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90"/>
  </p:notesMasterIdLst>
  <p:sldIdLst>
    <p:sldId id="516" r:id="rId3"/>
    <p:sldId id="256" r:id="rId4"/>
    <p:sldId id="257" r:id="rId5"/>
    <p:sldId id="337" r:id="rId6"/>
    <p:sldId id="258" r:id="rId7"/>
    <p:sldId id="292" r:id="rId8"/>
    <p:sldId id="340" r:id="rId9"/>
    <p:sldId id="290" r:id="rId10"/>
    <p:sldId id="259" r:id="rId11"/>
    <p:sldId id="291" r:id="rId12"/>
    <p:sldId id="339" r:id="rId13"/>
    <p:sldId id="338" r:id="rId14"/>
    <p:sldId id="293" r:id="rId15"/>
    <p:sldId id="285" r:id="rId16"/>
    <p:sldId id="480" r:id="rId17"/>
    <p:sldId id="295" r:id="rId18"/>
    <p:sldId id="341" r:id="rId19"/>
    <p:sldId id="294" r:id="rId20"/>
    <p:sldId id="297" r:id="rId21"/>
    <p:sldId id="296" r:id="rId22"/>
    <p:sldId id="332" r:id="rId23"/>
    <p:sldId id="299" r:id="rId24"/>
    <p:sldId id="300" r:id="rId25"/>
    <p:sldId id="333" r:id="rId26"/>
    <p:sldId id="303" r:id="rId27"/>
    <p:sldId id="349" r:id="rId28"/>
    <p:sldId id="505" r:id="rId29"/>
    <p:sldId id="346" r:id="rId30"/>
    <p:sldId id="306" r:id="rId31"/>
    <p:sldId id="301" r:id="rId32"/>
    <p:sldId id="345" r:id="rId33"/>
    <p:sldId id="342" r:id="rId34"/>
    <p:sldId id="347" r:id="rId35"/>
    <p:sldId id="503" r:id="rId36"/>
    <p:sldId id="506" r:id="rId37"/>
    <p:sldId id="307" r:id="rId38"/>
    <p:sldId id="305" r:id="rId39"/>
    <p:sldId id="343" r:id="rId40"/>
    <p:sldId id="479" r:id="rId41"/>
    <p:sldId id="482" r:id="rId42"/>
    <p:sldId id="311" r:id="rId43"/>
    <p:sldId id="312" r:id="rId44"/>
    <p:sldId id="313" r:id="rId45"/>
    <p:sldId id="315" r:id="rId46"/>
    <p:sldId id="352" r:id="rId47"/>
    <p:sldId id="309" r:id="rId48"/>
    <p:sldId id="310" r:id="rId49"/>
    <p:sldId id="485" r:id="rId50"/>
    <p:sldId id="513" r:id="rId51"/>
    <p:sldId id="514" r:id="rId52"/>
    <p:sldId id="486" r:id="rId53"/>
    <p:sldId id="484" r:id="rId54"/>
    <p:sldId id="509" r:id="rId55"/>
    <p:sldId id="510" r:id="rId56"/>
    <p:sldId id="511" r:id="rId57"/>
    <p:sldId id="487" r:id="rId58"/>
    <p:sldId id="489" r:id="rId59"/>
    <p:sldId id="320" r:id="rId60"/>
    <p:sldId id="507" r:id="rId61"/>
    <p:sldId id="335" r:id="rId62"/>
    <p:sldId id="319" r:id="rId63"/>
    <p:sldId id="321" r:id="rId64"/>
    <p:sldId id="508" r:id="rId65"/>
    <p:sldId id="322" r:id="rId66"/>
    <p:sldId id="491" r:id="rId67"/>
    <p:sldId id="324" r:id="rId68"/>
    <p:sldId id="323" r:id="rId69"/>
    <p:sldId id="490" r:id="rId70"/>
    <p:sldId id="488" r:id="rId71"/>
    <p:sldId id="515" r:id="rId72"/>
    <p:sldId id="492" r:id="rId73"/>
    <p:sldId id="493" r:id="rId74"/>
    <p:sldId id="495" r:id="rId75"/>
    <p:sldId id="496" r:id="rId76"/>
    <p:sldId id="497" r:id="rId77"/>
    <p:sldId id="498" r:id="rId78"/>
    <p:sldId id="499" r:id="rId79"/>
    <p:sldId id="494" r:id="rId80"/>
    <p:sldId id="500" r:id="rId81"/>
    <p:sldId id="501" r:id="rId82"/>
    <p:sldId id="502" r:id="rId83"/>
    <p:sldId id="326" r:id="rId84"/>
    <p:sldId id="327" r:id="rId85"/>
    <p:sldId id="328" r:id="rId86"/>
    <p:sldId id="329" r:id="rId87"/>
    <p:sldId id="512" r:id="rId88"/>
    <p:sldId id="331" r:id="rId8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 Tuyet" initials="a" lastIdx="1" clrIdx="0">
    <p:extLst>
      <p:ext uri="{19B8F6BF-5375-455C-9EA6-DF929625EA0E}">
        <p15:presenceInfo xmlns:p15="http://schemas.microsoft.com/office/powerpoint/2012/main" userId="Le Tuyet"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00FFFF"/>
    <a:srgbClr val="DAE3F3"/>
    <a:srgbClr val="836EBD"/>
    <a:srgbClr val="7D68B5"/>
    <a:srgbClr val="006897"/>
    <a:srgbClr val="F9E9DB"/>
    <a:srgbClr val="F9F6ED"/>
    <a:srgbClr val="F3EFEC"/>
    <a:srgbClr val="FCFD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614" autoAdjust="0"/>
    <p:restoredTop sz="94660"/>
  </p:normalViewPr>
  <p:slideViewPr>
    <p:cSldViewPr snapToGrid="0">
      <p:cViewPr varScale="1">
        <p:scale>
          <a:sx n="62" d="100"/>
          <a:sy n="62" d="100"/>
        </p:scale>
        <p:origin x="1248" y="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notesMaster" Target="notesMasters/notesMaster1.xml"/><Relationship Id="rId95" Type="http://schemas.openxmlformats.org/officeDocument/2006/relationships/tableStyles" Target="tableStyles.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presProps" Target="presProps.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8B48CB-286D-43C4-8E3A-B32537A06250}" type="datetimeFigureOut">
              <a:rPr lang="vi-VN" smtClean="0"/>
              <a:t>21/03/2023</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A731DC-7372-4A70-843B-7F2B5569B40B}" type="slidenum">
              <a:rPr lang="vi-VN" smtClean="0"/>
              <a:t>‹#›</a:t>
            </a:fld>
            <a:endParaRPr lang="vi-VN"/>
          </a:p>
        </p:txBody>
      </p:sp>
    </p:spTree>
    <p:extLst>
      <p:ext uri="{BB962C8B-B14F-4D97-AF65-F5344CB8AC3E}">
        <p14:creationId xmlns:p14="http://schemas.microsoft.com/office/powerpoint/2010/main" val="2914460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0"/>
        <p:cNvGrpSpPr/>
        <p:nvPr/>
      </p:nvGrpSpPr>
      <p:grpSpPr>
        <a:xfrm>
          <a:off x="0" y="0"/>
          <a:ext cx="0" cy="0"/>
          <a:chOff x="0" y="0"/>
          <a:chExt cx="0" cy="0"/>
        </a:xfrm>
      </p:grpSpPr>
      <p:sp>
        <p:nvSpPr>
          <p:cNvPr id="1771" name="Google Shape;1771;gcec4d2707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2" name="Google Shape;1772;gcec4d2707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2"/>
        <p:cNvGrpSpPr/>
        <p:nvPr/>
      </p:nvGrpSpPr>
      <p:grpSpPr>
        <a:xfrm>
          <a:off x="0" y="0"/>
          <a:ext cx="0" cy="0"/>
          <a:chOff x="0" y="0"/>
          <a:chExt cx="0" cy="0"/>
        </a:xfrm>
      </p:grpSpPr>
      <p:sp>
        <p:nvSpPr>
          <p:cNvPr id="3623" name="Google Shape;3623;g1442f5c4d2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4" name="Google Shape;3624;g1442f5c4d2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2"/>
        <p:cNvGrpSpPr/>
        <p:nvPr/>
      </p:nvGrpSpPr>
      <p:grpSpPr>
        <a:xfrm>
          <a:off x="0" y="0"/>
          <a:ext cx="0" cy="0"/>
          <a:chOff x="0" y="0"/>
          <a:chExt cx="0" cy="0"/>
        </a:xfrm>
      </p:grpSpPr>
      <p:sp>
        <p:nvSpPr>
          <p:cNvPr id="3623" name="Google Shape;3623;g1442f5c4d2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4" name="Google Shape;3624;g1442f5c4d2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336628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7FA731DC-7372-4A70-843B-7F2B5569B40B}" type="slidenum">
              <a:rPr lang="vi-VN" smtClean="0"/>
              <a:t>77</a:t>
            </a:fld>
            <a:endParaRPr lang="vi-VN"/>
          </a:p>
        </p:txBody>
      </p:sp>
    </p:spTree>
    <p:extLst>
      <p:ext uri="{BB962C8B-B14F-4D97-AF65-F5344CB8AC3E}">
        <p14:creationId xmlns:p14="http://schemas.microsoft.com/office/powerpoint/2010/main" val="32133343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5CEE6-0CDB-4686-A647-83A6E8D216C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40194DF-F4FA-4ED5-9AB0-792365B1570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9BDE75F-7510-4BB5-868C-85131747DA67}"/>
              </a:ext>
            </a:extLst>
          </p:cNvPr>
          <p:cNvSpPr>
            <a:spLocks noGrp="1"/>
          </p:cNvSpPr>
          <p:nvPr>
            <p:ph type="dt" sz="half" idx="10"/>
          </p:nvPr>
        </p:nvSpPr>
        <p:spPr/>
        <p:txBody>
          <a:bodyPr/>
          <a:lstStyle/>
          <a:p>
            <a:fld id="{CB8205E1-A2C2-4682-9C56-AD2CF8E081C6}" type="datetimeFigureOut">
              <a:rPr lang="en-US" smtClean="0"/>
              <a:t>3/21/2023</a:t>
            </a:fld>
            <a:endParaRPr lang="en-US"/>
          </a:p>
        </p:txBody>
      </p:sp>
      <p:sp>
        <p:nvSpPr>
          <p:cNvPr id="5" name="Footer Placeholder 4">
            <a:extLst>
              <a:ext uri="{FF2B5EF4-FFF2-40B4-BE49-F238E27FC236}">
                <a16:creationId xmlns:a16="http://schemas.microsoft.com/office/drawing/2014/main" id="{9355374A-CE72-4796-B4F1-6383B7F47C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FEE502-C043-486D-BD71-4EAA7CEC7A30}"/>
              </a:ext>
            </a:extLst>
          </p:cNvPr>
          <p:cNvSpPr>
            <a:spLocks noGrp="1"/>
          </p:cNvSpPr>
          <p:nvPr>
            <p:ph type="sldNum" sz="quarter" idx="12"/>
          </p:nvPr>
        </p:nvSpPr>
        <p:spPr/>
        <p:txBody>
          <a:bodyPr/>
          <a:lstStyle/>
          <a:p>
            <a:fld id="{60DECAD1-EDA6-42E5-9414-6B7A8A67FDCB}" type="slidenum">
              <a:rPr lang="en-US" smtClean="0"/>
              <a:t>‹#›</a:t>
            </a:fld>
            <a:endParaRPr lang="en-US"/>
          </a:p>
        </p:txBody>
      </p:sp>
    </p:spTree>
    <p:extLst>
      <p:ext uri="{BB962C8B-B14F-4D97-AF65-F5344CB8AC3E}">
        <p14:creationId xmlns:p14="http://schemas.microsoft.com/office/powerpoint/2010/main" val="12954091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B44C0-7AB4-4BF8-89DA-857FE14B3CA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CD83DDA-72CC-41B7-B79A-7BBEB384AF2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4D59C4-D66E-408E-8D47-C73C7DC3477C}"/>
              </a:ext>
            </a:extLst>
          </p:cNvPr>
          <p:cNvSpPr>
            <a:spLocks noGrp="1"/>
          </p:cNvSpPr>
          <p:nvPr>
            <p:ph type="dt" sz="half" idx="10"/>
          </p:nvPr>
        </p:nvSpPr>
        <p:spPr/>
        <p:txBody>
          <a:bodyPr/>
          <a:lstStyle/>
          <a:p>
            <a:fld id="{CB8205E1-A2C2-4682-9C56-AD2CF8E081C6}" type="datetimeFigureOut">
              <a:rPr lang="en-US" smtClean="0"/>
              <a:t>3/21/2023</a:t>
            </a:fld>
            <a:endParaRPr lang="en-US"/>
          </a:p>
        </p:txBody>
      </p:sp>
      <p:sp>
        <p:nvSpPr>
          <p:cNvPr id="5" name="Footer Placeholder 4">
            <a:extLst>
              <a:ext uri="{FF2B5EF4-FFF2-40B4-BE49-F238E27FC236}">
                <a16:creationId xmlns:a16="http://schemas.microsoft.com/office/drawing/2014/main" id="{6B7C54C2-CBF0-44A6-88CF-B404DFFBE9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D11209-56D9-4115-8DFC-A6F55F4FDB25}"/>
              </a:ext>
            </a:extLst>
          </p:cNvPr>
          <p:cNvSpPr>
            <a:spLocks noGrp="1"/>
          </p:cNvSpPr>
          <p:nvPr>
            <p:ph type="sldNum" sz="quarter" idx="12"/>
          </p:nvPr>
        </p:nvSpPr>
        <p:spPr/>
        <p:txBody>
          <a:bodyPr/>
          <a:lstStyle/>
          <a:p>
            <a:fld id="{60DECAD1-EDA6-42E5-9414-6B7A8A67FDCB}" type="slidenum">
              <a:rPr lang="en-US" smtClean="0"/>
              <a:t>‹#›</a:t>
            </a:fld>
            <a:endParaRPr lang="en-US"/>
          </a:p>
        </p:txBody>
      </p:sp>
    </p:spTree>
    <p:extLst>
      <p:ext uri="{BB962C8B-B14F-4D97-AF65-F5344CB8AC3E}">
        <p14:creationId xmlns:p14="http://schemas.microsoft.com/office/powerpoint/2010/main" val="34555215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E39BA61-E0C3-47B4-92BC-62E59257F3C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342D1C1-9EFA-4BD5-85D6-0FF50CD7C8E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A657A5-27DA-4133-BB5C-E6D15A773DB6}"/>
              </a:ext>
            </a:extLst>
          </p:cNvPr>
          <p:cNvSpPr>
            <a:spLocks noGrp="1"/>
          </p:cNvSpPr>
          <p:nvPr>
            <p:ph type="dt" sz="half" idx="10"/>
          </p:nvPr>
        </p:nvSpPr>
        <p:spPr/>
        <p:txBody>
          <a:bodyPr/>
          <a:lstStyle/>
          <a:p>
            <a:fld id="{CB8205E1-A2C2-4682-9C56-AD2CF8E081C6}" type="datetimeFigureOut">
              <a:rPr lang="en-US" smtClean="0"/>
              <a:t>3/21/2023</a:t>
            </a:fld>
            <a:endParaRPr lang="en-US"/>
          </a:p>
        </p:txBody>
      </p:sp>
      <p:sp>
        <p:nvSpPr>
          <p:cNvPr id="5" name="Footer Placeholder 4">
            <a:extLst>
              <a:ext uri="{FF2B5EF4-FFF2-40B4-BE49-F238E27FC236}">
                <a16:creationId xmlns:a16="http://schemas.microsoft.com/office/drawing/2014/main" id="{62377584-FD04-4CAA-9191-4B474F61B6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602010-8E2B-4CA8-BE76-50E55F10DE2A}"/>
              </a:ext>
            </a:extLst>
          </p:cNvPr>
          <p:cNvSpPr>
            <a:spLocks noGrp="1"/>
          </p:cNvSpPr>
          <p:nvPr>
            <p:ph type="sldNum" sz="quarter" idx="12"/>
          </p:nvPr>
        </p:nvSpPr>
        <p:spPr/>
        <p:txBody>
          <a:bodyPr/>
          <a:lstStyle/>
          <a:p>
            <a:fld id="{60DECAD1-EDA6-42E5-9414-6B7A8A67FDCB}" type="slidenum">
              <a:rPr lang="en-US" smtClean="0"/>
              <a:t>‹#›</a:t>
            </a:fld>
            <a:endParaRPr lang="en-US"/>
          </a:p>
        </p:txBody>
      </p:sp>
    </p:spTree>
    <p:extLst>
      <p:ext uri="{BB962C8B-B14F-4D97-AF65-F5344CB8AC3E}">
        <p14:creationId xmlns:p14="http://schemas.microsoft.com/office/powerpoint/2010/main" val="18706404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566"/>
        <p:cNvGrpSpPr/>
        <p:nvPr/>
      </p:nvGrpSpPr>
      <p:grpSpPr>
        <a:xfrm>
          <a:off x="0" y="0"/>
          <a:ext cx="0" cy="0"/>
          <a:chOff x="0" y="0"/>
          <a:chExt cx="0" cy="0"/>
        </a:xfrm>
      </p:grpSpPr>
      <p:sp>
        <p:nvSpPr>
          <p:cNvPr id="567" name="Google Shape;567;p16"/>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568" name="Google Shape;568;p16"/>
          <p:cNvSpPr txBox="1">
            <a:spLocks noGrp="1"/>
          </p:cNvSpPr>
          <p:nvPr>
            <p:ph type="body" idx="1"/>
          </p:nvPr>
        </p:nvSpPr>
        <p:spPr>
          <a:xfrm>
            <a:off x="960000" y="1621000"/>
            <a:ext cx="10272000" cy="15484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SzPts val="1400"/>
              <a:buChar char="●"/>
              <a:defRPr>
                <a:solidFill>
                  <a:srgbClr val="434343"/>
                </a:solidFill>
              </a:defRPr>
            </a:lvl1pPr>
            <a:lvl2pPr marL="1219170" lvl="1" indent="-423323" rtl="0">
              <a:lnSpc>
                <a:spcPct val="115000"/>
              </a:lnSpc>
              <a:spcBef>
                <a:spcPts val="0"/>
              </a:spcBef>
              <a:spcAft>
                <a:spcPts val="0"/>
              </a:spcAft>
              <a:buSzPts val="1400"/>
              <a:buChar char="○"/>
              <a:defRPr>
                <a:solidFill>
                  <a:srgbClr val="434343"/>
                </a:solidFill>
              </a:defRPr>
            </a:lvl2pPr>
            <a:lvl3pPr marL="1828754" lvl="2" indent="-423323" rtl="0">
              <a:lnSpc>
                <a:spcPct val="115000"/>
              </a:lnSpc>
              <a:spcBef>
                <a:spcPts val="2133"/>
              </a:spcBef>
              <a:spcAft>
                <a:spcPts val="0"/>
              </a:spcAft>
              <a:buSzPts val="1400"/>
              <a:buChar char="■"/>
              <a:defRPr>
                <a:solidFill>
                  <a:srgbClr val="434343"/>
                </a:solidFill>
              </a:defRPr>
            </a:lvl3pPr>
            <a:lvl4pPr marL="2438339" lvl="3" indent="-423323" rtl="0">
              <a:lnSpc>
                <a:spcPct val="115000"/>
              </a:lnSpc>
              <a:spcBef>
                <a:spcPts val="2133"/>
              </a:spcBef>
              <a:spcAft>
                <a:spcPts val="0"/>
              </a:spcAft>
              <a:buSzPts val="1400"/>
              <a:buChar char="●"/>
              <a:defRPr>
                <a:solidFill>
                  <a:srgbClr val="434343"/>
                </a:solidFill>
              </a:defRPr>
            </a:lvl4pPr>
            <a:lvl5pPr marL="3047924" lvl="4" indent="-423323" rtl="0">
              <a:lnSpc>
                <a:spcPct val="115000"/>
              </a:lnSpc>
              <a:spcBef>
                <a:spcPts val="2133"/>
              </a:spcBef>
              <a:spcAft>
                <a:spcPts val="0"/>
              </a:spcAft>
              <a:buSzPts val="1400"/>
              <a:buChar char="○"/>
              <a:defRPr>
                <a:solidFill>
                  <a:srgbClr val="434343"/>
                </a:solidFill>
              </a:defRPr>
            </a:lvl5pPr>
            <a:lvl6pPr marL="3657509" lvl="5" indent="-423323" rtl="0">
              <a:lnSpc>
                <a:spcPct val="115000"/>
              </a:lnSpc>
              <a:spcBef>
                <a:spcPts val="2133"/>
              </a:spcBef>
              <a:spcAft>
                <a:spcPts val="0"/>
              </a:spcAft>
              <a:buSzPts val="1400"/>
              <a:buChar char="■"/>
              <a:defRPr>
                <a:solidFill>
                  <a:srgbClr val="434343"/>
                </a:solidFill>
              </a:defRPr>
            </a:lvl6pPr>
            <a:lvl7pPr marL="4267093" lvl="6" indent="-423323" rtl="0">
              <a:lnSpc>
                <a:spcPct val="115000"/>
              </a:lnSpc>
              <a:spcBef>
                <a:spcPts val="2133"/>
              </a:spcBef>
              <a:spcAft>
                <a:spcPts val="0"/>
              </a:spcAft>
              <a:buSzPts val="1400"/>
              <a:buChar char="●"/>
              <a:defRPr>
                <a:solidFill>
                  <a:srgbClr val="434343"/>
                </a:solidFill>
              </a:defRPr>
            </a:lvl7pPr>
            <a:lvl8pPr marL="4876678" lvl="7" indent="-423323" rtl="0">
              <a:lnSpc>
                <a:spcPct val="115000"/>
              </a:lnSpc>
              <a:spcBef>
                <a:spcPts val="2133"/>
              </a:spcBef>
              <a:spcAft>
                <a:spcPts val="0"/>
              </a:spcAft>
              <a:buSzPts val="1400"/>
              <a:buChar char="○"/>
              <a:defRPr>
                <a:solidFill>
                  <a:srgbClr val="434343"/>
                </a:solidFill>
              </a:defRPr>
            </a:lvl8pPr>
            <a:lvl9pPr marL="5486263" lvl="8" indent="-423323" rtl="0">
              <a:lnSpc>
                <a:spcPct val="115000"/>
              </a:lnSpc>
              <a:spcBef>
                <a:spcPts val="2133"/>
              </a:spcBef>
              <a:spcAft>
                <a:spcPts val="2133"/>
              </a:spcAft>
              <a:buSzPts val="1400"/>
              <a:buChar char="■"/>
              <a:defRPr>
                <a:solidFill>
                  <a:srgbClr val="434343"/>
                </a:solidFill>
              </a:defRPr>
            </a:lvl9pPr>
          </a:lstStyle>
          <a:p>
            <a:endParaRPr/>
          </a:p>
        </p:txBody>
      </p:sp>
      <p:grpSp>
        <p:nvGrpSpPr>
          <p:cNvPr id="569" name="Google Shape;569;p16"/>
          <p:cNvGrpSpPr/>
          <p:nvPr/>
        </p:nvGrpSpPr>
        <p:grpSpPr>
          <a:xfrm>
            <a:off x="-1162915" y="-1344117"/>
            <a:ext cx="14016593" cy="8668751"/>
            <a:chOff x="-872187" y="-1008088"/>
            <a:chExt cx="10512445" cy="6501563"/>
          </a:xfrm>
        </p:grpSpPr>
        <p:sp>
          <p:nvSpPr>
            <p:cNvPr id="570" name="Google Shape;570;p16"/>
            <p:cNvSpPr/>
            <p:nvPr/>
          </p:nvSpPr>
          <p:spPr>
            <a:xfrm>
              <a:off x="6039448" y="-1008088"/>
              <a:ext cx="3600810" cy="2729027"/>
            </a:xfrm>
            <a:custGeom>
              <a:avLst/>
              <a:gdLst/>
              <a:ahLst/>
              <a:cxnLst/>
              <a:rect l="l" t="t" r="r" b="b"/>
              <a:pathLst>
                <a:path w="23820" h="18053" extrusionOk="0">
                  <a:moveTo>
                    <a:pt x="23820" y="0"/>
                  </a:moveTo>
                  <a:lnTo>
                    <a:pt x="1" y="948"/>
                  </a:lnTo>
                  <a:lnTo>
                    <a:pt x="40" y="1383"/>
                  </a:lnTo>
                  <a:lnTo>
                    <a:pt x="119" y="1778"/>
                  </a:lnTo>
                  <a:lnTo>
                    <a:pt x="238" y="2133"/>
                  </a:lnTo>
                  <a:lnTo>
                    <a:pt x="396" y="2528"/>
                  </a:lnTo>
                  <a:lnTo>
                    <a:pt x="554" y="2884"/>
                  </a:lnTo>
                  <a:lnTo>
                    <a:pt x="751" y="3239"/>
                  </a:lnTo>
                  <a:lnTo>
                    <a:pt x="988" y="3555"/>
                  </a:lnTo>
                  <a:lnTo>
                    <a:pt x="1265" y="3871"/>
                  </a:lnTo>
                  <a:lnTo>
                    <a:pt x="1541" y="4187"/>
                  </a:lnTo>
                  <a:lnTo>
                    <a:pt x="1818" y="4424"/>
                  </a:lnTo>
                  <a:lnTo>
                    <a:pt x="2134" y="4701"/>
                  </a:lnTo>
                  <a:lnTo>
                    <a:pt x="2489" y="4898"/>
                  </a:lnTo>
                  <a:lnTo>
                    <a:pt x="2845" y="5096"/>
                  </a:lnTo>
                  <a:lnTo>
                    <a:pt x="3201" y="5254"/>
                  </a:lnTo>
                  <a:lnTo>
                    <a:pt x="3596" y="5412"/>
                  </a:lnTo>
                  <a:lnTo>
                    <a:pt x="3951" y="5491"/>
                  </a:lnTo>
                  <a:lnTo>
                    <a:pt x="4386" y="5570"/>
                  </a:lnTo>
                  <a:lnTo>
                    <a:pt x="4781" y="5609"/>
                  </a:lnTo>
                  <a:lnTo>
                    <a:pt x="5610" y="5570"/>
                  </a:lnTo>
                  <a:lnTo>
                    <a:pt x="6440" y="5530"/>
                  </a:lnTo>
                  <a:lnTo>
                    <a:pt x="7269" y="5412"/>
                  </a:lnTo>
                  <a:lnTo>
                    <a:pt x="8059" y="5293"/>
                  </a:lnTo>
                  <a:lnTo>
                    <a:pt x="8889" y="5214"/>
                  </a:lnTo>
                  <a:lnTo>
                    <a:pt x="9718" y="5214"/>
                  </a:lnTo>
                  <a:lnTo>
                    <a:pt x="10113" y="5254"/>
                  </a:lnTo>
                  <a:lnTo>
                    <a:pt x="10548" y="5293"/>
                  </a:lnTo>
                  <a:lnTo>
                    <a:pt x="10903" y="5412"/>
                  </a:lnTo>
                  <a:lnTo>
                    <a:pt x="11298" y="5530"/>
                  </a:lnTo>
                  <a:lnTo>
                    <a:pt x="11654" y="5649"/>
                  </a:lnTo>
                  <a:lnTo>
                    <a:pt x="11970" y="5807"/>
                  </a:lnTo>
                  <a:lnTo>
                    <a:pt x="12325" y="6004"/>
                  </a:lnTo>
                  <a:lnTo>
                    <a:pt x="12641" y="6241"/>
                  </a:lnTo>
                  <a:lnTo>
                    <a:pt x="13273" y="6715"/>
                  </a:lnTo>
                  <a:lnTo>
                    <a:pt x="13826" y="7229"/>
                  </a:lnTo>
                  <a:lnTo>
                    <a:pt x="14379" y="7861"/>
                  </a:lnTo>
                  <a:lnTo>
                    <a:pt x="14853" y="8493"/>
                  </a:lnTo>
                  <a:lnTo>
                    <a:pt x="15288" y="9125"/>
                  </a:lnTo>
                  <a:lnTo>
                    <a:pt x="15683" y="9796"/>
                  </a:lnTo>
                  <a:lnTo>
                    <a:pt x="16038" y="10507"/>
                  </a:lnTo>
                  <a:lnTo>
                    <a:pt x="16749" y="11890"/>
                  </a:lnTo>
                  <a:lnTo>
                    <a:pt x="17500" y="13312"/>
                  </a:lnTo>
                  <a:lnTo>
                    <a:pt x="17895" y="13983"/>
                  </a:lnTo>
                  <a:lnTo>
                    <a:pt x="18290" y="14655"/>
                  </a:lnTo>
                  <a:lnTo>
                    <a:pt x="18764" y="15287"/>
                  </a:lnTo>
                  <a:lnTo>
                    <a:pt x="19277" y="15879"/>
                  </a:lnTo>
                  <a:lnTo>
                    <a:pt x="19870" y="16432"/>
                  </a:lnTo>
                  <a:lnTo>
                    <a:pt x="20462" y="16946"/>
                  </a:lnTo>
                  <a:lnTo>
                    <a:pt x="21134" y="17341"/>
                  </a:lnTo>
                  <a:lnTo>
                    <a:pt x="21450" y="17539"/>
                  </a:lnTo>
                  <a:lnTo>
                    <a:pt x="21805" y="17697"/>
                  </a:lnTo>
                  <a:lnTo>
                    <a:pt x="22200" y="17815"/>
                  </a:lnTo>
                  <a:lnTo>
                    <a:pt x="22556" y="17934"/>
                  </a:lnTo>
                  <a:lnTo>
                    <a:pt x="22951" y="18013"/>
                  </a:lnTo>
                  <a:lnTo>
                    <a:pt x="23307" y="18052"/>
                  </a:lnTo>
                  <a:lnTo>
                    <a:pt x="23425" y="13509"/>
                  </a:lnTo>
                  <a:lnTo>
                    <a:pt x="23544" y="9006"/>
                  </a:lnTo>
                  <a:lnTo>
                    <a:pt x="23702" y="4543"/>
                  </a:lnTo>
                  <a:lnTo>
                    <a:pt x="238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16"/>
            <p:cNvSpPr/>
            <p:nvPr/>
          </p:nvSpPr>
          <p:spPr>
            <a:xfrm flipH="1">
              <a:off x="-872187" y="4412331"/>
              <a:ext cx="2564472" cy="1081143"/>
            </a:xfrm>
            <a:custGeom>
              <a:avLst/>
              <a:gdLst/>
              <a:ahLst/>
              <a:cxnLst/>
              <a:rect l="l" t="t" r="r" b="b"/>
              <a:pathLst>
                <a:path w="28955" h="12207" extrusionOk="0">
                  <a:moveTo>
                    <a:pt x="20620" y="1"/>
                  </a:moveTo>
                  <a:lnTo>
                    <a:pt x="19593" y="40"/>
                  </a:lnTo>
                  <a:lnTo>
                    <a:pt x="18606" y="119"/>
                  </a:lnTo>
                  <a:lnTo>
                    <a:pt x="17579" y="238"/>
                  </a:lnTo>
                  <a:lnTo>
                    <a:pt x="16591" y="396"/>
                  </a:lnTo>
                  <a:lnTo>
                    <a:pt x="15564" y="633"/>
                  </a:lnTo>
                  <a:lnTo>
                    <a:pt x="14577" y="870"/>
                  </a:lnTo>
                  <a:lnTo>
                    <a:pt x="13589" y="1146"/>
                  </a:lnTo>
                  <a:lnTo>
                    <a:pt x="12641" y="1462"/>
                  </a:lnTo>
                  <a:lnTo>
                    <a:pt x="11693" y="1818"/>
                  </a:lnTo>
                  <a:lnTo>
                    <a:pt x="10745" y="2213"/>
                  </a:lnTo>
                  <a:lnTo>
                    <a:pt x="9797" y="2687"/>
                  </a:lnTo>
                  <a:lnTo>
                    <a:pt x="8928" y="3161"/>
                  </a:lnTo>
                  <a:lnTo>
                    <a:pt x="8020" y="3674"/>
                  </a:lnTo>
                  <a:lnTo>
                    <a:pt x="7190" y="4227"/>
                  </a:lnTo>
                  <a:lnTo>
                    <a:pt x="6321" y="4780"/>
                  </a:lnTo>
                  <a:lnTo>
                    <a:pt x="5531" y="5412"/>
                  </a:lnTo>
                  <a:lnTo>
                    <a:pt x="4741" y="6044"/>
                  </a:lnTo>
                  <a:lnTo>
                    <a:pt x="3951" y="6716"/>
                  </a:lnTo>
                  <a:lnTo>
                    <a:pt x="3240" y="7427"/>
                  </a:lnTo>
                  <a:lnTo>
                    <a:pt x="2529" y="8177"/>
                  </a:lnTo>
                  <a:lnTo>
                    <a:pt x="1857" y="8928"/>
                  </a:lnTo>
                  <a:lnTo>
                    <a:pt x="1186" y="9718"/>
                  </a:lnTo>
                  <a:lnTo>
                    <a:pt x="593" y="10547"/>
                  </a:lnTo>
                  <a:lnTo>
                    <a:pt x="1" y="11377"/>
                  </a:lnTo>
                  <a:lnTo>
                    <a:pt x="28955" y="12206"/>
                  </a:lnTo>
                  <a:lnTo>
                    <a:pt x="28876" y="9441"/>
                  </a:lnTo>
                  <a:lnTo>
                    <a:pt x="28797" y="6676"/>
                  </a:lnTo>
                  <a:lnTo>
                    <a:pt x="28758" y="3911"/>
                  </a:lnTo>
                  <a:lnTo>
                    <a:pt x="28679" y="1146"/>
                  </a:lnTo>
                  <a:lnTo>
                    <a:pt x="27691" y="870"/>
                  </a:lnTo>
                  <a:lnTo>
                    <a:pt x="26703" y="633"/>
                  </a:lnTo>
                  <a:lnTo>
                    <a:pt x="25716" y="396"/>
                  </a:lnTo>
                  <a:lnTo>
                    <a:pt x="24689" y="238"/>
                  </a:lnTo>
                  <a:lnTo>
                    <a:pt x="23701" y="119"/>
                  </a:lnTo>
                  <a:lnTo>
                    <a:pt x="22674" y="40"/>
                  </a:lnTo>
                  <a:lnTo>
                    <a:pt x="2164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16"/>
            <p:cNvSpPr/>
            <p:nvPr/>
          </p:nvSpPr>
          <p:spPr>
            <a:xfrm>
              <a:off x="3044500" y="4701759"/>
              <a:ext cx="237900" cy="237900"/>
            </a:xfrm>
            <a:prstGeom prst="donut">
              <a:avLst>
                <a:gd name="adj" fmla="val 17943"/>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16"/>
            <p:cNvSpPr/>
            <p:nvPr/>
          </p:nvSpPr>
          <p:spPr>
            <a:xfrm>
              <a:off x="203600" y="709384"/>
              <a:ext cx="237900" cy="237900"/>
            </a:xfrm>
            <a:prstGeom prst="donut">
              <a:avLst>
                <a:gd name="adj" fmla="val 17943"/>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16"/>
            <p:cNvSpPr/>
            <p:nvPr/>
          </p:nvSpPr>
          <p:spPr>
            <a:xfrm>
              <a:off x="263600" y="2391350"/>
              <a:ext cx="117900" cy="1179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16"/>
            <p:cNvSpPr/>
            <p:nvPr/>
          </p:nvSpPr>
          <p:spPr>
            <a:xfrm>
              <a:off x="2926600" y="97625"/>
              <a:ext cx="117900" cy="1179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16"/>
            <p:cNvSpPr/>
            <p:nvPr/>
          </p:nvSpPr>
          <p:spPr>
            <a:xfrm>
              <a:off x="8762500" y="2623925"/>
              <a:ext cx="117900" cy="1179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7" name="Google Shape;577;p16"/>
          <p:cNvGrpSpPr/>
          <p:nvPr/>
        </p:nvGrpSpPr>
        <p:grpSpPr>
          <a:xfrm flipH="1">
            <a:off x="1047378" y="-218149"/>
            <a:ext cx="894401" cy="811508"/>
            <a:chOff x="7791458" y="1214875"/>
            <a:chExt cx="670801" cy="608631"/>
          </a:xfrm>
        </p:grpSpPr>
        <p:sp>
          <p:nvSpPr>
            <p:cNvPr id="578" name="Google Shape;578;p16"/>
            <p:cNvSpPr/>
            <p:nvPr/>
          </p:nvSpPr>
          <p:spPr>
            <a:xfrm>
              <a:off x="7791458" y="1214875"/>
              <a:ext cx="670801" cy="608631"/>
            </a:xfrm>
            <a:custGeom>
              <a:avLst/>
              <a:gdLst/>
              <a:ahLst/>
              <a:cxnLst/>
              <a:rect l="l" t="t" r="r" b="b"/>
              <a:pathLst>
                <a:path w="12365" h="11219" extrusionOk="0">
                  <a:moveTo>
                    <a:pt x="1106" y="1"/>
                  </a:moveTo>
                  <a:lnTo>
                    <a:pt x="909" y="40"/>
                  </a:lnTo>
                  <a:lnTo>
                    <a:pt x="751" y="119"/>
                  </a:lnTo>
                  <a:lnTo>
                    <a:pt x="593" y="238"/>
                  </a:lnTo>
                  <a:lnTo>
                    <a:pt x="435" y="356"/>
                  </a:lnTo>
                  <a:lnTo>
                    <a:pt x="316" y="514"/>
                  </a:lnTo>
                  <a:lnTo>
                    <a:pt x="198" y="672"/>
                  </a:lnTo>
                  <a:lnTo>
                    <a:pt x="79" y="830"/>
                  </a:lnTo>
                  <a:lnTo>
                    <a:pt x="40" y="1028"/>
                  </a:lnTo>
                  <a:lnTo>
                    <a:pt x="0" y="1225"/>
                  </a:lnTo>
                  <a:lnTo>
                    <a:pt x="0" y="1423"/>
                  </a:lnTo>
                  <a:lnTo>
                    <a:pt x="40" y="1620"/>
                  </a:lnTo>
                  <a:lnTo>
                    <a:pt x="79" y="1818"/>
                  </a:lnTo>
                  <a:lnTo>
                    <a:pt x="158" y="1976"/>
                  </a:lnTo>
                  <a:lnTo>
                    <a:pt x="277" y="2134"/>
                  </a:lnTo>
                  <a:lnTo>
                    <a:pt x="1185" y="3358"/>
                  </a:lnTo>
                  <a:lnTo>
                    <a:pt x="672" y="4385"/>
                  </a:lnTo>
                  <a:lnTo>
                    <a:pt x="553" y="4701"/>
                  </a:lnTo>
                  <a:lnTo>
                    <a:pt x="474" y="5017"/>
                  </a:lnTo>
                  <a:lnTo>
                    <a:pt x="435" y="5333"/>
                  </a:lnTo>
                  <a:lnTo>
                    <a:pt x="435" y="5649"/>
                  </a:lnTo>
                  <a:lnTo>
                    <a:pt x="474" y="5965"/>
                  </a:lnTo>
                  <a:lnTo>
                    <a:pt x="553" y="6281"/>
                  </a:lnTo>
                  <a:lnTo>
                    <a:pt x="672" y="6597"/>
                  </a:lnTo>
                  <a:lnTo>
                    <a:pt x="869" y="6913"/>
                  </a:lnTo>
                  <a:lnTo>
                    <a:pt x="1067" y="7229"/>
                  </a:lnTo>
                  <a:lnTo>
                    <a:pt x="1304" y="7545"/>
                  </a:lnTo>
                  <a:lnTo>
                    <a:pt x="1580" y="7822"/>
                  </a:lnTo>
                  <a:lnTo>
                    <a:pt x="1896" y="8138"/>
                  </a:lnTo>
                  <a:lnTo>
                    <a:pt x="2252" y="8414"/>
                  </a:lnTo>
                  <a:lnTo>
                    <a:pt x="2647" y="8691"/>
                  </a:lnTo>
                  <a:lnTo>
                    <a:pt x="3081" y="8928"/>
                  </a:lnTo>
                  <a:lnTo>
                    <a:pt x="3516" y="9165"/>
                  </a:lnTo>
                  <a:lnTo>
                    <a:pt x="3990" y="9402"/>
                  </a:lnTo>
                  <a:lnTo>
                    <a:pt x="4464" y="9560"/>
                  </a:lnTo>
                  <a:lnTo>
                    <a:pt x="4898" y="9718"/>
                  </a:lnTo>
                  <a:lnTo>
                    <a:pt x="5333" y="9836"/>
                  </a:lnTo>
                  <a:lnTo>
                    <a:pt x="5767" y="9915"/>
                  </a:lnTo>
                  <a:lnTo>
                    <a:pt x="6162" y="9955"/>
                  </a:lnTo>
                  <a:lnTo>
                    <a:pt x="6913" y="9955"/>
                  </a:lnTo>
                  <a:lnTo>
                    <a:pt x="7268" y="9876"/>
                  </a:lnTo>
                  <a:lnTo>
                    <a:pt x="7624" y="9797"/>
                  </a:lnTo>
                  <a:lnTo>
                    <a:pt x="7900" y="9678"/>
                  </a:lnTo>
                  <a:lnTo>
                    <a:pt x="8177" y="9520"/>
                  </a:lnTo>
                  <a:lnTo>
                    <a:pt x="8453" y="9323"/>
                  </a:lnTo>
                  <a:lnTo>
                    <a:pt x="8690" y="9086"/>
                  </a:lnTo>
                  <a:lnTo>
                    <a:pt x="8888" y="8849"/>
                  </a:lnTo>
                  <a:lnTo>
                    <a:pt x="9046" y="8572"/>
                  </a:lnTo>
                  <a:lnTo>
                    <a:pt x="9480" y="7703"/>
                  </a:lnTo>
                  <a:lnTo>
                    <a:pt x="9599" y="7703"/>
                  </a:lnTo>
                  <a:lnTo>
                    <a:pt x="9599" y="8572"/>
                  </a:lnTo>
                  <a:lnTo>
                    <a:pt x="9441" y="8809"/>
                  </a:lnTo>
                  <a:lnTo>
                    <a:pt x="9322" y="9046"/>
                  </a:lnTo>
                  <a:lnTo>
                    <a:pt x="9204" y="9323"/>
                  </a:lnTo>
                  <a:lnTo>
                    <a:pt x="9164" y="9599"/>
                  </a:lnTo>
                  <a:lnTo>
                    <a:pt x="9085" y="10113"/>
                  </a:lnTo>
                  <a:lnTo>
                    <a:pt x="9085" y="10350"/>
                  </a:lnTo>
                  <a:lnTo>
                    <a:pt x="9164" y="10547"/>
                  </a:lnTo>
                  <a:lnTo>
                    <a:pt x="9243" y="10745"/>
                  </a:lnTo>
                  <a:lnTo>
                    <a:pt x="9362" y="10903"/>
                  </a:lnTo>
                  <a:lnTo>
                    <a:pt x="9520" y="11021"/>
                  </a:lnTo>
                  <a:lnTo>
                    <a:pt x="9717" y="11140"/>
                  </a:lnTo>
                  <a:lnTo>
                    <a:pt x="9915" y="11219"/>
                  </a:lnTo>
                  <a:lnTo>
                    <a:pt x="10784" y="11219"/>
                  </a:lnTo>
                  <a:lnTo>
                    <a:pt x="11337" y="11179"/>
                  </a:lnTo>
                  <a:lnTo>
                    <a:pt x="11535" y="11179"/>
                  </a:lnTo>
                  <a:lnTo>
                    <a:pt x="11732" y="11100"/>
                  </a:lnTo>
                  <a:lnTo>
                    <a:pt x="11930" y="10982"/>
                  </a:lnTo>
                  <a:lnTo>
                    <a:pt x="12088" y="10863"/>
                  </a:lnTo>
                  <a:lnTo>
                    <a:pt x="12206" y="10705"/>
                  </a:lnTo>
                  <a:lnTo>
                    <a:pt x="12285" y="10508"/>
                  </a:lnTo>
                  <a:lnTo>
                    <a:pt x="12325" y="10310"/>
                  </a:lnTo>
                  <a:lnTo>
                    <a:pt x="12364" y="10113"/>
                  </a:lnTo>
                  <a:lnTo>
                    <a:pt x="12325" y="9639"/>
                  </a:lnTo>
                  <a:lnTo>
                    <a:pt x="12246" y="9362"/>
                  </a:lnTo>
                  <a:lnTo>
                    <a:pt x="12167" y="9086"/>
                  </a:lnTo>
                  <a:lnTo>
                    <a:pt x="12048" y="8809"/>
                  </a:lnTo>
                  <a:lnTo>
                    <a:pt x="11851" y="8533"/>
                  </a:lnTo>
                  <a:lnTo>
                    <a:pt x="11851" y="7229"/>
                  </a:lnTo>
                  <a:lnTo>
                    <a:pt x="11930" y="7071"/>
                  </a:lnTo>
                  <a:lnTo>
                    <a:pt x="12009" y="6874"/>
                  </a:lnTo>
                  <a:lnTo>
                    <a:pt x="12088" y="6558"/>
                  </a:lnTo>
                  <a:lnTo>
                    <a:pt x="12048" y="6242"/>
                  </a:lnTo>
                  <a:lnTo>
                    <a:pt x="11969" y="5926"/>
                  </a:lnTo>
                  <a:lnTo>
                    <a:pt x="11811" y="5649"/>
                  </a:lnTo>
                  <a:lnTo>
                    <a:pt x="8532" y="1502"/>
                  </a:lnTo>
                  <a:lnTo>
                    <a:pt x="8216" y="1186"/>
                  </a:lnTo>
                  <a:lnTo>
                    <a:pt x="7861" y="909"/>
                  </a:lnTo>
                  <a:lnTo>
                    <a:pt x="7466" y="751"/>
                  </a:lnTo>
                  <a:lnTo>
                    <a:pt x="7031" y="672"/>
                  </a:lnTo>
                  <a:lnTo>
                    <a:pt x="1501" y="1"/>
                  </a:lnTo>
                  <a:close/>
                </a:path>
              </a:pathLst>
            </a:custGeom>
            <a:solidFill>
              <a:schemeClr val="dk2"/>
            </a:solidFill>
            <a:ln>
              <a:noFill/>
            </a:ln>
            <a:effectLst>
              <a:outerShdw blurRad="57150"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79" name="Google Shape;579;p16"/>
            <p:cNvGrpSpPr/>
            <p:nvPr/>
          </p:nvGrpSpPr>
          <p:grpSpPr>
            <a:xfrm>
              <a:off x="7847075" y="1270548"/>
              <a:ext cx="559372" cy="497201"/>
              <a:chOff x="3069350" y="1229550"/>
              <a:chExt cx="257775" cy="229125"/>
            </a:xfrm>
          </p:grpSpPr>
          <p:sp>
            <p:nvSpPr>
              <p:cNvPr id="580" name="Google Shape;580;p16"/>
              <p:cNvSpPr/>
              <p:nvPr/>
            </p:nvSpPr>
            <p:spPr>
              <a:xfrm>
                <a:off x="3308325" y="1365825"/>
                <a:ext cx="5950" cy="66200"/>
              </a:xfrm>
              <a:custGeom>
                <a:avLst/>
                <a:gdLst/>
                <a:ahLst/>
                <a:cxnLst/>
                <a:rect l="l" t="t" r="r" b="b"/>
                <a:pathLst>
                  <a:path w="238" h="2648" extrusionOk="0">
                    <a:moveTo>
                      <a:pt x="40" y="1"/>
                    </a:moveTo>
                    <a:lnTo>
                      <a:pt x="1" y="80"/>
                    </a:lnTo>
                    <a:lnTo>
                      <a:pt x="40" y="2568"/>
                    </a:lnTo>
                    <a:lnTo>
                      <a:pt x="80" y="2647"/>
                    </a:lnTo>
                    <a:lnTo>
                      <a:pt x="198" y="2647"/>
                    </a:lnTo>
                    <a:lnTo>
                      <a:pt x="238" y="2568"/>
                    </a:lnTo>
                    <a:lnTo>
                      <a:pt x="238" y="80"/>
                    </a:lnTo>
                    <a:lnTo>
                      <a:pt x="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16"/>
              <p:cNvSpPr/>
              <p:nvPr/>
            </p:nvSpPr>
            <p:spPr>
              <a:xfrm>
                <a:off x="3296475" y="1430025"/>
                <a:ext cx="30650" cy="28650"/>
              </a:xfrm>
              <a:custGeom>
                <a:avLst/>
                <a:gdLst/>
                <a:ahLst/>
                <a:cxnLst/>
                <a:rect l="l" t="t" r="r" b="b"/>
                <a:pathLst>
                  <a:path w="1226" h="1146" extrusionOk="0">
                    <a:moveTo>
                      <a:pt x="514" y="0"/>
                    </a:moveTo>
                    <a:lnTo>
                      <a:pt x="356" y="119"/>
                    </a:lnTo>
                    <a:lnTo>
                      <a:pt x="238" y="237"/>
                    </a:lnTo>
                    <a:lnTo>
                      <a:pt x="159" y="395"/>
                    </a:lnTo>
                    <a:lnTo>
                      <a:pt x="80" y="593"/>
                    </a:lnTo>
                    <a:lnTo>
                      <a:pt x="40" y="751"/>
                    </a:lnTo>
                    <a:lnTo>
                      <a:pt x="1" y="1146"/>
                    </a:lnTo>
                    <a:lnTo>
                      <a:pt x="1225" y="1106"/>
                    </a:lnTo>
                    <a:lnTo>
                      <a:pt x="1186" y="751"/>
                    </a:lnTo>
                    <a:lnTo>
                      <a:pt x="1107" y="395"/>
                    </a:lnTo>
                    <a:lnTo>
                      <a:pt x="1028" y="277"/>
                    </a:lnTo>
                    <a:lnTo>
                      <a:pt x="909" y="119"/>
                    </a:lnTo>
                    <a:lnTo>
                      <a:pt x="791" y="40"/>
                    </a:lnTo>
                    <a:lnTo>
                      <a:pt x="67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16"/>
              <p:cNvSpPr/>
              <p:nvPr/>
            </p:nvSpPr>
            <p:spPr>
              <a:xfrm>
                <a:off x="3080200" y="1275975"/>
                <a:ext cx="195550" cy="151100"/>
              </a:xfrm>
              <a:custGeom>
                <a:avLst/>
                <a:gdLst/>
                <a:ahLst/>
                <a:cxnLst/>
                <a:rect l="l" t="t" r="r" b="b"/>
                <a:pathLst>
                  <a:path w="7822" h="6044" extrusionOk="0">
                    <a:moveTo>
                      <a:pt x="1107" y="0"/>
                    </a:moveTo>
                    <a:lnTo>
                      <a:pt x="119" y="1975"/>
                    </a:lnTo>
                    <a:lnTo>
                      <a:pt x="40" y="2173"/>
                    </a:lnTo>
                    <a:lnTo>
                      <a:pt x="1" y="2410"/>
                    </a:lnTo>
                    <a:lnTo>
                      <a:pt x="1" y="2647"/>
                    </a:lnTo>
                    <a:lnTo>
                      <a:pt x="40" y="2884"/>
                    </a:lnTo>
                    <a:lnTo>
                      <a:pt x="80" y="3121"/>
                    </a:lnTo>
                    <a:lnTo>
                      <a:pt x="198" y="3358"/>
                    </a:lnTo>
                    <a:lnTo>
                      <a:pt x="317" y="3555"/>
                    </a:lnTo>
                    <a:lnTo>
                      <a:pt x="475" y="3792"/>
                    </a:lnTo>
                    <a:lnTo>
                      <a:pt x="870" y="4227"/>
                    </a:lnTo>
                    <a:lnTo>
                      <a:pt x="1383" y="4661"/>
                    </a:lnTo>
                    <a:lnTo>
                      <a:pt x="1936" y="5017"/>
                    </a:lnTo>
                    <a:lnTo>
                      <a:pt x="2529" y="5372"/>
                    </a:lnTo>
                    <a:lnTo>
                      <a:pt x="3121" y="5649"/>
                    </a:lnTo>
                    <a:lnTo>
                      <a:pt x="3753" y="5846"/>
                    </a:lnTo>
                    <a:lnTo>
                      <a:pt x="4385" y="6004"/>
                    </a:lnTo>
                    <a:lnTo>
                      <a:pt x="4978" y="6044"/>
                    </a:lnTo>
                    <a:lnTo>
                      <a:pt x="5254" y="6044"/>
                    </a:lnTo>
                    <a:lnTo>
                      <a:pt x="5531" y="6004"/>
                    </a:lnTo>
                    <a:lnTo>
                      <a:pt x="5768" y="5925"/>
                    </a:lnTo>
                    <a:lnTo>
                      <a:pt x="6005" y="5846"/>
                    </a:lnTo>
                    <a:lnTo>
                      <a:pt x="6202" y="5728"/>
                    </a:lnTo>
                    <a:lnTo>
                      <a:pt x="6400" y="5609"/>
                    </a:lnTo>
                    <a:lnTo>
                      <a:pt x="6558" y="5412"/>
                    </a:lnTo>
                    <a:lnTo>
                      <a:pt x="6676" y="5214"/>
                    </a:lnTo>
                    <a:lnTo>
                      <a:pt x="7822" y="2884"/>
                    </a:lnTo>
                    <a:lnTo>
                      <a:pt x="110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16"/>
              <p:cNvSpPr/>
              <p:nvPr/>
            </p:nvSpPr>
            <p:spPr>
              <a:xfrm>
                <a:off x="3069350" y="1229550"/>
                <a:ext cx="250850" cy="144200"/>
              </a:xfrm>
              <a:custGeom>
                <a:avLst/>
                <a:gdLst/>
                <a:ahLst/>
                <a:cxnLst/>
                <a:rect l="l" t="t" r="r" b="b"/>
                <a:pathLst>
                  <a:path w="10034" h="5768" extrusionOk="0">
                    <a:moveTo>
                      <a:pt x="237" y="1"/>
                    </a:moveTo>
                    <a:lnTo>
                      <a:pt x="158" y="40"/>
                    </a:lnTo>
                    <a:lnTo>
                      <a:pt x="40" y="159"/>
                    </a:lnTo>
                    <a:lnTo>
                      <a:pt x="0" y="317"/>
                    </a:lnTo>
                    <a:lnTo>
                      <a:pt x="0" y="435"/>
                    </a:lnTo>
                    <a:lnTo>
                      <a:pt x="40" y="514"/>
                    </a:lnTo>
                    <a:lnTo>
                      <a:pt x="3160" y="4622"/>
                    </a:lnTo>
                    <a:lnTo>
                      <a:pt x="3318" y="4780"/>
                    </a:lnTo>
                    <a:lnTo>
                      <a:pt x="3516" y="4938"/>
                    </a:lnTo>
                    <a:lnTo>
                      <a:pt x="3753" y="5017"/>
                    </a:lnTo>
                    <a:lnTo>
                      <a:pt x="3990" y="5096"/>
                    </a:lnTo>
                    <a:lnTo>
                      <a:pt x="9678" y="5768"/>
                    </a:lnTo>
                    <a:lnTo>
                      <a:pt x="9757" y="5768"/>
                    </a:lnTo>
                    <a:lnTo>
                      <a:pt x="9876" y="5728"/>
                    </a:lnTo>
                    <a:lnTo>
                      <a:pt x="9915" y="5689"/>
                    </a:lnTo>
                    <a:lnTo>
                      <a:pt x="9994" y="5610"/>
                    </a:lnTo>
                    <a:lnTo>
                      <a:pt x="10034" y="5531"/>
                    </a:lnTo>
                    <a:lnTo>
                      <a:pt x="10034" y="5452"/>
                    </a:lnTo>
                    <a:lnTo>
                      <a:pt x="9994" y="5333"/>
                    </a:lnTo>
                    <a:lnTo>
                      <a:pt x="9955" y="5254"/>
                    </a:lnTo>
                    <a:lnTo>
                      <a:pt x="6715" y="1107"/>
                    </a:lnTo>
                    <a:lnTo>
                      <a:pt x="6557" y="909"/>
                    </a:lnTo>
                    <a:lnTo>
                      <a:pt x="6360" y="791"/>
                    </a:lnTo>
                    <a:lnTo>
                      <a:pt x="6123" y="712"/>
                    </a:lnTo>
                    <a:lnTo>
                      <a:pt x="5886" y="633"/>
                    </a:lnTo>
                    <a:lnTo>
                      <a:pt x="35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16"/>
              <p:cNvSpPr/>
              <p:nvPr/>
            </p:nvSpPr>
            <p:spPr>
              <a:xfrm>
                <a:off x="3081200" y="1232525"/>
                <a:ext cx="233075" cy="130375"/>
              </a:xfrm>
              <a:custGeom>
                <a:avLst/>
                <a:gdLst/>
                <a:ahLst/>
                <a:cxnLst/>
                <a:rect l="l" t="t" r="r" b="b"/>
                <a:pathLst>
                  <a:path w="9323" h="5215" extrusionOk="0">
                    <a:moveTo>
                      <a:pt x="40" y="0"/>
                    </a:moveTo>
                    <a:lnTo>
                      <a:pt x="0" y="79"/>
                    </a:lnTo>
                    <a:lnTo>
                      <a:pt x="40" y="158"/>
                    </a:lnTo>
                    <a:lnTo>
                      <a:pt x="3239" y="4345"/>
                    </a:lnTo>
                    <a:lnTo>
                      <a:pt x="3318" y="4385"/>
                    </a:lnTo>
                    <a:lnTo>
                      <a:pt x="9204" y="5214"/>
                    </a:lnTo>
                    <a:lnTo>
                      <a:pt x="9283" y="5175"/>
                    </a:lnTo>
                    <a:lnTo>
                      <a:pt x="9323" y="5135"/>
                    </a:lnTo>
                    <a:lnTo>
                      <a:pt x="9283" y="5056"/>
                    </a:lnTo>
                    <a:lnTo>
                      <a:pt x="9244" y="5017"/>
                    </a:lnTo>
                    <a:lnTo>
                      <a:pt x="3397" y="4187"/>
                    </a:lnTo>
                    <a:lnTo>
                      <a:pt x="198" y="40"/>
                    </a:lnTo>
                    <a:lnTo>
                      <a:pt x="11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585" name="Google Shape;585;p16"/>
          <p:cNvGrpSpPr/>
          <p:nvPr/>
        </p:nvGrpSpPr>
        <p:grpSpPr>
          <a:xfrm>
            <a:off x="-696365" y="3906827"/>
            <a:ext cx="1298141" cy="1232835"/>
            <a:chOff x="-43449" y="1792183"/>
            <a:chExt cx="973606" cy="924626"/>
          </a:xfrm>
        </p:grpSpPr>
        <p:sp>
          <p:nvSpPr>
            <p:cNvPr id="586" name="Google Shape;586;p16"/>
            <p:cNvSpPr/>
            <p:nvPr/>
          </p:nvSpPr>
          <p:spPr>
            <a:xfrm rot="3058857">
              <a:off x="189050" y="1834000"/>
              <a:ext cx="508608" cy="840991"/>
            </a:xfrm>
            <a:custGeom>
              <a:avLst/>
              <a:gdLst/>
              <a:ahLst/>
              <a:cxnLst/>
              <a:rect l="l" t="t" r="r" b="b"/>
              <a:pathLst>
                <a:path w="9126" h="15090" extrusionOk="0">
                  <a:moveTo>
                    <a:pt x="7862" y="0"/>
                  </a:moveTo>
                  <a:lnTo>
                    <a:pt x="7585" y="40"/>
                  </a:lnTo>
                  <a:lnTo>
                    <a:pt x="7348" y="198"/>
                  </a:lnTo>
                  <a:lnTo>
                    <a:pt x="5610" y="1462"/>
                  </a:lnTo>
                  <a:lnTo>
                    <a:pt x="5413" y="1620"/>
                  </a:lnTo>
                  <a:lnTo>
                    <a:pt x="5255" y="1857"/>
                  </a:lnTo>
                  <a:lnTo>
                    <a:pt x="119" y="12719"/>
                  </a:lnTo>
                  <a:lnTo>
                    <a:pt x="40" y="12917"/>
                  </a:lnTo>
                  <a:lnTo>
                    <a:pt x="1" y="13114"/>
                  </a:lnTo>
                  <a:lnTo>
                    <a:pt x="1" y="13312"/>
                  </a:lnTo>
                  <a:lnTo>
                    <a:pt x="40" y="13509"/>
                  </a:lnTo>
                  <a:lnTo>
                    <a:pt x="159" y="13667"/>
                  </a:lnTo>
                  <a:lnTo>
                    <a:pt x="277" y="13825"/>
                  </a:lnTo>
                  <a:lnTo>
                    <a:pt x="396" y="13983"/>
                  </a:lnTo>
                  <a:lnTo>
                    <a:pt x="593" y="14062"/>
                  </a:lnTo>
                  <a:lnTo>
                    <a:pt x="2450" y="14971"/>
                  </a:lnTo>
                  <a:lnTo>
                    <a:pt x="2687" y="15050"/>
                  </a:lnTo>
                  <a:lnTo>
                    <a:pt x="2924" y="15089"/>
                  </a:lnTo>
                  <a:lnTo>
                    <a:pt x="3082" y="15050"/>
                  </a:lnTo>
                  <a:lnTo>
                    <a:pt x="3240" y="15010"/>
                  </a:lnTo>
                  <a:lnTo>
                    <a:pt x="3437" y="14931"/>
                  </a:lnTo>
                  <a:lnTo>
                    <a:pt x="3595" y="14813"/>
                  </a:lnTo>
                  <a:lnTo>
                    <a:pt x="3714" y="14655"/>
                  </a:lnTo>
                  <a:lnTo>
                    <a:pt x="3832" y="14497"/>
                  </a:lnTo>
                  <a:lnTo>
                    <a:pt x="9007" y="3634"/>
                  </a:lnTo>
                  <a:lnTo>
                    <a:pt x="9086" y="3397"/>
                  </a:lnTo>
                  <a:lnTo>
                    <a:pt x="9126" y="3121"/>
                  </a:lnTo>
                  <a:lnTo>
                    <a:pt x="8968" y="948"/>
                  </a:lnTo>
                  <a:lnTo>
                    <a:pt x="8928" y="672"/>
                  </a:lnTo>
                  <a:lnTo>
                    <a:pt x="8810" y="435"/>
                  </a:lnTo>
                  <a:lnTo>
                    <a:pt x="8652" y="237"/>
                  </a:lnTo>
                  <a:lnTo>
                    <a:pt x="8415" y="79"/>
                  </a:lnTo>
                  <a:lnTo>
                    <a:pt x="8138" y="0"/>
                  </a:lnTo>
                  <a:close/>
                </a:path>
              </a:pathLst>
            </a:custGeom>
            <a:solidFill>
              <a:schemeClr val="dk2"/>
            </a:solidFill>
            <a:ln>
              <a:noFill/>
            </a:ln>
            <a:effectLst>
              <a:outerShdw blurRad="57150" dist="19050" dir="5400000" algn="bl" rotWithShape="0">
                <a:schemeClr val="dk1">
                  <a:alpha val="13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87" name="Google Shape;587;p16"/>
            <p:cNvGrpSpPr/>
            <p:nvPr/>
          </p:nvGrpSpPr>
          <p:grpSpPr>
            <a:xfrm rot="3058857">
              <a:off x="246280" y="1891367"/>
              <a:ext cx="394135" cy="726518"/>
              <a:chOff x="675575" y="1656175"/>
              <a:chExt cx="176800" cy="325900"/>
            </a:xfrm>
          </p:grpSpPr>
          <p:sp>
            <p:nvSpPr>
              <p:cNvPr id="588" name="Google Shape;588;p16"/>
              <p:cNvSpPr/>
              <p:nvPr/>
            </p:nvSpPr>
            <p:spPr>
              <a:xfrm>
                <a:off x="675575" y="1687775"/>
                <a:ext cx="176800" cy="294300"/>
              </a:xfrm>
              <a:custGeom>
                <a:avLst/>
                <a:gdLst/>
                <a:ahLst/>
                <a:cxnLst/>
                <a:rect l="l" t="t" r="r" b="b"/>
                <a:pathLst>
                  <a:path w="7072" h="11772" extrusionOk="0">
                    <a:moveTo>
                      <a:pt x="5176" y="0"/>
                    </a:moveTo>
                    <a:lnTo>
                      <a:pt x="1" y="10863"/>
                    </a:lnTo>
                    <a:lnTo>
                      <a:pt x="1897" y="11771"/>
                    </a:lnTo>
                    <a:lnTo>
                      <a:pt x="7072" y="909"/>
                    </a:lnTo>
                    <a:lnTo>
                      <a:pt x="517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16"/>
              <p:cNvSpPr/>
              <p:nvPr/>
            </p:nvSpPr>
            <p:spPr>
              <a:xfrm>
                <a:off x="804950" y="1656175"/>
                <a:ext cx="47425" cy="54325"/>
              </a:xfrm>
              <a:custGeom>
                <a:avLst/>
                <a:gdLst/>
                <a:ahLst/>
                <a:cxnLst/>
                <a:rect l="l" t="t" r="r" b="b"/>
                <a:pathLst>
                  <a:path w="1897" h="2173" extrusionOk="0">
                    <a:moveTo>
                      <a:pt x="1739" y="0"/>
                    </a:moveTo>
                    <a:lnTo>
                      <a:pt x="1" y="1264"/>
                    </a:lnTo>
                    <a:lnTo>
                      <a:pt x="1897" y="2173"/>
                    </a:lnTo>
                    <a:lnTo>
                      <a:pt x="1897" y="2173"/>
                    </a:lnTo>
                    <a:lnTo>
                      <a:pt x="17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16"/>
              <p:cNvSpPr/>
              <p:nvPr/>
            </p:nvSpPr>
            <p:spPr>
              <a:xfrm>
                <a:off x="830625" y="1656175"/>
                <a:ext cx="19775" cy="21750"/>
              </a:xfrm>
              <a:custGeom>
                <a:avLst/>
                <a:gdLst/>
                <a:ahLst/>
                <a:cxnLst/>
                <a:rect l="l" t="t" r="r" b="b"/>
                <a:pathLst>
                  <a:path w="791" h="870" extrusionOk="0">
                    <a:moveTo>
                      <a:pt x="712" y="0"/>
                    </a:moveTo>
                    <a:lnTo>
                      <a:pt x="1" y="514"/>
                    </a:lnTo>
                    <a:lnTo>
                      <a:pt x="791" y="869"/>
                    </a:lnTo>
                    <a:lnTo>
                      <a:pt x="71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16"/>
              <p:cNvSpPr/>
              <p:nvPr/>
            </p:nvSpPr>
            <p:spPr>
              <a:xfrm>
                <a:off x="693350" y="1705550"/>
                <a:ext cx="121500" cy="248875"/>
              </a:xfrm>
              <a:custGeom>
                <a:avLst/>
                <a:gdLst/>
                <a:ahLst/>
                <a:cxnLst/>
                <a:rect l="l" t="t" r="r" b="b"/>
                <a:pathLst>
                  <a:path w="4860" h="9955" extrusionOk="0">
                    <a:moveTo>
                      <a:pt x="4702" y="0"/>
                    </a:moveTo>
                    <a:lnTo>
                      <a:pt x="4662" y="79"/>
                    </a:lnTo>
                    <a:lnTo>
                      <a:pt x="1" y="9796"/>
                    </a:lnTo>
                    <a:lnTo>
                      <a:pt x="1" y="9875"/>
                    </a:lnTo>
                    <a:lnTo>
                      <a:pt x="80" y="9954"/>
                    </a:lnTo>
                    <a:lnTo>
                      <a:pt x="119" y="9954"/>
                    </a:lnTo>
                    <a:lnTo>
                      <a:pt x="159" y="9915"/>
                    </a:lnTo>
                    <a:lnTo>
                      <a:pt x="198" y="9875"/>
                    </a:lnTo>
                    <a:lnTo>
                      <a:pt x="4820" y="158"/>
                    </a:lnTo>
                    <a:lnTo>
                      <a:pt x="4860" y="79"/>
                    </a:lnTo>
                    <a:lnTo>
                      <a:pt x="478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16"/>
              <p:cNvSpPr/>
              <p:nvPr/>
            </p:nvSpPr>
            <p:spPr>
              <a:xfrm>
                <a:off x="713100" y="1715425"/>
                <a:ext cx="120525" cy="247875"/>
              </a:xfrm>
              <a:custGeom>
                <a:avLst/>
                <a:gdLst/>
                <a:ahLst/>
                <a:cxnLst/>
                <a:rect l="l" t="t" r="r" b="b"/>
                <a:pathLst>
                  <a:path w="4821" h="9915" extrusionOk="0">
                    <a:moveTo>
                      <a:pt x="4702" y="0"/>
                    </a:moveTo>
                    <a:lnTo>
                      <a:pt x="4623" y="40"/>
                    </a:lnTo>
                    <a:lnTo>
                      <a:pt x="1" y="9757"/>
                    </a:lnTo>
                    <a:lnTo>
                      <a:pt x="1" y="9836"/>
                    </a:lnTo>
                    <a:lnTo>
                      <a:pt x="40" y="9915"/>
                    </a:lnTo>
                    <a:lnTo>
                      <a:pt x="159" y="9915"/>
                    </a:lnTo>
                    <a:lnTo>
                      <a:pt x="198" y="9875"/>
                    </a:lnTo>
                    <a:lnTo>
                      <a:pt x="4820" y="119"/>
                    </a:lnTo>
                    <a:lnTo>
                      <a:pt x="4820" y="40"/>
                    </a:lnTo>
                    <a:lnTo>
                      <a:pt x="478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593" name="Google Shape;593;p16"/>
          <p:cNvGrpSpPr/>
          <p:nvPr/>
        </p:nvGrpSpPr>
        <p:grpSpPr>
          <a:xfrm rot="10112707">
            <a:off x="10380807" y="6206518"/>
            <a:ext cx="510891" cy="1391407"/>
            <a:chOff x="-1306862" y="2904435"/>
            <a:chExt cx="383161" cy="1043535"/>
          </a:xfrm>
        </p:grpSpPr>
        <p:sp>
          <p:nvSpPr>
            <p:cNvPr id="594" name="Google Shape;594;p16"/>
            <p:cNvSpPr/>
            <p:nvPr/>
          </p:nvSpPr>
          <p:spPr>
            <a:xfrm>
              <a:off x="-1306862" y="2904435"/>
              <a:ext cx="383161" cy="1043535"/>
            </a:xfrm>
            <a:custGeom>
              <a:avLst/>
              <a:gdLst/>
              <a:ahLst/>
              <a:cxnLst/>
              <a:rect l="l" t="t" r="r" b="b"/>
              <a:pathLst>
                <a:path w="6875" h="18724" extrusionOk="0">
                  <a:moveTo>
                    <a:pt x="3279" y="0"/>
                  </a:moveTo>
                  <a:lnTo>
                    <a:pt x="3082" y="40"/>
                  </a:lnTo>
                  <a:lnTo>
                    <a:pt x="2884" y="119"/>
                  </a:lnTo>
                  <a:lnTo>
                    <a:pt x="2726" y="237"/>
                  </a:lnTo>
                  <a:lnTo>
                    <a:pt x="2568" y="356"/>
                  </a:lnTo>
                  <a:lnTo>
                    <a:pt x="2450" y="514"/>
                  </a:lnTo>
                  <a:lnTo>
                    <a:pt x="2371" y="672"/>
                  </a:lnTo>
                  <a:lnTo>
                    <a:pt x="2331" y="909"/>
                  </a:lnTo>
                  <a:lnTo>
                    <a:pt x="435" y="13707"/>
                  </a:lnTo>
                  <a:lnTo>
                    <a:pt x="277" y="13904"/>
                  </a:lnTo>
                  <a:lnTo>
                    <a:pt x="198" y="14181"/>
                  </a:lnTo>
                  <a:lnTo>
                    <a:pt x="1" y="15603"/>
                  </a:lnTo>
                  <a:lnTo>
                    <a:pt x="1" y="15800"/>
                  </a:lnTo>
                  <a:lnTo>
                    <a:pt x="40" y="15998"/>
                  </a:lnTo>
                  <a:lnTo>
                    <a:pt x="80" y="16195"/>
                  </a:lnTo>
                  <a:lnTo>
                    <a:pt x="198" y="16393"/>
                  </a:lnTo>
                  <a:lnTo>
                    <a:pt x="238" y="16432"/>
                  </a:lnTo>
                  <a:lnTo>
                    <a:pt x="159" y="16946"/>
                  </a:lnTo>
                  <a:lnTo>
                    <a:pt x="119" y="17222"/>
                  </a:lnTo>
                  <a:lnTo>
                    <a:pt x="159" y="17459"/>
                  </a:lnTo>
                  <a:lnTo>
                    <a:pt x="277" y="17736"/>
                  </a:lnTo>
                  <a:lnTo>
                    <a:pt x="396" y="17933"/>
                  </a:lnTo>
                  <a:lnTo>
                    <a:pt x="593" y="18131"/>
                  </a:lnTo>
                  <a:lnTo>
                    <a:pt x="791" y="18289"/>
                  </a:lnTo>
                  <a:lnTo>
                    <a:pt x="1028" y="18407"/>
                  </a:lnTo>
                  <a:lnTo>
                    <a:pt x="1304" y="18486"/>
                  </a:lnTo>
                  <a:lnTo>
                    <a:pt x="2766" y="18684"/>
                  </a:lnTo>
                  <a:lnTo>
                    <a:pt x="2963" y="18723"/>
                  </a:lnTo>
                  <a:lnTo>
                    <a:pt x="3161" y="18684"/>
                  </a:lnTo>
                  <a:lnTo>
                    <a:pt x="3398" y="18644"/>
                  </a:lnTo>
                  <a:lnTo>
                    <a:pt x="3595" y="18565"/>
                  </a:lnTo>
                  <a:lnTo>
                    <a:pt x="3753" y="18447"/>
                  </a:lnTo>
                  <a:lnTo>
                    <a:pt x="3951" y="18289"/>
                  </a:lnTo>
                  <a:lnTo>
                    <a:pt x="4109" y="18052"/>
                  </a:lnTo>
                  <a:lnTo>
                    <a:pt x="4228" y="17815"/>
                  </a:lnTo>
                  <a:lnTo>
                    <a:pt x="4307" y="17578"/>
                  </a:lnTo>
                  <a:lnTo>
                    <a:pt x="4386" y="17025"/>
                  </a:lnTo>
                  <a:lnTo>
                    <a:pt x="4425" y="16985"/>
                  </a:lnTo>
                  <a:lnTo>
                    <a:pt x="4583" y="16867"/>
                  </a:lnTo>
                  <a:lnTo>
                    <a:pt x="4702" y="16709"/>
                  </a:lnTo>
                  <a:lnTo>
                    <a:pt x="4781" y="16511"/>
                  </a:lnTo>
                  <a:lnTo>
                    <a:pt x="4820" y="16314"/>
                  </a:lnTo>
                  <a:lnTo>
                    <a:pt x="5018" y="14892"/>
                  </a:lnTo>
                  <a:lnTo>
                    <a:pt x="5018" y="14615"/>
                  </a:lnTo>
                  <a:lnTo>
                    <a:pt x="4978" y="14378"/>
                  </a:lnTo>
                  <a:lnTo>
                    <a:pt x="6874" y="1580"/>
                  </a:lnTo>
                  <a:lnTo>
                    <a:pt x="6874" y="1343"/>
                  </a:lnTo>
                  <a:lnTo>
                    <a:pt x="6835" y="1146"/>
                  </a:lnTo>
                  <a:lnTo>
                    <a:pt x="6795" y="988"/>
                  </a:lnTo>
                  <a:lnTo>
                    <a:pt x="6677" y="790"/>
                  </a:lnTo>
                  <a:lnTo>
                    <a:pt x="6558" y="672"/>
                  </a:lnTo>
                  <a:lnTo>
                    <a:pt x="6400" y="553"/>
                  </a:lnTo>
                  <a:lnTo>
                    <a:pt x="6203" y="435"/>
                  </a:lnTo>
                  <a:lnTo>
                    <a:pt x="6005" y="395"/>
                  </a:lnTo>
                  <a:lnTo>
                    <a:pt x="3477" y="40"/>
                  </a:lnTo>
                  <a:lnTo>
                    <a:pt x="3279" y="0"/>
                  </a:lnTo>
                  <a:close/>
                </a:path>
              </a:pathLst>
            </a:custGeom>
            <a:solidFill>
              <a:schemeClr val="dk2"/>
            </a:solidFill>
            <a:ln>
              <a:noFill/>
            </a:ln>
            <a:effectLst>
              <a:outerShdw blurRad="57150" dist="19050" dir="5400000" algn="bl" rotWithShape="0">
                <a:schemeClr val="dk1">
                  <a:alpha val="13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95" name="Google Shape;595;p16"/>
            <p:cNvGrpSpPr/>
            <p:nvPr/>
          </p:nvGrpSpPr>
          <p:grpSpPr>
            <a:xfrm>
              <a:off x="-1249567" y="2961779"/>
              <a:ext cx="268686" cy="929061"/>
              <a:chOff x="1182175" y="2107475"/>
              <a:chExt cx="120525" cy="416750"/>
            </a:xfrm>
          </p:grpSpPr>
          <p:sp>
            <p:nvSpPr>
              <p:cNvPr id="596" name="Google Shape;596;p16"/>
              <p:cNvSpPr/>
              <p:nvPr/>
            </p:nvSpPr>
            <p:spPr>
              <a:xfrm>
                <a:off x="1191075" y="2107475"/>
                <a:ext cx="111625" cy="342675"/>
              </a:xfrm>
              <a:custGeom>
                <a:avLst/>
                <a:gdLst/>
                <a:ahLst/>
                <a:cxnLst/>
                <a:rect l="l" t="t" r="r" b="b"/>
                <a:pathLst>
                  <a:path w="4465" h="13707" extrusionOk="0">
                    <a:moveTo>
                      <a:pt x="1936" y="0"/>
                    </a:moveTo>
                    <a:lnTo>
                      <a:pt x="0" y="13312"/>
                    </a:lnTo>
                    <a:lnTo>
                      <a:pt x="2489" y="13707"/>
                    </a:lnTo>
                    <a:lnTo>
                      <a:pt x="4464" y="395"/>
                    </a:lnTo>
                    <a:lnTo>
                      <a:pt x="193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16"/>
              <p:cNvSpPr/>
              <p:nvPr/>
            </p:nvSpPr>
            <p:spPr>
              <a:xfrm>
                <a:off x="1234525" y="2129200"/>
                <a:ext cx="49400" cy="303175"/>
              </a:xfrm>
              <a:custGeom>
                <a:avLst/>
                <a:gdLst/>
                <a:ahLst/>
                <a:cxnLst/>
                <a:rect l="l" t="t" r="r" b="b"/>
                <a:pathLst>
                  <a:path w="1976" h="12127" extrusionOk="0">
                    <a:moveTo>
                      <a:pt x="1897" y="0"/>
                    </a:moveTo>
                    <a:lnTo>
                      <a:pt x="1818" y="40"/>
                    </a:lnTo>
                    <a:lnTo>
                      <a:pt x="1778" y="79"/>
                    </a:lnTo>
                    <a:lnTo>
                      <a:pt x="0" y="12008"/>
                    </a:lnTo>
                    <a:lnTo>
                      <a:pt x="40" y="12087"/>
                    </a:lnTo>
                    <a:lnTo>
                      <a:pt x="119" y="12127"/>
                    </a:lnTo>
                    <a:lnTo>
                      <a:pt x="198" y="12087"/>
                    </a:lnTo>
                    <a:lnTo>
                      <a:pt x="237" y="12048"/>
                    </a:lnTo>
                    <a:lnTo>
                      <a:pt x="1976" y="119"/>
                    </a:lnTo>
                    <a:lnTo>
                      <a:pt x="1976" y="40"/>
                    </a:lnTo>
                    <a:lnTo>
                      <a:pt x="18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16"/>
              <p:cNvSpPr/>
              <p:nvPr/>
            </p:nvSpPr>
            <p:spPr>
              <a:xfrm>
                <a:off x="1208850" y="2125250"/>
                <a:ext cx="49400" cy="303175"/>
              </a:xfrm>
              <a:custGeom>
                <a:avLst/>
                <a:gdLst/>
                <a:ahLst/>
                <a:cxnLst/>
                <a:rect l="l" t="t" r="r" b="b"/>
                <a:pathLst>
                  <a:path w="1976" h="12127" extrusionOk="0">
                    <a:moveTo>
                      <a:pt x="1896" y="0"/>
                    </a:moveTo>
                    <a:lnTo>
                      <a:pt x="1817" y="40"/>
                    </a:lnTo>
                    <a:lnTo>
                      <a:pt x="1778" y="79"/>
                    </a:lnTo>
                    <a:lnTo>
                      <a:pt x="0" y="12008"/>
                    </a:lnTo>
                    <a:lnTo>
                      <a:pt x="40" y="12087"/>
                    </a:lnTo>
                    <a:lnTo>
                      <a:pt x="79" y="12127"/>
                    </a:lnTo>
                    <a:lnTo>
                      <a:pt x="198" y="12127"/>
                    </a:lnTo>
                    <a:lnTo>
                      <a:pt x="198" y="12048"/>
                    </a:lnTo>
                    <a:lnTo>
                      <a:pt x="1976" y="119"/>
                    </a:lnTo>
                    <a:lnTo>
                      <a:pt x="1976" y="40"/>
                    </a:lnTo>
                    <a:lnTo>
                      <a:pt x="189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16"/>
              <p:cNvSpPr/>
              <p:nvPr/>
            </p:nvSpPr>
            <p:spPr>
              <a:xfrm>
                <a:off x="1185150" y="2466925"/>
                <a:ext cx="59275" cy="57300"/>
              </a:xfrm>
              <a:custGeom>
                <a:avLst/>
                <a:gdLst/>
                <a:ahLst/>
                <a:cxnLst/>
                <a:rect l="l" t="t" r="r" b="b"/>
                <a:pathLst>
                  <a:path w="2371" h="2292" extrusionOk="0">
                    <a:moveTo>
                      <a:pt x="277" y="0"/>
                    </a:moveTo>
                    <a:lnTo>
                      <a:pt x="0" y="1699"/>
                    </a:lnTo>
                    <a:lnTo>
                      <a:pt x="40" y="1817"/>
                    </a:lnTo>
                    <a:lnTo>
                      <a:pt x="79" y="1936"/>
                    </a:lnTo>
                    <a:lnTo>
                      <a:pt x="158" y="2015"/>
                    </a:lnTo>
                    <a:lnTo>
                      <a:pt x="277" y="2054"/>
                    </a:lnTo>
                    <a:lnTo>
                      <a:pt x="1778" y="2291"/>
                    </a:lnTo>
                    <a:lnTo>
                      <a:pt x="1896" y="2291"/>
                    </a:lnTo>
                    <a:lnTo>
                      <a:pt x="2015" y="2212"/>
                    </a:lnTo>
                    <a:lnTo>
                      <a:pt x="2094" y="2133"/>
                    </a:lnTo>
                    <a:lnTo>
                      <a:pt x="2133" y="2015"/>
                    </a:lnTo>
                    <a:lnTo>
                      <a:pt x="2370" y="316"/>
                    </a:lnTo>
                    <a:lnTo>
                      <a:pt x="27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16"/>
              <p:cNvSpPr/>
              <p:nvPr/>
            </p:nvSpPr>
            <p:spPr>
              <a:xfrm>
                <a:off x="1215750" y="2500500"/>
                <a:ext cx="19775" cy="16800"/>
              </a:xfrm>
              <a:custGeom>
                <a:avLst/>
                <a:gdLst/>
                <a:ahLst/>
                <a:cxnLst/>
                <a:rect l="l" t="t" r="r" b="b"/>
                <a:pathLst>
                  <a:path w="791" h="672" extrusionOk="0">
                    <a:moveTo>
                      <a:pt x="672" y="0"/>
                    </a:moveTo>
                    <a:lnTo>
                      <a:pt x="593" y="40"/>
                    </a:lnTo>
                    <a:lnTo>
                      <a:pt x="554" y="119"/>
                    </a:lnTo>
                    <a:lnTo>
                      <a:pt x="554" y="277"/>
                    </a:lnTo>
                    <a:lnTo>
                      <a:pt x="435" y="395"/>
                    </a:lnTo>
                    <a:lnTo>
                      <a:pt x="277" y="474"/>
                    </a:lnTo>
                    <a:lnTo>
                      <a:pt x="159" y="435"/>
                    </a:lnTo>
                    <a:lnTo>
                      <a:pt x="80" y="474"/>
                    </a:lnTo>
                    <a:lnTo>
                      <a:pt x="1" y="514"/>
                    </a:lnTo>
                    <a:lnTo>
                      <a:pt x="40" y="593"/>
                    </a:lnTo>
                    <a:lnTo>
                      <a:pt x="80" y="672"/>
                    </a:lnTo>
                    <a:lnTo>
                      <a:pt x="238" y="672"/>
                    </a:lnTo>
                    <a:lnTo>
                      <a:pt x="396" y="632"/>
                    </a:lnTo>
                    <a:lnTo>
                      <a:pt x="554" y="553"/>
                    </a:lnTo>
                    <a:lnTo>
                      <a:pt x="672" y="474"/>
                    </a:lnTo>
                    <a:lnTo>
                      <a:pt x="712" y="356"/>
                    </a:lnTo>
                    <a:lnTo>
                      <a:pt x="751" y="237"/>
                    </a:lnTo>
                    <a:lnTo>
                      <a:pt x="791" y="119"/>
                    </a:lnTo>
                    <a:lnTo>
                      <a:pt x="751" y="40"/>
                    </a:lnTo>
                    <a:lnTo>
                      <a:pt x="67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16"/>
              <p:cNvSpPr/>
              <p:nvPr/>
            </p:nvSpPr>
            <p:spPr>
              <a:xfrm>
                <a:off x="1182175" y="2440250"/>
                <a:ext cx="75075" cy="45450"/>
              </a:xfrm>
              <a:custGeom>
                <a:avLst/>
                <a:gdLst/>
                <a:ahLst/>
                <a:cxnLst/>
                <a:rect l="l" t="t" r="r" b="b"/>
                <a:pathLst>
                  <a:path w="3003" h="1818" extrusionOk="0">
                    <a:moveTo>
                      <a:pt x="198" y="1"/>
                    </a:moveTo>
                    <a:lnTo>
                      <a:pt x="1" y="1423"/>
                    </a:lnTo>
                    <a:lnTo>
                      <a:pt x="2766" y="1818"/>
                    </a:lnTo>
                    <a:lnTo>
                      <a:pt x="3003" y="396"/>
                    </a:lnTo>
                    <a:lnTo>
                      <a:pt x="19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16"/>
              <p:cNvSpPr/>
              <p:nvPr/>
            </p:nvSpPr>
            <p:spPr>
              <a:xfrm>
                <a:off x="1239450" y="2452100"/>
                <a:ext cx="7925" cy="28675"/>
              </a:xfrm>
              <a:custGeom>
                <a:avLst/>
                <a:gdLst/>
                <a:ahLst/>
                <a:cxnLst/>
                <a:rect l="l" t="t" r="r" b="b"/>
                <a:pathLst>
                  <a:path w="317" h="1147" extrusionOk="0">
                    <a:moveTo>
                      <a:pt x="238" y="1"/>
                    </a:moveTo>
                    <a:lnTo>
                      <a:pt x="159" y="40"/>
                    </a:lnTo>
                    <a:lnTo>
                      <a:pt x="119" y="119"/>
                    </a:lnTo>
                    <a:lnTo>
                      <a:pt x="1" y="1028"/>
                    </a:lnTo>
                    <a:lnTo>
                      <a:pt x="40" y="1107"/>
                    </a:lnTo>
                    <a:lnTo>
                      <a:pt x="119" y="1146"/>
                    </a:lnTo>
                    <a:lnTo>
                      <a:pt x="198" y="1107"/>
                    </a:lnTo>
                    <a:lnTo>
                      <a:pt x="238" y="1067"/>
                    </a:lnTo>
                    <a:lnTo>
                      <a:pt x="317" y="119"/>
                    </a:lnTo>
                    <a:lnTo>
                      <a:pt x="317" y="40"/>
                    </a:lnTo>
                    <a:lnTo>
                      <a:pt x="2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2440091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634"/>
        <p:cNvGrpSpPr/>
        <p:nvPr/>
      </p:nvGrpSpPr>
      <p:grpSpPr>
        <a:xfrm>
          <a:off x="0" y="0"/>
          <a:ext cx="0" cy="0"/>
          <a:chOff x="0" y="0"/>
          <a:chExt cx="0" cy="0"/>
        </a:xfrm>
      </p:grpSpPr>
      <p:sp>
        <p:nvSpPr>
          <p:cNvPr id="635" name="Google Shape;635;p27"/>
          <p:cNvSpPr/>
          <p:nvPr/>
        </p:nvSpPr>
        <p:spPr>
          <a:xfrm rot="-10692833">
            <a:off x="10649244" y="646409"/>
            <a:ext cx="693597" cy="516307"/>
          </a:xfrm>
          <a:custGeom>
            <a:avLst/>
            <a:gdLst/>
            <a:ahLst/>
            <a:cxnLst/>
            <a:rect l="l" t="t" r="r" b="b"/>
            <a:pathLst>
              <a:path w="8500" h="5674" extrusionOk="0">
                <a:moveTo>
                  <a:pt x="1497" y="316"/>
                </a:moveTo>
                <a:cubicBezTo>
                  <a:pt x="1656" y="316"/>
                  <a:pt x="1813" y="352"/>
                  <a:pt x="1956" y="426"/>
                </a:cubicBezTo>
                <a:lnTo>
                  <a:pt x="7429" y="3235"/>
                </a:lnTo>
                <a:cubicBezTo>
                  <a:pt x="7949" y="3503"/>
                  <a:pt x="8140" y="4171"/>
                  <a:pt x="7855" y="4726"/>
                </a:cubicBezTo>
                <a:cubicBezTo>
                  <a:pt x="7749" y="4935"/>
                  <a:pt x="7586" y="5104"/>
                  <a:pt x="7386" y="5217"/>
                </a:cubicBezTo>
                <a:cubicBezTo>
                  <a:pt x="7219" y="5312"/>
                  <a:pt x="7036" y="5359"/>
                  <a:pt x="6855" y="5359"/>
                </a:cubicBezTo>
                <a:cubicBezTo>
                  <a:pt x="6696" y="5359"/>
                  <a:pt x="6538" y="5323"/>
                  <a:pt x="6395" y="5249"/>
                </a:cubicBezTo>
                <a:lnTo>
                  <a:pt x="922" y="2440"/>
                </a:lnTo>
                <a:cubicBezTo>
                  <a:pt x="672" y="2311"/>
                  <a:pt x="490" y="2086"/>
                  <a:pt x="408" y="1807"/>
                </a:cubicBezTo>
                <a:cubicBezTo>
                  <a:pt x="326" y="1524"/>
                  <a:pt x="357" y="1219"/>
                  <a:pt x="496" y="949"/>
                </a:cubicBezTo>
                <a:cubicBezTo>
                  <a:pt x="602" y="740"/>
                  <a:pt x="766" y="570"/>
                  <a:pt x="964" y="458"/>
                </a:cubicBezTo>
                <a:cubicBezTo>
                  <a:pt x="1132" y="364"/>
                  <a:pt x="1316" y="316"/>
                  <a:pt x="1497" y="316"/>
                </a:cubicBezTo>
                <a:close/>
                <a:moveTo>
                  <a:pt x="1497" y="1"/>
                </a:moveTo>
                <a:cubicBezTo>
                  <a:pt x="1262" y="1"/>
                  <a:pt x="1026" y="62"/>
                  <a:pt x="810" y="183"/>
                </a:cubicBezTo>
                <a:cubicBezTo>
                  <a:pt x="555" y="327"/>
                  <a:pt x="351" y="541"/>
                  <a:pt x="215" y="804"/>
                </a:cubicBezTo>
                <a:cubicBezTo>
                  <a:pt x="40" y="1147"/>
                  <a:pt x="1" y="1534"/>
                  <a:pt x="106" y="1895"/>
                </a:cubicBezTo>
                <a:cubicBezTo>
                  <a:pt x="211" y="2258"/>
                  <a:pt x="450" y="2550"/>
                  <a:pt x="779" y="2720"/>
                </a:cubicBezTo>
                <a:lnTo>
                  <a:pt x="6252" y="5529"/>
                </a:lnTo>
                <a:cubicBezTo>
                  <a:pt x="6440" y="5626"/>
                  <a:pt x="6646" y="5674"/>
                  <a:pt x="6855" y="5674"/>
                </a:cubicBezTo>
                <a:cubicBezTo>
                  <a:pt x="7089" y="5674"/>
                  <a:pt x="7325" y="5613"/>
                  <a:pt x="7541" y="5491"/>
                </a:cubicBezTo>
                <a:cubicBezTo>
                  <a:pt x="7794" y="5348"/>
                  <a:pt x="8000" y="5134"/>
                  <a:pt x="8135" y="4871"/>
                </a:cubicBezTo>
                <a:cubicBezTo>
                  <a:pt x="8499" y="4161"/>
                  <a:pt x="8246" y="3301"/>
                  <a:pt x="7572" y="2955"/>
                </a:cubicBezTo>
                <a:lnTo>
                  <a:pt x="2099" y="146"/>
                </a:lnTo>
                <a:cubicBezTo>
                  <a:pt x="1911" y="49"/>
                  <a:pt x="1705" y="1"/>
                  <a:pt x="14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6" name="Google Shape;636;p27"/>
          <p:cNvSpPr/>
          <p:nvPr/>
        </p:nvSpPr>
        <p:spPr>
          <a:xfrm>
            <a:off x="0" y="719319"/>
            <a:ext cx="11240773" cy="696157"/>
          </a:xfrm>
          <a:custGeom>
            <a:avLst/>
            <a:gdLst/>
            <a:ahLst/>
            <a:cxnLst/>
            <a:rect l="l" t="t" r="r" b="b"/>
            <a:pathLst>
              <a:path w="93238" h="6394" extrusionOk="0">
                <a:moveTo>
                  <a:pt x="0" y="1"/>
                </a:moveTo>
                <a:lnTo>
                  <a:pt x="0" y="6393"/>
                </a:lnTo>
                <a:lnTo>
                  <a:pt x="93237" y="6393"/>
                </a:lnTo>
                <a:lnTo>
                  <a:pt x="91460" y="3197"/>
                </a:lnTo>
                <a:lnTo>
                  <a:pt x="9322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7" name="Google Shape;637;p27"/>
          <p:cNvSpPr/>
          <p:nvPr/>
        </p:nvSpPr>
        <p:spPr>
          <a:xfrm>
            <a:off x="128035" y="800214"/>
            <a:ext cx="107419" cy="534367"/>
          </a:xfrm>
          <a:custGeom>
            <a:avLst/>
            <a:gdLst/>
            <a:ahLst/>
            <a:cxnLst/>
            <a:rect l="l" t="t" r="r" b="b"/>
            <a:pathLst>
              <a:path w="891" h="4908" extrusionOk="0">
                <a:moveTo>
                  <a:pt x="0" y="1"/>
                </a:moveTo>
                <a:lnTo>
                  <a:pt x="0" y="4907"/>
                </a:lnTo>
                <a:lnTo>
                  <a:pt x="891" y="4907"/>
                </a:lnTo>
                <a:lnTo>
                  <a:pt x="89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8" name="Google Shape;638;p27"/>
          <p:cNvSpPr txBox="1">
            <a:spLocks noGrp="1"/>
          </p:cNvSpPr>
          <p:nvPr>
            <p:ph type="title"/>
          </p:nvPr>
        </p:nvSpPr>
        <p:spPr>
          <a:xfrm>
            <a:off x="950967" y="748600"/>
            <a:ext cx="10290000" cy="637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39" name="Google Shape;639;p27"/>
          <p:cNvSpPr/>
          <p:nvPr/>
        </p:nvSpPr>
        <p:spPr>
          <a:xfrm rot="-10692833">
            <a:off x="10867779" y="789812"/>
            <a:ext cx="476460" cy="351787"/>
          </a:xfrm>
          <a:custGeom>
            <a:avLst/>
            <a:gdLst/>
            <a:ahLst/>
            <a:cxnLst/>
            <a:rect l="l" t="t" r="r" b="b"/>
            <a:pathLst>
              <a:path w="5839" h="3866" extrusionOk="0">
                <a:moveTo>
                  <a:pt x="1121" y="316"/>
                </a:moveTo>
                <a:cubicBezTo>
                  <a:pt x="1225" y="316"/>
                  <a:pt x="1329" y="341"/>
                  <a:pt x="1424" y="390"/>
                </a:cubicBezTo>
                <a:lnTo>
                  <a:pt x="5127" y="2291"/>
                </a:lnTo>
                <a:cubicBezTo>
                  <a:pt x="5286" y="2372"/>
                  <a:pt x="5403" y="2510"/>
                  <a:pt x="5457" y="2679"/>
                </a:cubicBezTo>
                <a:cubicBezTo>
                  <a:pt x="5513" y="2849"/>
                  <a:pt x="5498" y="3030"/>
                  <a:pt x="5416" y="3187"/>
                </a:cubicBezTo>
                <a:cubicBezTo>
                  <a:pt x="5357" y="3304"/>
                  <a:pt x="5265" y="3399"/>
                  <a:pt x="5152" y="3463"/>
                </a:cubicBezTo>
                <a:cubicBezTo>
                  <a:pt x="5049" y="3521"/>
                  <a:pt x="4936" y="3550"/>
                  <a:pt x="4823" y="3550"/>
                </a:cubicBezTo>
                <a:cubicBezTo>
                  <a:pt x="4719" y="3550"/>
                  <a:pt x="4614" y="3525"/>
                  <a:pt x="4518" y="3476"/>
                </a:cubicBezTo>
                <a:lnTo>
                  <a:pt x="817" y="1577"/>
                </a:lnTo>
                <a:cubicBezTo>
                  <a:pt x="490" y="1409"/>
                  <a:pt x="360" y="1006"/>
                  <a:pt x="528" y="679"/>
                </a:cubicBezTo>
                <a:cubicBezTo>
                  <a:pt x="587" y="562"/>
                  <a:pt x="679" y="467"/>
                  <a:pt x="793" y="403"/>
                </a:cubicBezTo>
                <a:cubicBezTo>
                  <a:pt x="895" y="345"/>
                  <a:pt x="1008" y="316"/>
                  <a:pt x="1121" y="316"/>
                </a:cubicBezTo>
                <a:close/>
                <a:moveTo>
                  <a:pt x="1120" y="1"/>
                </a:moveTo>
                <a:cubicBezTo>
                  <a:pt x="954" y="1"/>
                  <a:pt x="788" y="43"/>
                  <a:pt x="639" y="128"/>
                </a:cubicBezTo>
                <a:cubicBezTo>
                  <a:pt x="471" y="222"/>
                  <a:pt x="335" y="363"/>
                  <a:pt x="247" y="534"/>
                </a:cubicBezTo>
                <a:cubicBezTo>
                  <a:pt x="0" y="1016"/>
                  <a:pt x="190" y="1609"/>
                  <a:pt x="672" y="1856"/>
                </a:cubicBezTo>
                <a:lnTo>
                  <a:pt x="4375" y="3757"/>
                </a:lnTo>
                <a:cubicBezTo>
                  <a:pt x="4517" y="3829"/>
                  <a:pt x="4671" y="3865"/>
                  <a:pt x="4824" y="3865"/>
                </a:cubicBezTo>
                <a:cubicBezTo>
                  <a:pt x="4990" y="3865"/>
                  <a:pt x="5156" y="3823"/>
                  <a:pt x="5305" y="3738"/>
                </a:cubicBezTo>
                <a:cubicBezTo>
                  <a:pt x="5473" y="3644"/>
                  <a:pt x="5609" y="3503"/>
                  <a:pt x="5697" y="3332"/>
                </a:cubicBezTo>
                <a:cubicBezTo>
                  <a:pt x="5816" y="3098"/>
                  <a:pt x="5838" y="2832"/>
                  <a:pt x="5758" y="2583"/>
                </a:cubicBezTo>
                <a:cubicBezTo>
                  <a:pt x="5678" y="2333"/>
                  <a:pt x="5504" y="2130"/>
                  <a:pt x="5272" y="2010"/>
                </a:cubicBezTo>
                <a:lnTo>
                  <a:pt x="1569" y="109"/>
                </a:lnTo>
                <a:cubicBezTo>
                  <a:pt x="1427" y="37"/>
                  <a:pt x="1273" y="1"/>
                  <a:pt x="11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640" name="Google Shape;640;p27"/>
          <p:cNvGrpSpPr/>
          <p:nvPr/>
        </p:nvGrpSpPr>
        <p:grpSpPr>
          <a:xfrm>
            <a:off x="5707953" y="6297633"/>
            <a:ext cx="290841" cy="304720"/>
            <a:chOff x="1567788" y="4831150"/>
            <a:chExt cx="218131" cy="228540"/>
          </a:xfrm>
        </p:grpSpPr>
        <p:sp>
          <p:nvSpPr>
            <p:cNvPr id="641" name="Google Shape;641;p27"/>
            <p:cNvSpPr/>
            <p:nvPr/>
          </p:nvSpPr>
          <p:spPr>
            <a:xfrm>
              <a:off x="1691630" y="4831150"/>
              <a:ext cx="18367" cy="63597"/>
            </a:xfrm>
            <a:custGeom>
              <a:avLst/>
              <a:gdLst/>
              <a:ahLst/>
              <a:cxnLst/>
              <a:rect l="l" t="t" r="r" b="b"/>
              <a:pathLst>
                <a:path w="307" h="1063" extrusionOk="0">
                  <a:moveTo>
                    <a:pt x="154" y="1"/>
                  </a:moveTo>
                  <a:cubicBezTo>
                    <a:pt x="77" y="1"/>
                    <a:pt x="0" y="50"/>
                    <a:pt x="0" y="149"/>
                  </a:cubicBezTo>
                  <a:lnTo>
                    <a:pt x="0" y="915"/>
                  </a:lnTo>
                  <a:cubicBezTo>
                    <a:pt x="0" y="1013"/>
                    <a:pt x="77" y="1062"/>
                    <a:pt x="154" y="1062"/>
                  </a:cubicBezTo>
                  <a:cubicBezTo>
                    <a:pt x="230" y="1062"/>
                    <a:pt x="307" y="1013"/>
                    <a:pt x="307" y="915"/>
                  </a:cubicBezTo>
                  <a:lnTo>
                    <a:pt x="307" y="149"/>
                  </a:lnTo>
                  <a:cubicBezTo>
                    <a:pt x="307" y="50"/>
                    <a:pt x="230" y="1"/>
                    <a:pt x="1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2" name="Google Shape;642;p27"/>
            <p:cNvSpPr/>
            <p:nvPr/>
          </p:nvSpPr>
          <p:spPr>
            <a:xfrm>
              <a:off x="1627256" y="4858670"/>
              <a:ext cx="40503" cy="54862"/>
            </a:xfrm>
            <a:custGeom>
              <a:avLst/>
              <a:gdLst/>
              <a:ahLst/>
              <a:cxnLst/>
              <a:rect l="l" t="t" r="r" b="b"/>
              <a:pathLst>
                <a:path w="677" h="917" extrusionOk="0">
                  <a:moveTo>
                    <a:pt x="150" y="1"/>
                  </a:moveTo>
                  <a:cubicBezTo>
                    <a:pt x="74" y="1"/>
                    <a:pt x="0" y="50"/>
                    <a:pt x="4" y="148"/>
                  </a:cubicBezTo>
                  <a:cubicBezTo>
                    <a:pt x="16" y="411"/>
                    <a:pt x="177" y="684"/>
                    <a:pt x="355" y="869"/>
                  </a:cubicBezTo>
                  <a:cubicBezTo>
                    <a:pt x="387" y="902"/>
                    <a:pt x="422" y="916"/>
                    <a:pt x="457" y="916"/>
                  </a:cubicBezTo>
                  <a:cubicBezTo>
                    <a:pt x="573" y="916"/>
                    <a:pt x="677" y="762"/>
                    <a:pt x="571" y="653"/>
                  </a:cubicBezTo>
                  <a:cubicBezTo>
                    <a:pt x="453" y="528"/>
                    <a:pt x="318" y="326"/>
                    <a:pt x="310" y="148"/>
                  </a:cubicBezTo>
                  <a:cubicBezTo>
                    <a:pt x="305" y="50"/>
                    <a:pt x="226" y="1"/>
                    <a:pt x="15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3" name="Google Shape;643;p27"/>
            <p:cNvSpPr/>
            <p:nvPr/>
          </p:nvSpPr>
          <p:spPr>
            <a:xfrm>
              <a:off x="1567788" y="4931959"/>
              <a:ext cx="80707" cy="27222"/>
            </a:xfrm>
            <a:custGeom>
              <a:avLst/>
              <a:gdLst/>
              <a:ahLst/>
              <a:cxnLst/>
              <a:rect l="l" t="t" r="r" b="b"/>
              <a:pathLst>
                <a:path w="1349" h="455" extrusionOk="0">
                  <a:moveTo>
                    <a:pt x="240" y="1"/>
                  </a:moveTo>
                  <a:cubicBezTo>
                    <a:pt x="96" y="1"/>
                    <a:pt x="0" y="209"/>
                    <a:pt x="154" y="281"/>
                  </a:cubicBezTo>
                  <a:cubicBezTo>
                    <a:pt x="467" y="426"/>
                    <a:pt x="812" y="455"/>
                    <a:pt x="1152" y="455"/>
                  </a:cubicBezTo>
                  <a:cubicBezTo>
                    <a:pt x="1349" y="455"/>
                    <a:pt x="1349" y="148"/>
                    <a:pt x="1152" y="148"/>
                  </a:cubicBezTo>
                  <a:cubicBezTo>
                    <a:pt x="870" y="148"/>
                    <a:pt x="569" y="136"/>
                    <a:pt x="309" y="17"/>
                  </a:cubicBezTo>
                  <a:cubicBezTo>
                    <a:pt x="285" y="6"/>
                    <a:pt x="262" y="1"/>
                    <a:pt x="2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4" name="Google Shape;644;p27"/>
            <p:cNvSpPr/>
            <p:nvPr/>
          </p:nvSpPr>
          <p:spPr>
            <a:xfrm>
              <a:off x="1599735" y="4986641"/>
              <a:ext cx="48759" cy="36375"/>
            </a:xfrm>
            <a:custGeom>
              <a:avLst/>
              <a:gdLst/>
              <a:ahLst/>
              <a:cxnLst/>
              <a:rect l="l" t="t" r="r" b="b"/>
              <a:pathLst>
                <a:path w="815" h="608" extrusionOk="0">
                  <a:moveTo>
                    <a:pt x="622" y="1"/>
                  </a:moveTo>
                  <a:cubicBezTo>
                    <a:pt x="621" y="1"/>
                    <a:pt x="619" y="1"/>
                    <a:pt x="618" y="1"/>
                  </a:cubicBezTo>
                  <a:cubicBezTo>
                    <a:pt x="336" y="5"/>
                    <a:pt x="16" y="138"/>
                    <a:pt x="4" y="459"/>
                  </a:cubicBezTo>
                  <a:cubicBezTo>
                    <a:pt x="1" y="558"/>
                    <a:pt x="76" y="607"/>
                    <a:pt x="152" y="607"/>
                  </a:cubicBezTo>
                  <a:cubicBezTo>
                    <a:pt x="229" y="607"/>
                    <a:pt x="307" y="558"/>
                    <a:pt x="311" y="459"/>
                  </a:cubicBezTo>
                  <a:cubicBezTo>
                    <a:pt x="311" y="433"/>
                    <a:pt x="324" y="399"/>
                    <a:pt x="367" y="369"/>
                  </a:cubicBezTo>
                  <a:cubicBezTo>
                    <a:pt x="440" y="318"/>
                    <a:pt x="530" y="307"/>
                    <a:pt x="618" y="306"/>
                  </a:cubicBezTo>
                  <a:cubicBezTo>
                    <a:pt x="814" y="303"/>
                    <a:pt x="815" y="1"/>
                    <a:pt x="62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5" name="Google Shape;645;p27"/>
            <p:cNvSpPr/>
            <p:nvPr/>
          </p:nvSpPr>
          <p:spPr>
            <a:xfrm>
              <a:off x="1660580" y="5004828"/>
              <a:ext cx="31110" cy="54862"/>
            </a:xfrm>
            <a:custGeom>
              <a:avLst/>
              <a:gdLst/>
              <a:ahLst/>
              <a:cxnLst/>
              <a:rect l="l" t="t" r="r" b="b"/>
              <a:pathLst>
                <a:path w="520" h="917" extrusionOk="0">
                  <a:moveTo>
                    <a:pt x="219" y="0"/>
                  </a:moveTo>
                  <a:cubicBezTo>
                    <a:pt x="104" y="0"/>
                    <a:pt x="0" y="153"/>
                    <a:pt x="105" y="263"/>
                  </a:cubicBezTo>
                  <a:cubicBezTo>
                    <a:pt x="235" y="399"/>
                    <a:pt x="213" y="593"/>
                    <a:pt x="213" y="769"/>
                  </a:cubicBezTo>
                  <a:cubicBezTo>
                    <a:pt x="213" y="867"/>
                    <a:pt x="289" y="916"/>
                    <a:pt x="366" y="916"/>
                  </a:cubicBezTo>
                  <a:cubicBezTo>
                    <a:pt x="443" y="916"/>
                    <a:pt x="519" y="867"/>
                    <a:pt x="519" y="769"/>
                  </a:cubicBezTo>
                  <a:cubicBezTo>
                    <a:pt x="519" y="501"/>
                    <a:pt x="515" y="250"/>
                    <a:pt x="321" y="47"/>
                  </a:cubicBezTo>
                  <a:cubicBezTo>
                    <a:pt x="289" y="14"/>
                    <a:pt x="254" y="0"/>
                    <a:pt x="2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6" name="Google Shape;646;p27"/>
            <p:cNvSpPr/>
            <p:nvPr/>
          </p:nvSpPr>
          <p:spPr>
            <a:xfrm>
              <a:off x="1707245" y="4986641"/>
              <a:ext cx="39666" cy="36375"/>
            </a:xfrm>
            <a:custGeom>
              <a:avLst/>
              <a:gdLst/>
              <a:ahLst/>
              <a:cxnLst/>
              <a:rect l="l" t="t" r="r" b="b"/>
              <a:pathLst>
                <a:path w="663" h="608" extrusionOk="0">
                  <a:moveTo>
                    <a:pt x="190" y="1"/>
                  </a:moveTo>
                  <a:cubicBezTo>
                    <a:pt x="1" y="1"/>
                    <a:pt x="5" y="297"/>
                    <a:pt x="198" y="306"/>
                  </a:cubicBezTo>
                  <a:cubicBezTo>
                    <a:pt x="272" y="310"/>
                    <a:pt x="348" y="385"/>
                    <a:pt x="351" y="459"/>
                  </a:cubicBezTo>
                  <a:cubicBezTo>
                    <a:pt x="355" y="558"/>
                    <a:pt x="434" y="607"/>
                    <a:pt x="511" y="607"/>
                  </a:cubicBezTo>
                  <a:cubicBezTo>
                    <a:pt x="588" y="607"/>
                    <a:pt x="662" y="558"/>
                    <a:pt x="658" y="459"/>
                  </a:cubicBezTo>
                  <a:cubicBezTo>
                    <a:pt x="646" y="214"/>
                    <a:pt x="445" y="11"/>
                    <a:pt x="198" y="1"/>
                  </a:cubicBezTo>
                  <a:cubicBezTo>
                    <a:pt x="195" y="1"/>
                    <a:pt x="192" y="1"/>
                    <a:pt x="1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7" name="Google Shape;647;p27"/>
            <p:cNvSpPr/>
            <p:nvPr/>
          </p:nvSpPr>
          <p:spPr>
            <a:xfrm>
              <a:off x="1725612" y="4931600"/>
              <a:ext cx="60306" cy="18427"/>
            </a:xfrm>
            <a:custGeom>
              <a:avLst/>
              <a:gdLst/>
              <a:ahLst/>
              <a:cxnLst/>
              <a:rect l="l" t="t" r="r" b="b"/>
              <a:pathLst>
                <a:path w="1008" h="308" extrusionOk="0">
                  <a:moveTo>
                    <a:pt x="197" y="1"/>
                  </a:moveTo>
                  <a:cubicBezTo>
                    <a:pt x="0" y="1"/>
                    <a:pt x="0" y="307"/>
                    <a:pt x="197" y="307"/>
                  </a:cubicBezTo>
                  <a:lnTo>
                    <a:pt x="811" y="307"/>
                  </a:lnTo>
                  <a:cubicBezTo>
                    <a:pt x="1008" y="307"/>
                    <a:pt x="1008" y="1"/>
                    <a:pt x="81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8" name="Google Shape;648;p27"/>
            <p:cNvSpPr/>
            <p:nvPr/>
          </p:nvSpPr>
          <p:spPr>
            <a:xfrm>
              <a:off x="1727946" y="4858670"/>
              <a:ext cx="28179" cy="45230"/>
            </a:xfrm>
            <a:custGeom>
              <a:avLst/>
              <a:gdLst/>
              <a:ahLst/>
              <a:cxnLst/>
              <a:rect l="l" t="t" r="r" b="b"/>
              <a:pathLst>
                <a:path w="471" h="756" extrusionOk="0">
                  <a:moveTo>
                    <a:pt x="320" y="1"/>
                  </a:moveTo>
                  <a:cubicBezTo>
                    <a:pt x="243" y="1"/>
                    <a:pt x="164" y="50"/>
                    <a:pt x="158" y="148"/>
                  </a:cubicBezTo>
                  <a:cubicBezTo>
                    <a:pt x="154" y="221"/>
                    <a:pt x="109" y="288"/>
                    <a:pt x="78" y="352"/>
                  </a:cubicBezTo>
                  <a:cubicBezTo>
                    <a:pt x="37" y="434"/>
                    <a:pt x="9" y="516"/>
                    <a:pt x="5" y="608"/>
                  </a:cubicBezTo>
                  <a:cubicBezTo>
                    <a:pt x="0" y="706"/>
                    <a:pt x="74" y="755"/>
                    <a:pt x="150" y="755"/>
                  </a:cubicBezTo>
                  <a:cubicBezTo>
                    <a:pt x="227" y="755"/>
                    <a:pt x="307" y="706"/>
                    <a:pt x="312" y="608"/>
                  </a:cubicBezTo>
                  <a:cubicBezTo>
                    <a:pt x="316" y="536"/>
                    <a:pt x="361" y="468"/>
                    <a:pt x="392" y="405"/>
                  </a:cubicBezTo>
                  <a:cubicBezTo>
                    <a:pt x="433" y="322"/>
                    <a:pt x="459" y="240"/>
                    <a:pt x="465" y="148"/>
                  </a:cubicBezTo>
                  <a:cubicBezTo>
                    <a:pt x="470" y="50"/>
                    <a:pt x="396" y="1"/>
                    <a:pt x="3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649" name="Google Shape;649;p27"/>
          <p:cNvGrpSpPr/>
          <p:nvPr/>
        </p:nvGrpSpPr>
        <p:grpSpPr>
          <a:xfrm>
            <a:off x="6096000" y="6274282"/>
            <a:ext cx="351559" cy="351451"/>
            <a:chOff x="4028549" y="3239505"/>
            <a:chExt cx="131381" cy="131321"/>
          </a:xfrm>
        </p:grpSpPr>
        <p:sp>
          <p:nvSpPr>
            <p:cNvPr id="650" name="Google Shape;650;p27"/>
            <p:cNvSpPr/>
            <p:nvPr/>
          </p:nvSpPr>
          <p:spPr>
            <a:xfrm>
              <a:off x="4028549" y="3239505"/>
              <a:ext cx="73767" cy="106254"/>
            </a:xfrm>
            <a:custGeom>
              <a:avLst/>
              <a:gdLst/>
              <a:ahLst/>
              <a:cxnLst/>
              <a:rect l="l" t="t" r="r" b="b"/>
              <a:pathLst>
                <a:path w="1233" h="1776" extrusionOk="0">
                  <a:moveTo>
                    <a:pt x="992" y="153"/>
                  </a:moveTo>
                  <a:cubicBezTo>
                    <a:pt x="997" y="153"/>
                    <a:pt x="1002" y="154"/>
                    <a:pt x="1006" y="154"/>
                  </a:cubicBezTo>
                  <a:cubicBezTo>
                    <a:pt x="1007" y="154"/>
                    <a:pt x="1018" y="155"/>
                    <a:pt x="1020" y="155"/>
                  </a:cubicBezTo>
                  <a:lnTo>
                    <a:pt x="1020" y="155"/>
                  </a:lnTo>
                  <a:cubicBezTo>
                    <a:pt x="1025" y="156"/>
                    <a:pt x="1029" y="157"/>
                    <a:pt x="1034" y="158"/>
                  </a:cubicBezTo>
                  <a:cubicBezTo>
                    <a:pt x="1042" y="160"/>
                    <a:pt x="1049" y="161"/>
                    <a:pt x="1056" y="164"/>
                  </a:cubicBezTo>
                  <a:lnTo>
                    <a:pt x="1056" y="164"/>
                  </a:lnTo>
                  <a:cubicBezTo>
                    <a:pt x="1057" y="164"/>
                    <a:pt x="1057" y="165"/>
                    <a:pt x="1057" y="166"/>
                  </a:cubicBezTo>
                  <a:cubicBezTo>
                    <a:pt x="1060" y="170"/>
                    <a:pt x="1062" y="174"/>
                    <a:pt x="1064" y="177"/>
                  </a:cubicBezTo>
                  <a:lnTo>
                    <a:pt x="1064" y="177"/>
                  </a:lnTo>
                  <a:cubicBezTo>
                    <a:pt x="1064" y="177"/>
                    <a:pt x="1065" y="178"/>
                    <a:pt x="1065" y="179"/>
                  </a:cubicBezTo>
                  <a:cubicBezTo>
                    <a:pt x="1068" y="186"/>
                    <a:pt x="1071" y="195"/>
                    <a:pt x="1072" y="204"/>
                  </a:cubicBezTo>
                  <a:cubicBezTo>
                    <a:pt x="1073" y="208"/>
                    <a:pt x="1074" y="212"/>
                    <a:pt x="1075" y="217"/>
                  </a:cubicBezTo>
                  <a:lnTo>
                    <a:pt x="1075" y="217"/>
                  </a:lnTo>
                  <a:cubicBezTo>
                    <a:pt x="1075" y="218"/>
                    <a:pt x="1075" y="220"/>
                    <a:pt x="1075" y="221"/>
                  </a:cubicBezTo>
                  <a:cubicBezTo>
                    <a:pt x="1078" y="275"/>
                    <a:pt x="1075" y="293"/>
                    <a:pt x="1060" y="345"/>
                  </a:cubicBezTo>
                  <a:cubicBezTo>
                    <a:pt x="1030" y="458"/>
                    <a:pt x="971" y="561"/>
                    <a:pt x="906" y="664"/>
                  </a:cubicBezTo>
                  <a:cubicBezTo>
                    <a:pt x="746" y="912"/>
                    <a:pt x="546" y="1137"/>
                    <a:pt x="341" y="1347"/>
                  </a:cubicBezTo>
                  <a:cubicBezTo>
                    <a:pt x="285" y="1404"/>
                    <a:pt x="228" y="1460"/>
                    <a:pt x="171" y="1515"/>
                  </a:cubicBezTo>
                  <a:lnTo>
                    <a:pt x="171" y="1515"/>
                  </a:lnTo>
                  <a:cubicBezTo>
                    <a:pt x="178" y="1463"/>
                    <a:pt x="189" y="1411"/>
                    <a:pt x="202" y="1354"/>
                  </a:cubicBezTo>
                  <a:cubicBezTo>
                    <a:pt x="237" y="1205"/>
                    <a:pt x="284" y="1059"/>
                    <a:pt x="339" y="918"/>
                  </a:cubicBezTo>
                  <a:cubicBezTo>
                    <a:pt x="395" y="778"/>
                    <a:pt x="460" y="640"/>
                    <a:pt x="541" y="512"/>
                  </a:cubicBezTo>
                  <a:cubicBezTo>
                    <a:pt x="577" y="455"/>
                    <a:pt x="615" y="401"/>
                    <a:pt x="659" y="351"/>
                  </a:cubicBezTo>
                  <a:cubicBezTo>
                    <a:pt x="695" y="309"/>
                    <a:pt x="749" y="256"/>
                    <a:pt x="784" y="230"/>
                  </a:cubicBezTo>
                  <a:cubicBezTo>
                    <a:pt x="809" y="212"/>
                    <a:pt x="836" y="196"/>
                    <a:pt x="863" y="183"/>
                  </a:cubicBezTo>
                  <a:cubicBezTo>
                    <a:pt x="868" y="180"/>
                    <a:pt x="873" y="177"/>
                    <a:pt x="878" y="175"/>
                  </a:cubicBezTo>
                  <a:lnTo>
                    <a:pt x="878" y="175"/>
                  </a:lnTo>
                  <a:cubicBezTo>
                    <a:pt x="878" y="175"/>
                    <a:pt x="878" y="175"/>
                    <a:pt x="878" y="175"/>
                  </a:cubicBezTo>
                  <a:cubicBezTo>
                    <a:pt x="880" y="175"/>
                    <a:pt x="896" y="170"/>
                    <a:pt x="897" y="169"/>
                  </a:cubicBezTo>
                  <a:cubicBezTo>
                    <a:pt x="910" y="164"/>
                    <a:pt x="925" y="160"/>
                    <a:pt x="938" y="157"/>
                  </a:cubicBezTo>
                  <a:cubicBezTo>
                    <a:pt x="942" y="157"/>
                    <a:pt x="947" y="156"/>
                    <a:pt x="951" y="156"/>
                  </a:cubicBezTo>
                  <a:cubicBezTo>
                    <a:pt x="955" y="154"/>
                    <a:pt x="956" y="154"/>
                    <a:pt x="955" y="154"/>
                  </a:cubicBezTo>
                  <a:lnTo>
                    <a:pt x="955" y="154"/>
                  </a:lnTo>
                  <a:cubicBezTo>
                    <a:pt x="956" y="154"/>
                    <a:pt x="959" y="154"/>
                    <a:pt x="966" y="154"/>
                  </a:cubicBezTo>
                  <a:cubicBezTo>
                    <a:pt x="974" y="154"/>
                    <a:pt x="983" y="153"/>
                    <a:pt x="992" y="153"/>
                  </a:cubicBezTo>
                  <a:close/>
                  <a:moveTo>
                    <a:pt x="991" y="0"/>
                  </a:moveTo>
                  <a:cubicBezTo>
                    <a:pt x="903" y="0"/>
                    <a:pt x="815" y="29"/>
                    <a:pt x="739" y="77"/>
                  </a:cubicBezTo>
                  <a:cubicBezTo>
                    <a:pt x="497" y="229"/>
                    <a:pt x="346" y="513"/>
                    <a:pt x="235" y="769"/>
                  </a:cubicBezTo>
                  <a:cubicBezTo>
                    <a:pt x="165" y="932"/>
                    <a:pt x="107" y="1100"/>
                    <a:pt x="65" y="1273"/>
                  </a:cubicBezTo>
                  <a:cubicBezTo>
                    <a:pt x="33" y="1405"/>
                    <a:pt x="6" y="1543"/>
                    <a:pt x="5" y="1681"/>
                  </a:cubicBezTo>
                  <a:lnTo>
                    <a:pt x="5" y="1681"/>
                  </a:lnTo>
                  <a:cubicBezTo>
                    <a:pt x="0" y="1695"/>
                    <a:pt x="2" y="1710"/>
                    <a:pt x="8" y="1724"/>
                  </a:cubicBezTo>
                  <a:lnTo>
                    <a:pt x="8" y="1724"/>
                  </a:lnTo>
                  <a:cubicBezTo>
                    <a:pt x="17" y="1755"/>
                    <a:pt x="45" y="1772"/>
                    <a:pt x="75" y="1775"/>
                  </a:cubicBezTo>
                  <a:lnTo>
                    <a:pt x="75" y="1775"/>
                  </a:lnTo>
                  <a:cubicBezTo>
                    <a:pt x="78" y="1775"/>
                    <a:pt x="81" y="1776"/>
                    <a:pt x="85" y="1776"/>
                  </a:cubicBezTo>
                  <a:cubicBezTo>
                    <a:pt x="94" y="1776"/>
                    <a:pt x="104" y="1774"/>
                    <a:pt x="113" y="1770"/>
                  </a:cubicBezTo>
                  <a:lnTo>
                    <a:pt x="113" y="1770"/>
                  </a:lnTo>
                  <a:cubicBezTo>
                    <a:pt x="125" y="1765"/>
                    <a:pt x="135" y="1758"/>
                    <a:pt x="143" y="1749"/>
                  </a:cubicBezTo>
                  <a:lnTo>
                    <a:pt x="143" y="1749"/>
                  </a:lnTo>
                  <a:cubicBezTo>
                    <a:pt x="378" y="1542"/>
                    <a:pt x="597" y="1312"/>
                    <a:pt x="795" y="1070"/>
                  </a:cubicBezTo>
                  <a:cubicBezTo>
                    <a:pt x="901" y="941"/>
                    <a:pt x="1002" y="807"/>
                    <a:pt x="1087" y="662"/>
                  </a:cubicBezTo>
                  <a:cubicBezTo>
                    <a:pt x="1152" y="548"/>
                    <a:pt x="1211" y="426"/>
                    <a:pt x="1227" y="294"/>
                  </a:cubicBezTo>
                  <a:cubicBezTo>
                    <a:pt x="1233" y="242"/>
                    <a:pt x="1230" y="188"/>
                    <a:pt x="1212" y="138"/>
                  </a:cubicBezTo>
                  <a:cubicBezTo>
                    <a:pt x="1205" y="115"/>
                    <a:pt x="1193" y="91"/>
                    <a:pt x="1179" y="71"/>
                  </a:cubicBezTo>
                  <a:cubicBezTo>
                    <a:pt x="1154" y="36"/>
                    <a:pt x="1123" y="21"/>
                    <a:pt x="1082" y="11"/>
                  </a:cubicBezTo>
                  <a:cubicBezTo>
                    <a:pt x="1052" y="4"/>
                    <a:pt x="1021" y="0"/>
                    <a:pt x="9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1" name="Google Shape;651;p27"/>
            <p:cNvSpPr/>
            <p:nvPr/>
          </p:nvSpPr>
          <p:spPr>
            <a:xfrm>
              <a:off x="4050446" y="3325177"/>
              <a:ext cx="109484" cy="45648"/>
            </a:xfrm>
            <a:custGeom>
              <a:avLst/>
              <a:gdLst/>
              <a:ahLst/>
              <a:cxnLst/>
              <a:rect l="l" t="t" r="r" b="b"/>
              <a:pathLst>
                <a:path w="1830" h="763" extrusionOk="0">
                  <a:moveTo>
                    <a:pt x="1643" y="229"/>
                  </a:moveTo>
                  <a:cubicBezTo>
                    <a:pt x="1643" y="229"/>
                    <a:pt x="1643" y="232"/>
                    <a:pt x="1642" y="235"/>
                  </a:cubicBezTo>
                  <a:lnTo>
                    <a:pt x="1642" y="235"/>
                  </a:lnTo>
                  <a:cubicBezTo>
                    <a:pt x="1642" y="235"/>
                    <a:pt x="1642" y="235"/>
                    <a:pt x="1642" y="235"/>
                  </a:cubicBezTo>
                  <a:cubicBezTo>
                    <a:pt x="1643" y="231"/>
                    <a:pt x="1643" y="229"/>
                    <a:pt x="1643" y="229"/>
                  </a:cubicBezTo>
                  <a:close/>
                  <a:moveTo>
                    <a:pt x="1606" y="317"/>
                  </a:moveTo>
                  <a:cubicBezTo>
                    <a:pt x="1605" y="318"/>
                    <a:pt x="1604" y="319"/>
                    <a:pt x="1603" y="321"/>
                  </a:cubicBezTo>
                  <a:lnTo>
                    <a:pt x="1603" y="321"/>
                  </a:lnTo>
                  <a:cubicBezTo>
                    <a:pt x="1604" y="319"/>
                    <a:pt x="1605" y="318"/>
                    <a:pt x="1606" y="317"/>
                  </a:cubicBezTo>
                  <a:close/>
                  <a:moveTo>
                    <a:pt x="1404" y="155"/>
                  </a:moveTo>
                  <a:cubicBezTo>
                    <a:pt x="1424" y="155"/>
                    <a:pt x="1444" y="156"/>
                    <a:pt x="1464" y="157"/>
                  </a:cubicBezTo>
                  <a:cubicBezTo>
                    <a:pt x="1493" y="159"/>
                    <a:pt x="1553" y="175"/>
                    <a:pt x="1579" y="190"/>
                  </a:cubicBezTo>
                  <a:cubicBezTo>
                    <a:pt x="1584" y="193"/>
                    <a:pt x="1599" y="203"/>
                    <a:pt x="1603" y="206"/>
                  </a:cubicBezTo>
                  <a:lnTo>
                    <a:pt x="1603" y="206"/>
                  </a:lnTo>
                  <a:cubicBezTo>
                    <a:pt x="1602" y="205"/>
                    <a:pt x="1602" y="205"/>
                    <a:pt x="1602" y="205"/>
                  </a:cubicBezTo>
                  <a:lnTo>
                    <a:pt x="1602" y="205"/>
                  </a:lnTo>
                  <a:cubicBezTo>
                    <a:pt x="1602" y="205"/>
                    <a:pt x="1603" y="206"/>
                    <a:pt x="1603" y="206"/>
                  </a:cubicBezTo>
                  <a:lnTo>
                    <a:pt x="1603" y="206"/>
                  </a:lnTo>
                  <a:cubicBezTo>
                    <a:pt x="1603" y="206"/>
                    <a:pt x="1603" y="206"/>
                    <a:pt x="1603" y="206"/>
                  </a:cubicBezTo>
                  <a:lnTo>
                    <a:pt x="1603" y="206"/>
                  </a:lnTo>
                  <a:cubicBezTo>
                    <a:pt x="1603" y="206"/>
                    <a:pt x="1603" y="206"/>
                    <a:pt x="1603" y="206"/>
                  </a:cubicBezTo>
                  <a:cubicBezTo>
                    <a:pt x="1603" y="206"/>
                    <a:pt x="1603" y="206"/>
                    <a:pt x="1603" y="206"/>
                  </a:cubicBezTo>
                  <a:lnTo>
                    <a:pt x="1603" y="206"/>
                  </a:lnTo>
                  <a:cubicBezTo>
                    <a:pt x="1603" y="206"/>
                    <a:pt x="1603" y="206"/>
                    <a:pt x="1603" y="206"/>
                  </a:cubicBezTo>
                  <a:lnTo>
                    <a:pt x="1603" y="206"/>
                  </a:lnTo>
                  <a:cubicBezTo>
                    <a:pt x="1603" y="206"/>
                    <a:pt x="1603" y="206"/>
                    <a:pt x="1603" y="206"/>
                  </a:cubicBezTo>
                  <a:lnTo>
                    <a:pt x="1603" y="206"/>
                  </a:lnTo>
                  <a:cubicBezTo>
                    <a:pt x="1603" y="206"/>
                    <a:pt x="1603" y="206"/>
                    <a:pt x="1603" y="206"/>
                  </a:cubicBezTo>
                  <a:lnTo>
                    <a:pt x="1603" y="206"/>
                  </a:lnTo>
                  <a:cubicBezTo>
                    <a:pt x="1606" y="209"/>
                    <a:pt x="1620" y="221"/>
                    <a:pt x="1623" y="225"/>
                  </a:cubicBezTo>
                  <a:cubicBezTo>
                    <a:pt x="1629" y="231"/>
                    <a:pt x="1630" y="231"/>
                    <a:pt x="1630" y="231"/>
                  </a:cubicBezTo>
                  <a:cubicBezTo>
                    <a:pt x="1630" y="231"/>
                    <a:pt x="1630" y="231"/>
                    <a:pt x="1630" y="231"/>
                  </a:cubicBezTo>
                  <a:lnTo>
                    <a:pt x="1630" y="231"/>
                  </a:lnTo>
                  <a:cubicBezTo>
                    <a:pt x="1630" y="231"/>
                    <a:pt x="1630" y="231"/>
                    <a:pt x="1635" y="239"/>
                  </a:cubicBezTo>
                  <a:cubicBezTo>
                    <a:pt x="1636" y="242"/>
                    <a:pt x="1638" y="245"/>
                    <a:pt x="1640" y="249"/>
                  </a:cubicBezTo>
                  <a:lnTo>
                    <a:pt x="1640" y="249"/>
                  </a:lnTo>
                  <a:cubicBezTo>
                    <a:pt x="1640" y="250"/>
                    <a:pt x="1639" y="250"/>
                    <a:pt x="1639" y="251"/>
                  </a:cubicBezTo>
                  <a:cubicBezTo>
                    <a:pt x="1637" y="258"/>
                    <a:pt x="1634" y="265"/>
                    <a:pt x="1632" y="273"/>
                  </a:cubicBezTo>
                  <a:lnTo>
                    <a:pt x="1632" y="273"/>
                  </a:lnTo>
                  <a:cubicBezTo>
                    <a:pt x="1631" y="273"/>
                    <a:pt x="1625" y="286"/>
                    <a:pt x="1623" y="289"/>
                  </a:cubicBezTo>
                  <a:cubicBezTo>
                    <a:pt x="1619" y="299"/>
                    <a:pt x="1613" y="308"/>
                    <a:pt x="1606" y="317"/>
                  </a:cubicBezTo>
                  <a:cubicBezTo>
                    <a:pt x="1606" y="317"/>
                    <a:pt x="1606" y="317"/>
                    <a:pt x="1606" y="317"/>
                  </a:cubicBezTo>
                  <a:lnTo>
                    <a:pt x="1606" y="317"/>
                  </a:lnTo>
                  <a:cubicBezTo>
                    <a:pt x="1602" y="321"/>
                    <a:pt x="1601" y="322"/>
                    <a:pt x="1601" y="322"/>
                  </a:cubicBezTo>
                  <a:cubicBezTo>
                    <a:pt x="1601" y="322"/>
                    <a:pt x="1602" y="321"/>
                    <a:pt x="1603" y="321"/>
                  </a:cubicBezTo>
                  <a:lnTo>
                    <a:pt x="1603" y="321"/>
                  </a:lnTo>
                  <a:cubicBezTo>
                    <a:pt x="1601" y="323"/>
                    <a:pt x="1599" y="325"/>
                    <a:pt x="1597" y="327"/>
                  </a:cubicBezTo>
                  <a:cubicBezTo>
                    <a:pt x="1591" y="334"/>
                    <a:pt x="1584" y="341"/>
                    <a:pt x="1578" y="347"/>
                  </a:cubicBezTo>
                  <a:cubicBezTo>
                    <a:pt x="1556" y="368"/>
                    <a:pt x="1554" y="369"/>
                    <a:pt x="1533" y="384"/>
                  </a:cubicBezTo>
                  <a:cubicBezTo>
                    <a:pt x="1445" y="442"/>
                    <a:pt x="1353" y="473"/>
                    <a:pt x="1252" y="501"/>
                  </a:cubicBezTo>
                  <a:cubicBezTo>
                    <a:pt x="1003" y="569"/>
                    <a:pt x="740" y="591"/>
                    <a:pt x="483" y="601"/>
                  </a:cubicBezTo>
                  <a:cubicBezTo>
                    <a:pt x="415" y="604"/>
                    <a:pt x="348" y="606"/>
                    <a:pt x="281" y="608"/>
                  </a:cubicBezTo>
                  <a:lnTo>
                    <a:pt x="281" y="608"/>
                  </a:lnTo>
                  <a:cubicBezTo>
                    <a:pt x="424" y="498"/>
                    <a:pt x="590" y="410"/>
                    <a:pt x="751" y="336"/>
                  </a:cubicBezTo>
                  <a:cubicBezTo>
                    <a:pt x="954" y="242"/>
                    <a:pt x="1182" y="155"/>
                    <a:pt x="1404" y="155"/>
                  </a:cubicBezTo>
                  <a:close/>
                  <a:moveTo>
                    <a:pt x="1392" y="1"/>
                  </a:moveTo>
                  <a:cubicBezTo>
                    <a:pt x="1186" y="1"/>
                    <a:pt x="972" y="77"/>
                    <a:pt x="789" y="153"/>
                  </a:cubicBezTo>
                  <a:cubicBezTo>
                    <a:pt x="521" y="266"/>
                    <a:pt x="239" y="413"/>
                    <a:pt x="33" y="624"/>
                  </a:cubicBezTo>
                  <a:lnTo>
                    <a:pt x="33" y="624"/>
                  </a:lnTo>
                  <a:cubicBezTo>
                    <a:pt x="27" y="628"/>
                    <a:pt x="22" y="633"/>
                    <a:pt x="18" y="639"/>
                  </a:cubicBezTo>
                  <a:lnTo>
                    <a:pt x="18" y="639"/>
                  </a:lnTo>
                  <a:cubicBezTo>
                    <a:pt x="2" y="661"/>
                    <a:pt x="1" y="684"/>
                    <a:pt x="8" y="705"/>
                  </a:cubicBezTo>
                  <a:lnTo>
                    <a:pt x="8" y="705"/>
                  </a:lnTo>
                  <a:cubicBezTo>
                    <a:pt x="15" y="735"/>
                    <a:pt x="39" y="761"/>
                    <a:pt x="80" y="762"/>
                  </a:cubicBezTo>
                  <a:cubicBezTo>
                    <a:pt x="99" y="762"/>
                    <a:pt x="118" y="762"/>
                    <a:pt x="137" y="762"/>
                  </a:cubicBezTo>
                  <a:cubicBezTo>
                    <a:pt x="400" y="762"/>
                    <a:pt x="664" y="752"/>
                    <a:pt x="925" y="718"/>
                  </a:cubicBezTo>
                  <a:cubicBezTo>
                    <a:pt x="1176" y="685"/>
                    <a:pt x="1471" y="641"/>
                    <a:pt x="1670" y="470"/>
                  </a:cubicBezTo>
                  <a:cubicBezTo>
                    <a:pt x="1746" y="406"/>
                    <a:pt x="1829" y="279"/>
                    <a:pt x="1776" y="179"/>
                  </a:cubicBezTo>
                  <a:cubicBezTo>
                    <a:pt x="1730" y="90"/>
                    <a:pt x="1639" y="36"/>
                    <a:pt x="1543" y="16"/>
                  </a:cubicBezTo>
                  <a:cubicBezTo>
                    <a:pt x="1493" y="5"/>
                    <a:pt x="1443" y="1"/>
                    <a:pt x="13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1728792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756FB-E05E-443F-88A1-CFC90638997C}"/>
              </a:ext>
            </a:extLst>
          </p:cNvPr>
          <p:cNvSpPr>
            <a:spLocks noGrp="1"/>
          </p:cNvSpPr>
          <p:nvPr>
            <p:ph type="ctrTitle"/>
          </p:nvPr>
        </p:nvSpPr>
        <p:spPr>
          <a:xfrm>
            <a:off x="1084727" y="1597961"/>
            <a:ext cx="9144000" cy="3162300"/>
          </a:xfrm>
        </p:spPr>
        <p:txBody>
          <a:bodyPr anchor="b">
            <a:normAutofit/>
          </a:bodyPr>
          <a:lstStyle>
            <a:lvl1pPr algn="l">
              <a:defRPr sz="3200"/>
            </a:lvl1pPr>
          </a:lstStyle>
          <a:p>
            <a:r>
              <a:rPr lang="en-US" dirty="0"/>
              <a:t>Click to edit Master title style</a:t>
            </a:r>
          </a:p>
        </p:txBody>
      </p:sp>
      <p:sp>
        <p:nvSpPr>
          <p:cNvPr id="3" name="Subtitle 2">
            <a:extLst>
              <a:ext uri="{FF2B5EF4-FFF2-40B4-BE49-F238E27FC236}">
                <a16:creationId xmlns:a16="http://schemas.microsoft.com/office/drawing/2014/main" id="{3C5DA97A-281B-4A77-9D2C-C5E6A860E645}"/>
              </a:ext>
            </a:extLst>
          </p:cNvPr>
          <p:cNvSpPr>
            <a:spLocks noGrp="1"/>
          </p:cNvSpPr>
          <p:nvPr>
            <p:ph type="subTitle" idx="1"/>
          </p:nvPr>
        </p:nvSpPr>
        <p:spPr>
          <a:xfrm>
            <a:off x="1084727" y="4902488"/>
            <a:ext cx="9144000" cy="985075"/>
          </a:xfrm>
        </p:spPr>
        <p:txBody>
          <a:bodyPr>
            <a:norm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A5FD7BAE-E194-4223-BB4E-5E487863F5BE}"/>
              </a:ext>
            </a:extLst>
          </p:cNvPr>
          <p:cNvSpPr>
            <a:spLocks noGrp="1"/>
          </p:cNvSpPr>
          <p:nvPr>
            <p:ph type="dt" sz="half" idx="10"/>
          </p:nvPr>
        </p:nvSpPr>
        <p:spPr/>
        <p:txBody>
          <a:bodyPr/>
          <a:lstStyle/>
          <a:p>
            <a:fld id="{8C28A28C-4C6A-46EA-90C0-4EE0B89CC5C7}" type="datetimeFigureOut">
              <a:rPr lang="en-US" smtClean="0"/>
              <a:t>3/21/2023</a:t>
            </a:fld>
            <a:endParaRPr lang="en-US" dirty="0"/>
          </a:p>
        </p:txBody>
      </p:sp>
      <p:sp>
        <p:nvSpPr>
          <p:cNvPr id="5" name="Footer Placeholder 4">
            <a:extLst>
              <a:ext uri="{FF2B5EF4-FFF2-40B4-BE49-F238E27FC236}">
                <a16:creationId xmlns:a16="http://schemas.microsoft.com/office/drawing/2014/main" id="{9721F6C9-7279-4DF8-9462-3EFEFA03FB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457072-0A38-49AD-8D0D-0E42DD488E4F}"/>
              </a:ext>
            </a:extLst>
          </p:cNvPr>
          <p:cNvSpPr>
            <a:spLocks noGrp="1"/>
          </p:cNvSpPr>
          <p:nvPr>
            <p:ph type="sldNum" sz="quarter" idx="12"/>
          </p:nvPr>
        </p:nvSpPr>
        <p:spPr/>
        <p:txBody>
          <a:bodyPr/>
          <a:lstStyle/>
          <a:p>
            <a:fld id="{5DEF7F31-0B8A-474A-B86C-91F381754329}" type="slidenum">
              <a:rPr lang="en-US" smtClean="0"/>
              <a:t>‹#›</a:t>
            </a:fld>
            <a:endParaRPr lang="en-US" dirty="0"/>
          </a:p>
        </p:txBody>
      </p:sp>
    </p:spTree>
    <p:extLst>
      <p:ext uri="{BB962C8B-B14F-4D97-AF65-F5344CB8AC3E}">
        <p14:creationId xmlns:p14="http://schemas.microsoft.com/office/powerpoint/2010/main" val="25565896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98199-C6CF-4DFF-A750-435F06CC748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F2D5EB-F993-411F-9DBA-971321FC006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A5D216-27F9-4078-8349-ABC9F614A5E7}"/>
              </a:ext>
            </a:extLst>
          </p:cNvPr>
          <p:cNvSpPr>
            <a:spLocks noGrp="1"/>
          </p:cNvSpPr>
          <p:nvPr>
            <p:ph type="dt" sz="half" idx="10"/>
          </p:nvPr>
        </p:nvSpPr>
        <p:spPr/>
        <p:txBody>
          <a:bodyPr/>
          <a:lstStyle/>
          <a:p>
            <a:fld id="{8C28A28C-4C6A-46EA-90C0-4EE0B89CC5C7}" type="datetimeFigureOut">
              <a:rPr lang="en-US" smtClean="0"/>
              <a:t>3/21/2023</a:t>
            </a:fld>
            <a:endParaRPr lang="en-US"/>
          </a:p>
        </p:txBody>
      </p:sp>
      <p:sp>
        <p:nvSpPr>
          <p:cNvPr id="5" name="Footer Placeholder 4">
            <a:extLst>
              <a:ext uri="{FF2B5EF4-FFF2-40B4-BE49-F238E27FC236}">
                <a16:creationId xmlns:a16="http://schemas.microsoft.com/office/drawing/2014/main" id="{4384F8A8-FBA7-4F25-ADEA-AF346495DE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4609F8-5897-4724-8FA6-3EFDE8F2DD79}"/>
              </a:ext>
            </a:extLst>
          </p:cNvPr>
          <p:cNvSpPr>
            <a:spLocks noGrp="1"/>
          </p:cNvSpPr>
          <p:nvPr>
            <p:ph type="sldNum" sz="quarter" idx="12"/>
          </p:nvPr>
        </p:nvSpPr>
        <p:spPr/>
        <p:txBody>
          <a:bodyPr/>
          <a:lstStyle/>
          <a:p>
            <a:fld id="{5DEF7F31-0B8A-474A-B86C-91F381754329}" type="slidenum">
              <a:rPr lang="en-US" smtClean="0"/>
              <a:t>‹#›</a:t>
            </a:fld>
            <a:endParaRPr lang="en-US"/>
          </a:p>
        </p:txBody>
      </p:sp>
    </p:spTree>
    <p:extLst>
      <p:ext uri="{BB962C8B-B14F-4D97-AF65-F5344CB8AC3E}">
        <p14:creationId xmlns:p14="http://schemas.microsoft.com/office/powerpoint/2010/main" val="6020745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C0F0C-7BA8-490D-B4C9-CCE145DCD19A}"/>
              </a:ext>
            </a:extLst>
          </p:cNvPr>
          <p:cNvSpPr>
            <a:spLocks noGrp="1"/>
          </p:cNvSpPr>
          <p:nvPr>
            <p:ph type="title"/>
          </p:nvPr>
        </p:nvSpPr>
        <p:spPr>
          <a:xfrm>
            <a:off x="1084726" y="1709738"/>
            <a:ext cx="9143999" cy="3050523"/>
          </a:xfrm>
        </p:spPr>
        <p:txBody>
          <a:bodyPr anchor="b">
            <a:normAutofit/>
          </a:bodyPr>
          <a:lstStyle>
            <a:lvl1pPr>
              <a:defRPr sz="4400"/>
            </a:lvl1pPr>
          </a:lstStyle>
          <a:p>
            <a:r>
              <a:rPr lang="en-US" dirty="0"/>
              <a:t>Click to edit Master title style</a:t>
            </a:r>
          </a:p>
        </p:txBody>
      </p:sp>
      <p:sp>
        <p:nvSpPr>
          <p:cNvPr id="3" name="Text Placeholder 2">
            <a:extLst>
              <a:ext uri="{FF2B5EF4-FFF2-40B4-BE49-F238E27FC236}">
                <a16:creationId xmlns:a16="http://schemas.microsoft.com/office/drawing/2014/main" id="{84290E61-B837-4BE4-9BC7-6AF706BCCA42}"/>
              </a:ext>
            </a:extLst>
          </p:cNvPr>
          <p:cNvSpPr>
            <a:spLocks noGrp="1"/>
          </p:cNvSpPr>
          <p:nvPr>
            <p:ph type="body" idx="1"/>
          </p:nvPr>
        </p:nvSpPr>
        <p:spPr>
          <a:xfrm>
            <a:off x="1084726" y="4902488"/>
            <a:ext cx="9143999" cy="985075"/>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E52E15F-E46D-44C6-9FB9-07B0BC545AEF}"/>
              </a:ext>
            </a:extLst>
          </p:cNvPr>
          <p:cNvSpPr>
            <a:spLocks noGrp="1"/>
          </p:cNvSpPr>
          <p:nvPr>
            <p:ph type="dt" sz="half" idx="10"/>
          </p:nvPr>
        </p:nvSpPr>
        <p:spPr/>
        <p:txBody>
          <a:bodyPr/>
          <a:lstStyle/>
          <a:p>
            <a:fld id="{8C28A28C-4C6A-46EA-90C0-4EE0B89CC5C7}" type="datetimeFigureOut">
              <a:rPr lang="en-US" smtClean="0"/>
              <a:t>3/21/2023</a:t>
            </a:fld>
            <a:endParaRPr lang="en-US"/>
          </a:p>
        </p:txBody>
      </p:sp>
      <p:sp>
        <p:nvSpPr>
          <p:cNvPr id="5" name="Footer Placeholder 4">
            <a:extLst>
              <a:ext uri="{FF2B5EF4-FFF2-40B4-BE49-F238E27FC236}">
                <a16:creationId xmlns:a16="http://schemas.microsoft.com/office/drawing/2014/main" id="{2EBF6955-3667-4857-B35A-9E12F79886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14B309-D15E-4FA1-9B8D-8C1F3B56C375}"/>
              </a:ext>
            </a:extLst>
          </p:cNvPr>
          <p:cNvSpPr>
            <a:spLocks noGrp="1"/>
          </p:cNvSpPr>
          <p:nvPr>
            <p:ph type="sldNum" sz="quarter" idx="12"/>
          </p:nvPr>
        </p:nvSpPr>
        <p:spPr/>
        <p:txBody>
          <a:bodyPr/>
          <a:lstStyle/>
          <a:p>
            <a:fld id="{5DEF7F31-0B8A-474A-B86C-91F381754329}" type="slidenum">
              <a:rPr lang="en-US" smtClean="0"/>
              <a:t>‹#›</a:t>
            </a:fld>
            <a:endParaRPr lang="en-US"/>
          </a:p>
        </p:txBody>
      </p:sp>
    </p:spTree>
    <p:extLst>
      <p:ext uri="{BB962C8B-B14F-4D97-AF65-F5344CB8AC3E}">
        <p14:creationId xmlns:p14="http://schemas.microsoft.com/office/powerpoint/2010/main" val="36932121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219AB-91F9-4F80-9B5D-2E6FE925F0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F19F334-D0CF-4DFD-BAA9-3ECD639B1F1E}"/>
              </a:ext>
            </a:extLst>
          </p:cNvPr>
          <p:cNvSpPr>
            <a:spLocks noGrp="1"/>
          </p:cNvSpPr>
          <p:nvPr>
            <p:ph sz="half" idx="1"/>
          </p:nvPr>
        </p:nvSpPr>
        <p:spPr>
          <a:xfrm>
            <a:off x="1077362" y="2227809"/>
            <a:ext cx="4942438" cy="394915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15E0B5D-4613-4DA7-BA20-58B19BE8A496}"/>
              </a:ext>
            </a:extLst>
          </p:cNvPr>
          <p:cNvSpPr>
            <a:spLocks noGrp="1"/>
          </p:cNvSpPr>
          <p:nvPr>
            <p:ph sz="half" idx="2"/>
          </p:nvPr>
        </p:nvSpPr>
        <p:spPr>
          <a:xfrm>
            <a:off x="6172200" y="2227809"/>
            <a:ext cx="4855265" cy="394915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4F311AB-0603-424D-BC42-0CEAB3562BA4}"/>
              </a:ext>
            </a:extLst>
          </p:cNvPr>
          <p:cNvSpPr>
            <a:spLocks noGrp="1"/>
          </p:cNvSpPr>
          <p:nvPr>
            <p:ph type="dt" sz="half" idx="10"/>
          </p:nvPr>
        </p:nvSpPr>
        <p:spPr/>
        <p:txBody>
          <a:bodyPr/>
          <a:lstStyle/>
          <a:p>
            <a:fld id="{8C28A28C-4C6A-46EA-90C0-4EE0B89CC5C7}" type="datetimeFigureOut">
              <a:rPr lang="en-US" smtClean="0"/>
              <a:t>3/21/2023</a:t>
            </a:fld>
            <a:endParaRPr lang="en-US"/>
          </a:p>
        </p:txBody>
      </p:sp>
      <p:sp>
        <p:nvSpPr>
          <p:cNvPr id="6" name="Footer Placeholder 5">
            <a:extLst>
              <a:ext uri="{FF2B5EF4-FFF2-40B4-BE49-F238E27FC236}">
                <a16:creationId xmlns:a16="http://schemas.microsoft.com/office/drawing/2014/main" id="{7A3AA2AC-0C5F-4835-BE47-D780C29890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06C54C0-DFDA-4778-9EE8-5E5C30E05412}"/>
              </a:ext>
            </a:extLst>
          </p:cNvPr>
          <p:cNvSpPr>
            <a:spLocks noGrp="1"/>
          </p:cNvSpPr>
          <p:nvPr>
            <p:ph type="sldNum" sz="quarter" idx="12"/>
          </p:nvPr>
        </p:nvSpPr>
        <p:spPr/>
        <p:txBody>
          <a:bodyPr/>
          <a:lstStyle/>
          <a:p>
            <a:fld id="{5DEF7F31-0B8A-474A-B86C-91F381754329}" type="slidenum">
              <a:rPr lang="en-US" smtClean="0"/>
              <a:t>‹#›</a:t>
            </a:fld>
            <a:endParaRPr lang="en-US"/>
          </a:p>
        </p:txBody>
      </p:sp>
    </p:spTree>
    <p:extLst>
      <p:ext uri="{BB962C8B-B14F-4D97-AF65-F5344CB8AC3E}">
        <p14:creationId xmlns:p14="http://schemas.microsoft.com/office/powerpoint/2010/main" val="18581036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F3603-5B09-4916-8324-A6BDAB4E060E}"/>
              </a:ext>
            </a:extLst>
          </p:cNvPr>
          <p:cNvSpPr>
            <a:spLocks noGrp="1"/>
          </p:cNvSpPr>
          <p:nvPr>
            <p:ph type="title"/>
          </p:nvPr>
        </p:nvSpPr>
        <p:spPr>
          <a:xfrm>
            <a:off x="1084726" y="365125"/>
            <a:ext cx="9942739"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074073C-C15B-4218-9B84-6758955176E7}"/>
              </a:ext>
            </a:extLst>
          </p:cNvPr>
          <p:cNvSpPr>
            <a:spLocks noGrp="1"/>
          </p:cNvSpPr>
          <p:nvPr>
            <p:ph type="body" idx="1"/>
          </p:nvPr>
        </p:nvSpPr>
        <p:spPr>
          <a:xfrm>
            <a:off x="1084725" y="1681163"/>
            <a:ext cx="491285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4116D27-36F6-440B-A9BE-8B9499047CEF}"/>
              </a:ext>
            </a:extLst>
          </p:cNvPr>
          <p:cNvSpPr>
            <a:spLocks noGrp="1"/>
          </p:cNvSpPr>
          <p:nvPr>
            <p:ph sz="half" idx="2"/>
          </p:nvPr>
        </p:nvSpPr>
        <p:spPr>
          <a:xfrm>
            <a:off x="1084726" y="2505075"/>
            <a:ext cx="4912849"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7C12010D-7AC4-4A70-A211-6A29274119DB}"/>
              </a:ext>
            </a:extLst>
          </p:cNvPr>
          <p:cNvSpPr>
            <a:spLocks noGrp="1"/>
          </p:cNvSpPr>
          <p:nvPr>
            <p:ph type="body" sz="quarter" idx="3"/>
          </p:nvPr>
        </p:nvSpPr>
        <p:spPr>
          <a:xfrm>
            <a:off x="6172200" y="1681163"/>
            <a:ext cx="485526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6AE85B5-3350-49A4-86A1-E5DAED491624}"/>
              </a:ext>
            </a:extLst>
          </p:cNvPr>
          <p:cNvSpPr>
            <a:spLocks noGrp="1"/>
          </p:cNvSpPr>
          <p:nvPr>
            <p:ph sz="quarter" idx="4"/>
          </p:nvPr>
        </p:nvSpPr>
        <p:spPr>
          <a:xfrm>
            <a:off x="6172200" y="2505075"/>
            <a:ext cx="4855265"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A73E874-D08B-4D81-B82D-5DF242E4A1AA}"/>
              </a:ext>
            </a:extLst>
          </p:cNvPr>
          <p:cNvSpPr>
            <a:spLocks noGrp="1"/>
          </p:cNvSpPr>
          <p:nvPr>
            <p:ph type="dt" sz="half" idx="10"/>
          </p:nvPr>
        </p:nvSpPr>
        <p:spPr/>
        <p:txBody>
          <a:bodyPr/>
          <a:lstStyle/>
          <a:p>
            <a:fld id="{8C28A28C-4C6A-46EA-90C0-4EE0B89CC5C7}" type="datetimeFigureOut">
              <a:rPr lang="en-US" smtClean="0"/>
              <a:t>3/21/2023</a:t>
            </a:fld>
            <a:endParaRPr lang="en-US"/>
          </a:p>
        </p:txBody>
      </p:sp>
      <p:sp>
        <p:nvSpPr>
          <p:cNvPr id="8" name="Footer Placeholder 7">
            <a:extLst>
              <a:ext uri="{FF2B5EF4-FFF2-40B4-BE49-F238E27FC236}">
                <a16:creationId xmlns:a16="http://schemas.microsoft.com/office/drawing/2014/main" id="{AE174067-0FFA-41C3-A3A6-E8907CC32DE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7947985-FBC0-4118-8877-2E327F637DF5}"/>
              </a:ext>
            </a:extLst>
          </p:cNvPr>
          <p:cNvSpPr>
            <a:spLocks noGrp="1"/>
          </p:cNvSpPr>
          <p:nvPr>
            <p:ph type="sldNum" sz="quarter" idx="12"/>
          </p:nvPr>
        </p:nvSpPr>
        <p:spPr/>
        <p:txBody>
          <a:bodyPr/>
          <a:lstStyle/>
          <a:p>
            <a:fld id="{5DEF7F31-0B8A-474A-B86C-91F381754329}" type="slidenum">
              <a:rPr lang="en-US" smtClean="0"/>
              <a:t>‹#›</a:t>
            </a:fld>
            <a:endParaRPr lang="en-US"/>
          </a:p>
        </p:txBody>
      </p:sp>
    </p:spTree>
    <p:extLst>
      <p:ext uri="{BB962C8B-B14F-4D97-AF65-F5344CB8AC3E}">
        <p14:creationId xmlns:p14="http://schemas.microsoft.com/office/powerpoint/2010/main" val="32215618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CE0282-3DE7-4AB9-83AC-AFEDD22AF34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1A7436C-706A-443F-86CD-4444C82818B2}"/>
              </a:ext>
            </a:extLst>
          </p:cNvPr>
          <p:cNvSpPr>
            <a:spLocks noGrp="1"/>
          </p:cNvSpPr>
          <p:nvPr>
            <p:ph type="dt" sz="half" idx="10"/>
          </p:nvPr>
        </p:nvSpPr>
        <p:spPr/>
        <p:txBody>
          <a:bodyPr/>
          <a:lstStyle/>
          <a:p>
            <a:fld id="{8C28A28C-4C6A-46EA-90C0-4EE0B89CC5C7}" type="datetimeFigureOut">
              <a:rPr lang="en-US" smtClean="0"/>
              <a:t>3/21/2023</a:t>
            </a:fld>
            <a:endParaRPr lang="en-US"/>
          </a:p>
        </p:txBody>
      </p:sp>
      <p:sp>
        <p:nvSpPr>
          <p:cNvPr id="4" name="Footer Placeholder 3">
            <a:extLst>
              <a:ext uri="{FF2B5EF4-FFF2-40B4-BE49-F238E27FC236}">
                <a16:creationId xmlns:a16="http://schemas.microsoft.com/office/drawing/2014/main" id="{09B53292-7EA5-45D0-957F-636A44FC06D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476F59D-34BB-462C-B506-040B9E982FCB}"/>
              </a:ext>
            </a:extLst>
          </p:cNvPr>
          <p:cNvSpPr>
            <a:spLocks noGrp="1"/>
          </p:cNvSpPr>
          <p:nvPr>
            <p:ph type="sldNum" sz="quarter" idx="12"/>
          </p:nvPr>
        </p:nvSpPr>
        <p:spPr/>
        <p:txBody>
          <a:bodyPr/>
          <a:lstStyle/>
          <a:p>
            <a:fld id="{5DEF7F31-0B8A-474A-B86C-91F381754329}" type="slidenum">
              <a:rPr lang="en-US" smtClean="0"/>
              <a:t>‹#›</a:t>
            </a:fld>
            <a:endParaRPr lang="en-US"/>
          </a:p>
        </p:txBody>
      </p:sp>
    </p:spTree>
    <p:extLst>
      <p:ext uri="{BB962C8B-B14F-4D97-AF65-F5344CB8AC3E}">
        <p14:creationId xmlns:p14="http://schemas.microsoft.com/office/powerpoint/2010/main" val="9150460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7F34C-D4B9-4BCD-AE09-20A2BDA480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7BBCDAC-4A6F-44C1-AEEC-0EE58FAD621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D0D9B9-0150-474A-A78A-AF4CE0B3D90E}"/>
              </a:ext>
            </a:extLst>
          </p:cNvPr>
          <p:cNvSpPr>
            <a:spLocks noGrp="1"/>
          </p:cNvSpPr>
          <p:nvPr>
            <p:ph type="dt" sz="half" idx="10"/>
          </p:nvPr>
        </p:nvSpPr>
        <p:spPr/>
        <p:txBody>
          <a:bodyPr/>
          <a:lstStyle/>
          <a:p>
            <a:fld id="{CB8205E1-A2C2-4682-9C56-AD2CF8E081C6}" type="datetimeFigureOut">
              <a:rPr lang="en-US" smtClean="0"/>
              <a:t>3/21/2023</a:t>
            </a:fld>
            <a:endParaRPr lang="en-US"/>
          </a:p>
        </p:txBody>
      </p:sp>
      <p:sp>
        <p:nvSpPr>
          <p:cNvPr id="5" name="Footer Placeholder 4">
            <a:extLst>
              <a:ext uri="{FF2B5EF4-FFF2-40B4-BE49-F238E27FC236}">
                <a16:creationId xmlns:a16="http://schemas.microsoft.com/office/drawing/2014/main" id="{7D286A6B-BFFB-4E25-840A-8C0CF329EA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6ABFFA-D5F3-4E9D-96C1-9BACB908FF95}"/>
              </a:ext>
            </a:extLst>
          </p:cNvPr>
          <p:cNvSpPr>
            <a:spLocks noGrp="1"/>
          </p:cNvSpPr>
          <p:nvPr>
            <p:ph type="sldNum" sz="quarter" idx="12"/>
          </p:nvPr>
        </p:nvSpPr>
        <p:spPr/>
        <p:txBody>
          <a:bodyPr/>
          <a:lstStyle/>
          <a:p>
            <a:fld id="{60DECAD1-EDA6-42E5-9414-6B7A8A67FDCB}" type="slidenum">
              <a:rPr lang="en-US" smtClean="0"/>
              <a:t>‹#›</a:t>
            </a:fld>
            <a:endParaRPr lang="en-US"/>
          </a:p>
        </p:txBody>
      </p:sp>
    </p:spTree>
    <p:extLst>
      <p:ext uri="{BB962C8B-B14F-4D97-AF65-F5344CB8AC3E}">
        <p14:creationId xmlns:p14="http://schemas.microsoft.com/office/powerpoint/2010/main" val="35553578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BE55245-AB52-41B4-9B28-55E6527DA2F8}"/>
              </a:ext>
            </a:extLst>
          </p:cNvPr>
          <p:cNvSpPr>
            <a:spLocks noGrp="1"/>
          </p:cNvSpPr>
          <p:nvPr>
            <p:ph type="dt" sz="half" idx="10"/>
          </p:nvPr>
        </p:nvSpPr>
        <p:spPr/>
        <p:txBody>
          <a:bodyPr/>
          <a:lstStyle/>
          <a:p>
            <a:fld id="{8C28A28C-4C6A-46EA-90C0-4EE0B89CC5C7}" type="datetimeFigureOut">
              <a:rPr lang="en-US" smtClean="0"/>
              <a:t>3/21/2023</a:t>
            </a:fld>
            <a:endParaRPr lang="en-US"/>
          </a:p>
        </p:txBody>
      </p:sp>
      <p:sp>
        <p:nvSpPr>
          <p:cNvPr id="3" name="Footer Placeholder 2">
            <a:extLst>
              <a:ext uri="{FF2B5EF4-FFF2-40B4-BE49-F238E27FC236}">
                <a16:creationId xmlns:a16="http://schemas.microsoft.com/office/drawing/2014/main" id="{CA73B8AE-58B0-4FDF-8430-9D8D3DD5372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79E4D91-8619-43C1-841B-B5F47DE01739}"/>
              </a:ext>
            </a:extLst>
          </p:cNvPr>
          <p:cNvSpPr>
            <a:spLocks noGrp="1"/>
          </p:cNvSpPr>
          <p:nvPr>
            <p:ph type="sldNum" sz="quarter" idx="12"/>
          </p:nvPr>
        </p:nvSpPr>
        <p:spPr/>
        <p:txBody>
          <a:bodyPr/>
          <a:lstStyle/>
          <a:p>
            <a:fld id="{5DEF7F31-0B8A-474A-B86C-91F381754329}" type="slidenum">
              <a:rPr lang="en-US" smtClean="0"/>
              <a:t>‹#›</a:t>
            </a:fld>
            <a:endParaRPr lang="en-US"/>
          </a:p>
        </p:txBody>
      </p:sp>
    </p:spTree>
    <p:extLst>
      <p:ext uri="{BB962C8B-B14F-4D97-AF65-F5344CB8AC3E}">
        <p14:creationId xmlns:p14="http://schemas.microsoft.com/office/powerpoint/2010/main" val="10104164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DA660-DF93-4947-B93F-BF118D3B5F80}"/>
              </a:ext>
            </a:extLst>
          </p:cNvPr>
          <p:cNvSpPr>
            <a:spLocks noGrp="1"/>
          </p:cNvSpPr>
          <p:nvPr>
            <p:ph type="title"/>
          </p:nvPr>
        </p:nvSpPr>
        <p:spPr>
          <a:xfrm>
            <a:off x="1084727" y="457200"/>
            <a:ext cx="3687298" cy="1600200"/>
          </a:xfrm>
        </p:spPr>
        <p:txBody>
          <a:bodyPr anchor="b"/>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02F0292E-B3E1-4FD6-A7FA-C165BAC21C28}"/>
              </a:ext>
            </a:extLst>
          </p:cNvPr>
          <p:cNvSpPr>
            <a:spLocks noGrp="1"/>
          </p:cNvSpPr>
          <p:nvPr>
            <p:ph idx="1"/>
          </p:nvPr>
        </p:nvSpPr>
        <p:spPr>
          <a:xfrm>
            <a:off x="5183188" y="987425"/>
            <a:ext cx="5844277" cy="4873625"/>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EEFB0ECC-817B-4A71-AFB5-FC60A2BC3ABC}"/>
              </a:ext>
            </a:extLst>
          </p:cNvPr>
          <p:cNvSpPr>
            <a:spLocks noGrp="1"/>
          </p:cNvSpPr>
          <p:nvPr>
            <p:ph type="body" sz="half" idx="2"/>
          </p:nvPr>
        </p:nvSpPr>
        <p:spPr>
          <a:xfrm>
            <a:off x="1084727" y="2253343"/>
            <a:ext cx="3687298" cy="361564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17788E0B-6135-4F59-A35A-2CA1A8BA4ED2}"/>
              </a:ext>
            </a:extLst>
          </p:cNvPr>
          <p:cNvSpPr>
            <a:spLocks noGrp="1"/>
          </p:cNvSpPr>
          <p:nvPr>
            <p:ph type="dt" sz="half" idx="10"/>
          </p:nvPr>
        </p:nvSpPr>
        <p:spPr/>
        <p:txBody>
          <a:bodyPr/>
          <a:lstStyle/>
          <a:p>
            <a:fld id="{8C28A28C-4C6A-46EA-90C0-4EE0B89CC5C7}" type="datetimeFigureOut">
              <a:rPr lang="en-US" smtClean="0"/>
              <a:t>3/21/2023</a:t>
            </a:fld>
            <a:endParaRPr lang="en-US"/>
          </a:p>
        </p:txBody>
      </p:sp>
      <p:sp>
        <p:nvSpPr>
          <p:cNvPr id="6" name="Footer Placeholder 5">
            <a:extLst>
              <a:ext uri="{FF2B5EF4-FFF2-40B4-BE49-F238E27FC236}">
                <a16:creationId xmlns:a16="http://schemas.microsoft.com/office/drawing/2014/main" id="{FD0DEF36-4037-4E6D-988F-CC8E3F11C63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5C0D2D-D878-4723-A002-5A601EFB48A0}"/>
              </a:ext>
            </a:extLst>
          </p:cNvPr>
          <p:cNvSpPr>
            <a:spLocks noGrp="1"/>
          </p:cNvSpPr>
          <p:nvPr>
            <p:ph type="sldNum" sz="quarter" idx="12"/>
          </p:nvPr>
        </p:nvSpPr>
        <p:spPr/>
        <p:txBody>
          <a:bodyPr/>
          <a:lstStyle/>
          <a:p>
            <a:fld id="{5DEF7F31-0B8A-474A-B86C-91F381754329}" type="slidenum">
              <a:rPr lang="en-US" smtClean="0"/>
              <a:t>‹#›</a:t>
            </a:fld>
            <a:endParaRPr lang="en-US"/>
          </a:p>
        </p:txBody>
      </p:sp>
    </p:spTree>
    <p:extLst>
      <p:ext uri="{BB962C8B-B14F-4D97-AF65-F5344CB8AC3E}">
        <p14:creationId xmlns:p14="http://schemas.microsoft.com/office/powerpoint/2010/main" val="40916574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C59D5-B8A1-4C9C-A61F-E082A44330BB}"/>
              </a:ext>
            </a:extLst>
          </p:cNvPr>
          <p:cNvSpPr>
            <a:spLocks noGrp="1"/>
          </p:cNvSpPr>
          <p:nvPr>
            <p:ph type="title"/>
          </p:nvPr>
        </p:nvSpPr>
        <p:spPr>
          <a:xfrm>
            <a:off x="1084727" y="720433"/>
            <a:ext cx="3687298" cy="1587337"/>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64CB4F5F-E6E7-45C3-B35C-80F81FB1A5E8}"/>
              </a:ext>
            </a:extLst>
          </p:cNvPr>
          <p:cNvSpPr>
            <a:spLocks noGrp="1"/>
          </p:cNvSpPr>
          <p:nvPr>
            <p:ph type="pic" idx="1"/>
          </p:nvPr>
        </p:nvSpPr>
        <p:spPr>
          <a:xfrm>
            <a:off x="5183188" y="987425"/>
            <a:ext cx="5827712"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6633AB7-4F8E-4A9F-AC15-89E6A6E00347}"/>
              </a:ext>
            </a:extLst>
          </p:cNvPr>
          <p:cNvSpPr>
            <a:spLocks noGrp="1"/>
          </p:cNvSpPr>
          <p:nvPr>
            <p:ph type="body" sz="half" idx="2"/>
          </p:nvPr>
        </p:nvSpPr>
        <p:spPr>
          <a:xfrm>
            <a:off x="1084727" y="2449286"/>
            <a:ext cx="3687298" cy="341970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C074B526-866D-4E11-A7F9-081BD4EDF484}"/>
              </a:ext>
            </a:extLst>
          </p:cNvPr>
          <p:cNvSpPr>
            <a:spLocks noGrp="1"/>
          </p:cNvSpPr>
          <p:nvPr>
            <p:ph type="dt" sz="half" idx="10"/>
          </p:nvPr>
        </p:nvSpPr>
        <p:spPr/>
        <p:txBody>
          <a:bodyPr/>
          <a:lstStyle/>
          <a:p>
            <a:fld id="{8C28A28C-4C6A-46EA-90C0-4EE0B89CC5C7}" type="datetimeFigureOut">
              <a:rPr lang="en-US" smtClean="0"/>
              <a:t>3/21/2023</a:t>
            </a:fld>
            <a:endParaRPr lang="en-US"/>
          </a:p>
        </p:txBody>
      </p:sp>
      <p:sp>
        <p:nvSpPr>
          <p:cNvPr id="6" name="Footer Placeholder 5">
            <a:extLst>
              <a:ext uri="{FF2B5EF4-FFF2-40B4-BE49-F238E27FC236}">
                <a16:creationId xmlns:a16="http://schemas.microsoft.com/office/drawing/2014/main" id="{CD758BF8-E962-4367-8495-62438FDD483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FC20AE1-C97D-4E6C-9DB2-B2904C2CF247}"/>
              </a:ext>
            </a:extLst>
          </p:cNvPr>
          <p:cNvSpPr>
            <a:spLocks noGrp="1"/>
          </p:cNvSpPr>
          <p:nvPr>
            <p:ph type="sldNum" sz="quarter" idx="12"/>
          </p:nvPr>
        </p:nvSpPr>
        <p:spPr/>
        <p:txBody>
          <a:bodyPr/>
          <a:lstStyle/>
          <a:p>
            <a:fld id="{5DEF7F31-0B8A-474A-B86C-91F381754329}" type="slidenum">
              <a:rPr lang="en-US" smtClean="0"/>
              <a:t>‹#›</a:t>
            </a:fld>
            <a:endParaRPr lang="en-US"/>
          </a:p>
        </p:txBody>
      </p:sp>
    </p:spTree>
    <p:extLst>
      <p:ext uri="{BB962C8B-B14F-4D97-AF65-F5344CB8AC3E}">
        <p14:creationId xmlns:p14="http://schemas.microsoft.com/office/powerpoint/2010/main" val="13813393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89E81-5CFF-4A28-B9C8-5D54E51DF202}"/>
              </a:ext>
            </a:extLst>
          </p:cNvPr>
          <p:cNvSpPr>
            <a:spLocks noGrp="1"/>
          </p:cNvSpPr>
          <p:nvPr>
            <p:ph type="title"/>
          </p:nvPr>
        </p:nvSpPr>
        <p:spPr/>
        <p:txBody>
          <a:bodyPr/>
          <a:lstStyle/>
          <a:p>
            <a:r>
              <a:rPr lang="en-US" dirty="0"/>
              <a:t>Click to edit Master title style</a:t>
            </a:r>
          </a:p>
        </p:txBody>
      </p:sp>
      <p:sp>
        <p:nvSpPr>
          <p:cNvPr id="3" name="Vertical Text Placeholder 2">
            <a:extLst>
              <a:ext uri="{FF2B5EF4-FFF2-40B4-BE49-F238E27FC236}">
                <a16:creationId xmlns:a16="http://schemas.microsoft.com/office/drawing/2014/main" id="{158A4CC8-DCB0-4E94-98A7-236E3D18667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D1F802-21C2-44B2-A419-55469D826571}"/>
              </a:ext>
            </a:extLst>
          </p:cNvPr>
          <p:cNvSpPr>
            <a:spLocks noGrp="1"/>
          </p:cNvSpPr>
          <p:nvPr>
            <p:ph type="dt" sz="half" idx="10"/>
          </p:nvPr>
        </p:nvSpPr>
        <p:spPr/>
        <p:txBody>
          <a:bodyPr/>
          <a:lstStyle/>
          <a:p>
            <a:fld id="{8C28A28C-4C6A-46EA-90C0-4EE0B89CC5C7}" type="datetimeFigureOut">
              <a:rPr lang="en-US" smtClean="0"/>
              <a:t>3/21/2023</a:t>
            </a:fld>
            <a:endParaRPr lang="en-US"/>
          </a:p>
        </p:txBody>
      </p:sp>
      <p:sp>
        <p:nvSpPr>
          <p:cNvPr id="5" name="Footer Placeholder 4">
            <a:extLst>
              <a:ext uri="{FF2B5EF4-FFF2-40B4-BE49-F238E27FC236}">
                <a16:creationId xmlns:a16="http://schemas.microsoft.com/office/drawing/2014/main" id="{84BDB709-08FF-4C4A-8670-4CCA9146F9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395375-1CC8-4950-8439-877451C4266D}"/>
              </a:ext>
            </a:extLst>
          </p:cNvPr>
          <p:cNvSpPr>
            <a:spLocks noGrp="1"/>
          </p:cNvSpPr>
          <p:nvPr>
            <p:ph type="sldNum" sz="quarter" idx="12"/>
          </p:nvPr>
        </p:nvSpPr>
        <p:spPr/>
        <p:txBody>
          <a:bodyPr/>
          <a:lstStyle/>
          <a:p>
            <a:fld id="{5DEF7F31-0B8A-474A-B86C-91F381754329}" type="slidenum">
              <a:rPr lang="en-US" smtClean="0"/>
              <a:t>‹#›</a:t>
            </a:fld>
            <a:endParaRPr lang="en-US"/>
          </a:p>
        </p:txBody>
      </p:sp>
    </p:spTree>
    <p:extLst>
      <p:ext uri="{BB962C8B-B14F-4D97-AF65-F5344CB8AC3E}">
        <p14:creationId xmlns:p14="http://schemas.microsoft.com/office/powerpoint/2010/main" val="1364345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E8BDF0-A155-454D-B3E2-AD15D0905A62}"/>
              </a:ext>
            </a:extLst>
          </p:cNvPr>
          <p:cNvSpPr>
            <a:spLocks noGrp="1"/>
          </p:cNvSpPr>
          <p:nvPr>
            <p:ph type="title" orient="vert"/>
          </p:nvPr>
        </p:nvSpPr>
        <p:spPr>
          <a:xfrm>
            <a:off x="9073242" y="827313"/>
            <a:ext cx="2280557" cy="5061857"/>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07244E0D-96EC-4B35-BA5C-5DAFCC7281AE}"/>
              </a:ext>
            </a:extLst>
          </p:cNvPr>
          <p:cNvSpPr>
            <a:spLocks noGrp="1"/>
          </p:cNvSpPr>
          <p:nvPr>
            <p:ph type="body" orient="vert" idx="1"/>
          </p:nvPr>
        </p:nvSpPr>
        <p:spPr>
          <a:xfrm>
            <a:off x="838200" y="827313"/>
            <a:ext cx="8115300" cy="5061857"/>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13ADC4E-9FB1-439F-B0FB-47F47B3421A7}"/>
              </a:ext>
            </a:extLst>
          </p:cNvPr>
          <p:cNvSpPr>
            <a:spLocks noGrp="1"/>
          </p:cNvSpPr>
          <p:nvPr>
            <p:ph type="dt" sz="half" idx="10"/>
          </p:nvPr>
        </p:nvSpPr>
        <p:spPr/>
        <p:txBody>
          <a:bodyPr/>
          <a:lstStyle/>
          <a:p>
            <a:fld id="{8C28A28C-4C6A-46EA-90C0-4EE0B89CC5C7}" type="datetimeFigureOut">
              <a:rPr lang="en-US" smtClean="0"/>
              <a:t>3/21/2023</a:t>
            </a:fld>
            <a:endParaRPr lang="en-US"/>
          </a:p>
        </p:txBody>
      </p:sp>
      <p:sp>
        <p:nvSpPr>
          <p:cNvPr id="5" name="Footer Placeholder 4">
            <a:extLst>
              <a:ext uri="{FF2B5EF4-FFF2-40B4-BE49-F238E27FC236}">
                <a16:creationId xmlns:a16="http://schemas.microsoft.com/office/drawing/2014/main" id="{637EE406-061A-4440-BA75-3B684FC848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6D93CF-F5F3-4897-A51E-47D577FDD344}"/>
              </a:ext>
            </a:extLst>
          </p:cNvPr>
          <p:cNvSpPr>
            <a:spLocks noGrp="1"/>
          </p:cNvSpPr>
          <p:nvPr>
            <p:ph type="sldNum" sz="quarter" idx="12"/>
          </p:nvPr>
        </p:nvSpPr>
        <p:spPr/>
        <p:txBody>
          <a:bodyPr/>
          <a:lstStyle/>
          <a:p>
            <a:fld id="{5DEF7F31-0B8A-474A-B86C-91F381754329}" type="slidenum">
              <a:rPr lang="en-US" smtClean="0"/>
              <a:t>‹#›</a:t>
            </a:fld>
            <a:endParaRPr lang="en-US"/>
          </a:p>
        </p:txBody>
      </p:sp>
    </p:spTree>
    <p:extLst>
      <p:ext uri="{BB962C8B-B14F-4D97-AF65-F5344CB8AC3E}">
        <p14:creationId xmlns:p14="http://schemas.microsoft.com/office/powerpoint/2010/main" val="32056999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CDAA8-5F7B-40A5-895B-03D2CAF6BA2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21D707A-0A78-48DD-96AF-15C7A0EFDAA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20D8472-8B60-4A5C-B20C-50DA2A017417}"/>
              </a:ext>
            </a:extLst>
          </p:cNvPr>
          <p:cNvSpPr>
            <a:spLocks noGrp="1"/>
          </p:cNvSpPr>
          <p:nvPr>
            <p:ph type="dt" sz="half" idx="10"/>
          </p:nvPr>
        </p:nvSpPr>
        <p:spPr/>
        <p:txBody>
          <a:bodyPr/>
          <a:lstStyle/>
          <a:p>
            <a:fld id="{CB8205E1-A2C2-4682-9C56-AD2CF8E081C6}" type="datetimeFigureOut">
              <a:rPr lang="en-US" smtClean="0"/>
              <a:t>3/21/2023</a:t>
            </a:fld>
            <a:endParaRPr lang="en-US"/>
          </a:p>
        </p:txBody>
      </p:sp>
      <p:sp>
        <p:nvSpPr>
          <p:cNvPr id="5" name="Footer Placeholder 4">
            <a:extLst>
              <a:ext uri="{FF2B5EF4-FFF2-40B4-BE49-F238E27FC236}">
                <a16:creationId xmlns:a16="http://schemas.microsoft.com/office/drawing/2014/main" id="{D881D762-4498-439A-963D-9B31469C34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F60BB7-7D6A-4C4F-858A-467B67B954DB}"/>
              </a:ext>
            </a:extLst>
          </p:cNvPr>
          <p:cNvSpPr>
            <a:spLocks noGrp="1"/>
          </p:cNvSpPr>
          <p:nvPr>
            <p:ph type="sldNum" sz="quarter" idx="12"/>
          </p:nvPr>
        </p:nvSpPr>
        <p:spPr/>
        <p:txBody>
          <a:bodyPr/>
          <a:lstStyle/>
          <a:p>
            <a:fld id="{60DECAD1-EDA6-42E5-9414-6B7A8A67FDCB}" type="slidenum">
              <a:rPr lang="en-US" smtClean="0"/>
              <a:t>‹#›</a:t>
            </a:fld>
            <a:endParaRPr lang="en-US"/>
          </a:p>
        </p:txBody>
      </p:sp>
    </p:spTree>
    <p:extLst>
      <p:ext uri="{BB962C8B-B14F-4D97-AF65-F5344CB8AC3E}">
        <p14:creationId xmlns:p14="http://schemas.microsoft.com/office/powerpoint/2010/main" val="16381176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1810F7-414A-4023-B7EF-F07E60C159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965AD6E-3CCD-4075-996C-9544CA77FBC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B48B113-B7FA-41D6-9A0A-9ACFF870FFF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7A48ADE-4D76-4B8C-974D-16F2D56A9074}"/>
              </a:ext>
            </a:extLst>
          </p:cNvPr>
          <p:cNvSpPr>
            <a:spLocks noGrp="1"/>
          </p:cNvSpPr>
          <p:nvPr>
            <p:ph type="dt" sz="half" idx="10"/>
          </p:nvPr>
        </p:nvSpPr>
        <p:spPr/>
        <p:txBody>
          <a:bodyPr/>
          <a:lstStyle/>
          <a:p>
            <a:fld id="{CB8205E1-A2C2-4682-9C56-AD2CF8E081C6}" type="datetimeFigureOut">
              <a:rPr lang="en-US" smtClean="0"/>
              <a:t>3/21/2023</a:t>
            </a:fld>
            <a:endParaRPr lang="en-US"/>
          </a:p>
        </p:txBody>
      </p:sp>
      <p:sp>
        <p:nvSpPr>
          <p:cNvPr id="6" name="Footer Placeholder 5">
            <a:extLst>
              <a:ext uri="{FF2B5EF4-FFF2-40B4-BE49-F238E27FC236}">
                <a16:creationId xmlns:a16="http://schemas.microsoft.com/office/drawing/2014/main" id="{569BFD83-32E0-4482-A5BD-5F86F95712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3A1A42-316E-489E-BEEC-E09F3CDE2AD0}"/>
              </a:ext>
            </a:extLst>
          </p:cNvPr>
          <p:cNvSpPr>
            <a:spLocks noGrp="1"/>
          </p:cNvSpPr>
          <p:nvPr>
            <p:ph type="sldNum" sz="quarter" idx="12"/>
          </p:nvPr>
        </p:nvSpPr>
        <p:spPr/>
        <p:txBody>
          <a:bodyPr/>
          <a:lstStyle/>
          <a:p>
            <a:fld id="{60DECAD1-EDA6-42E5-9414-6B7A8A67FDCB}" type="slidenum">
              <a:rPr lang="en-US" smtClean="0"/>
              <a:t>‹#›</a:t>
            </a:fld>
            <a:endParaRPr lang="en-US"/>
          </a:p>
        </p:txBody>
      </p:sp>
    </p:spTree>
    <p:extLst>
      <p:ext uri="{BB962C8B-B14F-4D97-AF65-F5344CB8AC3E}">
        <p14:creationId xmlns:p14="http://schemas.microsoft.com/office/powerpoint/2010/main" val="35329844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60F78E-BA75-4433-94CA-0B43DF80365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60E4D8A-FCD2-4C16-A2EA-6E941B3048D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2DFBCBC-5AD6-4233-8326-CB6A15B9644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277FBC4-A697-4C46-BC76-0CE969A755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6EB172-A25F-4A5B-9CEB-6E974E0D677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D6EBE9B-C396-4203-8081-FF0EE629A79F}"/>
              </a:ext>
            </a:extLst>
          </p:cNvPr>
          <p:cNvSpPr>
            <a:spLocks noGrp="1"/>
          </p:cNvSpPr>
          <p:nvPr>
            <p:ph type="dt" sz="half" idx="10"/>
          </p:nvPr>
        </p:nvSpPr>
        <p:spPr/>
        <p:txBody>
          <a:bodyPr/>
          <a:lstStyle/>
          <a:p>
            <a:fld id="{CB8205E1-A2C2-4682-9C56-AD2CF8E081C6}" type="datetimeFigureOut">
              <a:rPr lang="en-US" smtClean="0"/>
              <a:t>3/21/2023</a:t>
            </a:fld>
            <a:endParaRPr lang="en-US"/>
          </a:p>
        </p:txBody>
      </p:sp>
      <p:sp>
        <p:nvSpPr>
          <p:cNvPr id="8" name="Footer Placeholder 7">
            <a:extLst>
              <a:ext uri="{FF2B5EF4-FFF2-40B4-BE49-F238E27FC236}">
                <a16:creationId xmlns:a16="http://schemas.microsoft.com/office/drawing/2014/main" id="{DB28DC57-28CF-4ABC-80B4-B4108A47930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307C064-288F-48D5-95EC-4038DE45C7E9}"/>
              </a:ext>
            </a:extLst>
          </p:cNvPr>
          <p:cNvSpPr>
            <a:spLocks noGrp="1"/>
          </p:cNvSpPr>
          <p:nvPr>
            <p:ph type="sldNum" sz="quarter" idx="12"/>
          </p:nvPr>
        </p:nvSpPr>
        <p:spPr/>
        <p:txBody>
          <a:bodyPr/>
          <a:lstStyle/>
          <a:p>
            <a:fld id="{60DECAD1-EDA6-42E5-9414-6B7A8A67FDCB}" type="slidenum">
              <a:rPr lang="en-US" smtClean="0"/>
              <a:t>‹#›</a:t>
            </a:fld>
            <a:endParaRPr lang="en-US"/>
          </a:p>
        </p:txBody>
      </p:sp>
    </p:spTree>
    <p:extLst>
      <p:ext uri="{BB962C8B-B14F-4D97-AF65-F5344CB8AC3E}">
        <p14:creationId xmlns:p14="http://schemas.microsoft.com/office/powerpoint/2010/main" val="18693195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D2341-3314-4349-B08C-5ADBCADC162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1F046FF-2B06-46EC-9D68-213610D277B7}"/>
              </a:ext>
            </a:extLst>
          </p:cNvPr>
          <p:cNvSpPr>
            <a:spLocks noGrp="1"/>
          </p:cNvSpPr>
          <p:nvPr>
            <p:ph type="dt" sz="half" idx="10"/>
          </p:nvPr>
        </p:nvSpPr>
        <p:spPr/>
        <p:txBody>
          <a:bodyPr/>
          <a:lstStyle/>
          <a:p>
            <a:fld id="{CB8205E1-A2C2-4682-9C56-AD2CF8E081C6}" type="datetimeFigureOut">
              <a:rPr lang="en-US" smtClean="0"/>
              <a:t>3/21/2023</a:t>
            </a:fld>
            <a:endParaRPr lang="en-US"/>
          </a:p>
        </p:txBody>
      </p:sp>
      <p:sp>
        <p:nvSpPr>
          <p:cNvPr id="4" name="Footer Placeholder 3">
            <a:extLst>
              <a:ext uri="{FF2B5EF4-FFF2-40B4-BE49-F238E27FC236}">
                <a16:creationId xmlns:a16="http://schemas.microsoft.com/office/drawing/2014/main" id="{63140E26-66C2-435E-87D1-4A16BEDEF50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7F805E2-3903-4725-B014-5FA637AE2334}"/>
              </a:ext>
            </a:extLst>
          </p:cNvPr>
          <p:cNvSpPr>
            <a:spLocks noGrp="1"/>
          </p:cNvSpPr>
          <p:nvPr>
            <p:ph type="sldNum" sz="quarter" idx="12"/>
          </p:nvPr>
        </p:nvSpPr>
        <p:spPr/>
        <p:txBody>
          <a:bodyPr/>
          <a:lstStyle/>
          <a:p>
            <a:fld id="{60DECAD1-EDA6-42E5-9414-6B7A8A67FDCB}" type="slidenum">
              <a:rPr lang="en-US" smtClean="0"/>
              <a:t>‹#›</a:t>
            </a:fld>
            <a:endParaRPr lang="en-US"/>
          </a:p>
        </p:txBody>
      </p:sp>
    </p:spTree>
    <p:extLst>
      <p:ext uri="{BB962C8B-B14F-4D97-AF65-F5344CB8AC3E}">
        <p14:creationId xmlns:p14="http://schemas.microsoft.com/office/powerpoint/2010/main" val="21112421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B8C0538-A207-4091-8DE9-C9B16F2E72B9}"/>
              </a:ext>
            </a:extLst>
          </p:cNvPr>
          <p:cNvSpPr>
            <a:spLocks noGrp="1"/>
          </p:cNvSpPr>
          <p:nvPr>
            <p:ph type="dt" sz="half" idx="10"/>
          </p:nvPr>
        </p:nvSpPr>
        <p:spPr/>
        <p:txBody>
          <a:bodyPr/>
          <a:lstStyle/>
          <a:p>
            <a:fld id="{CB8205E1-A2C2-4682-9C56-AD2CF8E081C6}" type="datetimeFigureOut">
              <a:rPr lang="en-US" smtClean="0"/>
              <a:t>3/21/2023</a:t>
            </a:fld>
            <a:endParaRPr lang="en-US"/>
          </a:p>
        </p:txBody>
      </p:sp>
      <p:sp>
        <p:nvSpPr>
          <p:cNvPr id="3" name="Footer Placeholder 2">
            <a:extLst>
              <a:ext uri="{FF2B5EF4-FFF2-40B4-BE49-F238E27FC236}">
                <a16:creationId xmlns:a16="http://schemas.microsoft.com/office/drawing/2014/main" id="{16278A5E-FB8A-4416-959C-FEBF4BBC926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C9B9D45-C3D5-4780-A9D5-DA433A4D8FC8}"/>
              </a:ext>
            </a:extLst>
          </p:cNvPr>
          <p:cNvSpPr>
            <a:spLocks noGrp="1"/>
          </p:cNvSpPr>
          <p:nvPr>
            <p:ph type="sldNum" sz="quarter" idx="12"/>
          </p:nvPr>
        </p:nvSpPr>
        <p:spPr/>
        <p:txBody>
          <a:bodyPr/>
          <a:lstStyle/>
          <a:p>
            <a:fld id="{60DECAD1-EDA6-42E5-9414-6B7A8A67FDCB}" type="slidenum">
              <a:rPr lang="en-US" smtClean="0"/>
              <a:t>‹#›</a:t>
            </a:fld>
            <a:endParaRPr lang="en-US"/>
          </a:p>
        </p:txBody>
      </p:sp>
    </p:spTree>
    <p:extLst>
      <p:ext uri="{BB962C8B-B14F-4D97-AF65-F5344CB8AC3E}">
        <p14:creationId xmlns:p14="http://schemas.microsoft.com/office/powerpoint/2010/main" val="3515786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30E35-7997-4CC2-9B40-0CFF8AEA592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67939AA-A81A-4E67-9CCE-1954D2DD114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9F844F1-829E-43DE-836D-BBC992590D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AB9ADC-765F-41FB-BAFA-3B84981F8DF6}"/>
              </a:ext>
            </a:extLst>
          </p:cNvPr>
          <p:cNvSpPr>
            <a:spLocks noGrp="1"/>
          </p:cNvSpPr>
          <p:nvPr>
            <p:ph type="dt" sz="half" idx="10"/>
          </p:nvPr>
        </p:nvSpPr>
        <p:spPr/>
        <p:txBody>
          <a:bodyPr/>
          <a:lstStyle/>
          <a:p>
            <a:fld id="{CB8205E1-A2C2-4682-9C56-AD2CF8E081C6}" type="datetimeFigureOut">
              <a:rPr lang="en-US" smtClean="0"/>
              <a:t>3/21/2023</a:t>
            </a:fld>
            <a:endParaRPr lang="en-US"/>
          </a:p>
        </p:txBody>
      </p:sp>
      <p:sp>
        <p:nvSpPr>
          <p:cNvPr id="6" name="Footer Placeholder 5">
            <a:extLst>
              <a:ext uri="{FF2B5EF4-FFF2-40B4-BE49-F238E27FC236}">
                <a16:creationId xmlns:a16="http://schemas.microsoft.com/office/drawing/2014/main" id="{2377A798-C02D-4D27-BA95-633E9E66701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AE7F90-D9DF-40B8-8DA3-31AF7178C0C0}"/>
              </a:ext>
            </a:extLst>
          </p:cNvPr>
          <p:cNvSpPr>
            <a:spLocks noGrp="1"/>
          </p:cNvSpPr>
          <p:nvPr>
            <p:ph type="sldNum" sz="quarter" idx="12"/>
          </p:nvPr>
        </p:nvSpPr>
        <p:spPr/>
        <p:txBody>
          <a:bodyPr/>
          <a:lstStyle/>
          <a:p>
            <a:fld id="{60DECAD1-EDA6-42E5-9414-6B7A8A67FDCB}" type="slidenum">
              <a:rPr lang="en-US" smtClean="0"/>
              <a:t>‹#›</a:t>
            </a:fld>
            <a:endParaRPr lang="en-US"/>
          </a:p>
        </p:txBody>
      </p:sp>
    </p:spTree>
    <p:extLst>
      <p:ext uri="{BB962C8B-B14F-4D97-AF65-F5344CB8AC3E}">
        <p14:creationId xmlns:p14="http://schemas.microsoft.com/office/powerpoint/2010/main" val="15650740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7D5DC-27DF-40BF-8066-DC8A870CAC5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C550588-F076-4969-80FF-C6D58502B4E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A7ED615-3E03-4029-B8C2-1A265DF816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F1EA71B-0629-4B6A-B891-EED45D4369D9}"/>
              </a:ext>
            </a:extLst>
          </p:cNvPr>
          <p:cNvSpPr>
            <a:spLocks noGrp="1"/>
          </p:cNvSpPr>
          <p:nvPr>
            <p:ph type="dt" sz="half" idx="10"/>
          </p:nvPr>
        </p:nvSpPr>
        <p:spPr/>
        <p:txBody>
          <a:bodyPr/>
          <a:lstStyle/>
          <a:p>
            <a:fld id="{CB8205E1-A2C2-4682-9C56-AD2CF8E081C6}" type="datetimeFigureOut">
              <a:rPr lang="en-US" smtClean="0"/>
              <a:t>3/21/2023</a:t>
            </a:fld>
            <a:endParaRPr lang="en-US"/>
          </a:p>
        </p:txBody>
      </p:sp>
      <p:sp>
        <p:nvSpPr>
          <p:cNvPr id="6" name="Footer Placeholder 5">
            <a:extLst>
              <a:ext uri="{FF2B5EF4-FFF2-40B4-BE49-F238E27FC236}">
                <a16:creationId xmlns:a16="http://schemas.microsoft.com/office/drawing/2014/main" id="{B63C206D-2AA7-4138-ABC8-09FFC9B828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F1E1BA-07A0-4E4D-8CE5-F37956C9DFE4}"/>
              </a:ext>
            </a:extLst>
          </p:cNvPr>
          <p:cNvSpPr>
            <a:spLocks noGrp="1"/>
          </p:cNvSpPr>
          <p:nvPr>
            <p:ph type="sldNum" sz="quarter" idx="12"/>
          </p:nvPr>
        </p:nvSpPr>
        <p:spPr/>
        <p:txBody>
          <a:bodyPr/>
          <a:lstStyle/>
          <a:p>
            <a:fld id="{60DECAD1-EDA6-42E5-9414-6B7A8A67FDCB}" type="slidenum">
              <a:rPr lang="en-US" smtClean="0"/>
              <a:t>‹#›</a:t>
            </a:fld>
            <a:endParaRPr lang="en-US"/>
          </a:p>
        </p:txBody>
      </p:sp>
    </p:spTree>
    <p:extLst>
      <p:ext uri="{BB962C8B-B14F-4D97-AF65-F5344CB8AC3E}">
        <p14:creationId xmlns:p14="http://schemas.microsoft.com/office/powerpoint/2010/main" val="5858685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8D2A8E0-EEE2-47E5-B046-9419BE0DF7E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E78383B-5864-4B49-ABB7-7FA27673DBE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D02944-01A4-4FAE-8141-9D22EC30E34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8205E1-A2C2-4682-9C56-AD2CF8E081C6}" type="datetimeFigureOut">
              <a:rPr lang="en-US" smtClean="0"/>
              <a:t>3/21/2023</a:t>
            </a:fld>
            <a:endParaRPr lang="en-US"/>
          </a:p>
        </p:txBody>
      </p:sp>
      <p:sp>
        <p:nvSpPr>
          <p:cNvPr id="5" name="Footer Placeholder 4">
            <a:extLst>
              <a:ext uri="{FF2B5EF4-FFF2-40B4-BE49-F238E27FC236}">
                <a16:creationId xmlns:a16="http://schemas.microsoft.com/office/drawing/2014/main" id="{24662894-063F-40E6-94CA-D101FE952F3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3EEB94D-E3C5-4172-86C3-5E9EE2730CD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DECAD1-EDA6-42E5-9414-6B7A8A67FDCB}" type="slidenum">
              <a:rPr lang="en-US" smtClean="0"/>
              <a:t>‹#›</a:t>
            </a:fld>
            <a:endParaRPr lang="en-US"/>
          </a:p>
        </p:txBody>
      </p:sp>
    </p:spTree>
    <p:extLst>
      <p:ext uri="{BB962C8B-B14F-4D97-AF65-F5344CB8AC3E}">
        <p14:creationId xmlns:p14="http://schemas.microsoft.com/office/powerpoint/2010/main" val="1168113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2" r:id="rId12"/>
    <p:sldLayoutId id="214748367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AE192E3E-68A9-4F36-936C-1C8D0B9EF132}"/>
              </a:ext>
            </a:extLst>
          </p:cNvPr>
          <p:cNvSpPr/>
          <p:nvPr/>
        </p:nvSpPr>
        <p:spPr>
          <a:xfrm>
            <a:off x="8803792" y="3455896"/>
            <a:ext cx="3388208" cy="3406341"/>
          </a:xfrm>
          <a:custGeom>
            <a:avLst/>
            <a:gdLst>
              <a:gd name="connsiteX0" fmla="*/ 3388058 w 3388208"/>
              <a:gd name="connsiteY0" fmla="*/ 0 h 3406341"/>
              <a:gd name="connsiteX1" fmla="*/ 3388208 w 3388208"/>
              <a:gd name="connsiteY1" fmla="*/ 0 h 3406341"/>
              <a:gd name="connsiteX2" fmla="*/ 3388208 w 3388208"/>
              <a:gd name="connsiteY2" fmla="*/ 3406341 h 3406341"/>
              <a:gd name="connsiteX3" fmla="*/ 0 w 3388208"/>
              <a:gd name="connsiteY3" fmla="*/ 3406341 h 3406341"/>
              <a:gd name="connsiteX4" fmla="*/ 79006 w 3388208"/>
              <a:gd name="connsiteY4" fmla="*/ 3404386 h 3406341"/>
              <a:gd name="connsiteX5" fmla="*/ 3383947 w 3388208"/>
              <a:gd name="connsiteY5" fmla="*/ 164274 h 3406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88208" h="3406341">
                <a:moveTo>
                  <a:pt x="3388058" y="0"/>
                </a:moveTo>
                <a:lnTo>
                  <a:pt x="3388208" y="0"/>
                </a:lnTo>
                <a:lnTo>
                  <a:pt x="3388208" y="3406341"/>
                </a:lnTo>
                <a:lnTo>
                  <a:pt x="0" y="3406341"/>
                </a:lnTo>
                <a:lnTo>
                  <a:pt x="79006" y="3404386"/>
                </a:lnTo>
                <a:cubicBezTo>
                  <a:pt x="1864742" y="3315784"/>
                  <a:pt x="3296223" y="1912901"/>
                  <a:pt x="3383947" y="164274"/>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Placeholder 1">
            <a:extLst>
              <a:ext uri="{FF2B5EF4-FFF2-40B4-BE49-F238E27FC236}">
                <a16:creationId xmlns:a16="http://schemas.microsoft.com/office/drawing/2014/main" id="{3F214EB0-7E6D-4536-9350-5CB688B56F26}"/>
              </a:ext>
            </a:extLst>
          </p:cNvPr>
          <p:cNvSpPr>
            <a:spLocks noGrp="1"/>
          </p:cNvSpPr>
          <p:nvPr>
            <p:ph type="title"/>
          </p:nvPr>
        </p:nvSpPr>
        <p:spPr>
          <a:xfrm>
            <a:off x="1077362" y="720434"/>
            <a:ext cx="9950103" cy="1507376"/>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id="{ABF5455E-4725-4924-BF7D-2E1FC9E391F8}"/>
              </a:ext>
            </a:extLst>
          </p:cNvPr>
          <p:cNvSpPr>
            <a:spLocks noGrp="1"/>
          </p:cNvSpPr>
          <p:nvPr>
            <p:ph type="body" idx="1"/>
          </p:nvPr>
        </p:nvSpPr>
        <p:spPr>
          <a:xfrm>
            <a:off x="1077362" y="2427316"/>
            <a:ext cx="9950103" cy="351351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2CAD9D9-1A1D-4438-9F3D-E5E58FD72F1F}"/>
              </a:ext>
            </a:extLst>
          </p:cNvPr>
          <p:cNvSpPr>
            <a:spLocks noGrp="1"/>
          </p:cNvSpPr>
          <p:nvPr>
            <p:ph type="dt" sz="half" idx="2"/>
          </p:nvPr>
        </p:nvSpPr>
        <p:spPr>
          <a:xfrm>
            <a:off x="9243751" y="6356350"/>
            <a:ext cx="2296603" cy="365125"/>
          </a:xfrm>
          <a:prstGeom prst="rect">
            <a:avLst/>
          </a:prstGeom>
        </p:spPr>
        <p:txBody>
          <a:bodyPr vert="horz" lIns="91440" tIns="45720" rIns="91440" bIns="45720" rtlCol="0" anchor="ctr"/>
          <a:lstStyle>
            <a:lvl1pPr algn="r">
              <a:defRPr sz="900">
                <a:solidFill>
                  <a:schemeClr val="bg1"/>
                </a:solidFill>
              </a:defRPr>
            </a:lvl1pPr>
          </a:lstStyle>
          <a:p>
            <a:fld id="{8C28A28C-4C6A-46EA-90C0-4EE0B89CC5C7}" type="datetimeFigureOut">
              <a:rPr lang="en-US" smtClean="0"/>
              <a:pPr/>
              <a:t>3/21/2023</a:t>
            </a:fld>
            <a:endParaRPr lang="en-US" dirty="0"/>
          </a:p>
        </p:txBody>
      </p:sp>
      <p:sp>
        <p:nvSpPr>
          <p:cNvPr id="5" name="Footer Placeholder 4">
            <a:extLst>
              <a:ext uri="{FF2B5EF4-FFF2-40B4-BE49-F238E27FC236}">
                <a16:creationId xmlns:a16="http://schemas.microsoft.com/office/drawing/2014/main" id="{AE80A827-D7BF-4CA4-8C29-5AE54ADA4787}"/>
              </a:ext>
            </a:extLst>
          </p:cNvPr>
          <p:cNvSpPr>
            <a:spLocks noGrp="1"/>
          </p:cNvSpPr>
          <p:nvPr>
            <p:ph type="ftr" sz="quarter" idx="3"/>
          </p:nvPr>
        </p:nvSpPr>
        <p:spPr>
          <a:xfrm rot="5400000">
            <a:off x="-1610380" y="1926575"/>
            <a:ext cx="3830351" cy="365125"/>
          </a:xfrm>
          <a:prstGeom prst="rect">
            <a:avLst/>
          </a:prstGeom>
        </p:spPr>
        <p:txBody>
          <a:bodyPr vert="horz" lIns="91440" tIns="45720" rIns="91440" bIns="45720" rtlCol="0" anchor="ctr"/>
          <a:lstStyle>
            <a:lvl1pPr algn="l">
              <a:defRPr sz="90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06717188-1DE1-4DA5-8161-21179E4ADEAE}"/>
              </a:ext>
            </a:extLst>
          </p:cNvPr>
          <p:cNvSpPr>
            <a:spLocks noGrp="1"/>
          </p:cNvSpPr>
          <p:nvPr>
            <p:ph type="sldNum" sz="quarter" idx="4"/>
          </p:nvPr>
        </p:nvSpPr>
        <p:spPr>
          <a:xfrm>
            <a:off x="11540355" y="6356350"/>
            <a:ext cx="410973" cy="365125"/>
          </a:xfrm>
          <a:prstGeom prst="rect">
            <a:avLst/>
          </a:prstGeom>
        </p:spPr>
        <p:txBody>
          <a:bodyPr vert="horz" lIns="91440" tIns="45720" rIns="91440" bIns="45720" rtlCol="0" anchor="ctr"/>
          <a:lstStyle>
            <a:lvl1pPr algn="r">
              <a:defRPr sz="900">
                <a:solidFill>
                  <a:schemeClr val="bg1"/>
                </a:solidFill>
              </a:defRPr>
            </a:lvl1pPr>
          </a:lstStyle>
          <a:p>
            <a:fld id="{5DEF7F31-0B8A-474A-B86C-91F381754329}" type="slidenum">
              <a:rPr lang="en-US" smtClean="0"/>
              <a:pPr/>
              <a:t>‹#›</a:t>
            </a:fld>
            <a:endParaRPr lang="en-US" dirty="0"/>
          </a:p>
        </p:txBody>
      </p:sp>
    </p:spTree>
    <p:extLst>
      <p:ext uri="{BB962C8B-B14F-4D97-AF65-F5344CB8AC3E}">
        <p14:creationId xmlns:p14="http://schemas.microsoft.com/office/powerpoint/2010/main" val="28532771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110000"/>
        </a:lnSpc>
        <a:spcBef>
          <a:spcPct val="0"/>
        </a:spcBef>
        <a:buNone/>
        <a:defRPr sz="3200" b="1" kern="120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274320" indent="0" algn="l" defTabSz="914400" rtl="0" eaLnBrk="1" latinLnBrk="0" hangingPunct="1">
        <a:lnSpc>
          <a:spcPct val="120000"/>
        </a:lnSpc>
        <a:spcBef>
          <a:spcPts val="500"/>
        </a:spcBef>
        <a:buFontTx/>
        <a:buNone/>
        <a:defRPr sz="1600" b="1" kern="1200">
          <a:solidFill>
            <a:schemeClr val="tx1"/>
          </a:solidFill>
          <a:latin typeface="+mn-lt"/>
          <a:ea typeface="+mn-ea"/>
          <a:cs typeface="+mn-cs"/>
        </a:defRPr>
      </a:lvl2pPr>
      <a:lvl3pPr marL="54864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594360" indent="0" algn="l" defTabSz="914400" rtl="0" eaLnBrk="1" latinLnBrk="0" hangingPunct="1">
        <a:lnSpc>
          <a:spcPct val="120000"/>
        </a:lnSpc>
        <a:spcBef>
          <a:spcPts val="500"/>
        </a:spcBef>
        <a:buFontTx/>
        <a:buNone/>
        <a:defRPr sz="1200" b="1" kern="1200">
          <a:solidFill>
            <a:schemeClr val="tx1"/>
          </a:solidFill>
          <a:latin typeface="+mn-lt"/>
          <a:ea typeface="+mn-ea"/>
          <a:cs typeface="+mn-cs"/>
        </a:defRPr>
      </a:lvl4pPr>
      <a:lvl5pPr marL="82296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19.png"/><Relationship Id="rId3" Type="http://schemas.microsoft.com/office/2007/relationships/hdphoto" Target="../media/hdphoto2.wdp"/><Relationship Id="rId7" Type="http://schemas.microsoft.com/office/2007/relationships/hdphoto" Target="../media/hdphoto4.wdp"/><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18.png"/><Relationship Id="rId5" Type="http://schemas.microsoft.com/office/2007/relationships/hdphoto" Target="../media/hdphoto3.wdp"/><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media" Target="../media/media2.mp3"/><Relationship Id="rId7" Type="http://schemas.openxmlformats.org/officeDocument/2006/relationships/image" Target="../media/image1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3.xml"/><Relationship Id="rId5" Type="http://schemas.openxmlformats.org/officeDocument/2006/relationships/slideLayout" Target="../slideLayouts/slideLayout12.xml"/><Relationship Id="rId4" Type="http://schemas.openxmlformats.org/officeDocument/2006/relationships/audio" Target="../media/media2.mp3"/></Relationships>
</file>

<file path=ppt/slides/_rels/slide2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jpeg"/></Relationships>
</file>

<file path=ppt/slides/_rels/slide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8" Type="http://schemas.openxmlformats.org/officeDocument/2006/relationships/image" Target="../media/image19.png"/><Relationship Id="rId3" Type="http://schemas.microsoft.com/office/2007/relationships/hdphoto" Target="../media/hdphoto2.wdp"/><Relationship Id="rId7" Type="http://schemas.microsoft.com/office/2007/relationships/hdphoto" Target="../media/hdphoto4.wdp"/><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18.png"/><Relationship Id="rId5" Type="http://schemas.microsoft.com/office/2007/relationships/hdphoto" Target="../media/hdphoto3.wdp"/><Relationship Id="rId4" Type="http://schemas.openxmlformats.org/officeDocument/2006/relationships/image" Target="../media/image1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4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g"/><Relationship Id="rId1" Type="http://schemas.openxmlformats.org/officeDocument/2006/relationships/slideLayout" Target="../slideLayouts/slideLayout7.xml"/><Relationship Id="rId4" Type="http://schemas.microsoft.com/office/2007/relationships/hdphoto" Target="../media/hdphoto5.wdp"/></Relationships>
</file>

<file path=ppt/slides/_rels/slide5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7.xml"/><Relationship Id="rId4" Type="http://schemas.openxmlformats.org/officeDocument/2006/relationships/image" Target="../media/image51.jpeg"/></Relationships>
</file>

<file path=ppt/slides/_rels/slide5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7.xml"/><Relationship Id="rId4" Type="http://schemas.openxmlformats.org/officeDocument/2006/relationships/image" Target="../media/image54.jpeg"/></Relationships>
</file>

<file path=ppt/slides/_rels/slide5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7.xml"/><Relationship Id="rId4" Type="http://schemas.openxmlformats.org/officeDocument/2006/relationships/image" Target="../media/image57.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9.gif"/><Relationship Id="rId4" Type="http://schemas.microsoft.com/office/2007/relationships/hdphoto" Target="../media/hdphoto1.wdp"/></Relationships>
</file>

<file path=ppt/slides/_rels/slide6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microsoft.com/office/2007/relationships/media" Target="../media/media2.mp3"/><Relationship Id="rId7" Type="http://schemas.openxmlformats.org/officeDocument/2006/relationships/image" Target="../media/image1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png"/><Relationship Id="rId5" Type="http://schemas.openxmlformats.org/officeDocument/2006/relationships/slideLayout" Target="../slideLayouts/slideLayout7.xml"/><Relationship Id="rId4" Type="http://schemas.openxmlformats.org/officeDocument/2006/relationships/audio" Target="../media/media2.mp3"/></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media" Target="../media/media2.mp3"/><Relationship Id="rId7" Type="http://schemas.openxmlformats.org/officeDocument/2006/relationships/image" Target="../media/image1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2.xml"/><Relationship Id="rId5" Type="http://schemas.openxmlformats.org/officeDocument/2006/relationships/slideLayout" Target="../slideLayouts/slideLayout12.xml"/><Relationship Id="rId4" Type="http://schemas.openxmlformats.org/officeDocument/2006/relationships/audio" Target="../media/media2.mp3"/><Relationship Id="rId9" Type="http://schemas.openxmlformats.org/officeDocument/2006/relationships/image" Target="../media/image9.gif"/></Relationships>
</file>

<file path=ppt/slides/_rels/slide7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87.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png"/><Relationship Id="rId4" Type="http://schemas.openxmlformats.org/officeDocument/2006/relationships/image" Target="../media/image70.png"/></Relationships>
</file>

<file path=ppt/slides/_rels/slide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773"/>
        <p:cNvGrpSpPr/>
        <p:nvPr/>
      </p:nvGrpSpPr>
      <p:grpSpPr>
        <a:xfrm>
          <a:off x="0" y="0"/>
          <a:ext cx="0" cy="0"/>
          <a:chOff x="0" y="0"/>
          <a:chExt cx="0" cy="0"/>
        </a:xfrm>
      </p:grpSpPr>
      <p:sp>
        <p:nvSpPr>
          <p:cNvPr id="1774" name="Google Shape;1774;p40"/>
          <p:cNvSpPr/>
          <p:nvPr/>
        </p:nvSpPr>
        <p:spPr>
          <a:xfrm>
            <a:off x="3354422" y="1483492"/>
            <a:ext cx="5220800" cy="5221200"/>
          </a:xfrm>
          <a:prstGeom prst="ellipse">
            <a:avLst/>
          </a:prstGeom>
          <a:solidFill>
            <a:srgbClr val="F9F6ED"/>
          </a:solidFill>
          <a:ln>
            <a:noFill/>
          </a:ln>
        </p:spPr>
        <p:txBody>
          <a:bodyPr spcFirstLastPara="1" wrap="square" lIns="121900" tIns="121900" rIns="121900" bIns="121900" anchor="ctr" anchorCtr="0">
            <a:noAutofit/>
          </a:bodyPr>
          <a:lstStyle/>
          <a:p>
            <a:endParaRPr sz="2400" dirty="0"/>
          </a:p>
        </p:txBody>
      </p:sp>
      <p:sp>
        <p:nvSpPr>
          <p:cNvPr id="1775" name="Google Shape;1775;p40"/>
          <p:cNvSpPr/>
          <p:nvPr/>
        </p:nvSpPr>
        <p:spPr>
          <a:xfrm>
            <a:off x="2966215" y="4573635"/>
            <a:ext cx="5781699" cy="1010164"/>
          </a:xfrm>
          <a:custGeom>
            <a:avLst/>
            <a:gdLst/>
            <a:ahLst/>
            <a:cxnLst/>
            <a:rect l="l" t="t" r="r" b="b"/>
            <a:pathLst>
              <a:path w="170016" h="25825" extrusionOk="0">
                <a:moveTo>
                  <a:pt x="1722" y="0"/>
                </a:moveTo>
                <a:lnTo>
                  <a:pt x="0" y="25825"/>
                </a:lnTo>
                <a:lnTo>
                  <a:pt x="170016" y="22813"/>
                </a:lnTo>
                <a:lnTo>
                  <a:pt x="168294" y="2152"/>
                </a:lnTo>
                <a:close/>
              </a:path>
            </a:pathLst>
          </a:custGeom>
          <a:solidFill>
            <a:schemeClr val="accent3"/>
          </a:solidFill>
          <a:ln>
            <a:noFill/>
          </a:ln>
        </p:spPr>
      </p:sp>
      <p:sp>
        <p:nvSpPr>
          <p:cNvPr id="1776" name="Google Shape;1776;p40"/>
          <p:cNvSpPr txBox="1">
            <a:spLocks noGrp="1"/>
          </p:cNvSpPr>
          <p:nvPr>
            <p:ph type="ctrTitle"/>
          </p:nvPr>
        </p:nvSpPr>
        <p:spPr>
          <a:xfrm>
            <a:off x="1055390" y="1665530"/>
            <a:ext cx="10657004" cy="2386323"/>
          </a:xfrm>
          <a:prstGeom prst="rect">
            <a:avLst/>
          </a:prstGeom>
        </p:spPr>
        <p:txBody>
          <a:bodyPr spcFirstLastPara="1" vert="horz" wrap="square" lIns="121900" tIns="121900" rIns="121900" bIns="121900" rtlCol="0" anchor="t" anchorCtr="0">
            <a:noAutofit/>
          </a:bodyPr>
          <a:lstStyle/>
          <a:p>
            <a:pPr>
              <a:lnSpc>
                <a:spcPct val="100000"/>
              </a:lnSpc>
              <a:spcBef>
                <a:spcPts val="0"/>
              </a:spcBef>
            </a:pPr>
            <a:r>
              <a:rPr lang="pt-BR" sz="4000" b="1" dirty="0">
                <a:solidFill>
                  <a:srgbClr val="FF0000"/>
                </a:solidFill>
                <a:latin typeface="Times New Roman" panose="02020603050405020304" pitchFamily="18" charset="0"/>
                <a:cs typeface="Times New Roman" panose="02020603050405020304" pitchFamily="18" charset="0"/>
              </a:rPr>
              <a:t>CHUYÊN ĐỀ</a:t>
            </a:r>
            <a:br>
              <a:rPr lang="pt-BR" sz="4000" b="1" dirty="0">
                <a:solidFill>
                  <a:srgbClr val="FF0000"/>
                </a:solidFill>
                <a:latin typeface="Times New Roman" panose="02020603050405020304" pitchFamily="18" charset="0"/>
                <a:cs typeface="Times New Roman" panose="02020603050405020304" pitchFamily="18" charset="0"/>
              </a:rPr>
            </a:br>
            <a:r>
              <a:rPr lang="pt-BR" sz="4000" b="1" dirty="0">
                <a:solidFill>
                  <a:srgbClr val="FF0000"/>
                </a:solidFill>
                <a:latin typeface="Times New Roman" panose="02020603050405020304" pitchFamily="18" charset="0"/>
                <a:cs typeface="Times New Roman" panose="02020603050405020304" pitchFamily="18" charset="0"/>
              </a:rPr>
              <a:t>PHÁT HUY KHẢ NĂNG THUYẾT TRÌNH CỦA HỌC SINH TRONG HỌC TẬP MÔN KHTN</a:t>
            </a:r>
            <a:endParaRPr sz="4000" b="1" dirty="0">
              <a:solidFill>
                <a:srgbClr val="FF0000"/>
              </a:solidFill>
              <a:latin typeface="Times New Roman" panose="02020603050405020304" pitchFamily="18" charset="0"/>
              <a:cs typeface="Times New Roman" panose="02020603050405020304" pitchFamily="18" charset="0"/>
            </a:endParaRPr>
          </a:p>
        </p:txBody>
      </p:sp>
      <p:grpSp>
        <p:nvGrpSpPr>
          <p:cNvPr id="1778" name="Google Shape;1778;p40"/>
          <p:cNvGrpSpPr/>
          <p:nvPr/>
        </p:nvGrpSpPr>
        <p:grpSpPr>
          <a:xfrm>
            <a:off x="8128425" y="3616117"/>
            <a:ext cx="4519483" cy="4885913"/>
            <a:chOff x="5453863" y="-1143100"/>
            <a:chExt cx="2143560" cy="2317356"/>
          </a:xfrm>
        </p:grpSpPr>
        <p:sp>
          <p:nvSpPr>
            <p:cNvPr id="1779" name="Google Shape;1779;p40"/>
            <p:cNvSpPr/>
            <p:nvPr/>
          </p:nvSpPr>
          <p:spPr>
            <a:xfrm>
              <a:off x="5453863" y="-1143100"/>
              <a:ext cx="2143560" cy="2317356"/>
            </a:xfrm>
            <a:custGeom>
              <a:avLst/>
              <a:gdLst/>
              <a:ahLst/>
              <a:cxnLst/>
              <a:rect l="l" t="t" r="r" b="b"/>
              <a:pathLst>
                <a:path w="45783" h="49495" extrusionOk="0">
                  <a:moveTo>
                    <a:pt x="28757" y="0"/>
                  </a:moveTo>
                  <a:lnTo>
                    <a:pt x="28441" y="79"/>
                  </a:lnTo>
                  <a:lnTo>
                    <a:pt x="28165" y="158"/>
                  </a:lnTo>
                  <a:lnTo>
                    <a:pt x="27888" y="237"/>
                  </a:lnTo>
                  <a:lnTo>
                    <a:pt x="27612" y="395"/>
                  </a:lnTo>
                  <a:lnTo>
                    <a:pt x="27335" y="553"/>
                  </a:lnTo>
                  <a:lnTo>
                    <a:pt x="27098" y="751"/>
                  </a:lnTo>
                  <a:lnTo>
                    <a:pt x="26901" y="948"/>
                  </a:lnTo>
                  <a:lnTo>
                    <a:pt x="26703" y="1185"/>
                  </a:lnTo>
                  <a:lnTo>
                    <a:pt x="26229" y="1225"/>
                  </a:lnTo>
                  <a:lnTo>
                    <a:pt x="25795" y="1383"/>
                  </a:lnTo>
                  <a:lnTo>
                    <a:pt x="25360" y="1580"/>
                  </a:lnTo>
                  <a:lnTo>
                    <a:pt x="24965" y="1817"/>
                  </a:lnTo>
                  <a:lnTo>
                    <a:pt x="24570" y="2133"/>
                  </a:lnTo>
                  <a:lnTo>
                    <a:pt x="24254" y="2449"/>
                  </a:lnTo>
                  <a:lnTo>
                    <a:pt x="23978" y="2844"/>
                  </a:lnTo>
                  <a:lnTo>
                    <a:pt x="23741" y="3279"/>
                  </a:lnTo>
                  <a:lnTo>
                    <a:pt x="23622" y="3634"/>
                  </a:lnTo>
                  <a:lnTo>
                    <a:pt x="23543" y="4029"/>
                  </a:lnTo>
                  <a:lnTo>
                    <a:pt x="23504" y="4385"/>
                  </a:lnTo>
                  <a:lnTo>
                    <a:pt x="23504" y="4780"/>
                  </a:lnTo>
                  <a:lnTo>
                    <a:pt x="23543" y="5175"/>
                  </a:lnTo>
                  <a:lnTo>
                    <a:pt x="23622" y="5530"/>
                  </a:lnTo>
                  <a:lnTo>
                    <a:pt x="23741" y="5886"/>
                  </a:lnTo>
                  <a:lnTo>
                    <a:pt x="23899" y="6241"/>
                  </a:lnTo>
                  <a:lnTo>
                    <a:pt x="23662" y="6360"/>
                  </a:lnTo>
                  <a:lnTo>
                    <a:pt x="23425" y="6557"/>
                  </a:lnTo>
                  <a:lnTo>
                    <a:pt x="23267" y="6755"/>
                  </a:lnTo>
                  <a:lnTo>
                    <a:pt x="23188" y="6992"/>
                  </a:lnTo>
                  <a:lnTo>
                    <a:pt x="23148" y="7229"/>
                  </a:lnTo>
                  <a:lnTo>
                    <a:pt x="23148" y="7505"/>
                  </a:lnTo>
                  <a:lnTo>
                    <a:pt x="23188" y="7979"/>
                  </a:lnTo>
                  <a:lnTo>
                    <a:pt x="23188" y="8335"/>
                  </a:lnTo>
                  <a:lnTo>
                    <a:pt x="23227" y="8690"/>
                  </a:lnTo>
                  <a:lnTo>
                    <a:pt x="23306" y="8967"/>
                  </a:lnTo>
                  <a:lnTo>
                    <a:pt x="23069" y="9243"/>
                  </a:lnTo>
                  <a:lnTo>
                    <a:pt x="22872" y="9559"/>
                  </a:lnTo>
                  <a:lnTo>
                    <a:pt x="22714" y="9875"/>
                  </a:lnTo>
                  <a:lnTo>
                    <a:pt x="22635" y="10231"/>
                  </a:lnTo>
                  <a:lnTo>
                    <a:pt x="22595" y="10586"/>
                  </a:lnTo>
                  <a:lnTo>
                    <a:pt x="22635" y="10981"/>
                  </a:lnTo>
                  <a:lnTo>
                    <a:pt x="22516" y="11297"/>
                  </a:lnTo>
                  <a:lnTo>
                    <a:pt x="22477" y="11692"/>
                  </a:lnTo>
                  <a:lnTo>
                    <a:pt x="22477" y="12048"/>
                  </a:lnTo>
                  <a:lnTo>
                    <a:pt x="22477" y="12403"/>
                  </a:lnTo>
                  <a:lnTo>
                    <a:pt x="22556" y="12719"/>
                  </a:lnTo>
                  <a:lnTo>
                    <a:pt x="22674" y="13075"/>
                  </a:lnTo>
                  <a:lnTo>
                    <a:pt x="22832" y="13391"/>
                  </a:lnTo>
                  <a:lnTo>
                    <a:pt x="23030" y="13707"/>
                  </a:lnTo>
                  <a:lnTo>
                    <a:pt x="23346" y="14102"/>
                  </a:lnTo>
                  <a:lnTo>
                    <a:pt x="23741" y="14418"/>
                  </a:lnTo>
                  <a:lnTo>
                    <a:pt x="24175" y="14655"/>
                  </a:lnTo>
                  <a:lnTo>
                    <a:pt x="24649" y="14852"/>
                  </a:lnTo>
                  <a:lnTo>
                    <a:pt x="24254" y="15089"/>
                  </a:lnTo>
                  <a:lnTo>
                    <a:pt x="23899" y="15089"/>
                  </a:lnTo>
                  <a:lnTo>
                    <a:pt x="23741" y="15129"/>
                  </a:lnTo>
                  <a:lnTo>
                    <a:pt x="23583" y="15208"/>
                  </a:lnTo>
                  <a:lnTo>
                    <a:pt x="23346" y="15405"/>
                  </a:lnTo>
                  <a:lnTo>
                    <a:pt x="23148" y="15642"/>
                  </a:lnTo>
                  <a:lnTo>
                    <a:pt x="22872" y="15682"/>
                  </a:lnTo>
                  <a:lnTo>
                    <a:pt x="22595" y="15800"/>
                  </a:lnTo>
                  <a:lnTo>
                    <a:pt x="21055" y="16709"/>
                  </a:lnTo>
                  <a:lnTo>
                    <a:pt x="20778" y="16748"/>
                  </a:lnTo>
                  <a:lnTo>
                    <a:pt x="20541" y="16867"/>
                  </a:lnTo>
                  <a:lnTo>
                    <a:pt x="20344" y="17025"/>
                  </a:lnTo>
                  <a:lnTo>
                    <a:pt x="20186" y="17183"/>
                  </a:lnTo>
                  <a:lnTo>
                    <a:pt x="18843" y="17973"/>
                  </a:lnTo>
                  <a:lnTo>
                    <a:pt x="18092" y="18486"/>
                  </a:lnTo>
                  <a:lnTo>
                    <a:pt x="17381" y="19000"/>
                  </a:lnTo>
                  <a:lnTo>
                    <a:pt x="16710" y="19514"/>
                  </a:lnTo>
                  <a:lnTo>
                    <a:pt x="16117" y="20027"/>
                  </a:lnTo>
                  <a:lnTo>
                    <a:pt x="15604" y="20580"/>
                  </a:lnTo>
                  <a:lnTo>
                    <a:pt x="15130" y="21173"/>
                  </a:lnTo>
                  <a:lnTo>
                    <a:pt x="14735" y="21765"/>
                  </a:lnTo>
                  <a:lnTo>
                    <a:pt x="14379" y="22358"/>
                  </a:lnTo>
                  <a:lnTo>
                    <a:pt x="13945" y="23187"/>
                  </a:lnTo>
                  <a:lnTo>
                    <a:pt x="7624" y="17815"/>
                  </a:lnTo>
                  <a:lnTo>
                    <a:pt x="7466" y="17657"/>
                  </a:lnTo>
                  <a:lnTo>
                    <a:pt x="7229" y="17578"/>
                  </a:lnTo>
                  <a:lnTo>
                    <a:pt x="7032" y="17538"/>
                  </a:lnTo>
                  <a:lnTo>
                    <a:pt x="6834" y="17538"/>
                  </a:lnTo>
                  <a:lnTo>
                    <a:pt x="6597" y="17578"/>
                  </a:lnTo>
                  <a:lnTo>
                    <a:pt x="6400" y="17657"/>
                  </a:lnTo>
                  <a:lnTo>
                    <a:pt x="6202" y="17775"/>
                  </a:lnTo>
                  <a:lnTo>
                    <a:pt x="6044" y="17933"/>
                  </a:lnTo>
                  <a:lnTo>
                    <a:pt x="5926" y="18091"/>
                  </a:lnTo>
                  <a:lnTo>
                    <a:pt x="5807" y="18289"/>
                  </a:lnTo>
                  <a:lnTo>
                    <a:pt x="5768" y="18526"/>
                  </a:lnTo>
                  <a:lnTo>
                    <a:pt x="5768" y="18763"/>
                  </a:lnTo>
                  <a:lnTo>
                    <a:pt x="5807" y="18961"/>
                  </a:lnTo>
                  <a:lnTo>
                    <a:pt x="5886" y="19158"/>
                  </a:lnTo>
                  <a:lnTo>
                    <a:pt x="6005" y="19356"/>
                  </a:lnTo>
                  <a:lnTo>
                    <a:pt x="6163" y="19514"/>
                  </a:lnTo>
                  <a:lnTo>
                    <a:pt x="12878" y="25399"/>
                  </a:lnTo>
                  <a:lnTo>
                    <a:pt x="12839" y="25478"/>
                  </a:lnTo>
                  <a:lnTo>
                    <a:pt x="12681" y="25518"/>
                  </a:lnTo>
                  <a:lnTo>
                    <a:pt x="1581" y="29152"/>
                  </a:lnTo>
                  <a:lnTo>
                    <a:pt x="1304" y="29270"/>
                  </a:lnTo>
                  <a:lnTo>
                    <a:pt x="1107" y="29389"/>
                  </a:lnTo>
                  <a:lnTo>
                    <a:pt x="909" y="29586"/>
                  </a:lnTo>
                  <a:lnTo>
                    <a:pt x="751" y="29823"/>
                  </a:lnTo>
                  <a:lnTo>
                    <a:pt x="672" y="30060"/>
                  </a:lnTo>
                  <a:lnTo>
                    <a:pt x="633" y="30337"/>
                  </a:lnTo>
                  <a:lnTo>
                    <a:pt x="633" y="30613"/>
                  </a:lnTo>
                  <a:lnTo>
                    <a:pt x="672" y="30850"/>
                  </a:lnTo>
                  <a:lnTo>
                    <a:pt x="1423" y="33141"/>
                  </a:lnTo>
                  <a:lnTo>
                    <a:pt x="1462" y="33418"/>
                  </a:lnTo>
                  <a:lnTo>
                    <a:pt x="1265" y="33536"/>
                  </a:lnTo>
                  <a:lnTo>
                    <a:pt x="1067" y="33615"/>
                  </a:lnTo>
                  <a:lnTo>
                    <a:pt x="870" y="33773"/>
                  </a:lnTo>
                  <a:lnTo>
                    <a:pt x="672" y="33931"/>
                  </a:lnTo>
                  <a:lnTo>
                    <a:pt x="554" y="34089"/>
                  </a:lnTo>
                  <a:lnTo>
                    <a:pt x="396" y="34287"/>
                  </a:lnTo>
                  <a:lnTo>
                    <a:pt x="277" y="34484"/>
                  </a:lnTo>
                  <a:lnTo>
                    <a:pt x="198" y="34721"/>
                  </a:lnTo>
                  <a:lnTo>
                    <a:pt x="119" y="35037"/>
                  </a:lnTo>
                  <a:lnTo>
                    <a:pt x="119" y="35393"/>
                  </a:lnTo>
                  <a:lnTo>
                    <a:pt x="119" y="35709"/>
                  </a:lnTo>
                  <a:lnTo>
                    <a:pt x="238" y="36025"/>
                  </a:lnTo>
                  <a:lnTo>
                    <a:pt x="80" y="36341"/>
                  </a:lnTo>
                  <a:lnTo>
                    <a:pt x="40" y="36657"/>
                  </a:lnTo>
                  <a:lnTo>
                    <a:pt x="1" y="37012"/>
                  </a:lnTo>
                  <a:lnTo>
                    <a:pt x="40" y="37328"/>
                  </a:lnTo>
                  <a:lnTo>
                    <a:pt x="119" y="37605"/>
                  </a:lnTo>
                  <a:lnTo>
                    <a:pt x="238" y="37842"/>
                  </a:lnTo>
                  <a:lnTo>
                    <a:pt x="396" y="38079"/>
                  </a:lnTo>
                  <a:lnTo>
                    <a:pt x="593" y="38276"/>
                  </a:lnTo>
                  <a:lnTo>
                    <a:pt x="554" y="38553"/>
                  </a:lnTo>
                  <a:lnTo>
                    <a:pt x="593" y="38829"/>
                  </a:lnTo>
                  <a:lnTo>
                    <a:pt x="672" y="39106"/>
                  </a:lnTo>
                  <a:lnTo>
                    <a:pt x="791" y="39382"/>
                  </a:lnTo>
                  <a:lnTo>
                    <a:pt x="949" y="39619"/>
                  </a:lnTo>
                  <a:lnTo>
                    <a:pt x="1146" y="39856"/>
                  </a:lnTo>
                  <a:lnTo>
                    <a:pt x="1344" y="40054"/>
                  </a:lnTo>
                  <a:lnTo>
                    <a:pt x="1581" y="40212"/>
                  </a:lnTo>
                  <a:lnTo>
                    <a:pt x="1620" y="40252"/>
                  </a:lnTo>
                  <a:lnTo>
                    <a:pt x="1660" y="40291"/>
                  </a:lnTo>
                  <a:lnTo>
                    <a:pt x="1818" y="40647"/>
                  </a:lnTo>
                  <a:lnTo>
                    <a:pt x="2015" y="40963"/>
                  </a:lnTo>
                  <a:lnTo>
                    <a:pt x="2173" y="41121"/>
                  </a:lnTo>
                  <a:lnTo>
                    <a:pt x="2331" y="41318"/>
                  </a:lnTo>
                  <a:lnTo>
                    <a:pt x="2529" y="41437"/>
                  </a:lnTo>
                  <a:lnTo>
                    <a:pt x="2726" y="41555"/>
                  </a:lnTo>
                  <a:lnTo>
                    <a:pt x="2963" y="41674"/>
                  </a:lnTo>
                  <a:lnTo>
                    <a:pt x="3161" y="41713"/>
                  </a:lnTo>
                  <a:lnTo>
                    <a:pt x="3398" y="41792"/>
                  </a:lnTo>
                  <a:lnTo>
                    <a:pt x="3635" y="41792"/>
                  </a:lnTo>
                  <a:lnTo>
                    <a:pt x="4267" y="41832"/>
                  </a:lnTo>
                  <a:lnTo>
                    <a:pt x="6439" y="48547"/>
                  </a:lnTo>
                  <a:lnTo>
                    <a:pt x="6518" y="48744"/>
                  </a:lnTo>
                  <a:lnTo>
                    <a:pt x="6637" y="48942"/>
                  </a:lnTo>
                  <a:lnTo>
                    <a:pt x="6795" y="49100"/>
                  </a:lnTo>
                  <a:lnTo>
                    <a:pt x="6953" y="49218"/>
                  </a:lnTo>
                  <a:lnTo>
                    <a:pt x="7111" y="49337"/>
                  </a:lnTo>
                  <a:lnTo>
                    <a:pt x="7308" y="49416"/>
                  </a:lnTo>
                  <a:lnTo>
                    <a:pt x="7506" y="49455"/>
                  </a:lnTo>
                  <a:lnTo>
                    <a:pt x="7743" y="49495"/>
                  </a:lnTo>
                  <a:lnTo>
                    <a:pt x="7940" y="49455"/>
                  </a:lnTo>
                  <a:lnTo>
                    <a:pt x="8138" y="49416"/>
                  </a:lnTo>
                  <a:lnTo>
                    <a:pt x="19277" y="45782"/>
                  </a:lnTo>
                  <a:lnTo>
                    <a:pt x="19633" y="45624"/>
                  </a:lnTo>
                  <a:lnTo>
                    <a:pt x="19949" y="45426"/>
                  </a:lnTo>
                  <a:lnTo>
                    <a:pt x="20225" y="45110"/>
                  </a:lnTo>
                  <a:lnTo>
                    <a:pt x="20462" y="44794"/>
                  </a:lnTo>
                  <a:lnTo>
                    <a:pt x="20620" y="44399"/>
                  </a:lnTo>
                  <a:lnTo>
                    <a:pt x="20660" y="44004"/>
                  </a:lnTo>
                  <a:lnTo>
                    <a:pt x="20660" y="43609"/>
                  </a:lnTo>
                  <a:lnTo>
                    <a:pt x="20581" y="43254"/>
                  </a:lnTo>
                  <a:lnTo>
                    <a:pt x="19870" y="41081"/>
                  </a:lnTo>
                  <a:lnTo>
                    <a:pt x="20502" y="40765"/>
                  </a:lnTo>
                  <a:lnTo>
                    <a:pt x="20660" y="40647"/>
                  </a:lnTo>
                  <a:lnTo>
                    <a:pt x="30179" y="45110"/>
                  </a:lnTo>
                  <a:lnTo>
                    <a:pt x="30377" y="45189"/>
                  </a:lnTo>
                  <a:lnTo>
                    <a:pt x="30614" y="45229"/>
                  </a:lnTo>
                  <a:lnTo>
                    <a:pt x="30851" y="45189"/>
                  </a:lnTo>
                  <a:lnTo>
                    <a:pt x="31088" y="45110"/>
                  </a:lnTo>
                  <a:lnTo>
                    <a:pt x="31246" y="44992"/>
                  </a:lnTo>
                  <a:lnTo>
                    <a:pt x="31364" y="44873"/>
                  </a:lnTo>
                  <a:lnTo>
                    <a:pt x="31483" y="44715"/>
                  </a:lnTo>
                  <a:lnTo>
                    <a:pt x="31562" y="44557"/>
                  </a:lnTo>
                  <a:lnTo>
                    <a:pt x="32391" y="44676"/>
                  </a:lnTo>
                  <a:lnTo>
                    <a:pt x="33300" y="44715"/>
                  </a:lnTo>
                  <a:lnTo>
                    <a:pt x="33537" y="44952"/>
                  </a:lnTo>
                  <a:lnTo>
                    <a:pt x="34169" y="45426"/>
                  </a:lnTo>
                  <a:lnTo>
                    <a:pt x="34841" y="45821"/>
                  </a:lnTo>
                  <a:lnTo>
                    <a:pt x="35512" y="46216"/>
                  </a:lnTo>
                  <a:lnTo>
                    <a:pt x="36223" y="46532"/>
                  </a:lnTo>
                  <a:lnTo>
                    <a:pt x="36974" y="46769"/>
                  </a:lnTo>
                  <a:lnTo>
                    <a:pt x="37724" y="46967"/>
                  </a:lnTo>
                  <a:lnTo>
                    <a:pt x="38475" y="47125"/>
                  </a:lnTo>
                  <a:lnTo>
                    <a:pt x="39265" y="47204"/>
                  </a:lnTo>
                  <a:lnTo>
                    <a:pt x="40055" y="47204"/>
                  </a:lnTo>
                  <a:lnTo>
                    <a:pt x="40805" y="47164"/>
                  </a:lnTo>
                  <a:lnTo>
                    <a:pt x="41595" y="47046"/>
                  </a:lnTo>
                  <a:lnTo>
                    <a:pt x="42346" y="46848"/>
                  </a:lnTo>
                  <a:lnTo>
                    <a:pt x="43096" y="46611"/>
                  </a:lnTo>
                  <a:lnTo>
                    <a:pt x="43807" y="46335"/>
                  </a:lnTo>
                  <a:lnTo>
                    <a:pt x="44518" y="45979"/>
                  </a:lnTo>
                  <a:lnTo>
                    <a:pt x="45190" y="45545"/>
                  </a:lnTo>
                  <a:lnTo>
                    <a:pt x="45387" y="45387"/>
                  </a:lnTo>
                  <a:lnTo>
                    <a:pt x="45506" y="45189"/>
                  </a:lnTo>
                  <a:lnTo>
                    <a:pt x="45585" y="44952"/>
                  </a:lnTo>
                  <a:lnTo>
                    <a:pt x="45624" y="44715"/>
                  </a:lnTo>
                  <a:lnTo>
                    <a:pt x="45782" y="35077"/>
                  </a:lnTo>
                  <a:lnTo>
                    <a:pt x="45782" y="34879"/>
                  </a:lnTo>
                  <a:lnTo>
                    <a:pt x="45743" y="34721"/>
                  </a:lnTo>
                  <a:lnTo>
                    <a:pt x="45664" y="34603"/>
                  </a:lnTo>
                  <a:lnTo>
                    <a:pt x="45585" y="34445"/>
                  </a:lnTo>
                  <a:lnTo>
                    <a:pt x="45624" y="34010"/>
                  </a:lnTo>
                  <a:lnTo>
                    <a:pt x="45703" y="32983"/>
                  </a:lnTo>
                  <a:lnTo>
                    <a:pt x="45703" y="31917"/>
                  </a:lnTo>
                  <a:lnTo>
                    <a:pt x="45624" y="30850"/>
                  </a:lnTo>
                  <a:lnTo>
                    <a:pt x="45506" y="29705"/>
                  </a:lnTo>
                  <a:lnTo>
                    <a:pt x="45308" y="28559"/>
                  </a:lnTo>
                  <a:lnTo>
                    <a:pt x="45071" y="27374"/>
                  </a:lnTo>
                  <a:lnTo>
                    <a:pt x="44795" y="26150"/>
                  </a:lnTo>
                  <a:lnTo>
                    <a:pt x="44439" y="24925"/>
                  </a:lnTo>
                  <a:lnTo>
                    <a:pt x="44242" y="24372"/>
                  </a:lnTo>
                  <a:lnTo>
                    <a:pt x="44044" y="23859"/>
                  </a:lnTo>
                  <a:lnTo>
                    <a:pt x="43807" y="23345"/>
                  </a:lnTo>
                  <a:lnTo>
                    <a:pt x="43570" y="22832"/>
                  </a:lnTo>
                  <a:lnTo>
                    <a:pt x="43294" y="22318"/>
                  </a:lnTo>
                  <a:lnTo>
                    <a:pt x="42978" y="21844"/>
                  </a:lnTo>
                  <a:lnTo>
                    <a:pt x="42662" y="21370"/>
                  </a:lnTo>
                  <a:lnTo>
                    <a:pt x="42346" y="20936"/>
                  </a:lnTo>
                  <a:lnTo>
                    <a:pt x="41990" y="20501"/>
                  </a:lnTo>
                  <a:lnTo>
                    <a:pt x="41595" y="20067"/>
                  </a:lnTo>
                  <a:lnTo>
                    <a:pt x="41240" y="19672"/>
                  </a:lnTo>
                  <a:lnTo>
                    <a:pt x="40805" y="19277"/>
                  </a:lnTo>
                  <a:lnTo>
                    <a:pt x="40410" y="18921"/>
                  </a:lnTo>
                  <a:lnTo>
                    <a:pt x="39976" y="18605"/>
                  </a:lnTo>
                  <a:lnTo>
                    <a:pt x="39502" y="18289"/>
                  </a:lnTo>
                  <a:lnTo>
                    <a:pt x="39067" y="17973"/>
                  </a:lnTo>
                  <a:lnTo>
                    <a:pt x="38159" y="17459"/>
                  </a:lnTo>
                  <a:lnTo>
                    <a:pt x="37290" y="16985"/>
                  </a:lnTo>
                  <a:lnTo>
                    <a:pt x="37053" y="16788"/>
                  </a:lnTo>
                  <a:lnTo>
                    <a:pt x="36816" y="16669"/>
                  </a:lnTo>
                  <a:lnTo>
                    <a:pt x="36697" y="16669"/>
                  </a:lnTo>
                  <a:lnTo>
                    <a:pt x="35157" y="15761"/>
                  </a:lnTo>
                  <a:lnTo>
                    <a:pt x="34959" y="15682"/>
                  </a:lnTo>
                  <a:lnTo>
                    <a:pt x="34801" y="15642"/>
                  </a:lnTo>
                  <a:lnTo>
                    <a:pt x="34406" y="15642"/>
                  </a:lnTo>
                  <a:lnTo>
                    <a:pt x="34090" y="15484"/>
                  </a:lnTo>
                  <a:lnTo>
                    <a:pt x="33972" y="15366"/>
                  </a:lnTo>
                  <a:lnTo>
                    <a:pt x="33853" y="15247"/>
                  </a:lnTo>
                  <a:lnTo>
                    <a:pt x="33656" y="15168"/>
                  </a:lnTo>
                  <a:lnTo>
                    <a:pt x="33498" y="15089"/>
                  </a:lnTo>
                  <a:lnTo>
                    <a:pt x="33300" y="15050"/>
                  </a:lnTo>
                  <a:lnTo>
                    <a:pt x="33142" y="15050"/>
                  </a:lnTo>
                  <a:lnTo>
                    <a:pt x="32154" y="14576"/>
                  </a:lnTo>
                  <a:lnTo>
                    <a:pt x="32036" y="12403"/>
                  </a:lnTo>
                  <a:lnTo>
                    <a:pt x="32154" y="12087"/>
                  </a:lnTo>
                  <a:lnTo>
                    <a:pt x="32510" y="11969"/>
                  </a:lnTo>
                  <a:lnTo>
                    <a:pt x="32826" y="11850"/>
                  </a:lnTo>
                  <a:lnTo>
                    <a:pt x="33103" y="11653"/>
                  </a:lnTo>
                  <a:lnTo>
                    <a:pt x="33379" y="11416"/>
                  </a:lnTo>
                  <a:lnTo>
                    <a:pt x="33616" y="11100"/>
                  </a:lnTo>
                  <a:lnTo>
                    <a:pt x="33814" y="10784"/>
                  </a:lnTo>
                  <a:lnTo>
                    <a:pt x="33972" y="10389"/>
                  </a:lnTo>
                  <a:lnTo>
                    <a:pt x="34051" y="10033"/>
                  </a:lnTo>
                  <a:lnTo>
                    <a:pt x="34090" y="9638"/>
                  </a:lnTo>
                  <a:lnTo>
                    <a:pt x="34051" y="9243"/>
                  </a:lnTo>
                  <a:lnTo>
                    <a:pt x="33932" y="8848"/>
                  </a:lnTo>
                  <a:lnTo>
                    <a:pt x="33774" y="8493"/>
                  </a:lnTo>
                  <a:lnTo>
                    <a:pt x="33537" y="8177"/>
                  </a:lnTo>
                  <a:lnTo>
                    <a:pt x="33932" y="6873"/>
                  </a:lnTo>
                  <a:lnTo>
                    <a:pt x="34406" y="5570"/>
                  </a:lnTo>
                  <a:lnTo>
                    <a:pt x="34485" y="5372"/>
                  </a:lnTo>
                  <a:lnTo>
                    <a:pt x="34485" y="5135"/>
                  </a:lnTo>
                  <a:lnTo>
                    <a:pt x="34485" y="4898"/>
                  </a:lnTo>
                  <a:lnTo>
                    <a:pt x="34406" y="4701"/>
                  </a:lnTo>
                  <a:lnTo>
                    <a:pt x="34327" y="4543"/>
                  </a:lnTo>
                  <a:lnTo>
                    <a:pt x="34209" y="4385"/>
                  </a:lnTo>
                  <a:lnTo>
                    <a:pt x="34051" y="4227"/>
                  </a:lnTo>
                  <a:lnTo>
                    <a:pt x="33893" y="4148"/>
                  </a:lnTo>
                  <a:lnTo>
                    <a:pt x="33774" y="3950"/>
                  </a:lnTo>
                  <a:lnTo>
                    <a:pt x="33774" y="3792"/>
                  </a:lnTo>
                  <a:lnTo>
                    <a:pt x="33735" y="3476"/>
                  </a:lnTo>
                  <a:lnTo>
                    <a:pt x="33616" y="3200"/>
                  </a:lnTo>
                  <a:lnTo>
                    <a:pt x="33498" y="2923"/>
                  </a:lnTo>
                  <a:lnTo>
                    <a:pt x="33261" y="2726"/>
                  </a:lnTo>
                  <a:lnTo>
                    <a:pt x="33103" y="2607"/>
                  </a:lnTo>
                  <a:lnTo>
                    <a:pt x="32945" y="2489"/>
                  </a:lnTo>
                  <a:lnTo>
                    <a:pt x="32589" y="2331"/>
                  </a:lnTo>
                  <a:lnTo>
                    <a:pt x="32352" y="1936"/>
                  </a:lnTo>
                  <a:lnTo>
                    <a:pt x="32115" y="1541"/>
                  </a:lnTo>
                  <a:lnTo>
                    <a:pt x="31838" y="1225"/>
                  </a:lnTo>
                  <a:lnTo>
                    <a:pt x="31522" y="909"/>
                  </a:lnTo>
                  <a:lnTo>
                    <a:pt x="31206" y="672"/>
                  </a:lnTo>
                  <a:lnTo>
                    <a:pt x="30890" y="474"/>
                  </a:lnTo>
                  <a:lnTo>
                    <a:pt x="30535" y="316"/>
                  </a:lnTo>
                  <a:lnTo>
                    <a:pt x="30219" y="158"/>
                  </a:lnTo>
                  <a:lnTo>
                    <a:pt x="29863" y="79"/>
                  </a:lnTo>
                  <a:lnTo>
                    <a:pt x="29508" y="0"/>
                  </a:lnTo>
                  <a:close/>
                </a:path>
              </a:pathLst>
            </a:custGeom>
            <a:solidFill>
              <a:schemeClr val="dk2"/>
            </a:solidFill>
            <a:ln>
              <a:noFill/>
            </a:ln>
            <a:effectLst>
              <a:outerShdw blurRad="57150" dist="19050" dir="5400000" algn="bl" rotWithShape="0">
                <a:schemeClr val="dk1">
                  <a:alpha val="17000"/>
                </a:schemeClr>
              </a:outerShdw>
            </a:effectLst>
          </p:spPr>
          <p:txBody>
            <a:bodyPr spcFirstLastPara="1" wrap="square" lIns="121900" tIns="121900" rIns="121900" bIns="121900" anchor="ctr" anchorCtr="0">
              <a:noAutofit/>
            </a:bodyPr>
            <a:lstStyle/>
            <a:p>
              <a:endParaRPr sz="2400" dirty="0"/>
            </a:p>
          </p:txBody>
        </p:sp>
        <p:grpSp>
          <p:nvGrpSpPr>
            <p:cNvPr id="1780" name="Google Shape;1780;p40"/>
            <p:cNvGrpSpPr/>
            <p:nvPr/>
          </p:nvGrpSpPr>
          <p:grpSpPr>
            <a:xfrm>
              <a:off x="5502093" y="-1094949"/>
              <a:ext cx="2047392" cy="2221188"/>
              <a:chOff x="3519650" y="1614700"/>
              <a:chExt cx="1093225" cy="1186025"/>
            </a:xfrm>
          </p:grpSpPr>
          <p:sp>
            <p:nvSpPr>
              <p:cNvPr id="1781" name="Google Shape;1781;p40"/>
              <p:cNvSpPr/>
              <p:nvPr/>
            </p:nvSpPr>
            <p:spPr>
              <a:xfrm>
                <a:off x="3990700" y="1969200"/>
                <a:ext cx="391100" cy="724875"/>
              </a:xfrm>
              <a:custGeom>
                <a:avLst/>
                <a:gdLst/>
                <a:ahLst/>
                <a:cxnLst/>
                <a:rect l="l" t="t" r="r" b="b"/>
                <a:pathLst>
                  <a:path w="15644" h="28995" extrusionOk="0">
                    <a:moveTo>
                      <a:pt x="6202" y="1"/>
                    </a:moveTo>
                    <a:lnTo>
                      <a:pt x="3121" y="1818"/>
                    </a:lnTo>
                    <a:lnTo>
                      <a:pt x="2331" y="7348"/>
                    </a:lnTo>
                    <a:lnTo>
                      <a:pt x="1541" y="12878"/>
                    </a:lnTo>
                    <a:lnTo>
                      <a:pt x="751" y="18408"/>
                    </a:lnTo>
                    <a:lnTo>
                      <a:pt x="1" y="23938"/>
                    </a:lnTo>
                    <a:lnTo>
                      <a:pt x="10745" y="28995"/>
                    </a:lnTo>
                    <a:lnTo>
                      <a:pt x="13194" y="15564"/>
                    </a:lnTo>
                    <a:lnTo>
                      <a:pt x="15643" y="2094"/>
                    </a:lnTo>
                    <a:lnTo>
                      <a:pt x="13392" y="1028"/>
                    </a:lnTo>
                    <a:lnTo>
                      <a:pt x="11179" y="1"/>
                    </a:lnTo>
                    <a:lnTo>
                      <a:pt x="10942" y="198"/>
                    </a:lnTo>
                    <a:lnTo>
                      <a:pt x="10666" y="435"/>
                    </a:lnTo>
                    <a:lnTo>
                      <a:pt x="10350" y="593"/>
                    </a:lnTo>
                    <a:lnTo>
                      <a:pt x="10034" y="751"/>
                    </a:lnTo>
                    <a:lnTo>
                      <a:pt x="9718" y="870"/>
                    </a:lnTo>
                    <a:lnTo>
                      <a:pt x="9402" y="949"/>
                    </a:lnTo>
                    <a:lnTo>
                      <a:pt x="9046" y="988"/>
                    </a:lnTo>
                    <a:lnTo>
                      <a:pt x="8730" y="1028"/>
                    </a:lnTo>
                    <a:lnTo>
                      <a:pt x="8375" y="988"/>
                    </a:lnTo>
                    <a:lnTo>
                      <a:pt x="8019" y="949"/>
                    </a:lnTo>
                    <a:lnTo>
                      <a:pt x="7703" y="870"/>
                    </a:lnTo>
                    <a:lnTo>
                      <a:pt x="7387" y="751"/>
                    </a:lnTo>
                    <a:lnTo>
                      <a:pt x="7071" y="593"/>
                    </a:lnTo>
                    <a:lnTo>
                      <a:pt x="6755" y="435"/>
                    </a:lnTo>
                    <a:lnTo>
                      <a:pt x="6479" y="238"/>
                    </a:lnTo>
                    <a:lnTo>
                      <a:pt x="6202" y="1"/>
                    </a:lnTo>
                    <a:close/>
                  </a:path>
                </a:pathLst>
              </a:custGeom>
              <a:solidFill>
                <a:schemeClr val="accent4"/>
              </a:solidFill>
              <a:ln>
                <a:noFill/>
              </a:ln>
            </p:spPr>
            <p:txBody>
              <a:bodyPr spcFirstLastPara="1" wrap="square" lIns="121900" tIns="121900" rIns="121900" bIns="121900" anchor="ctr" anchorCtr="0">
                <a:noAutofit/>
              </a:bodyPr>
              <a:lstStyle/>
              <a:p>
                <a:endParaRPr sz="2400" dirty="0"/>
              </a:p>
            </p:txBody>
          </p:sp>
          <p:sp>
            <p:nvSpPr>
              <p:cNvPr id="1782" name="Google Shape;1782;p40"/>
              <p:cNvSpPr/>
              <p:nvPr/>
            </p:nvSpPr>
            <p:spPr>
              <a:xfrm>
                <a:off x="4125000" y="2019575"/>
                <a:ext cx="103725" cy="464150"/>
              </a:xfrm>
              <a:custGeom>
                <a:avLst/>
                <a:gdLst/>
                <a:ahLst/>
                <a:cxnLst/>
                <a:rect l="l" t="t" r="r" b="b"/>
                <a:pathLst>
                  <a:path w="4149" h="18566" extrusionOk="0">
                    <a:moveTo>
                      <a:pt x="3319" y="0"/>
                    </a:moveTo>
                    <a:lnTo>
                      <a:pt x="2134" y="1383"/>
                    </a:lnTo>
                    <a:lnTo>
                      <a:pt x="2726" y="2529"/>
                    </a:lnTo>
                    <a:lnTo>
                      <a:pt x="1" y="17499"/>
                    </a:lnTo>
                    <a:lnTo>
                      <a:pt x="80" y="17657"/>
                    </a:lnTo>
                    <a:lnTo>
                      <a:pt x="198" y="17855"/>
                    </a:lnTo>
                    <a:lnTo>
                      <a:pt x="317" y="18013"/>
                    </a:lnTo>
                    <a:lnTo>
                      <a:pt x="475" y="18131"/>
                    </a:lnTo>
                    <a:lnTo>
                      <a:pt x="791" y="18368"/>
                    </a:lnTo>
                    <a:lnTo>
                      <a:pt x="1186" y="18526"/>
                    </a:lnTo>
                    <a:lnTo>
                      <a:pt x="1383" y="18566"/>
                    </a:lnTo>
                    <a:lnTo>
                      <a:pt x="1620" y="18566"/>
                    </a:lnTo>
                    <a:lnTo>
                      <a:pt x="1818" y="18526"/>
                    </a:lnTo>
                    <a:lnTo>
                      <a:pt x="2055" y="18487"/>
                    </a:lnTo>
                    <a:lnTo>
                      <a:pt x="2489" y="18289"/>
                    </a:lnTo>
                    <a:lnTo>
                      <a:pt x="2845" y="18092"/>
                    </a:lnTo>
                    <a:lnTo>
                      <a:pt x="3121" y="10389"/>
                    </a:lnTo>
                    <a:lnTo>
                      <a:pt x="3398" y="2726"/>
                    </a:lnTo>
                    <a:lnTo>
                      <a:pt x="3753" y="2094"/>
                    </a:lnTo>
                    <a:lnTo>
                      <a:pt x="4148" y="1502"/>
                    </a:lnTo>
                    <a:lnTo>
                      <a:pt x="3319" y="0"/>
                    </a:lnTo>
                    <a:close/>
                  </a:path>
                </a:pathLst>
              </a:custGeom>
              <a:solidFill>
                <a:schemeClr val="accent3"/>
              </a:solidFill>
              <a:ln>
                <a:noFill/>
              </a:ln>
            </p:spPr>
            <p:txBody>
              <a:bodyPr spcFirstLastPara="1" wrap="square" lIns="121900" tIns="121900" rIns="121900" bIns="121900" anchor="ctr" anchorCtr="0">
                <a:noAutofit/>
              </a:bodyPr>
              <a:lstStyle/>
              <a:p>
                <a:endParaRPr sz="2400" dirty="0"/>
              </a:p>
            </p:txBody>
          </p:sp>
          <p:sp>
            <p:nvSpPr>
              <p:cNvPr id="1783" name="Google Shape;1783;p40"/>
              <p:cNvSpPr/>
              <p:nvPr/>
            </p:nvSpPr>
            <p:spPr>
              <a:xfrm>
                <a:off x="4094400" y="1991925"/>
                <a:ext cx="85925" cy="97800"/>
              </a:xfrm>
              <a:custGeom>
                <a:avLst/>
                <a:gdLst/>
                <a:ahLst/>
                <a:cxnLst/>
                <a:rect l="l" t="t" r="r" b="b"/>
                <a:pathLst>
                  <a:path w="3437" h="3912" extrusionOk="0">
                    <a:moveTo>
                      <a:pt x="79" y="0"/>
                    </a:moveTo>
                    <a:lnTo>
                      <a:pt x="0" y="79"/>
                    </a:lnTo>
                    <a:lnTo>
                      <a:pt x="40" y="158"/>
                    </a:lnTo>
                    <a:lnTo>
                      <a:pt x="2094" y="3872"/>
                    </a:lnTo>
                    <a:lnTo>
                      <a:pt x="2173" y="3911"/>
                    </a:lnTo>
                    <a:lnTo>
                      <a:pt x="2291" y="3911"/>
                    </a:lnTo>
                    <a:lnTo>
                      <a:pt x="2844" y="3279"/>
                    </a:lnTo>
                    <a:lnTo>
                      <a:pt x="3397" y="2687"/>
                    </a:lnTo>
                    <a:lnTo>
                      <a:pt x="3437" y="2608"/>
                    </a:lnTo>
                    <a:lnTo>
                      <a:pt x="3397" y="2528"/>
                    </a:lnTo>
                    <a:lnTo>
                      <a:pt x="3318" y="2489"/>
                    </a:lnTo>
                    <a:lnTo>
                      <a:pt x="3239" y="2528"/>
                    </a:lnTo>
                    <a:lnTo>
                      <a:pt x="2686" y="3161"/>
                    </a:lnTo>
                    <a:lnTo>
                      <a:pt x="2212" y="3635"/>
                    </a:lnTo>
                    <a:lnTo>
                      <a:pt x="198" y="40"/>
                    </a:lnTo>
                    <a:lnTo>
                      <a:pt x="158" y="0"/>
                    </a:lnTo>
                    <a:close/>
                  </a:path>
                </a:pathLst>
              </a:custGeom>
              <a:solidFill>
                <a:schemeClr val="dk1"/>
              </a:solidFill>
              <a:ln>
                <a:noFill/>
              </a:ln>
            </p:spPr>
            <p:txBody>
              <a:bodyPr spcFirstLastPara="1" wrap="square" lIns="121900" tIns="121900" rIns="121900" bIns="121900" anchor="ctr" anchorCtr="0">
                <a:noAutofit/>
              </a:bodyPr>
              <a:lstStyle/>
              <a:p>
                <a:endParaRPr sz="2400" dirty="0"/>
              </a:p>
            </p:txBody>
          </p:sp>
          <p:sp>
            <p:nvSpPr>
              <p:cNvPr id="1784" name="Google Shape;1784;p40"/>
              <p:cNvSpPr/>
              <p:nvPr/>
            </p:nvSpPr>
            <p:spPr>
              <a:xfrm>
                <a:off x="4224750" y="1990925"/>
                <a:ext cx="101725" cy="108675"/>
              </a:xfrm>
              <a:custGeom>
                <a:avLst/>
                <a:gdLst/>
                <a:ahLst/>
                <a:cxnLst/>
                <a:rect l="l" t="t" r="r" b="b"/>
                <a:pathLst>
                  <a:path w="4069" h="4347" extrusionOk="0">
                    <a:moveTo>
                      <a:pt x="3951" y="1"/>
                    </a:moveTo>
                    <a:lnTo>
                      <a:pt x="3872" y="40"/>
                    </a:lnTo>
                    <a:lnTo>
                      <a:pt x="2370" y="2094"/>
                    </a:lnTo>
                    <a:lnTo>
                      <a:pt x="988" y="4030"/>
                    </a:lnTo>
                    <a:lnTo>
                      <a:pt x="198" y="2687"/>
                    </a:lnTo>
                    <a:lnTo>
                      <a:pt x="119" y="2648"/>
                    </a:lnTo>
                    <a:lnTo>
                      <a:pt x="40" y="2648"/>
                    </a:lnTo>
                    <a:lnTo>
                      <a:pt x="0" y="2727"/>
                    </a:lnTo>
                    <a:lnTo>
                      <a:pt x="0" y="2806"/>
                    </a:lnTo>
                    <a:lnTo>
                      <a:pt x="909" y="4307"/>
                    </a:lnTo>
                    <a:lnTo>
                      <a:pt x="948" y="4346"/>
                    </a:lnTo>
                    <a:lnTo>
                      <a:pt x="988" y="4346"/>
                    </a:lnTo>
                    <a:lnTo>
                      <a:pt x="1067" y="4307"/>
                    </a:lnTo>
                    <a:lnTo>
                      <a:pt x="2568" y="2252"/>
                    </a:lnTo>
                    <a:lnTo>
                      <a:pt x="4030" y="159"/>
                    </a:lnTo>
                    <a:lnTo>
                      <a:pt x="4069" y="80"/>
                    </a:lnTo>
                    <a:lnTo>
                      <a:pt x="4030" y="40"/>
                    </a:lnTo>
                    <a:lnTo>
                      <a:pt x="3951" y="1"/>
                    </a:lnTo>
                    <a:close/>
                  </a:path>
                </a:pathLst>
              </a:custGeom>
              <a:solidFill>
                <a:schemeClr val="dk1"/>
              </a:solidFill>
              <a:ln>
                <a:noFill/>
              </a:ln>
            </p:spPr>
            <p:txBody>
              <a:bodyPr spcFirstLastPara="1" wrap="square" lIns="121900" tIns="121900" rIns="121900" bIns="121900" anchor="ctr" anchorCtr="0">
                <a:noAutofit/>
              </a:bodyPr>
              <a:lstStyle/>
              <a:p>
                <a:endParaRPr sz="2400" dirty="0"/>
              </a:p>
            </p:txBody>
          </p:sp>
          <p:sp>
            <p:nvSpPr>
              <p:cNvPr id="1785" name="Google Shape;1785;p40"/>
              <p:cNvSpPr/>
              <p:nvPr/>
            </p:nvSpPr>
            <p:spPr>
              <a:xfrm>
                <a:off x="4145750" y="2518275"/>
                <a:ext cx="12850" cy="86925"/>
              </a:xfrm>
              <a:custGeom>
                <a:avLst/>
                <a:gdLst/>
                <a:ahLst/>
                <a:cxnLst/>
                <a:rect l="l" t="t" r="r" b="b"/>
                <a:pathLst>
                  <a:path w="514" h="3477" extrusionOk="0">
                    <a:moveTo>
                      <a:pt x="395" y="0"/>
                    </a:moveTo>
                    <a:lnTo>
                      <a:pt x="316" y="40"/>
                    </a:lnTo>
                    <a:lnTo>
                      <a:pt x="277" y="119"/>
                    </a:lnTo>
                    <a:lnTo>
                      <a:pt x="0" y="3358"/>
                    </a:lnTo>
                    <a:lnTo>
                      <a:pt x="0" y="3437"/>
                    </a:lnTo>
                    <a:lnTo>
                      <a:pt x="79" y="3477"/>
                    </a:lnTo>
                    <a:lnTo>
                      <a:pt x="158" y="3437"/>
                    </a:lnTo>
                    <a:lnTo>
                      <a:pt x="198" y="3398"/>
                    </a:lnTo>
                    <a:lnTo>
                      <a:pt x="514" y="119"/>
                    </a:lnTo>
                    <a:lnTo>
                      <a:pt x="474" y="40"/>
                    </a:lnTo>
                    <a:lnTo>
                      <a:pt x="395" y="0"/>
                    </a:lnTo>
                    <a:close/>
                  </a:path>
                </a:pathLst>
              </a:custGeom>
              <a:solidFill>
                <a:schemeClr val="dk1"/>
              </a:solidFill>
              <a:ln>
                <a:noFill/>
              </a:ln>
            </p:spPr>
            <p:txBody>
              <a:bodyPr spcFirstLastPara="1" wrap="square" lIns="121900" tIns="121900" rIns="121900" bIns="121900" anchor="ctr" anchorCtr="0">
                <a:noAutofit/>
              </a:bodyPr>
              <a:lstStyle/>
              <a:p>
                <a:endParaRPr sz="2400" dirty="0"/>
              </a:p>
            </p:txBody>
          </p:sp>
          <p:sp>
            <p:nvSpPr>
              <p:cNvPr id="1786" name="Google Shape;1786;p40"/>
              <p:cNvSpPr/>
              <p:nvPr/>
            </p:nvSpPr>
            <p:spPr>
              <a:xfrm>
                <a:off x="4250425" y="2246700"/>
                <a:ext cx="80025" cy="142225"/>
              </a:xfrm>
              <a:custGeom>
                <a:avLst/>
                <a:gdLst/>
                <a:ahLst/>
                <a:cxnLst/>
                <a:rect l="l" t="t" r="r" b="b"/>
                <a:pathLst>
                  <a:path w="3201" h="5689" extrusionOk="0">
                    <a:moveTo>
                      <a:pt x="119" y="1"/>
                    </a:moveTo>
                    <a:lnTo>
                      <a:pt x="79" y="80"/>
                    </a:lnTo>
                    <a:lnTo>
                      <a:pt x="40" y="2015"/>
                    </a:lnTo>
                    <a:lnTo>
                      <a:pt x="0" y="3911"/>
                    </a:lnTo>
                    <a:lnTo>
                      <a:pt x="40" y="3990"/>
                    </a:lnTo>
                    <a:lnTo>
                      <a:pt x="988" y="4859"/>
                    </a:lnTo>
                    <a:lnTo>
                      <a:pt x="1936" y="5689"/>
                    </a:lnTo>
                    <a:lnTo>
                      <a:pt x="2015" y="5689"/>
                    </a:lnTo>
                    <a:lnTo>
                      <a:pt x="2094" y="5649"/>
                    </a:lnTo>
                    <a:lnTo>
                      <a:pt x="2133" y="5570"/>
                    </a:lnTo>
                    <a:lnTo>
                      <a:pt x="2094" y="5531"/>
                    </a:lnTo>
                    <a:lnTo>
                      <a:pt x="1146" y="4701"/>
                    </a:lnTo>
                    <a:lnTo>
                      <a:pt x="237" y="3872"/>
                    </a:lnTo>
                    <a:lnTo>
                      <a:pt x="237" y="2015"/>
                    </a:lnTo>
                    <a:lnTo>
                      <a:pt x="277" y="198"/>
                    </a:lnTo>
                    <a:lnTo>
                      <a:pt x="3082" y="475"/>
                    </a:lnTo>
                    <a:lnTo>
                      <a:pt x="3161" y="435"/>
                    </a:lnTo>
                    <a:lnTo>
                      <a:pt x="3200" y="396"/>
                    </a:lnTo>
                    <a:lnTo>
                      <a:pt x="3161" y="317"/>
                    </a:lnTo>
                    <a:lnTo>
                      <a:pt x="3121" y="277"/>
                    </a:lnTo>
                    <a:lnTo>
                      <a:pt x="198" y="1"/>
                    </a:lnTo>
                    <a:close/>
                  </a:path>
                </a:pathLst>
              </a:custGeom>
              <a:solidFill>
                <a:schemeClr val="dk1"/>
              </a:solidFill>
              <a:ln>
                <a:noFill/>
              </a:ln>
            </p:spPr>
            <p:txBody>
              <a:bodyPr spcFirstLastPara="1" wrap="square" lIns="121900" tIns="121900" rIns="121900" bIns="121900" anchor="ctr" anchorCtr="0">
                <a:noAutofit/>
              </a:bodyPr>
              <a:lstStyle/>
              <a:p>
                <a:endParaRPr sz="2400" dirty="0"/>
              </a:p>
            </p:txBody>
          </p:sp>
          <p:sp>
            <p:nvSpPr>
              <p:cNvPr id="1787" name="Google Shape;1787;p40"/>
              <p:cNvSpPr/>
              <p:nvPr/>
            </p:nvSpPr>
            <p:spPr>
              <a:xfrm>
                <a:off x="4141800" y="1886250"/>
                <a:ext cx="132350" cy="120500"/>
              </a:xfrm>
              <a:custGeom>
                <a:avLst/>
                <a:gdLst/>
                <a:ahLst/>
                <a:cxnLst/>
                <a:rect l="l" t="t" r="r" b="b"/>
                <a:pathLst>
                  <a:path w="5294" h="4820" extrusionOk="0">
                    <a:moveTo>
                      <a:pt x="5056" y="1"/>
                    </a:moveTo>
                    <a:lnTo>
                      <a:pt x="2726" y="356"/>
                    </a:lnTo>
                    <a:lnTo>
                      <a:pt x="356" y="712"/>
                    </a:lnTo>
                    <a:lnTo>
                      <a:pt x="0" y="3714"/>
                    </a:lnTo>
                    <a:lnTo>
                      <a:pt x="277" y="3951"/>
                    </a:lnTo>
                    <a:lnTo>
                      <a:pt x="553" y="4148"/>
                    </a:lnTo>
                    <a:lnTo>
                      <a:pt x="869" y="4346"/>
                    </a:lnTo>
                    <a:lnTo>
                      <a:pt x="1185" y="4504"/>
                    </a:lnTo>
                    <a:lnTo>
                      <a:pt x="1501" y="4662"/>
                    </a:lnTo>
                    <a:lnTo>
                      <a:pt x="1857" y="4741"/>
                    </a:lnTo>
                    <a:lnTo>
                      <a:pt x="2212" y="4780"/>
                    </a:lnTo>
                    <a:lnTo>
                      <a:pt x="2568" y="4820"/>
                    </a:lnTo>
                    <a:lnTo>
                      <a:pt x="2963" y="4780"/>
                    </a:lnTo>
                    <a:lnTo>
                      <a:pt x="3318" y="4741"/>
                    </a:lnTo>
                    <a:lnTo>
                      <a:pt x="3674" y="4622"/>
                    </a:lnTo>
                    <a:lnTo>
                      <a:pt x="4029" y="4504"/>
                    </a:lnTo>
                    <a:lnTo>
                      <a:pt x="4385" y="4306"/>
                    </a:lnTo>
                    <a:lnTo>
                      <a:pt x="4701" y="4109"/>
                    </a:lnTo>
                    <a:lnTo>
                      <a:pt x="5017" y="3911"/>
                    </a:lnTo>
                    <a:lnTo>
                      <a:pt x="5293" y="3635"/>
                    </a:lnTo>
                    <a:lnTo>
                      <a:pt x="5056" y="1"/>
                    </a:lnTo>
                    <a:close/>
                  </a:path>
                </a:pathLst>
              </a:custGeom>
              <a:solidFill>
                <a:srgbClr val="FF977D"/>
              </a:solidFill>
              <a:ln>
                <a:noFill/>
              </a:ln>
            </p:spPr>
            <p:txBody>
              <a:bodyPr spcFirstLastPara="1" wrap="square" lIns="121900" tIns="121900" rIns="121900" bIns="121900" anchor="ctr" anchorCtr="0">
                <a:noAutofit/>
              </a:bodyPr>
              <a:lstStyle/>
              <a:p>
                <a:endParaRPr sz="2400" dirty="0"/>
              </a:p>
            </p:txBody>
          </p:sp>
          <p:sp>
            <p:nvSpPr>
              <p:cNvPr id="1788" name="Google Shape;1788;p40"/>
              <p:cNvSpPr/>
              <p:nvPr/>
            </p:nvSpPr>
            <p:spPr>
              <a:xfrm>
                <a:off x="4297825" y="1715425"/>
                <a:ext cx="32625" cy="91850"/>
              </a:xfrm>
              <a:custGeom>
                <a:avLst/>
                <a:gdLst/>
                <a:ahLst/>
                <a:cxnLst/>
                <a:rect l="l" t="t" r="r" b="b"/>
                <a:pathLst>
                  <a:path w="1305" h="3674" extrusionOk="0">
                    <a:moveTo>
                      <a:pt x="1186" y="0"/>
                    </a:moveTo>
                    <a:lnTo>
                      <a:pt x="1107" y="40"/>
                    </a:lnTo>
                    <a:lnTo>
                      <a:pt x="791" y="909"/>
                    </a:lnTo>
                    <a:lnTo>
                      <a:pt x="474" y="1778"/>
                    </a:lnTo>
                    <a:lnTo>
                      <a:pt x="237" y="2647"/>
                    </a:lnTo>
                    <a:lnTo>
                      <a:pt x="0" y="3555"/>
                    </a:lnTo>
                    <a:lnTo>
                      <a:pt x="40" y="3634"/>
                    </a:lnTo>
                    <a:lnTo>
                      <a:pt x="79" y="3674"/>
                    </a:lnTo>
                    <a:lnTo>
                      <a:pt x="198" y="3674"/>
                    </a:lnTo>
                    <a:lnTo>
                      <a:pt x="237" y="3595"/>
                    </a:lnTo>
                    <a:lnTo>
                      <a:pt x="435" y="2726"/>
                    </a:lnTo>
                    <a:lnTo>
                      <a:pt x="672" y="1857"/>
                    </a:lnTo>
                    <a:lnTo>
                      <a:pt x="988" y="988"/>
                    </a:lnTo>
                    <a:lnTo>
                      <a:pt x="1304" y="119"/>
                    </a:lnTo>
                    <a:lnTo>
                      <a:pt x="1304" y="40"/>
                    </a:lnTo>
                    <a:lnTo>
                      <a:pt x="1265" y="0"/>
                    </a:lnTo>
                    <a:close/>
                  </a:path>
                </a:pathLst>
              </a:custGeom>
              <a:solidFill>
                <a:schemeClr val="accent6"/>
              </a:solidFill>
              <a:ln>
                <a:noFill/>
              </a:ln>
            </p:spPr>
            <p:txBody>
              <a:bodyPr spcFirstLastPara="1" wrap="square" lIns="121900" tIns="121900" rIns="121900" bIns="121900" anchor="ctr" anchorCtr="0">
                <a:noAutofit/>
              </a:bodyPr>
              <a:lstStyle/>
              <a:p>
                <a:endParaRPr sz="2400" dirty="0"/>
              </a:p>
            </p:txBody>
          </p:sp>
          <p:sp>
            <p:nvSpPr>
              <p:cNvPr id="1789" name="Google Shape;1789;p40"/>
              <p:cNvSpPr/>
              <p:nvPr/>
            </p:nvSpPr>
            <p:spPr>
              <a:xfrm>
                <a:off x="4081550" y="1614700"/>
                <a:ext cx="237025" cy="341700"/>
              </a:xfrm>
              <a:custGeom>
                <a:avLst/>
                <a:gdLst/>
                <a:ahLst/>
                <a:cxnLst/>
                <a:rect l="l" t="t" r="r" b="b"/>
                <a:pathLst>
                  <a:path w="9481" h="13668" extrusionOk="0">
                    <a:moveTo>
                      <a:pt x="5373" y="0"/>
                    </a:moveTo>
                    <a:lnTo>
                      <a:pt x="5136" y="40"/>
                    </a:lnTo>
                    <a:lnTo>
                      <a:pt x="4859" y="119"/>
                    </a:lnTo>
                    <a:lnTo>
                      <a:pt x="4662" y="237"/>
                    </a:lnTo>
                    <a:lnTo>
                      <a:pt x="4425" y="395"/>
                    </a:lnTo>
                    <a:lnTo>
                      <a:pt x="4227" y="553"/>
                    </a:lnTo>
                    <a:lnTo>
                      <a:pt x="4069" y="751"/>
                    </a:lnTo>
                    <a:lnTo>
                      <a:pt x="3911" y="948"/>
                    </a:lnTo>
                    <a:lnTo>
                      <a:pt x="3793" y="1185"/>
                    </a:lnTo>
                    <a:lnTo>
                      <a:pt x="3398" y="1146"/>
                    </a:lnTo>
                    <a:lnTo>
                      <a:pt x="3003" y="1225"/>
                    </a:lnTo>
                    <a:lnTo>
                      <a:pt x="2608" y="1343"/>
                    </a:lnTo>
                    <a:lnTo>
                      <a:pt x="2252" y="1501"/>
                    </a:lnTo>
                    <a:lnTo>
                      <a:pt x="1936" y="1738"/>
                    </a:lnTo>
                    <a:lnTo>
                      <a:pt x="1620" y="1975"/>
                    </a:lnTo>
                    <a:lnTo>
                      <a:pt x="1383" y="2291"/>
                    </a:lnTo>
                    <a:lnTo>
                      <a:pt x="1186" y="2647"/>
                    </a:lnTo>
                    <a:lnTo>
                      <a:pt x="1067" y="3042"/>
                    </a:lnTo>
                    <a:lnTo>
                      <a:pt x="1028" y="3437"/>
                    </a:lnTo>
                    <a:lnTo>
                      <a:pt x="1028" y="3832"/>
                    </a:lnTo>
                    <a:lnTo>
                      <a:pt x="1107" y="4187"/>
                    </a:lnTo>
                    <a:lnTo>
                      <a:pt x="1225" y="4582"/>
                    </a:lnTo>
                    <a:lnTo>
                      <a:pt x="1423" y="4938"/>
                    </a:lnTo>
                    <a:lnTo>
                      <a:pt x="1660" y="5254"/>
                    </a:lnTo>
                    <a:lnTo>
                      <a:pt x="1976" y="5491"/>
                    </a:lnTo>
                    <a:lnTo>
                      <a:pt x="1067" y="8374"/>
                    </a:lnTo>
                    <a:lnTo>
                      <a:pt x="830" y="8453"/>
                    </a:lnTo>
                    <a:lnTo>
                      <a:pt x="593" y="8611"/>
                    </a:lnTo>
                    <a:lnTo>
                      <a:pt x="396" y="8769"/>
                    </a:lnTo>
                    <a:lnTo>
                      <a:pt x="277" y="9006"/>
                    </a:lnTo>
                    <a:lnTo>
                      <a:pt x="159" y="9243"/>
                    </a:lnTo>
                    <a:lnTo>
                      <a:pt x="119" y="9480"/>
                    </a:lnTo>
                    <a:lnTo>
                      <a:pt x="119" y="9757"/>
                    </a:lnTo>
                    <a:lnTo>
                      <a:pt x="198" y="9994"/>
                    </a:lnTo>
                    <a:lnTo>
                      <a:pt x="80" y="10270"/>
                    </a:lnTo>
                    <a:lnTo>
                      <a:pt x="40" y="10507"/>
                    </a:lnTo>
                    <a:lnTo>
                      <a:pt x="1" y="10784"/>
                    </a:lnTo>
                    <a:lnTo>
                      <a:pt x="1" y="11060"/>
                    </a:lnTo>
                    <a:lnTo>
                      <a:pt x="40" y="11337"/>
                    </a:lnTo>
                    <a:lnTo>
                      <a:pt x="80" y="11574"/>
                    </a:lnTo>
                    <a:lnTo>
                      <a:pt x="198" y="11850"/>
                    </a:lnTo>
                    <a:lnTo>
                      <a:pt x="356" y="12087"/>
                    </a:lnTo>
                    <a:lnTo>
                      <a:pt x="514" y="12285"/>
                    </a:lnTo>
                    <a:lnTo>
                      <a:pt x="712" y="12443"/>
                    </a:lnTo>
                    <a:lnTo>
                      <a:pt x="949" y="12601"/>
                    </a:lnTo>
                    <a:lnTo>
                      <a:pt x="1186" y="12719"/>
                    </a:lnTo>
                    <a:lnTo>
                      <a:pt x="1423" y="12838"/>
                    </a:lnTo>
                    <a:lnTo>
                      <a:pt x="1699" y="12877"/>
                    </a:lnTo>
                    <a:lnTo>
                      <a:pt x="1976" y="12917"/>
                    </a:lnTo>
                    <a:lnTo>
                      <a:pt x="2252" y="12877"/>
                    </a:lnTo>
                    <a:lnTo>
                      <a:pt x="2529" y="13114"/>
                    </a:lnTo>
                    <a:lnTo>
                      <a:pt x="2805" y="13312"/>
                    </a:lnTo>
                    <a:lnTo>
                      <a:pt x="3121" y="13470"/>
                    </a:lnTo>
                    <a:lnTo>
                      <a:pt x="3477" y="13588"/>
                    </a:lnTo>
                    <a:lnTo>
                      <a:pt x="3832" y="13628"/>
                    </a:lnTo>
                    <a:lnTo>
                      <a:pt x="4188" y="13667"/>
                    </a:lnTo>
                    <a:lnTo>
                      <a:pt x="4543" y="13628"/>
                    </a:lnTo>
                    <a:lnTo>
                      <a:pt x="4899" y="13549"/>
                    </a:lnTo>
                    <a:lnTo>
                      <a:pt x="5215" y="13430"/>
                    </a:lnTo>
                    <a:lnTo>
                      <a:pt x="5570" y="13312"/>
                    </a:lnTo>
                    <a:lnTo>
                      <a:pt x="5847" y="13114"/>
                    </a:lnTo>
                    <a:lnTo>
                      <a:pt x="6163" y="12917"/>
                    </a:lnTo>
                    <a:lnTo>
                      <a:pt x="6439" y="12680"/>
                    </a:lnTo>
                    <a:lnTo>
                      <a:pt x="6676" y="12403"/>
                    </a:lnTo>
                    <a:lnTo>
                      <a:pt x="6913" y="12127"/>
                    </a:lnTo>
                    <a:lnTo>
                      <a:pt x="7111" y="11850"/>
                    </a:lnTo>
                    <a:lnTo>
                      <a:pt x="7308" y="11534"/>
                    </a:lnTo>
                    <a:lnTo>
                      <a:pt x="7466" y="11218"/>
                    </a:lnTo>
                    <a:lnTo>
                      <a:pt x="7743" y="10547"/>
                    </a:lnTo>
                    <a:lnTo>
                      <a:pt x="7980" y="9836"/>
                    </a:lnTo>
                    <a:lnTo>
                      <a:pt x="8098" y="9125"/>
                    </a:lnTo>
                    <a:lnTo>
                      <a:pt x="8691" y="8098"/>
                    </a:lnTo>
                    <a:lnTo>
                      <a:pt x="9481" y="3634"/>
                    </a:lnTo>
                    <a:lnTo>
                      <a:pt x="9086" y="3121"/>
                    </a:lnTo>
                    <a:lnTo>
                      <a:pt x="9204" y="2963"/>
                    </a:lnTo>
                    <a:lnTo>
                      <a:pt x="9244" y="2805"/>
                    </a:lnTo>
                    <a:lnTo>
                      <a:pt x="9204" y="2607"/>
                    </a:lnTo>
                    <a:lnTo>
                      <a:pt x="9086" y="2449"/>
                    </a:lnTo>
                    <a:lnTo>
                      <a:pt x="8928" y="2331"/>
                    </a:lnTo>
                    <a:lnTo>
                      <a:pt x="8730" y="2291"/>
                    </a:lnTo>
                    <a:lnTo>
                      <a:pt x="8572" y="2331"/>
                    </a:lnTo>
                    <a:lnTo>
                      <a:pt x="8493" y="2370"/>
                    </a:lnTo>
                    <a:lnTo>
                      <a:pt x="8414" y="2410"/>
                    </a:lnTo>
                    <a:lnTo>
                      <a:pt x="8217" y="1936"/>
                    </a:lnTo>
                    <a:lnTo>
                      <a:pt x="7980" y="1462"/>
                    </a:lnTo>
                    <a:lnTo>
                      <a:pt x="7703" y="1027"/>
                    </a:lnTo>
                    <a:lnTo>
                      <a:pt x="7308" y="672"/>
                    </a:lnTo>
                    <a:lnTo>
                      <a:pt x="7111" y="474"/>
                    </a:lnTo>
                    <a:lnTo>
                      <a:pt x="6913" y="356"/>
                    </a:lnTo>
                    <a:lnTo>
                      <a:pt x="6676" y="237"/>
                    </a:lnTo>
                    <a:lnTo>
                      <a:pt x="6400" y="119"/>
                    </a:lnTo>
                    <a:lnTo>
                      <a:pt x="6163" y="40"/>
                    </a:lnTo>
                    <a:lnTo>
                      <a:pt x="5926" y="0"/>
                    </a:lnTo>
                    <a:close/>
                  </a:path>
                </a:pathLst>
              </a:custGeom>
              <a:solidFill>
                <a:schemeClr val="accent6"/>
              </a:solidFill>
              <a:ln>
                <a:noFill/>
              </a:ln>
            </p:spPr>
            <p:txBody>
              <a:bodyPr spcFirstLastPara="1" wrap="square" lIns="121900" tIns="121900" rIns="121900" bIns="121900" anchor="ctr" anchorCtr="0">
                <a:noAutofit/>
              </a:bodyPr>
              <a:lstStyle/>
              <a:p>
                <a:endParaRPr sz="2400" dirty="0"/>
              </a:p>
            </p:txBody>
          </p:sp>
          <p:sp>
            <p:nvSpPr>
              <p:cNvPr id="1790" name="Google Shape;1790;p40"/>
              <p:cNvSpPr/>
              <p:nvPr/>
            </p:nvSpPr>
            <p:spPr>
              <a:xfrm>
                <a:off x="4268200" y="1798375"/>
                <a:ext cx="52350" cy="69150"/>
              </a:xfrm>
              <a:custGeom>
                <a:avLst/>
                <a:gdLst/>
                <a:ahLst/>
                <a:cxnLst/>
                <a:rect l="l" t="t" r="r" b="b"/>
                <a:pathLst>
                  <a:path w="2094" h="2766" extrusionOk="0">
                    <a:moveTo>
                      <a:pt x="790" y="0"/>
                    </a:moveTo>
                    <a:lnTo>
                      <a:pt x="553" y="40"/>
                    </a:lnTo>
                    <a:lnTo>
                      <a:pt x="356" y="79"/>
                    </a:lnTo>
                    <a:lnTo>
                      <a:pt x="158" y="1383"/>
                    </a:lnTo>
                    <a:lnTo>
                      <a:pt x="0" y="2647"/>
                    </a:lnTo>
                    <a:lnTo>
                      <a:pt x="198" y="2726"/>
                    </a:lnTo>
                    <a:lnTo>
                      <a:pt x="435" y="2765"/>
                    </a:lnTo>
                    <a:lnTo>
                      <a:pt x="672" y="2765"/>
                    </a:lnTo>
                    <a:lnTo>
                      <a:pt x="869" y="2726"/>
                    </a:lnTo>
                    <a:lnTo>
                      <a:pt x="1106" y="2686"/>
                    </a:lnTo>
                    <a:lnTo>
                      <a:pt x="1304" y="2568"/>
                    </a:lnTo>
                    <a:lnTo>
                      <a:pt x="1501" y="2489"/>
                    </a:lnTo>
                    <a:lnTo>
                      <a:pt x="1659" y="2331"/>
                    </a:lnTo>
                    <a:lnTo>
                      <a:pt x="1818" y="2133"/>
                    </a:lnTo>
                    <a:lnTo>
                      <a:pt x="1936" y="1936"/>
                    </a:lnTo>
                    <a:lnTo>
                      <a:pt x="2015" y="1738"/>
                    </a:lnTo>
                    <a:lnTo>
                      <a:pt x="2055" y="1501"/>
                    </a:lnTo>
                    <a:lnTo>
                      <a:pt x="2094" y="1304"/>
                    </a:lnTo>
                    <a:lnTo>
                      <a:pt x="2055" y="1067"/>
                    </a:lnTo>
                    <a:lnTo>
                      <a:pt x="2015" y="869"/>
                    </a:lnTo>
                    <a:lnTo>
                      <a:pt x="1897" y="632"/>
                    </a:lnTo>
                    <a:lnTo>
                      <a:pt x="1778" y="474"/>
                    </a:lnTo>
                    <a:lnTo>
                      <a:pt x="1620" y="316"/>
                    </a:lnTo>
                    <a:lnTo>
                      <a:pt x="1422" y="198"/>
                    </a:lnTo>
                    <a:lnTo>
                      <a:pt x="1225" y="79"/>
                    </a:lnTo>
                    <a:lnTo>
                      <a:pt x="988" y="40"/>
                    </a:lnTo>
                    <a:lnTo>
                      <a:pt x="790" y="0"/>
                    </a:lnTo>
                    <a:close/>
                  </a:path>
                </a:pathLst>
              </a:custGeom>
              <a:solidFill>
                <a:srgbClr val="FF977D"/>
              </a:solidFill>
              <a:ln>
                <a:noFill/>
              </a:ln>
            </p:spPr>
            <p:txBody>
              <a:bodyPr spcFirstLastPara="1" wrap="square" lIns="121900" tIns="121900" rIns="121900" bIns="121900" anchor="ctr" anchorCtr="0">
                <a:noAutofit/>
              </a:bodyPr>
              <a:lstStyle/>
              <a:p>
                <a:endParaRPr sz="2400" dirty="0"/>
              </a:p>
            </p:txBody>
          </p:sp>
          <p:sp>
            <p:nvSpPr>
              <p:cNvPr id="1791" name="Google Shape;1791;p40"/>
              <p:cNvSpPr/>
              <p:nvPr/>
            </p:nvSpPr>
            <p:spPr>
              <a:xfrm>
                <a:off x="4276100" y="1820100"/>
                <a:ext cx="31625" cy="12850"/>
              </a:xfrm>
              <a:custGeom>
                <a:avLst/>
                <a:gdLst/>
                <a:ahLst/>
                <a:cxnLst/>
                <a:rect l="l" t="t" r="r" b="b"/>
                <a:pathLst>
                  <a:path w="1265" h="514" extrusionOk="0">
                    <a:moveTo>
                      <a:pt x="1106" y="0"/>
                    </a:moveTo>
                    <a:lnTo>
                      <a:pt x="79" y="316"/>
                    </a:lnTo>
                    <a:lnTo>
                      <a:pt x="0" y="356"/>
                    </a:lnTo>
                    <a:lnTo>
                      <a:pt x="0" y="435"/>
                    </a:lnTo>
                    <a:lnTo>
                      <a:pt x="40" y="514"/>
                    </a:lnTo>
                    <a:lnTo>
                      <a:pt x="158" y="514"/>
                    </a:lnTo>
                    <a:lnTo>
                      <a:pt x="1185" y="198"/>
                    </a:lnTo>
                    <a:lnTo>
                      <a:pt x="1225" y="158"/>
                    </a:lnTo>
                    <a:lnTo>
                      <a:pt x="1264" y="79"/>
                    </a:lnTo>
                    <a:lnTo>
                      <a:pt x="1185" y="0"/>
                    </a:lnTo>
                    <a:close/>
                  </a:path>
                </a:pathLst>
              </a:custGeom>
              <a:solidFill>
                <a:schemeClr val="dk1"/>
              </a:solidFill>
              <a:ln>
                <a:noFill/>
              </a:ln>
            </p:spPr>
            <p:txBody>
              <a:bodyPr spcFirstLastPara="1" wrap="square" lIns="121900" tIns="121900" rIns="121900" bIns="121900" anchor="ctr" anchorCtr="0">
                <a:noAutofit/>
              </a:bodyPr>
              <a:lstStyle/>
              <a:p>
                <a:endParaRPr sz="2400" dirty="0"/>
              </a:p>
            </p:txBody>
          </p:sp>
          <p:sp>
            <p:nvSpPr>
              <p:cNvPr id="1792" name="Google Shape;1792;p40"/>
              <p:cNvSpPr/>
              <p:nvPr/>
            </p:nvSpPr>
            <p:spPr>
              <a:xfrm>
                <a:off x="4102300" y="1705550"/>
                <a:ext cx="160975" cy="146175"/>
              </a:xfrm>
              <a:custGeom>
                <a:avLst/>
                <a:gdLst/>
                <a:ahLst/>
                <a:cxnLst/>
                <a:rect l="l" t="t" r="r" b="b"/>
                <a:pathLst>
                  <a:path w="6439" h="5847" extrusionOk="0">
                    <a:moveTo>
                      <a:pt x="2173" y="0"/>
                    </a:moveTo>
                    <a:lnTo>
                      <a:pt x="1659" y="356"/>
                    </a:lnTo>
                    <a:lnTo>
                      <a:pt x="1106" y="751"/>
                    </a:lnTo>
                    <a:lnTo>
                      <a:pt x="711" y="1857"/>
                    </a:lnTo>
                    <a:lnTo>
                      <a:pt x="395" y="3042"/>
                    </a:lnTo>
                    <a:lnTo>
                      <a:pt x="158" y="4227"/>
                    </a:lnTo>
                    <a:lnTo>
                      <a:pt x="0" y="5412"/>
                    </a:lnTo>
                    <a:lnTo>
                      <a:pt x="672" y="5175"/>
                    </a:lnTo>
                    <a:lnTo>
                      <a:pt x="1383" y="5056"/>
                    </a:lnTo>
                    <a:lnTo>
                      <a:pt x="2094" y="4977"/>
                    </a:lnTo>
                    <a:lnTo>
                      <a:pt x="2805" y="4977"/>
                    </a:lnTo>
                    <a:lnTo>
                      <a:pt x="3516" y="5096"/>
                    </a:lnTo>
                    <a:lnTo>
                      <a:pt x="4227" y="5254"/>
                    </a:lnTo>
                    <a:lnTo>
                      <a:pt x="4898" y="5530"/>
                    </a:lnTo>
                    <a:lnTo>
                      <a:pt x="5530" y="5846"/>
                    </a:lnTo>
                    <a:lnTo>
                      <a:pt x="6439" y="3911"/>
                    </a:lnTo>
                    <a:lnTo>
                      <a:pt x="6281" y="3634"/>
                    </a:lnTo>
                    <a:lnTo>
                      <a:pt x="6162" y="3358"/>
                    </a:lnTo>
                    <a:lnTo>
                      <a:pt x="6044" y="3081"/>
                    </a:lnTo>
                    <a:lnTo>
                      <a:pt x="5965" y="2805"/>
                    </a:lnTo>
                    <a:lnTo>
                      <a:pt x="5925" y="2489"/>
                    </a:lnTo>
                    <a:lnTo>
                      <a:pt x="5925" y="2173"/>
                    </a:lnTo>
                    <a:lnTo>
                      <a:pt x="5925" y="1896"/>
                    </a:lnTo>
                    <a:lnTo>
                      <a:pt x="5965" y="1580"/>
                    </a:lnTo>
                    <a:lnTo>
                      <a:pt x="5767" y="1620"/>
                    </a:lnTo>
                    <a:lnTo>
                      <a:pt x="5530" y="1620"/>
                    </a:lnTo>
                    <a:lnTo>
                      <a:pt x="5293" y="1541"/>
                    </a:lnTo>
                    <a:lnTo>
                      <a:pt x="5135" y="1422"/>
                    </a:lnTo>
                    <a:lnTo>
                      <a:pt x="4977" y="1225"/>
                    </a:lnTo>
                    <a:lnTo>
                      <a:pt x="4898" y="1027"/>
                    </a:lnTo>
                    <a:lnTo>
                      <a:pt x="4859" y="790"/>
                    </a:lnTo>
                    <a:lnTo>
                      <a:pt x="4898" y="593"/>
                    </a:lnTo>
                    <a:lnTo>
                      <a:pt x="4503" y="316"/>
                    </a:lnTo>
                    <a:lnTo>
                      <a:pt x="4266" y="514"/>
                    </a:lnTo>
                    <a:lnTo>
                      <a:pt x="3950" y="672"/>
                    </a:lnTo>
                    <a:lnTo>
                      <a:pt x="3634" y="751"/>
                    </a:lnTo>
                    <a:lnTo>
                      <a:pt x="3279" y="751"/>
                    </a:lnTo>
                    <a:lnTo>
                      <a:pt x="2963" y="672"/>
                    </a:lnTo>
                    <a:lnTo>
                      <a:pt x="2647" y="514"/>
                    </a:lnTo>
                    <a:lnTo>
                      <a:pt x="2370" y="277"/>
                    </a:lnTo>
                    <a:lnTo>
                      <a:pt x="2173" y="0"/>
                    </a:lnTo>
                    <a:close/>
                  </a:path>
                </a:pathLst>
              </a:custGeom>
              <a:solidFill>
                <a:srgbClr val="FF977D"/>
              </a:solidFill>
              <a:ln>
                <a:noFill/>
              </a:ln>
            </p:spPr>
            <p:txBody>
              <a:bodyPr spcFirstLastPara="1" wrap="square" lIns="121900" tIns="121900" rIns="121900" bIns="121900" anchor="ctr" anchorCtr="0">
                <a:noAutofit/>
              </a:bodyPr>
              <a:lstStyle/>
              <a:p>
                <a:endParaRPr sz="2400" dirty="0"/>
              </a:p>
            </p:txBody>
          </p:sp>
          <p:sp>
            <p:nvSpPr>
              <p:cNvPr id="1793" name="Google Shape;1793;p40"/>
              <p:cNvSpPr/>
              <p:nvPr/>
            </p:nvSpPr>
            <p:spPr>
              <a:xfrm>
                <a:off x="4098350" y="1769725"/>
                <a:ext cx="66175" cy="38550"/>
              </a:xfrm>
              <a:custGeom>
                <a:avLst/>
                <a:gdLst/>
                <a:ahLst/>
                <a:cxnLst/>
                <a:rect l="l" t="t" r="r" b="b"/>
                <a:pathLst>
                  <a:path w="2647" h="1542" extrusionOk="0">
                    <a:moveTo>
                      <a:pt x="198" y="198"/>
                    </a:moveTo>
                    <a:lnTo>
                      <a:pt x="2410" y="317"/>
                    </a:lnTo>
                    <a:lnTo>
                      <a:pt x="2212" y="791"/>
                    </a:lnTo>
                    <a:lnTo>
                      <a:pt x="2015" y="1344"/>
                    </a:lnTo>
                    <a:lnTo>
                      <a:pt x="1146" y="1265"/>
                    </a:lnTo>
                    <a:lnTo>
                      <a:pt x="277" y="1186"/>
                    </a:lnTo>
                    <a:lnTo>
                      <a:pt x="237" y="672"/>
                    </a:lnTo>
                    <a:lnTo>
                      <a:pt x="198" y="198"/>
                    </a:lnTo>
                    <a:close/>
                    <a:moveTo>
                      <a:pt x="0" y="1"/>
                    </a:moveTo>
                    <a:lnTo>
                      <a:pt x="0" y="119"/>
                    </a:lnTo>
                    <a:lnTo>
                      <a:pt x="40" y="712"/>
                    </a:lnTo>
                    <a:lnTo>
                      <a:pt x="79" y="1304"/>
                    </a:lnTo>
                    <a:lnTo>
                      <a:pt x="119" y="1383"/>
                    </a:lnTo>
                    <a:lnTo>
                      <a:pt x="158" y="1383"/>
                    </a:lnTo>
                    <a:lnTo>
                      <a:pt x="1106" y="1462"/>
                    </a:lnTo>
                    <a:lnTo>
                      <a:pt x="2054" y="1541"/>
                    </a:lnTo>
                    <a:lnTo>
                      <a:pt x="2133" y="1541"/>
                    </a:lnTo>
                    <a:lnTo>
                      <a:pt x="2173" y="1462"/>
                    </a:lnTo>
                    <a:lnTo>
                      <a:pt x="2410" y="870"/>
                    </a:lnTo>
                    <a:lnTo>
                      <a:pt x="2647" y="277"/>
                    </a:lnTo>
                    <a:lnTo>
                      <a:pt x="2647" y="159"/>
                    </a:lnTo>
                    <a:lnTo>
                      <a:pt x="2568" y="119"/>
                    </a:lnTo>
                    <a:lnTo>
                      <a:pt x="79" y="1"/>
                    </a:lnTo>
                    <a:close/>
                  </a:path>
                </a:pathLst>
              </a:custGeom>
              <a:solidFill>
                <a:schemeClr val="dk1"/>
              </a:solidFill>
              <a:ln>
                <a:noFill/>
              </a:ln>
            </p:spPr>
            <p:txBody>
              <a:bodyPr spcFirstLastPara="1" wrap="square" lIns="121900" tIns="121900" rIns="121900" bIns="121900" anchor="ctr" anchorCtr="0">
                <a:noAutofit/>
              </a:bodyPr>
              <a:lstStyle/>
              <a:p>
                <a:endParaRPr sz="2400" dirty="0"/>
              </a:p>
            </p:txBody>
          </p:sp>
          <p:sp>
            <p:nvSpPr>
              <p:cNvPr id="1794" name="Google Shape;1794;p40"/>
              <p:cNvSpPr/>
              <p:nvPr/>
            </p:nvSpPr>
            <p:spPr>
              <a:xfrm>
                <a:off x="4181300" y="1774675"/>
                <a:ext cx="74075" cy="47425"/>
              </a:xfrm>
              <a:custGeom>
                <a:avLst/>
                <a:gdLst/>
                <a:ahLst/>
                <a:cxnLst/>
                <a:rect l="l" t="t" r="r" b="b"/>
                <a:pathLst>
                  <a:path w="2963" h="1897" extrusionOk="0">
                    <a:moveTo>
                      <a:pt x="237" y="198"/>
                    </a:moveTo>
                    <a:lnTo>
                      <a:pt x="1462" y="395"/>
                    </a:lnTo>
                    <a:lnTo>
                      <a:pt x="2726" y="632"/>
                    </a:lnTo>
                    <a:lnTo>
                      <a:pt x="2528" y="1106"/>
                    </a:lnTo>
                    <a:lnTo>
                      <a:pt x="2291" y="1659"/>
                    </a:lnTo>
                    <a:lnTo>
                      <a:pt x="237" y="1304"/>
                    </a:lnTo>
                    <a:lnTo>
                      <a:pt x="237" y="198"/>
                    </a:lnTo>
                    <a:close/>
                    <a:moveTo>
                      <a:pt x="40" y="0"/>
                    </a:moveTo>
                    <a:lnTo>
                      <a:pt x="0" y="79"/>
                    </a:lnTo>
                    <a:lnTo>
                      <a:pt x="40" y="1383"/>
                    </a:lnTo>
                    <a:lnTo>
                      <a:pt x="40" y="1462"/>
                    </a:lnTo>
                    <a:lnTo>
                      <a:pt x="119" y="1501"/>
                    </a:lnTo>
                    <a:lnTo>
                      <a:pt x="2331" y="1896"/>
                    </a:lnTo>
                    <a:lnTo>
                      <a:pt x="2370" y="1896"/>
                    </a:lnTo>
                    <a:lnTo>
                      <a:pt x="2410" y="1857"/>
                    </a:lnTo>
                    <a:lnTo>
                      <a:pt x="2449" y="1817"/>
                    </a:lnTo>
                    <a:lnTo>
                      <a:pt x="2726" y="1185"/>
                    </a:lnTo>
                    <a:lnTo>
                      <a:pt x="2963" y="553"/>
                    </a:lnTo>
                    <a:lnTo>
                      <a:pt x="2963" y="474"/>
                    </a:lnTo>
                    <a:lnTo>
                      <a:pt x="2884" y="435"/>
                    </a:lnTo>
                    <a:lnTo>
                      <a:pt x="1501" y="198"/>
                    </a:lnTo>
                    <a:lnTo>
                      <a:pt x="119" y="0"/>
                    </a:lnTo>
                    <a:close/>
                  </a:path>
                </a:pathLst>
              </a:custGeom>
              <a:solidFill>
                <a:schemeClr val="dk1"/>
              </a:solidFill>
              <a:ln>
                <a:noFill/>
              </a:ln>
            </p:spPr>
            <p:txBody>
              <a:bodyPr spcFirstLastPara="1" wrap="square" lIns="121900" tIns="121900" rIns="121900" bIns="121900" anchor="ctr" anchorCtr="0">
                <a:noAutofit/>
              </a:bodyPr>
              <a:lstStyle/>
              <a:p>
                <a:endParaRPr sz="2400" dirty="0"/>
              </a:p>
            </p:txBody>
          </p:sp>
          <p:sp>
            <p:nvSpPr>
              <p:cNvPr id="1795" name="Google Shape;1795;p40"/>
              <p:cNvSpPr/>
              <p:nvPr/>
            </p:nvSpPr>
            <p:spPr>
              <a:xfrm>
                <a:off x="4159575" y="1767750"/>
                <a:ext cx="25700" cy="11875"/>
              </a:xfrm>
              <a:custGeom>
                <a:avLst/>
                <a:gdLst/>
                <a:ahLst/>
                <a:cxnLst/>
                <a:rect l="l" t="t" r="r" b="b"/>
                <a:pathLst>
                  <a:path w="1028" h="475" extrusionOk="0">
                    <a:moveTo>
                      <a:pt x="553" y="1"/>
                    </a:moveTo>
                    <a:lnTo>
                      <a:pt x="395" y="40"/>
                    </a:lnTo>
                    <a:lnTo>
                      <a:pt x="237" y="80"/>
                    </a:lnTo>
                    <a:lnTo>
                      <a:pt x="119" y="159"/>
                    </a:lnTo>
                    <a:lnTo>
                      <a:pt x="0" y="277"/>
                    </a:lnTo>
                    <a:lnTo>
                      <a:pt x="0" y="356"/>
                    </a:lnTo>
                    <a:lnTo>
                      <a:pt x="40" y="435"/>
                    </a:lnTo>
                    <a:lnTo>
                      <a:pt x="119" y="435"/>
                    </a:lnTo>
                    <a:lnTo>
                      <a:pt x="198" y="396"/>
                    </a:lnTo>
                    <a:lnTo>
                      <a:pt x="277" y="317"/>
                    </a:lnTo>
                    <a:lnTo>
                      <a:pt x="356" y="277"/>
                    </a:lnTo>
                    <a:lnTo>
                      <a:pt x="435" y="238"/>
                    </a:lnTo>
                    <a:lnTo>
                      <a:pt x="553" y="198"/>
                    </a:lnTo>
                    <a:lnTo>
                      <a:pt x="632" y="238"/>
                    </a:lnTo>
                    <a:lnTo>
                      <a:pt x="711" y="277"/>
                    </a:lnTo>
                    <a:lnTo>
                      <a:pt x="790" y="356"/>
                    </a:lnTo>
                    <a:lnTo>
                      <a:pt x="869" y="435"/>
                    </a:lnTo>
                    <a:lnTo>
                      <a:pt x="909" y="475"/>
                    </a:lnTo>
                    <a:lnTo>
                      <a:pt x="988" y="475"/>
                    </a:lnTo>
                    <a:lnTo>
                      <a:pt x="1027" y="435"/>
                    </a:lnTo>
                    <a:lnTo>
                      <a:pt x="1027" y="356"/>
                    </a:lnTo>
                    <a:lnTo>
                      <a:pt x="948" y="198"/>
                    </a:lnTo>
                    <a:lnTo>
                      <a:pt x="830" y="119"/>
                    </a:lnTo>
                    <a:lnTo>
                      <a:pt x="711" y="40"/>
                    </a:lnTo>
                    <a:lnTo>
                      <a:pt x="553" y="1"/>
                    </a:lnTo>
                    <a:close/>
                  </a:path>
                </a:pathLst>
              </a:custGeom>
              <a:solidFill>
                <a:schemeClr val="dk1"/>
              </a:solidFill>
              <a:ln>
                <a:noFill/>
              </a:ln>
            </p:spPr>
            <p:txBody>
              <a:bodyPr spcFirstLastPara="1" wrap="square" lIns="121900" tIns="121900" rIns="121900" bIns="121900" anchor="ctr" anchorCtr="0">
                <a:noAutofit/>
              </a:bodyPr>
              <a:lstStyle/>
              <a:p>
                <a:endParaRPr sz="2400" dirty="0"/>
              </a:p>
            </p:txBody>
          </p:sp>
          <p:sp>
            <p:nvSpPr>
              <p:cNvPr id="1796" name="Google Shape;1796;p40"/>
              <p:cNvSpPr/>
              <p:nvPr/>
            </p:nvSpPr>
            <p:spPr>
              <a:xfrm>
                <a:off x="4176350" y="1852675"/>
                <a:ext cx="29650" cy="15825"/>
              </a:xfrm>
              <a:custGeom>
                <a:avLst/>
                <a:gdLst/>
                <a:ahLst/>
                <a:cxnLst/>
                <a:rect l="l" t="t" r="r" b="b"/>
                <a:pathLst>
                  <a:path w="1186" h="633" extrusionOk="0">
                    <a:moveTo>
                      <a:pt x="1028" y="1"/>
                    </a:moveTo>
                    <a:lnTo>
                      <a:pt x="988" y="80"/>
                    </a:lnTo>
                    <a:lnTo>
                      <a:pt x="949" y="198"/>
                    </a:lnTo>
                    <a:lnTo>
                      <a:pt x="870" y="317"/>
                    </a:lnTo>
                    <a:lnTo>
                      <a:pt x="751" y="396"/>
                    </a:lnTo>
                    <a:lnTo>
                      <a:pt x="633" y="435"/>
                    </a:lnTo>
                    <a:lnTo>
                      <a:pt x="514" y="435"/>
                    </a:lnTo>
                    <a:lnTo>
                      <a:pt x="356" y="396"/>
                    </a:lnTo>
                    <a:lnTo>
                      <a:pt x="277" y="317"/>
                    </a:lnTo>
                    <a:lnTo>
                      <a:pt x="198" y="198"/>
                    </a:lnTo>
                    <a:lnTo>
                      <a:pt x="119" y="119"/>
                    </a:lnTo>
                    <a:lnTo>
                      <a:pt x="40" y="159"/>
                    </a:lnTo>
                    <a:lnTo>
                      <a:pt x="1" y="198"/>
                    </a:lnTo>
                    <a:lnTo>
                      <a:pt x="1" y="277"/>
                    </a:lnTo>
                    <a:lnTo>
                      <a:pt x="80" y="435"/>
                    </a:lnTo>
                    <a:lnTo>
                      <a:pt x="238" y="554"/>
                    </a:lnTo>
                    <a:lnTo>
                      <a:pt x="396" y="633"/>
                    </a:lnTo>
                    <a:lnTo>
                      <a:pt x="672" y="633"/>
                    </a:lnTo>
                    <a:lnTo>
                      <a:pt x="870" y="593"/>
                    </a:lnTo>
                    <a:lnTo>
                      <a:pt x="1028" y="475"/>
                    </a:lnTo>
                    <a:lnTo>
                      <a:pt x="1146" y="317"/>
                    </a:lnTo>
                    <a:lnTo>
                      <a:pt x="1186" y="119"/>
                    </a:lnTo>
                    <a:lnTo>
                      <a:pt x="1186" y="40"/>
                    </a:lnTo>
                    <a:lnTo>
                      <a:pt x="1107" y="1"/>
                    </a:lnTo>
                    <a:close/>
                  </a:path>
                </a:pathLst>
              </a:custGeom>
              <a:solidFill>
                <a:schemeClr val="dk1"/>
              </a:solidFill>
              <a:ln>
                <a:noFill/>
              </a:ln>
            </p:spPr>
            <p:txBody>
              <a:bodyPr spcFirstLastPara="1" wrap="square" lIns="121900" tIns="121900" rIns="121900" bIns="121900" anchor="ctr" anchorCtr="0">
                <a:noAutofit/>
              </a:bodyPr>
              <a:lstStyle/>
              <a:p>
                <a:endParaRPr sz="2400" dirty="0"/>
              </a:p>
            </p:txBody>
          </p:sp>
          <p:sp>
            <p:nvSpPr>
              <p:cNvPr id="1797" name="Google Shape;1797;p40"/>
              <p:cNvSpPr/>
              <p:nvPr/>
            </p:nvSpPr>
            <p:spPr>
              <a:xfrm>
                <a:off x="4123025" y="1742075"/>
                <a:ext cx="44475" cy="13850"/>
              </a:xfrm>
              <a:custGeom>
                <a:avLst/>
                <a:gdLst/>
                <a:ahLst/>
                <a:cxnLst/>
                <a:rect l="l" t="t" r="r" b="b"/>
                <a:pathLst>
                  <a:path w="1779" h="554" extrusionOk="0">
                    <a:moveTo>
                      <a:pt x="712" y="1"/>
                    </a:moveTo>
                    <a:lnTo>
                      <a:pt x="475" y="40"/>
                    </a:lnTo>
                    <a:lnTo>
                      <a:pt x="238" y="119"/>
                    </a:lnTo>
                    <a:lnTo>
                      <a:pt x="40" y="198"/>
                    </a:lnTo>
                    <a:lnTo>
                      <a:pt x="1" y="277"/>
                    </a:lnTo>
                    <a:lnTo>
                      <a:pt x="1" y="356"/>
                    </a:lnTo>
                    <a:lnTo>
                      <a:pt x="80" y="396"/>
                    </a:lnTo>
                    <a:lnTo>
                      <a:pt x="159" y="396"/>
                    </a:lnTo>
                    <a:lnTo>
                      <a:pt x="317" y="317"/>
                    </a:lnTo>
                    <a:lnTo>
                      <a:pt x="514" y="238"/>
                    </a:lnTo>
                    <a:lnTo>
                      <a:pt x="712" y="198"/>
                    </a:lnTo>
                    <a:lnTo>
                      <a:pt x="909" y="238"/>
                    </a:lnTo>
                    <a:lnTo>
                      <a:pt x="1107" y="238"/>
                    </a:lnTo>
                    <a:lnTo>
                      <a:pt x="1265" y="317"/>
                    </a:lnTo>
                    <a:lnTo>
                      <a:pt x="1462" y="396"/>
                    </a:lnTo>
                    <a:lnTo>
                      <a:pt x="1581" y="514"/>
                    </a:lnTo>
                    <a:lnTo>
                      <a:pt x="1660" y="554"/>
                    </a:lnTo>
                    <a:lnTo>
                      <a:pt x="1739" y="514"/>
                    </a:lnTo>
                    <a:lnTo>
                      <a:pt x="1778" y="475"/>
                    </a:lnTo>
                    <a:lnTo>
                      <a:pt x="1739" y="396"/>
                    </a:lnTo>
                    <a:lnTo>
                      <a:pt x="1581" y="238"/>
                    </a:lnTo>
                    <a:lnTo>
                      <a:pt x="1383" y="119"/>
                    </a:lnTo>
                    <a:lnTo>
                      <a:pt x="1146" y="40"/>
                    </a:lnTo>
                    <a:lnTo>
                      <a:pt x="909" y="1"/>
                    </a:lnTo>
                    <a:close/>
                  </a:path>
                </a:pathLst>
              </a:custGeom>
              <a:solidFill>
                <a:schemeClr val="dk1"/>
              </a:solidFill>
              <a:ln>
                <a:noFill/>
              </a:ln>
            </p:spPr>
            <p:txBody>
              <a:bodyPr spcFirstLastPara="1" wrap="square" lIns="121900" tIns="121900" rIns="121900" bIns="121900" anchor="ctr" anchorCtr="0">
                <a:noAutofit/>
              </a:bodyPr>
              <a:lstStyle/>
              <a:p>
                <a:endParaRPr sz="2400" dirty="0"/>
              </a:p>
            </p:txBody>
          </p:sp>
          <p:sp>
            <p:nvSpPr>
              <p:cNvPr id="1798" name="Google Shape;1798;p40"/>
              <p:cNvSpPr/>
              <p:nvPr/>
            </p:nvSpPr>
            <p:spPr>
              <a:xfrm>
                <a:off x="4197100" y="1759850"/>
                <a:ext cx="42475" cy="8925"/>
              </a:xfrm>
              <a:custGeom>
                <a:avLst/>
                <a:gdLst/>
                <a:ahLst/>
                <a:cxnLst/>
                <a:rect l="l" t="t" r="r" b="b"/>
                <a:pathLst>
                  <a:path w="1699" h="357" extrusionOk="0">
                    <a:moveTo>
                      <a:pt x="40" y="1"/>
                    </a:moveTo>
                    <a:lnTo>
                      <a:pt x="0" y="80"/>
                    </a:lnTo>
                    <a:lnTo>
                      <a:pt x="40" y="159"/>
                    </a:lnTo>
                    <a:lnTo>
                      <a:pt x="119" y="198"/>
                    </a:lnTo>
                    <a:lnTo>
                      <a:pt x="1580" y="356"/>
                    </a:lnTo>
                    <a:lnTo>
                      <a:pt x="1659" y="317"/>
                    </a:lnTo>
                    <a:lnTo>
                      <a:pt x="1699" y="238"/>
                    </a:lnTo>
                    <a:lnTo>
                      <a:pt x="1659" y="159"/>
                    </a:lnTo>
                    <a:lnTo>
                      <a:pt x="1580" y="119"/>
                    </a:lnTo>
                    <a:lnTo>
                      <a:pt x="119" y="1"/>
                    </a:lnTo>
                    <a:close/>
                  </a:path>
                </a:pathLst>
              </a:custGeom>
              <a:solidFill>
                <a:schemeClr val="dk1"/>
              </a:solidFill>
              <a:ln>
                <a:noFill/>
              </a:ln>
            </p:spPr>
            <p:txBody>
              <a:bodyPr spcFirstLastPara="1" wrap="square" lIns="121900" tIns="121900" rIns="121900" bIns="121900" anchor="ctr" anchorCtr="0">
                <a:noAutofit/>
              </a:bodyPr>
              <a:lstStyle/>
              <a:p>
                <a:endParaRPr sz="2400" dirty="0"/>
              </a:p>
            </p:txBody>
          </p:sp>
          <p:sp>
            <p:nvSpPr>
              <p:cNvPr id="1799" name="Google Shape;1799;p40"/>
              <p:cNvSpPr/>
              <p:nvPr/>
            </p:nvSpPr>
            <p:spPr>
              <a:xfrm>
                <a:off x="4152650" y="1778625"/>
                <a:ext cx="23725" cy="54325"/>
              </a:xfrm>
              <a:custGeom>
                <a:avLst/>
                <a:gdLst/>
                <a:ahLst/>
                <a:cxnLst/>
                <a:rect l="l" t="t" r="r" b="b"/>
                <a:pathLst>
                  <a:path w="949" h="2173" extrusionOk="0">
                    <a:moveTo>
                      <a:pt x="633" y="0"/>
                    </a:moveTo>
                    <a:lnTo>
                      <a:pt x="593" y="79"/>
                    </a:lnTo>
                    <a:lnTo>
                      <a:pt x="1" y="2015"/>
                    </a:lnTo>
                    <a:lnTo>
                      <a:pt x="1" y="2133"/>
                    </a:lnTo>
                    <a:lnTo>
                      <a:pt x="80" y="2173"/>
                    </a:lnTo>
                    <a:lnTo>
                      <a:pt x="830" y="2173"/>
                    </a:lnTo>
                    <a:lnTo>
                      <a:pt x="909" y="2133"/>
                    </a:lnTo>
                    <a:lnTo>
                      <a:pt x="949" y="2054"/>
                    </a:lnTo>
                    <a:lnTo>
                      <a:pt x="909" y="1975"/>
                    </a:lnTo>
                    <a:lnTo>
                      <a:pt x="830" y="1936"/>
                    </a:lnTo>
                    <a:lnTo>
                      <a:pt x="238" y="1936"/>
                    </a:lnTo>
                    <a:lnTo>
                      <a:pt x="791" y="119"/>
                    </a:lnTo>
                    <a:lnTo>
                      <a:pt x="791" y="40"/>
                    </a:lnTo>
                    <a:lnTo>
                      <a:pt x="712" y="0"/>
                    </a:lnTo>
                    <a:close/>
                  </a:path>
                </a:pathLst>
              </a:custGeom>
              <a:solidFill>
                <a:schemeClr val="dk1"/>
              </a:solidFill>
              <a:ln>
                <a:noFill/>
              </a:ln>
            </p:spPr>
            <p:txBody>
              <a:bodyPr spcFirstLastPara="1" wrap="square" lIns="121900" tIns="121900" rIns="121900" bIns="121900" anchor="ctr" anchorCtr="0">
                <a:noAutofit/>
              </a:bodyPr>
              <a:lstStyle/>
              <a:p>
                <a:endParaRPr sz="2400" dirty="0"/>
              </a:p>
            </p:txBody>
          </p:sp>
          <p:sp>
            <p:nvSpPr>
              <p:cNvPr id="1800" name="Google Shape;1800;p40"/>
              <p:cNvSpPr/>
              <p:nvPr/>
            </p:nvSpPr>
            <p:spPr>
              <a:xfrm>
                <a:off x="4208950" y="1793425"/>
                <a:ext cx="10875" cy="10900"/>
              </a:xfrm>
              <a:custGeom>
                <a:avLst/>
                <a:gdLst/>
                <a:ahLst/>
                <a:cxnLst/>
                <a:rect l="l" t="t" r="r" b="b"/>
                <a:pathLst>
                  <a:path w="435" h="436" extrusionOk="0">
                    <a:moveTo>
                      <a:pt x="158" y="1"/>
                    </a:moveTo>
                    <a:lnTo>
                      <a:pt x="79" y="40"/>
                    </a:lnTo>
                    <a:lnTo>
                      <a:pt x="40" y="119"/>
                    </a:lnTo>
                    <a:lnTo>
                      <a:pt x="0" y="198"/>
                    </a:lnTo>
                    <a:lnTo>
                      <a:pt x="40" y="277"/>
                    </a:lnTo>
                    <a:lnTo>
                      <a:pt x="79" y="356"/>
                    </a:lnTo>
                    <a:lnTo>
                      <a:pt x="158" y="396"/>
                    </a:lnTo>
                    <a:lnTo>
                      <a:pt x="237" y="435"/>
                    </a:lnTo>
                    <a:lnTo>
                      <a:pt x="316" y="396"/>
                    </a:lnTo>
                    <a:lnTo>
                      <a:pt x="356" y="356"/>
                    </a:lnTo>
                    <a:lnTo>
                      <a:pt x="435" y="277"/>
                    </a:lnTo>
                    <a:lnTo>
                      <a:pt x="435" y="198"/>
                    </a:lnTo>
                    <a:lnTo>
                      <a:pt x="435" y="119"/>
                    </a:lnTo>
                    <a:lnTo>
                      <a:pt x="356" y="40"/>
                    </a:lnTo>
                    <a:lnTo>
                      <a:pt x="316" y="1"/>
                    </a:lnTo>
                    <a:close/>
                  </a:path>
                </a:pathLst>
              </a:custGeom>
              <a:solidFill>
                <a:schemeClr val="dk1"/>
              </a:solidFill>
              <a:ln>
                <a:noFill/>
              </a:ln>
            </p:spPr>
            <p:txBody>
              <a:bodyPr spcFirstLastPara="1" wrap="square" lIns="121900" tIns="121900" rIns="121900" bIns="121900" anchor="ctr" anchorCtr="0">
                <a:noAutofit/>
              </a:bodyPr>
              <a:lstStyle/>
              <a:p>
                <a:endParaRPr sz="2400" dirty="0"/>
              </a:p>
            </p:txBody>
          </p:sp>
          <p:sp>
            <p:nvSpPr>
              <p:cNvPr id="1801" name="Google Shape;1801;p40"/>
              <p:cNvSpPr/>
              <p:nvPr/>
            </p:nvSpPr>
            <p:spPr>
              <a:xfrm>
                <a:off x="4135875" y="1785525"/>
                <a:ext cx="10875" cy="9900"/>
              </a:xfrm>
              <a:custGeom>
                <a:avLst/>
                <a:gdLst/>
                <a:ahLst/>
                <a:cxnLst/>
                <a:rect l="l" t="t" r="r" b="b"/>
                <a:pathLst>
                  <a:path w="435" h="396" extrusionOk="0">
                    <a:moveTo>
                      <a:pt x="158" y="1"/>
                    </a:moveTo>
                    <a:lnTo>
                      <a:pt x="79" y="40"/>
                    </a:lnTo>
                    <a:lnTo>
                      <a:pt x="40" y="119"/>
                    </a:lnTo>
                    <a:lnTo>
                      <a:pt x="0" y="198"/>
                    </a:lnTo>
                    <a:lnTo>
                      <a:pt x="40" y="277"/>
                    </a:lnTo>
                    <a:lnTo>
                      <a:pt x="79" y="356"/>
                    </a:lnTo>
                    <a:lnTo>
                      <a:pt x="158" y="396"/>
                    </a:lnTo>
                    <a:lnTo>
                      <a:pt x="316" y="396"/>
                    </a:lnTo>
                    <a:lnTo>
                      <a:pt x="395" y="356"/>
                    </a:lnTo>
                    <a:lnTo>
                      <a:pt x="435" y="277"/>
                    </a:lnTo>
                    <a:lnTo>
                      <a:pt x="435" y="198"/>
                    </a:lnTo>
                    <a:lnTo>
                      <a:pt x="435" y="119"/>
                    </a:lnTo>
                    <a:lnTo>
                      <a:pt x="395" y="40"/>
                    </a:lnTo>
                    <a:lnTo>
                      <a:pt x="316" y="1"/>
                    </a:lnTo>
                    <a:close/>
                  </a:path>
                </a:pathLst>
              </a:custGeom>
              <a:solidFill>
                <a:schemeClr val="dk1"/>
              </a:solidFill>
              <a:ln>
                <a:noFill/>
              </a:ln>
            </p:spPr>
            <p:txBody>
              <a:bodyPr spcFirstLastPara="1" wrap="square" lIns="121900" tIns="121900" rIns="121900" bIns="121900" anchor="ctr" anchorCtr="0">
                <a:noAutofit/>
              </a:bodyPr>
              <a:lstStyle/>
              <a:p>
                <a:endParaRPr sz="2400" dirty="0"/>
              </a:p>
            </p:txBody>
          </p:sp>
          <p:sp>
            <p:nvSpPr>
              <p:cNvPr id="1802" name="Google Shape;1802;p40"/>
              <p:cNvSpPr/>
              <p:nvPr/>
            </p:nvSpPr>
            <p:spPr>
              <a:xfrm>
                <a:off x="4153650" y="1698625"/>
                <a:ext cx="46425" cy="39525"/>
              </a:xfrm>
              <a:custGeom>
                <a:avLst/>
                <a:gdLst/>
                <a:ahLst/>
                <a:cxnLst/>
                <a:rect l="l" t="t" r="r" b="b"/>
                <a:pathLst>
                  <a:path w="1857" h="1581" extrusionOk="0">
                    <a:moveTo>
                      <a:pt x="119" y="1"/>
                    </a:moveTo>
                    <a:lnTo>
                      <a:pt x="40" y="40"/>
                    </a:lnTo>
                    <a:lnTo>
                      <a:pt x="0" y="119"/>
                    </a:lnTo>
                    <a:lnTo>
                      <a:pt x="40" y="435"/>
                    </a:lnTo>
                    <a:lnTo>
                      <a:pt x="158" y="751"/>
                    </a:lnTo>
                    <a:lnTo>
                      <a:pt x="316" y="1028"/>
                    </a:lnTo>
                    <a:lnTo>
                      <a:pt x="553" y="1265"/>
                    </a:lnTo>
                    <a:lnTo>
                      <a:pt x="751" y="1383"/>
                    </a:lnTo>
                    <a:lnTo>
                      <a:pt x="988" y="1502"/>
                    </a:lnTo>
                    <a:lnTo>
                      <a:pt x="1225" y="1541"/>
                    </a:lnTo>
                    <a:lnTo>
                      <a:pt x="1501" y="1581"/>
                    </a:lnTo>
                    <a:lnTo>
                      <a:pt x="1778" y="1541"/>
                    </a:lnTo>
                    <a:lnTo>
                      <a:pt x="1857" y="1502"/>
                    </a:lnTo>
                    <a:lnTo>
                      <a:pt x="1857" y="1423"/>
                    </a:lnTo>
                    <a:lnTo>
                      <a:pt x="1817" y="1344"/>
                    </a:lnTo>
                    <a:lnTo>
                      <a:pt x="1738" y="1344"/>
                    </a:lnTo>
                    <a:lnTo>
                      <a:pt x="1462" y="1383"/>
                    </a:lnTo>
                    <a:lnTo>
                      <a:pt x="1185" y="1344"/>
                    </a:lnTo>
                    <a:lnTo>
                      <a:pt x="909" y="1225"/>
                    </a:lnTo>
                    <a:lnTo>
                      <a:pt x="672" y="1107"/>
                    </a:lnTo>
                    <a:lnTo>
                      <a:pt x="474" y="909"/>
                    </a:lnTo>
                    <a:lnTo>
                      <a:pt x="356" y="672"/>
                    </a:lnTo>
                    <a:lnTo>
                      <a:pt x="237" y="396"/>
                    </a:lnTo>
                    <a:lnTo>
                      <a:pt x="198" y="119"/>
                    </a:lnTo>
                    <a:lnTo>
                      <a:pt x="198" y="40"/>
                    </a:lnTo>
                    <a:lnTo>
                      <a:pt x="119" y="1"/>
                    </a:lnTo>
                    <a:close/>
                  </a:path>
                </a:pathLst>
              </a:custGeom>
              <a:solidFill>
                <a:schemeClr val="accent6"/>
              </a:solidFill>
              <a:ln>
                <a:noFill/>
              </a:ln>
            </p:spPr>
            <p:txBody>
              <a:bodyPr spcFirstLastPara="1" wrap="square" lIns="121900" tIns="121900" rIns="121900" bIns="121900" anchor="ctr" anchorCtr="0">
                <a:noAutofit/>
              </a:bodyPr>
              <a:lstStyle/>
              <a:p>
                <a:endParaRPr sz="2400" dirty="0"/>
              </a:p>
            </p:txBody>
          </p:sp>
          <p:sp>
            <p:nvSpPr>
              <p:cNvPr id="1803" name="Google Shape;1803;p40"/>
              <p:cNvSpPr/>
              <p:nvPr/>
            </p:nvSpPr>
            <p:spPr>
              <a:xfrm>
                <a:off x="3729000" y="2005750"/>
                <a:ext cx="343700" cy="603400"/>
              </a:xfrm>
              <a:custGeom>
                <a:avLst/>
                <a:gdLst/>
                <a:ahLst/>
                <a:cxnLst/>
                <a:rect l="l" t="t" r="r" b="b"/>
                <a:pathLst>
                  <a:path w="13748" h="24136" extrusionOk="0">
                    <a:moveTo>
                      <a:pt x="13747" y="0"/>
                    </a:moveTo>
                    <a:lnTo>
                      <a:pt x="11851" y="1106"/>
                    </a:lnTo>
                    <a:lnTo>
                      <a:pt x="9995" y="2173"/>
                    </a:lnTo>
                    <a:lnTo>
                      <a:pt x="9363" y="2568"/>
                    </a:lnTo>
                    <a:lnTo>
                      <a:pt x="8770" y="3003"/>
                    </a:lnTo>
                    <a:lnTo>
                      <a:pt x="8178" y="3437"/>
                    </a:lnTo>
                    <a:lnTo>
                      <a:pt x="7664" y="3911"/>
                    </a:lnTo>
                    <a:lnTo>
                      <a:pt x="7151" y="4425"/>
                    </a:lnTo>
                    <a:lnTo>
                      <a:pt x="6677" y="4978"/>
                    </a:lnTo>
                    <a:lnTo>
                      <a:pt x="6242" y="5570"/>
                    </a:lnTo>
                    <a:lnTo>
                      <a:pt x="5887" y="6163"/>
                    </a:lnTo>
                    <a:lnTo>
                      <a:pt x="5057" y="7822"/>
                    </a:lnTo>
                    <a:lnTo>
                      <a:pt x="4267" y="9481"/>
                    </a:lnTo>
                    <a:lnTo>
                      <a:pt x="3556" y="11140"/>
                    </a:lnTo>
                    <a:lnTo>
                      <a:pt x="2845" y="12838"/>
                    </a:lnTo>
                    <a:lnTo>
                      <a:pt x="1423" y="16235"/>
                    </a:lnTo>
                    <a:lnTo>
                      <a:pt x="1" y="19593"/>
                    </a:lnTo>
                    <a:lnTo>
                      <a:pt x="356" y="20304"/>
                    </a:lnTo>
                    <a:lnTo>
                      <a:pt x="791" y="20936"/>
                    </a:lnTo>
                    <a:lnTo>
                      <a:pt x="1304" y="21568"/>
                    </a:lnTo>
                    <a:lnTo>
                      <a:pt x="1857" y="22121"/>
                    </a:lnTo>
                    <a:lnTo>
                      <a:pt x="2450" y="22634"/>
                    </a:lnTo>
                    <a:lnTo>
                      <a:pt x="3122" y="23069"/>
                    </a:lnTo>
                    <a:lnTo>
                      <a:pt x="3793" y="23464"/>
                    </a:lnTo>
                    <a:lnTo>
                      <a:pt x="4504" y="23741"/>
                    </a:lnTo>
                    <a:lnTo>
                      <a:pt x="5255" y="23938"/>
                    </a:lnTo>
                    <a:lnTo>
                      <a:pt x="6045" y="24096"/>
                    </a:lnTo>
                    <a:lnTo>
                      <a:pt x="6835" y="24136"/>
                    </a:lnTo>
                    <a:lnTo>
                      <a:pt x="7625" y="24096"/>
                    </a:lnTo>
                    <a:lnTo>
                      <a:pt x="8375" y="23978"/>
                    </a:lnTo>
                    <a:lnTo>
                      <a:pt x="9165" y="23820"/>
                    </a:lnTo>
                    <a:lnTo>
                      <a:pt x="9916" y="23543"/>
                    </a:lnTo>
                    <a:lnTo>
                      <a:pt x="10587" y="23227"/>
                    </a:lnTo>
                    <a:lnTo>
                      <a:pt x="13747" y="0"/>
                    </a:lnTo>
                    <a:close/>
                  </a:path>
                </a:pathLst>
              </a:custGeom>
              <a:solidFill>
                <a:schemeClr val="lt1"/>
              </a:solidFill>
              <a:ln>
                <a:noFill/>
              </a:ln>
            </p:spPr>
            <p:txBody>
              <a:bodyPr spcFirstLastPara="1" wrap="square" lIns="121900" tIns="121900" rIns="121900" bIns="121900" anchor="ctr" anchorCtr="0">
                <a:noAutofit/>
              </a:bodyPr>
              <a:lstStyle/>
              <a:p>
                <a:endParaRPr sz="2400" dirty="0"/>
              </a:p>
            </p:txBody>
          </p:sp>
          <p:sp>
            <p:nvSpPr>
              <p:cNvPr id="1804" name="Google Shape;1804;p40"/>
              <p:cNvSpPr/>
              <p:nvPr/>
            </p:nvSpPr>
            <p:spPr>
              <a:xfrm>
                <a:off x="3987750" y="2032400"/>
                <a:ext cx="36550" cy="499725"/>
              </a:xfrm>
              <a:custGeom>
                <a:avLst/>
                <a:gdLst/>
                <a:ahLst/>
                <a:cxnLst/>
                <a:rect l="l" t="t" r="r" b="b"/>
                <a:pathLst>
                  <a:path w="1462" h="19989" extrusionOk="0">
                    <a:moveTo>
                      <a:pt x="1383" y="1"/>
                    </a:moveTo>
                    <a:lnTo>
                      <a:pt x="1304" y="40"/>
                    </a:lnTo>
                    <a:lnTo>
                      <a:pt x="1264" y="119"/>
                    </a:lnTo>
                    <a:lnTo>
                      <a:pt x="1067" y="7704"/>
                    </a:lnTo>
                    <a:lnTo>
                      <a:pt x="672" y="7506"/>
                    </a:lnTo>
                    <a:lnTo>
                      <a:pt x="158" y="7230"/>
                    </a:lnTo>
                    <a:lnTo>
                      <a:pt x="79" y="7190"/>
                    </a:lnTo>
                    <a:lnTo>
                      <a:pt x="40" y="7230"/>
                    </a:lnTo>
                    <a:lnTo>
                      <a:pt x="0" y="7269"/>
                    </a:lnTo>
                    <a:lnTo>
                      <a:pt x="0" y="7309"/>
                    </a:lnTo>
                    <a:lnTo>
                      <a:pt x="40" y="13629"/>
                    </a:lnTo>
                    <a:lnTo>
                      <a:pt x="119" y="19870"/>
                    </a:lnTo>
                    <a:lnTo>
                      <a:pt x="158" y="19949"/>
                    </a:lnTo>
                    <a:lnTo>
                      <a:pt x="237" y="19988"/>
                    </a:lnTo>
                    <a:lnTo>
                      <a:pt x="316" y="19949"/>
                    </a:lnTo>
                    <a:lnTo>
                      <a:pt x="316" y="19870"/>
                    </a:lnTo>
                    <a:lnTo>
                      <a:pt x="277" y="13589"/>
                    </a:lnTo>
                    <a:lnTo>
                      <a:pt x="198" y="7467"/>
                    </a:lnTo>
                    <a:lnTo>
                      <a:pt x="593" y="7704"/>
                    </a:lnTo>
                    <a:lnTo>
                      <a:pt x="1146" y="7980"/>
                    </a:lnTo>
                    <a:lnTo>
                      <a:pt x="1185" y="8020"/>
                    </a:lnTo>
                    <a:lnTo>
                      <a:pt x="1225" y="7980"/>
                    </a:lnTo>
                    <a:lnTo>
                      <a:pt x="1264" y="7941"/>
                    </a:lnTo>
                    <a:lnTo>
                      <a:pt x="1304" y="7901"/>
                    </a:lnTo>
                    <a:lnTo>
                      <a:pt x="1462" y="119"/>
                    </a:lnTo>
                    <a:lnTo>
                      <a:pt x="1462" y="40"/>
                    </a:lnTo>
                    <a:lnTo>
                      <a:pt x="1383" y="1"/>
                    </a:lnTo>
                    <a:close/>
                  </a:path>
                </a:pathLst>
              </a:custGeom>
              <a:solidFill>
                <a:schemeClr val="dk1"/>
              </a:solidFill>
              <a:ln>
                <a:noFill/>
              </a:ln>
            </p:spPr>
            <p:txBody>
              <a:bodyPr spcFirstLastPara="1" wrap="square" lIns="121900" tIns="121900" rIns="121900" bIns="121900" anchor="ctr" anchorCtr="0">
                <a:noAutofit/>
              </a:bodyPr>
              <a:lstStyle/>
              <a:p>
                <a:endParaRPr sz="2400" dirty="0"/>
              </a:p>
            </p:txBody>
          </p:sp>
          <p:sp>
            <p:nvSpPr>
              <p:cNvPr id="1805" name="Google Shape;1805;p40"/>
              <p:cNvSpPr/>
              <p:nvPr/>
            </p:nvSpPr>
            <p:spPr>
              <a:xfrm>
                <a:off x="4244500" y="2004750"/>
                <a:ext cx="366400" cy="676500"/>
              </a:xfrm>
              <a:custGeom>
                <a:avLst/>
                <a:gdLst/>
                <a:ahLst/>
                <a:cxnLst/>
                <a:rect l="l" t="t" r="r" b="b"/>
                <a:pathLst>
                  <a:path w="14656" h="27060" extrusionOk="0">
                    <a:moveTo>
                      <a:pt x="0" y="26309"/>
                    </a:moveTo>
                    <a:lnTo>
                      <a:pt x="0" y="26348"/>
                    </a:lnTo>
                    <a:lnTo>
                      <a:pt x="0" y="26388"/>
                    </a:lnTo>
                    <a:lnTo>
                      <a:pt x="0" y="26427"/>
                    </a:lnTo>
                    <a:lnTo>
                      <a:pt x="19" y="26318"/>
                    </a:lnTo>
                    <a:lnTo>
                      <a:pt x="19" y="26318"/>
                    </a:lnTo>
                    <a:lnTo>
                      <a:pt x="0" y="26309"/>
                    </a:lnTo>
                    <a:close/>
                    <a:moveTo>
                      <a:pt x="4583" y="1"/>
                    </a:moveTo>
                    <a:lnTo>
                      <a:pt x="19" y="26318"/>
                    </a:lnTo>
                    <a:lnTo>
                      <a:pt x="19" y="26318"/>
                    </a:lnTo>
                    <a:lnTo>
                      <a:pt x="316" y="26467"/>
                    </a:lnTo>
                    <a:lnTo>
                      <a:pt x="632" y="26625"/>
                    </a:lnTo>
                    <a:lnTo>
                      <a:pt x="988" y="26743"/>
                    </a:lnTo>
                    <a:lnTo>
                      <a:pt x="1304" y="26822"/>
                    </a:lnTo>
                    <a:lnTo>
                      <a:pt x="2015" y="26980"/>
                    </a:lnTo>
                    <a:lnTo>
                      <a:pt x="2726" y="27059"/>
                    </a:lnTo>
                    <a:lnTo>
                      <a:pt x="3437" y="27059"/>
                    </a:lnTo>
                    <a:lnTo>
                      <a:pt x="4188" y="27020"/>
                    </a:lnTo>
                    <a:lnTo>
                      <a:pt x="5649" y="26901"/>
                    </a:lnTo>
                    <a:lnTo>
                      <a:pt x="6360" y="26783"/>
                    </a:lnTo>
                    <a:lnTo>
                      <a:pt x="7071" y="26625"/>
                    </a:lnTo>
                    <a:lnTo>
                      <a:pt x="7782" y="26467"/>
                    </a:lnTo>
                    <a:lnTo>
                      <a:pt x="8454" y="26230"/>
                    </a:lnTo>
                    <a:lnTo>
                      <a:pt x="9125" y="25953"/>
                    </a:lnTo>
                    <a:lnTo>
                      <a:pt x="9757" y="25598"/>
                    </a:lnTo>
                    <a:lnTo>
                      <a:pt x="10389" y="25242"/>
                    </a:lnTo>
                    <a:lnTo>
                      <a:pt x="10942" y="24808"/>
                    </a:lnTo>
                    <a:lnTo>
                      <a:pt x="11337" y="24452"/>
                    </a:lnTo>
                    <a:lnTo>
                      <a:pt x="11732" y="24057"/>
                    </a:lnTo>
                    <a:lnTo>
                      <a:pt x="12088" y="23662"/>
                    </a:lnTo>
                    <a:lnTo>
                      <a:pt x="12404" y="23267"/>
                    </a:lnTo>
                    <a:lnTo>
                      <a:pt x="12720" y="22832"/>
                    </a:lnTo>
                    <a:lnTo>
                      <a:pt x="12996" y="22358"/>
                    </a:lnTo>
                    <a:lnTo>
                      <a:pt x="13273" y="21924"/>
                    </a:lnTo>
                    <a:lnTo>
                      <a:pt x="13510" y="21410"/>
                    </a:lnTo>
                    <a:lnTo>
                      <a:pt x="13707" y="20936"/>
                    </a:lnTo>
                    <a:lnTo>
                      <a:pt x="13905" y="20423"/>
                    </a:lnTo>
                    <a:lnTo>
                      <a:pt x="14102" y="19909"/>
                    </a:lnTo>
                    <a:lnTo>
                      <a:pt x="14221" y="19396"/>
                    </a:lnTo>
                    <a:lnTo>
                      <a:pt x="14458" y="18329"/>
                    </a:lnTo>
                    <a:lnTo>
                      <a:pt x="14576" y="17263"/>
                    </a:lnTo>
                    <a:lnTo>
                      <a:pt x="14655" y="16196"/>
                    </a:lnTo>
                    <a:lnTo>
                      <a:pt x="14655" y="15090"/>
                    </a:lnTo>
                    <a:lnTo>
                      <a:pt x="14576" y="13984"/>
                    </a:lnTo>
                    <a:lnTo>
                      <a:pt x="14418" y="12878"/>
                    </a:lnTo>
                    <a:lnTo>
                      <a:pt x="14221" y="11812"/>
                    </a:lnTo>
                    <a:lnTo>
                      <a:pt x="13984" y="10706"/>
                    </a:lnTo>
                    <a:lnTo>
                      <a:pt x="13747" y="9639"/>
                    </a:lnTo>
                    <a:lnTo>
                      <a:pt x="13431" y="8612"/>
                    </a:lnTo>
                    <a:lnTo>
                      <a:pt x="13075" y="7625"/>
                    </a:lnTo>
                    <a:lnTo>
                      <a:pt x="12641" y="6716"/>
                    </a:lnTo>
                    <a:lnTo>
                      <a:pt x="12127" y="5808"/>
                    </a:lnTo>
                    <a:lnTo>
                      <a:pt x="11535" y="4978"/>
                    </a:lnTo>
                    <a:lnTo>
                      <a:pt x="10863" y="4188"/>
                    </a:lnTo>
                    <a:lnTo>
                      <a:pt x="10508" y="3793"/>
                    </a:lnTo>
                    <a:lnTo>
                      <a:pt x="10152" y="3438"/>
                    </a:lnTo>
                    <a:lnTo>
                      <a:pt x="9757" y="3122"/>
                    </a:lnTo>
                    <a:lnTo>
                      <a:pt x="9362" y="2806"/>
                    </a:lnTo>
                    <a:lnTo>
                      <a:pt x="8928" y="2490"/>
                    </a:lnTo>
                    <a:lnTo>
                      <a:pt x="8493" y="2213"/>
                    </a:lnTo>
                    <a:lnTo>
                      <a:pt x="7545" y="1660"/>
                    </a:lnTo>
                    <a:lnTo>
                      <a:pt x="6558" y="1107"/>
                    </a:lnTo>
                    <a:lnTo>
                      <a:pt x="5570" y="593"/>
                    </a:lnTo>
                    <a:lnTo>
                      <a:pt x="4583" y="1"/>
                    </a:lnTo>
                    <a:close/>
                  </a:path>
                </a:pathLst>
              </a:custGeom>
              <a:solidFill>
                <a:schemeClr val="lt1"/>
              </a:solidFill>
              <a:ln>
                <a:noFill/>
              </a:ln>
            </p:spPr>
            <p:txBody>
              <a:bodyPr spcFirstLastPara="1" wrap="square" lIns="121900" tIns="121900" rIns="121900" bIns="121900" anchor="ctr" anchorCtr="0">
                <a:noAutofit/>
              </a:bodyPr>
              <a:lstStyle/>
              <a:p>
                <a:endParaRPr sz="2400" dirty="0"/>
              </a:p>
            </p:txBody>
          </p:sp>
          <p:sp>
            <p:nvSpPr>
              <p:cNvPr id="1806" name="Google Shape;1806;p40"/>
              <p:cNvSpPr/>
              <p:nvPr/>
            </p:nvSpPr>
            <p:spPr>
              <a:xfrm>
                <a:off x="4319550" y="2030425"/>
                <a:ext cx="88900" cy="395050"/>
              </a:xfrm>
              <a:custGeom>
                <a:avLst/>
                <a:gdLst/>
                <a:ahLst/>
                <a:cxnLst/>
                <a:rect l="l" t="t" r="r" b="b"/>
                <a:pathLst>
                  <a:path w="3556" h="15802" extrusionOk="0">
                    <a:moveTo>
                      <a:pt x="3398" y="1"/>
                    </a:moveTo>
                    <a:lnTo>
                      <a:pt x="3358" y="80"/>
                    </a:lnTo>
                    <a:lnTo>
                      <a:pt x="949" y="7941"/>
                    </a:lnTo>
                    <a:lnTo>
                      <a:pt x="949" y="7980"/>
                    </a:lnTo>
                    <a:lnTo>
                      <a:pt x="988" y="8059"/>
                    </a:lnTo>
                    <a:lnTo>
                      <a:pt x="1107" y="8059"/>
                    </a:lnTo>
                    <a:lnTo>
                      <a:pt x="1620" y="7743"/>
                    </a:lnTo>
                    <a:lnTo>
                      <a:pt x="1936" y="7585"/>
                    </a:lnTo>
                    <a:lnTo>
                      <a:pt x="1" y="15683"/>
                    </a:lnTo>
                    <a:lnTo>
                      <a:pt x="40" y="15762"/>
                    </a:lnTo>
                    <a:lnTo>
                      <a:pt x="80" y="15801"/>
                    </a:lnTo>
                    <a:lnTo>
                      <a:pt x="119" y="15801"/>
                    </a:lnTo>
                    <a:lnTo>
                      <a:pt x="198" y="15762"/>
                    </a:lnTo>
                    <a:lnTo>
                      <a:pt x="198" y="15722"/>
                    </a:lnTo>
                    <a:lnTo>
                      <a:pt x="2173" y="7388"/>
                    </a:lnTo>
                    <a:lnTo>
                      <a:pt x="2173" y="7309"/>
                    </a:lnTo>
                    <a:lnTo>
                      <a:pt x="2134" y="7269"/>
                    </a:lnTo>
                    <a:lnTo>
                      <a:pt x="2015" y="7269"/>
                    </a:lnTo>
                    <a:lnTo>
                      <a:pt x="1502" y="7585"/>
                    </a:lnTo>
                    <a:lnTo>
                      <a:pt x="1225" y="7743"/>
                    </a:lnTo>
                    <a:lnTo>
                      <a:pt x="1225" y="7743"/>
                    </a:lnTo>
                    <a:lnTo>
                      <a:pt x="3556" y="119"/>
                    </a:lnTo>
                    <a:lnTo>
                      <a:pt x="3556" y="40"/>
                    </a:lnTo>
                    <a:lnTo>
                      <a:pt x="3477" y="1"/>
                    </a:lnTo>
                    <a:close/>
                  </a:path>
                </a:pathLst>
              </a:custGeom>
              <a:solidFill>
                <a:schemeClr val="dk1"/>
              </a:solidFill>
              <a:ln>
                <a:noFill/>
              </a:ln>
            </p:spPr>
            <p:txBody>
              <a:bodyPr spcFirstLastPara="1" wrap="square" lIns="121900" tIns="121900" rIns="121900" bIns="121900" anchor="ctr" anchorCtr="0">
                <a:noAutofit/>
              </a:bodyPr>
              <a:lstStyle/>
              <a:p>
                <a:endParaRPr sz="2400" dirty="0"/>
              </a:p>
            </p:txBody>
          </p:sp>
          <p:sp>
            <p:nvSpPr>
              <p:cNvPr id="1807" name="Google Shape;1807;p40"/>
              <p:cNvSpPr/>
              <p:nvPr/>
            </p:nvSpPr>
            <p:spPr>
              <a:xfrm>
                <a:off x="3535450" y="2250650"/>
                <a:ext cx="449350" cy="550075"/>
              </a:xfrm>
              <a:custGeom>
                <a:avLst/>
                <a:gdLst/>
                <a:ahLst/>
                <a:cxnLst/>
                <a:rect l="l" t="t" r="r" b="b"/>
                <a:pathLst>
                  <a:path w="17974" h="22003" extrusionOk="0">
                    <a:moveTo>
                      <a:pt x="11535" y="1"/>
                    </a:moveTo>
                    <a:lnTo>
                      <a:pt x="11338" y="40"/>
                    </a:lnTo>
                    <a:lnTo>
                      <a:pt x="238" y="3674"/>
                    </a:lnTo>
                    <a:lnTo>
                      <a:pt x="119" y="3714"/>
                    </a:lnTo>
                    <a:lnTo>
                      <a:pt x="40" y="3832"/>
                    </a:lnTo>
                    <a:lnTo>
                      <a:pt x="1" y="3951"/>
                    </a:lnTo>
                    <a:lnTo>
                      <a:pt x="1" y="4069"/>
                    </a:lnTo>
                    <a:lnTo>
                      <a:pt x="5768" y="21766"/>
                    </a:lnTo>
                    <a:lnTo>
                      <a:pt x="5807" y="21884"/>
                    </a:lnTo>
                    <a:lnTo>
                      <a:pt x="5926" y="21963"/>
                    </a:lnTo>
                    <a:lnTo>
                      <a:pt x="6044" y="22003"/>
                    </a:lnTo>
                    <a:lnTo>
                      <a:pt x="6163" y="21963"/>
                    </a:lnTo>
                    <a:lnTo>
                      <a:pt x="17302" y="18369"/>
                    </a:lnTo>
                    <a:lnTo>
                      <a:pt x="17500" y="18290"/>
                    </a:lnTo>
                    <a:lnTo>
                      <a:pt x="17658" y="18171"/>
                    </a:lnTo>
                    <a:lnTo>
                      <a:pt x="17776" y="18013"/>
                    </a:lnTo>
                    <a:lnTo>
                      <a:pt x="17895" y="17855"/>
                    </a:lnTo>
                    <a:lnTo>
                      <a:pt x="17934" y="17658"/>
                    </a:lnTo>
                    <a:lnTo>
                      <a:pt x="17974" y="17500"/>
                    </a:lnTo>
                    <a:lnTo>
                      <a:pt x="17974" y="17302"/>
                    </a:lnTo>
                    <a:lnTo>
                      <a:pt x="17934" y="17105"/>
                    </a:lnTo>
                    <a:lnTo>
                      <a:pt x="12602" y="672"/>
                    </a:lnTo>
                    <a:lnTo>
                      <a:pt x="12523" y="514"/>
                    </a:lnTo>
                    <a:lnTo>
                      <a:pt x="12404" y="356"/>
                    </a:lnTo>
                    <a:lnTo>
                      <a:pt x="12286" y="198"/>
                    </a:lnTo>
                    <a:lnTo>
                      <a:pt x="12088" y="119"/>
                    </a:lnTo>
                    <a:lnTo>
                      <a:pt x="11930" y="40"/>
                    </a:lnTo>
                    <a:lnTo>
                      <a:pt x="11733" y="1"/>
                    </a:lnTo>
                    <a:close/>
                  </a:path>
                </a:pathLst>
              </a:custGeom>
              <a:solidFill>
                <a:schemeClr val="accent2"/>
              </a:solidFill>
              <a:ln>
                <a:noFill/>
              </a:ln>
            </p:spPr>
            <p:txBody>
              <a:bodyPr spcFirstLastPara="1" wrap="square" lIns="121900" tIns="121900" rIns="121900" bIns="121900" anchor="ctr" anchorCtr="0">
                <a:noAutofit/>
              </a:bodyPr>
              <a:lstStyle/>
              <a:p>
                <a:endParaRPr sz="2400" dirty="0"/>
              </a:p>
            </p:txBody>
          </p:sp>
          <p:sp>
            <p:nvSpPr>
              <p:cNvPr id="1808" name="Google Shape;1808;p40"/>
              <p:cNvSpPr/>
              <p:nvPr/>
            </p:nvSpPr>
            <p:spPr>
              <a:xfrm>
                <a:off x="3550275" y="2262500"/>
                <a:ext cx="291350" cy="130375"/>
              </a:xfrm>
              <a:custGeom>
                <a:avLst/>
                <a:gdLst/>
                <a:ahLst/>
                <a:cxnLst/>
                <a:rect l="l" t="t" r="r" b="b"/>
                <a:pathLst>
                  <a:path w="11654" h="5215" extrusionOk="0">
                    <a:moveTo>
                      <a:pt x="10745" y="1"/>
                    </a:moveTo>
                    <a:lnTo>
                      <a:pt x="10626" y="40"/>
                    </a:lnTo>
                    <a:lnTo>
                      <a:pt x="0" y="3477"/>
                    </a:lnTo>
                    <a:lnTo>
                      <a:pt x="553" y="5215"/>
                    </a:lnTo>
                    <a:lnTo>
                      <a:pt x="11179" y="1739"/>
                    </a:lnTo>
                    <a:lnTo>
                      <a:pt x="11298" y="1699"/>
                    </a:lnTo>
                    <a:lnTo>
                      <a:pt x="11416" y="1620"/>
                    </a:lnTo>
                    <a:lnTo>
                      <a:pt x="11495" y="1541"/>
                    </a:lnTo>
                    <a:lnTo>
                      <a:pt x="11574" y="1423"/>
                    </a:lnTo>
                    <a:lnTo>
                      <a:pt x="11614" y="1304"/>
                    </a:lnTo>
                    <a:lnTo>
                      <a:pt x="11653" y="1146"/>
                    </a:lnTo>
                    <a:lnTo>
                      <a:pt x="11653" y="1028"/>
                    </a:lnTo>
                    <a:lnTo>
                      <a:pt x="11614" y="909"/>
                    </a:lnTo>
                    <a:lnTo>
                      <a:pt x="11495" y="475"/>
                    </a:lnTo>
                    <a:lnTo>
                      <a:pt x="11416" y="317"/>
                    </a:lnTo>
                    <a:lnTo>
                      <a:pt x="11337" y="238"/>
                    </a:lnTo>
                    <a:lnTo>
                      <a:pt x="11258" y="119"/>
                    </a:lnTo>
                    <a:lnTo>
                      <a:pt x="11140" y="80"/>
                    </a:lnTo>
                    <a:lnTo>
                      <a:pt x="11021" y="1"/>
                    </a:lnTo>
                    <a:close/>
                  </a:path>
                </a:pathLst>
              </a:custGeom>
              <a:solidFill>
                <a:schemeClr val="accent4"/>
              </a:solidFill>
              <a:ln>
                <a:noFill/>
              </a:ln>
            </p:spPr>
            <p:txBody>
              <a:bodyPr spcFirstLastPara="1" wrap="square" lIns="121900" tIns="121900" rIns="121900" bIns="121900" anchor="ctr" anchorCtr="0">
                <a:noAutofit/>
              </a:bodyPr>
              <a:lstStyle/>
              <a:p>
                <a:endParaRPr sz="2400" dirty="0"/>
              </a:p>
            </p:txBody>
          </p:sp>
          <p:sp>
            <p:nvSpPr>
              <p:cNvPr id="1809" name="Google Shape;1809;p40"/>
              <p:cNvSpPr/>
              <p:nvPr/>
            </p:nvSpPr>
            <p:spPr>
              <a:xfrm>
                <a:off x="3555200" y="2275350"/>
                <a:ext cx="302225" cy="148150"/>
              </a:xfrm>
              <a:custGeom>
                <a:avLst/>
                <a:gdLst/>
                <a:ahLst/>
                <a:cxnLst/>
                <a:rect l="l" t="t" r="r" b="b"/>
                <a:pathLst>
                  <a:path w="12089" h="5926" extrusionOk="0">
                    <a:moveTo>
                      <a:pt x="11851" y="0"/>
                    </a:moveTo>
                    <a:lnTo>
                      <a:pt x="11772" y="40"/>
                    </a:lnTo>
                    <a:lnTo>
                      <a:pt x="11733" y="79"/>
                    </a:lnTo>
                    <a:lnTo>
                      <a:pt x="11733" y="158"/>
                    </a:lnTo>
                    <a:lnTo>
                      <a:pt x="11812" y="277"/>
                    </a:lnTo>
                    <a:lnTo>
                      <a:pt x="11851" y="435"/>
                    </a:lnTo>
                    <a:lnTo>
                      <a:pt x="11851" y="553"/>
                    </a:lnTo>
                    <a:lnTo>
                      <a:pt x="11851" y="711"/>
                    </a:lnTo>
                    <a:lnTo>
                      <a:pt x="11733" y="988"/>
                    </a:lnTo>
                    <a:lnTo>
                      <a:pt x="11575" y="1185"/>
                    </a:lnTo>
                    <a:lnTo>
                      <a:pt x="11338" y="1383"/>
                    </a:lnTo>
                    <a:lnTo>
                      <a:pt x="11061" y="1541"/>
                    </a:lnTo>
                    <a:lnTo>
                      <a:pt x="10508" y="1778"/>
                    </a:lnTo>
                    <a:lnTo>
                      <a:pt x="356" y="5135"/>
                    </a:lnTo>
                    <a:lnTo>
                      <a:pt x="277" y="5175"/>
                    </a:lnTo>
                    <a:lnTo>
                      <a:pt x="159" y="5254"/>
                    </a:lnTo>
                    <a:lnTo>
                      <a:pt x="80" y="5333"/>
                    </a:lnTo>
                    <a:lnTo>
                      <a:pt x="40" y="5451"/>
                    </a:lnTo>
                    <a:lnTo>
                      <a:pt x="1" y="5530"/>
                    </a:lnTo>
                    <a:lnTo>
                      <a:pt x="1" y="5649"/>
                    </a:lnTo>
                    <a:lnTo>
                      <a:pt x="40" y="5767"/>
                    </a:lnTo>
                    <a:lnTo>
                      <a:pt x="80" y="5886"/>
                    </a:lnTo>
                    <a:lnTo>
                      <a:pt x="119" y="5925"/>
                    </a:lnTo>
                    <a:lnTo>
                      <a:pt x="198" y="5925"/>
                    </a:lnTo>
                    <a:lnTo>
                      <a:pt x="277" y="5846"/>
                    </a:lnTo>
                    <a:lnTo>
                      <a:pt x="277" y="5767"/>
                    </a:lnTo>
                    <a:lnTo>
                      <a:pt x="238" y="5649"/>
                    </a:lnTo>
                    <a:lnTo>
                      <a:pt x="238" y="5530"/>
                    </a:lnTo>
                    <a:lnTo>
                      <a:pt x="317" y="5412"/>
                    </a:lnTo>
                    <a:lnTo>
                      <a:pt x="435" y="5333"/>
                    </a:lnTo>
                    <a:lnTo>
                      <a:pt x="10548" y="1975"/>
                    </a:lnTo>
                    <a:lnTo>
                      <a:pt x="10864" y="1857"/>
                    </a:lnTo>
                    <a:lnTo>
                      <a:pt x="11180" y="1738"/>
                    </a:lnTo>
                    <a:lnTo>
                      <a:pt x="11456" y="1580"/>
                    </a:lnTo>
                    <a:lnTo>
                      <a:pt x="11733" y="1343"/>
                    </a:lnTo>
                    <a:lnTo>
                      <a:pt x="11851" y="1225"/>
                    </a:lnTo>
                    <a:lnTo>
                      <a:pt x="11930" y="1067"/>
                    </a:lnTo>
                    <a:lnTo>
                      <a:pt x="12009" y="909"/>
                    </a:lnTo>
                    <a:lnTo>
                      <a:pt x="12049" y="711"/>
                    </a:lnTo>
                    <a:lnTo>
                      <a:pt x="12088" y="553"/>
                    </a:lnTo>
                    <a:lnTo>
                      <a:pt x="12049" y="356"/>
                    </a:lnTo>
                    <a:lnTo>
                      <a:pt x="12009" y="198"/>
                    </a:lnTo>
                    <a:lnTo>
                      <a:pt x="11930" y="40"/>
                    </a:lnTo>
                    <a:lnTo>
                      <a:pt x="11851" y="0"/>
                    </a:lnTo>
                    <a:close/>
                  </a:path>
                </a:pathLst>
              </a:custGeom>
              <a:solidFill>
                <a:schemeClr val="dk1"/>
              </a:solidFill>
              <a:ln>
                <a:noFill/>
              </a:ln>
            </p:spPr>
            <p:txBody>
              <a:bodyPr spcFirstLastPara="1" wrap="square" lIns="121900" tIns="121900" rIns="121900" bIns="121900" anchor="ctr" anchorCtr="0">
                <a:noAutofit/>
              </a:bodyPr>
              <a:lstStyle/>
              <a:p>
                <a:endParaRPr sz="2400" dirty="0"/>
              </a:p>
            </p:txBody>
          </p:sp>
          <p:sp>
            <p:nvSpPr>
              <p:cNvPr id="1810" name="Google Shape;1810;p40"/>
              <p:cNvSpPr/>
              <p:nvPr/>
            </p:nvSpPr>
            <p:spPr>
              <a:xfrm>
                <a:off x="3742825" y="2377050"/>
                <a:ext cx="89900" cy="38550"/>
              </a:xfrm>
              <a:custGeom>
                <a:avLst/>
                <a:gdLst/>
                <a:ahLst/>
                <a:cxnLst/>
                <a:rect l="l" t="t" r="r" b="b"/>
                <a:pathLst>
                  <a:path w="3596" h="1542" extrusionOk="0">
                    <a:moveTo>
                      <a:pt x="3477" y="1"/>
                    </a:moveTo>
                    <a:lnTo>
                      <a:pt x="40" y="1344"/>
                    </a:lnTo>
                    <a:lnTo>
                      <a:pt x="1" y="1423"/>
                    </a:lnTo>
                    <a:lnTo>
                      <a:pt x="1" y="1502"/>
                    </a:lnTo>
                    <a:lnTo>
                      <a:pt x="40" y="1541"/>
                    </a:lnTo>
                    <a:lnTo>
                      <a:pt x="119" y="1541"/>
                    </a:lnTo>
                    <a:lnTo>
                      <a:pt x="3556" y="198"/>
                    </a:lnTo>
                    <a:lnTo>
                      <a:pt x="3596" y="159"/>
                    </a:lnTo>
                    <a:lnTo>
                      <a:pt x="3596" y="80"/>
                    </a:lnTo>
                    <a:lnTo>
                      <a:pt x="3556" y="1"/>
                    </a:lnTo>
                    <a:close/>
                  </a:path>
                </a:pathLst>
              </a:custGeom>
              <a:solidFill>
                <a:schemeClr val="dk1"/>
              </a:solidFill>
              <a:ln>
                <a:noFill/>
              </a:ln>
            </p:spPr>
            <p:txBody>
              <a:bodyPr spcFirstLastPara="1" wrap="square" lIns="121900" tIns="121900" rIns="121900" bIns="121900" anchor="ctr" anchorCtr="0">
                <a:noAutofit/>
              </a:bodyPr>
              <a:lstStyle/>
              <a:p>
                <a:endParaRPr sz="2400" dirty="0"/>
              </a:p>
            </p:txBody>
          </p:sp>
          <p:sp>
            <p:nvSpPr>
              <p:cNvPr id="1811" name="Google Shape;1811;p40"/>
              <p:cNvSpPr/>
              <p:nvPr/>
            </p:nvSpPr>
            <p:spPr>
              <a:xfrm>
                <a:off x="3751725" y="2397800"/>
                <a:ext cx="82975" cy="36550"/>
              </a:xfrm>
              <a:custGeom>
                <a:avLst/>
                <a:gdLst/>
                <a:ahLst/>
                <a:cxnLst/>
                <a:rect l="l" t="t" r="r" b="b"/>
                <a:pathLst>
                  <a:path w="3319" h="1462" extrusionOk="0">
                    <a:moveTo>
                      <a:pt x="3161" y="0"/>
                    </a:moveTo>
                    <a:lnTo>
                      <a:pt x="79" y="1264"/>
                    </a:lnTo>
                    <a:lnTo>
                      <a:pt x="0" y="1304"/>
                    </a:lnTo>
                    <a:lnTo>
                      <a:pt x="0" y="1422"/>
                    </a:lnTo>
                    <a:lnTo>
                      <a:pt x="40" y="1462"/>
                    </a:lnTo>
                    <a:lnTo>
                      <a:pt x="158" y="1462"/>
                    </a:lnTo>
                    <a:lnTo>
                      <a:pt x="3240" y="198"/>
                    </a:lnTo>
                    <a:lnTo>
                      <a:pt x="3319" y="158"/>
                    </a:lnTo>
                    <a:lnTo>
                      <a:pt x="3319" y="79"/>
                    </a:lnTo>
                    <a:lnTo>
                      <a:pt x="3240" y="0"/>
                    </a:lnTo>
                    <a:close/>
                  </a:path>
                </a:pathLst>
              </a:custGeom>
              <a:solidFill>
                <a:schemeClr val="dk1"/>
              </a:solidFill>
              <a:ln>
                <a:noFill/>
              </a:ln>
            </p:spPr>
            <p:txBody>
              <a:bodyPr spcFirstLastPara="1" wrap="square" lIns="121900" tIns="121900" rIns="121900" bIns="121900" anchor="ctr" anchorCtr="0">
                <a:noAutofit/>
              </a:bodyPr>
              <a:lstStyle/>
              <a:p>
                <a:endParaRPr sz="2400" dirty="0"/>
              </a:p>
            </p:txBody>
          </p:sp>
          <p:sp>
            <p:nvSpPr>
              <p:cNvPr id="1812" name="Google Shape;1812;p40"/>
              <p:cNvSpPr/>
              <p:nvPr/>
            </p:nvSpPr>
            <p:spPr>
              <a:xfrm>
                <a:off x="3764550" y="2422475"/>
                <a:ext cx="84975" cy="33600"/>
              </a:xfrm>
              <a:custGeom>
                <a:avLst/>
                <a:gdLst/>
                <a:ahLst/>
                <a:cxnLst/>
                <a:rect l="l" t="t" r="r" b="b"/>
                <a:pathLst>
                  <a:path w="3399" h="1344" extrusionOk="0">
                    <a:moveTo>
                      <a:pt x="3280" y="1"/>
                    </a:moveTo>
                    <a:lnTo>
                      <a:pt x="80" y="1107"/>
                    </a:lnTo>
                    <a:lnTo>
                      <a:pt x="1" y="1186"/>
                    </a:lnTo>
                    <a:lnTo>
                      <a:pt x="1" y="1265"/>
                    </a:lnTo>
                    <a:lnTo>
                      <a:pt x="40" y="1304"/>
                    </a:lnTo>
                    <a:lnTo>
                      <a:pt x="119" y="1344"/>
                    </a:lnTo>
                    <a:lnTo>
                      <a:pt x="159" y="1304"/>
                    </a:lnTo>
                    <a:lnTo>
                      <a:pt x="3359" y="198"/>
                    </a:lnTo>
                    <a:lnTo>
                      <a:pt x="3398" y="159"/>
                    </a:lnTo>
                    <a:lnTo>
                      <a:pt x="3398" y="80"/>
                    </a:lnTo>
                    <a:lnTo>
                      <a:pt x="3359" y="1"/>
                    </a:lnTo>
                    <a:close/>
                  </a:path>
                </a:pathLst>
              </a:custGeom>
              <a:solidFill>
                <a:schemeClr val="dk1"/>
              </a:solidFill>
              <a:ln>
                <a:noFill/>
              </a:ln>
            </p:spPr>
            <p:txBody>
              <a:bodyPr spcFirstLastPara="1" wrap="square" lIns="121900" tIns="121900" rIns="121900" bIns="121900" anchor="ctr" anchorCtr="0">
                <a:noAutofit/>
              </a:bodyPr>
              <a:lstStyle/>
              <a:p>
                <a:endParaRPr sz="2400" dirty="0"/>
              </a:p>
            </p:txBody>
          </p:sp>
          <p:sp>
            <p:nvSpPr>
              <p:cNvPr id="1813" name="Google Shape;1813;p40"/>
              <p:cNvSpPr/>
              <p:nvPr/>
            </p:nvSpPr>
            <p:spPr>
              <a:xfrm>
                <a:off x="4263250" y="2437300"/>
                <a:ext cx="349625" cy="306150"/>
              </a:xfrm>
              <a:custGeom>
                <a:avLst/>
                <a:gdLst/>
                <a:ahLst/>
                <a:cxnLst/>
                <a:rect l="l" t="t" r="r" b="b"/>
                <a:pathLst>
                  <a:path w="13985" h="12246" extrusionOk="0">
                    <a:moveTo>
                      <a:pt x="3714" y="0"/>
                    </a:moveTo>
                    <a:lnTo>
                      <a:pt x="1" y="5609"/>
                    </a:lnTo>
                    <a:lnTo>
                      <a:pt x="751" y="6874"/>
                    </a:lnTo>
                    <a:lnTo>
                      <a:pt x="1146" y="7466"/>
                    </a:lnTo>
                    <a:lnTo>
                      <a:pt x="1541" y="8059"/>
                    </a:lnTo>
                    <a:lnTo>
                      <a:pt x="1976" y="8651"/>
                    </a:lnTo>
                    <a:lnTo>
                      <a:pt x="2411" y="9204"/>
                    </a:lnTo>
                    <a:lnTo>
                      <a:pt x="2924" y="9718"/>
                    </a:lnTo>
                    <a:lnTo>
                      <a:pt x="3438" y="10231"/>
                    </a:lnTo>
                    <a:lnTo>
                      <a:pt x="3991" y="10626"/>
                    </a:lnTo>
                    <a:lnTo>
                      <a:pt x="4583" y="11021"/>
                    </a:lnTo>
                    <a:lnTo>
                      <a:pt x="5176" y="11377"/>
                    </a:lnTo>
                    <a:lnTo>
                      <a:pt x="5847" y="11653"/>
                    </a:lnTo>
                    <a:lnTo>
                      <a:pt x="6479" y="11890"/>
                    </a:lnTo>
                    <a:lnTo>
                      <a:pt x="7151" y="12048"/>
                    </a:lnTo>
                    <a:lnTo>
                      <a:pt x="7862" y="12167"/>
                    </a:lnTo>
                    <a:lnTo>
                      <a:pt x="8533" y="12246"/>
                    </a:lnTo>
                    <a:lnTo>
                      <a:pt x="9244" y="12246"/>
                    </a:lnTo>
                    <a:lnTo>
                      <a:pt x="9955" y="12206"/>
                    </a:lnTo>
                    <a:lnTo>
                      <a:pt x="10627" y="12088"/>
                    </a:lnTo>
                    <a:lnTo>
                      <a:pt x="11298" y="11930"/>
                    </a:lnTo>
                    <a:lnTo>
                      <a:pt x="11970" y="11732"/>
                    </a:lnTo>
                    <a:lnTo>
                      <a:pt x="12641" y="11456"/>
                    </a:lnTo>
                    <a:lnTo>
                      <a:pt x="13234" y="11140"/>
                    </a:lnTo>
                    <a:lnTo>
                      <a:pt x="13826" y="10784"/>
                    </a:lnTo>
                    <a:lnTo>
                      <a:pt x="13984" y="1106"/>
                    </a:lnTo>
                    <a:lnTo>
                      <a:pt x="3714" y="0"/>
                    </a:lnTo>
                    <a:close/>
                  </a:path>
                </a:pathLst>
              </a:custGeom>
              <a:solidFill>
                <a:schemeClr val="lt1"/>
              </a:solidFill>
              <a:ln>
                <a:noFill/>
              </a:ln>
            </p:spPr>
            <p:txBody>
              <a:bodyPr spcFirstLastPara="1" wrap="square" lIns="121900" tIns="121900" rIns="121900" bIns="121900" anchor="ctr" anchorCtr="0">
                <a:noAutofit/>
              </a:bodyPr>
              <a:lstStyle/>
              <a:p>
                <a:endParaRPr sz="2400" dirty="0"/>
              </a:p>
            </p:txBody>
          </p:sp>
          <p:sp>
            <p:nvSpPr>
              <p:cNvPr id="1814" name="Google Shape;1814;p40"/>
              <p:cNvSpPr/>
              <p:nvPr/>
            </p:nvSpPr>
            <p:spPr>
              <a:xfrm>
                <a:off x="4354125" y="2434325"/>
                <a:ext cx="212325" cy="27675"/>
              </a:xfrm>
              <a:custGeom>
                <a:avLst/>
                <a:gdLst/>
                <a:ahLst/>
                <a:cxnLst/>
                <a:rect l="l" t="t" r="r" b="b"/>
                <a:pathLst>
                  <a:path w="8493" h="1107" extrusionOk="0">
                    <a:moveTo>
                      <a:pt x="119" y="1"/>
                    </a:moveTo>
                    <a:lnTo>
                      <a:pt x="40" y="40"/>
                    </a:lnTo>
                    <a:lnTo>
                      <a:pt x="0" y="80"/>
                    </a:lnTo>
                    <a:lnTo>
                      <a:pt x="40" y="159"/>
                    </a:lnTo>
                    <a:lnTo>
                      <a:pt x="79" y="198"/>
                    </a:lnTo>
                    <a:lnTo>
                      <a:pt x="8374" y="1107"/>
                    </a:lnTo>
                    <a:lnTo>
                      <a:pt x="8453" y="1107"/>
                    </a:lnTo>
                    <a:lnTo>
                      <a:pt x="8493" y="1028"/>
                    </a:lnTo>
                    <a:lnTo>
                      <a:pt x="8453" y="949"/>
                    </a:lnTo>
                    <a:lnTo>
                      <a:pt x="8374" y="909"/>
                    </a:lnTo>
                    <a:lnTo>
                      <a:pt x="119" y="1"/>
                    </a:lnTo>
                    <a:close/>
                  </a:path>
                </a:pathLst>
              </a:custGeom>
              <a:solidFill>
                <a:schemeClr val="dk1"/>
              </a:solidFill>
              <a:ln>
                <a:noFill/>
              </a:ln>
            </p:spPr>
            <p:txBody>
              <a:bodyPr spcFirstLastPara="1" wrap="square" lIns="121900" tIns="121900" rIns="121900" bIns="121900" anchor="ctr" anchorCtr="0">
                <a:noAutofit/>
              </a:bodyPr>
              <a:lstStyle/>
              <a:p>
                <a:endParaRPr sz="2400" dirty="0"/>
              </a:p>
            </p:txBody>
          </p:sp>
          <p:sp>
            <p:nvSpPr>
              <p:cNvPr id="1815" name="Google Shape;1815;p40"/>
              <p:cNvSpPr/>
              <p:nvPr/>
            </p:nvSpPr>
            <p:spPr>
              <a:xfrm>
                <a:off x="4352150" y="2447175"/>
                <a:ext cx="106675" cy="143200"/>
              </a:xfrm>
              <a:custGeom>
                <a:avLst/>
                <a:gdLst/>
                <a:ahLst/>
                <a:cxnLst/>
                <a:rect l="l" t="t" r="r" b="b"/>
                <a:pathLst>
                  <a:path w="4267" h="5728" extrusionOk="0">
                    <a:moveTo>
                      <a:pt x="3990" y="0"/>
                    </a:moveTo>
                    <a:lnTo>
                      <a:pt x="3911" y="40"/>
                    </a:lnTo>
                    <a:lnTo>
                      <a:pt x="3911" y="119"/>
                    </a:lnTo>
                    <a:lnTo>
                      <a:pt x="3990" y="830"/>
                    </a:lnTo>
                    <a:lnTo>
                      <a:pt x="4029" y="1501"/>
                    </a:lnTo>
                    <a:lnTo>
                      <a:pt x="4029" y="2173"/>
                    </a:lnTo>
                    <a:lnTo>
                      <a:pt x="3911" y="2884"/>
                    </a:lnTo>
                    <a:lnTo>
                      <a:pt x="3753" y="3555"/>
                    </a:lnTo>
                    <a:lnTo>
                      <a:pt x="3516" y="4227"/>
                    </a:lnTo>
                    <a:lnTo>
                      <a:pt x="3239" y="4859"/>
                    </a:lnTo>
                    <a:lnTo>
                      <a:pt x="2884" y="5451"/>
                    </a:lnTo>
                    <a:lnTo>
                      <a:pt x="158" y="3713"/>
                    </a:lnTo>
                    <a:lnTo>
                      <a:pt x="79" y="3674"/>
                    </a:lnTo>
                    <a:lnTo>
                      <a:pt x="0" y="3713"/>
                    </a:lnTo>
                    <a:lnTo>
                      <a:pt x="0" y="3792"/>
                    </a:lnTo>
                    <a:lnTo>
                      <a:pt x="40" y="3871"/>
                    </a:lnTo>
                    <a:lnTo>
                      <a:pt x="2844" y="5689"/>
                    </a:lnTo>
                    <a:lnTo>
                      <a:pt x="2923" y="5728"/>
                    </a:lnTo>
                    <a:lnTo>
                      <a:pt x="2963" y="5689"/>
                    </a:lnTo>
                    <a:lnTo>
                      <a:pt x="3002" y="5689"/>
                    </a:lnTo>
                    <a:lnTo>
                      <a:pt x="3397" y="5017"/>
                    </a:lnTo>
                    <a:lnTo>
                      <a:pt x="3713" y="4345"/>
                    </a:lnTo>
                    <a:lnTo>
                      <a:pt x="3950" y="3674"/>
                    </a:lnTo>
                    <a:lnTo>
                      <a:pt x="4108" y="2963"/>
                    </a:lnTo>
                    <a:lnTo>
                      <a:pt x="4227" y="2252"/>
                    </a:lnTo>
                    <a:lnTo>
                      <a:pt x="4266" y="1501"/>
                    </a:lnTo>
                    <a:lnTo>
                      <a:pt x="4227" y="790"/>
                    </a:lnTo>
                    <a:lnTo>
                      <a:pt x="4108" y="79"/>
                    </a:lnTo>
                    <a:lnTo>
                      <a:pt x="4069" y="40"/>
                    </a:lnTo>
                    <a:lnTo>
                      <a:pt x="3990" y="0"/>
                    </a:lnTo>
                    <a:close/>
                  </a:path>
                </a:pathLst>
              </a:custGeom>
              <a:solidFill>
                <a:schemeClr val="dk1"/>
              </a:solidFill>
              <a:ln>
                <a:noFill/>
              </a:ln>
            </p:spPr>
            <p:txBody>
              <a:bodyPr spcFirstLastPara="1" wrap="square" lIns="121900" tIns="121900" rIns="121900" bIns="121900" anchor="ctr" anchorCtr="0">
                <a:noAutofit/>
              </a:bodyPr>
              <a:lstStyle/>
              <a:p>
                <a:endParaRPr sz="2400" dirty="0"/>
              </a:p>
            </p:txBody>
          </p:sp>
          <p:sp>
            <p:nvSpPr>
              <p:cNvPr id="1816" name="Google Shape;1816;p40"/>
              <p:cNvSpPr/>
              <p:nvPr/>
            </p:nvSpPr>
            <p:spPr>
              <a:xfrm>
                <a:off x="4394600" y="2496550"/>
                <a:ext cx="32625" cy="32600"/>
              </a:xfrm>
              <a:custGeom>
                <a:avLst/>
                <a:gdLst/>
                <a:ahLst/>
                <a:cxnLst/>
                <a:rect l="l" t="t" r="r" b="b"/>
                <a:pathLst>
                  <a:path w="1305" h="1304" extrusionOk="0">
                    <a:moveTo>
                      <a:pt x="633" y="237"/>
                    </a:moveTo>
                    <a:lnTo>
                      <a:pt x="791" y="277"/>
                    </a:lnTo>
                    <a:lnTo>
                      <a:pt x="949" y="356"/>
                    </a:lnTo>
                    <a:lnTo>
                      <a:pt x="1028" y="514"/>
                    </a:lnTo>
                    <a:lnTo>
                      <a:pt x="1067" y="672"/>
                    </a:lnTo>
                    <a:lnTo>
                      <a:pt x="1028" y="830"/>
                    </a:lnTo>
                    <a:lnTo>
                      <a:pt x="949" y="988"/>
                    </a:lnTo>
                    <a:lnTo>
                      <a:pt x="791" y="1067"/>
                    </a:lnTo>
                    <a:lnTo>
                      <a:pt x="633" y="1106"/>
                    </a:lnTo>
                    <a:lnTo>
                      <a:pt x="475" y="1067"/>
                    </a:lnTo>
                    <a:lnTo>
                      <a:pt x="317" y="988"/>
                    </a:lnTo>
                    <a:lnTo>
                      <a:pt x="238" y="830"/>
                    </a:lnTo>
                    <a:lnTo>
                      <a:pt x="198" y="672"/>
                    </a:lnTo>
                    <a:lnTo>
                      <a:pt x="238" y="514"/>
                    </a:lnTo>
                    <a:lnTo>
                      <a:pt x="317" y="356"/>
                    </a:lnTo>
                    <a:lnTo>
                      <a:pt x="475" y="277"/>
                    </a:lnTo>
                    <a:lnTo>
                      <a:pt x="633" y="237"/>
                    </a:lnTo>
                    <a:close/>
                    <a:moveTo>
                      <a:pt x="633" y="0"/>
                    </a:moveTo>
                    <a:lnTo>
                      <a:pt x="514" y="40"/>
                    </a:lnTo>
                    <a:lnTo>
                      <a:pt x="396" y="79"/>
                    </a:lnTo>
                    <a:lnTo>
                      <a:pt x="277" y="119"/>
                    </a:lnTo>
                    <a:lnTo>
                      <a:pt x="159" y="198"/>
                    </a:lnTo>
                    <a:lnTo>
                      <a:pt x="80" y="316"/>
                    </a:lnTo>
                    <a:lnTo>
                      <a:pt x="40" y="395"/>
                    </a:lnTo>
                    <a:lnTo>
                      <a:pt x="1" y="553"/>
                    </a:lnTo>
                    <a:lnTo>
                      <a:pt x="1" y="672"/>
                    </a:lnTo>
                    <a:lnTo>
                      <a:pt x="1" y="790"/>
                    </a:lnTo>
                    <a:lnTo>
                      <a:pt x="40" y="909"/>
                    </a:lnTo>
                    <a:lnTo>
                      <a:pt x="80" y="1027"/>
                    </a:lnTo>
                    <a:lnTo>
                      <a:pt x="159" y="1146"/>
                    </a:lnTo>
                    <a:lnTo>
                      <a:pt x="277" y="1225"/>
                    </a:lnTo>
                    <a:lnTo>
                      <a:pt x="396" y="1264"/>
                    </a:lnTo>
                    <a:lnTo>
                      <a:pt x="514" y="1304"/>
                    </a:lnTo>
                    <a:lnTo>
                      <a:pt x="751" y="1304"/>
                    </a:lnTo>
                    <a:lnTo>
                      <a:pt x="870" y="1264"/>
                    </a:lnTo>
                    <a:lnTo>
                      <a:pt x="988" y="1225"/>
                    </a:lnTo>
                    <a:lnTo>
                      <a:pt x="1107" y="1146"/>
                    </a:lnTo>
                    <a:lnTo>
                      <a:pt x="1186" y="1027"/>
                    </a:lnTo>
                    <a:lnTo>
                      <a:pt x="1225" y="909"/>
                    </a:lnTo>
                    <a:lnTo>
                      <a:pt x="1265" y="790"/>
                    </a:lnTo>
                    <a:lnTo>
                      <a:pt x="1304" y="672"/>
                    </a:lnTo>
                    <a:lnTo>
                      <a:pt x="1265" y="553"/>
                    </a:lnTo>
                    <a:lnTo>
                      <a:pt x="1225" y="395"/>
                    </a:lnTo>
                    <a:lnTo>
                      <a:pt x="1186" y="316"/>
                    </a:lnTo>
                    <a:lnTo>
                      <a:pt x="1107" y="198"/>
                    </a:lnTo>
                    <a:lnTo>
                      <a:pt x="988" y="119"/>
                    </a:lnTo>
                    <a:lnTo>
                      <a:pt x="870" y="79"/>
                    </a:lnTo>
                    <a:lnTo>
                      <a:pt x="751" y="40"/>
                    </a:lnTo>
                    <a:lnTo>
                      <a:pt x="633" y="0"/>
                    </a:lnTo>
                    <a:close/>
                  </a:path>
                </a:pathLst>
              </a:custGeom>
              <a:solidFill>
                <a:schemeClr val="dk1"/>
              </a:solidFill>
              <a:ln>
                <a:noFill/>
              </a:ln>
            </p:spPr>
            <p:txBody>
              <a:bodyPr spcFirstLastPara="1" wrap="square" lIns="121900" tIns="121900" rIns="121900" bIns="121900" anchor="ctr" anchorCtr="0">
                <a:noAutofit/>
              </a:bodyPr>
              <a:lstStyle/>
              <a:p>
                <a:endParaRPr sz="2400" dirty="0"/>
              </a:p>
            </p:txBody>
          </p:sp>
          <p:sp>
            <p:nvSpPr>
              <p:cNvPr id="1817" name="Google Shape;1817;p40"/>
              <p:cNvSpPr/>
              <p:nvPr/>
            </p:nvSpPr>
            <p:spPr>
              <a:xfrm>
                <a:off x="4262275" y="2573575"/>
                <a:ext cx="65200" cy="97800"/>
              </a:xfrm>
              <a:custGeom>
                <a:avLst/>
                <a:gdLst/>
                <a:ahLst/>
                <a:cxnLst/>
                <a:rect l="l" t="t" r="r" b="b"/>
                <a:pathLst>
                  <a:path w="2608" h="3912" extrusionOk="0">
                    <a:moveTo>
                      <a:pt x="79" y="0"/>
                    </a:moveTo>
                    <a:lnTo>
                      <a:pt x="0" y="40"/>
                    </a:lnTo>
                    <a:lnTo>
                      <a:pt x="40" y="119"/>
                    </a:lnTo>
                    <a:lnTo>
                      <a:pt x="514" y="1107"/>
                    </a:lnTo>
                    <a:lnTo>
                      <a:pt x="1067" y="2094"/>
                    </a:lnTo>
                    <a:lnTo>
                      <a:pt x="1699" y="3003"/>
                    </a:lnTo>
                    <a:lnTo>
                      <a:pt x="2410" y="3872"/>
                    </a:lnTo>
                    <a:lnTo>
                      <a:pt x="2489" y="3911"/>
                    </a:lnTo>
                    <a:lnTo>
                      <a:pt x="2568" y="3872"/>
                    </a:lnTo>
                    <a:lnTo>
                      <a:pt x="2608" y="3793"/>
                    </a:lnTo>
                    <a:lnTo>
                      <a:pt x="2568" y="3714"/>
                    </a:lnTo>
                    <a:lnTo>
                      <a:pt x="1896" y="2884"/>
                    </a:lnTo>
                    <a:lnTo>
                      <a:pt x="1264" y="1976"/>
                    </a:lnTo>
                    <a:lnTo>
                      <a:pt x="711" y="1028"/>
                    </a:lnTo>
                    <a:lnTo>
                      <a:pt x="198" y="40"/>
                    </a:lnTo>
                    <a:lnTo>
                      <a:pt x="158" y="0"/>
                    </a:lnTo>
                    <a:close/>
                  </a:path>
                </a:pathLst>
              </a:custGeom>
              <a:solidFill>
                <a:schemeClr val="dk1"/>
              </a:solidFill>
              <a:ln>
                <a:noFill/>
              </a:ln>
            </p:spPr>
            <p:txBody>
              <a:bodyPr spcFirstLastPara="1" wrap="square" lIns="121900" tIns="121900" rIns="121900" bIns="121900" anchor="ctr" anchorCtr="0">
                <a:noAutofit/>
              </a:bodyPr>
              <a:lstStyle/>
              <a:p>
                <a:endParaRPr sz="2400" dirty="0"/>
              </a:p>
            </p:txBody>
          </p:sp>
          <p:sp>
            <p:nvSpPr>
              <p:cNvPr id="1818" name="Google Shape;1818;p40"/>
              <p:cNvSpPr/>
              <p:nvPr/>
            </p:nvSpPr>
            <p:spPr>
              <a:xfrm>
                <a:off x="3663825" y="2053150"/>
                <a:ext cx="737725" cy="637975"/>
              </a:xfrm>
              <a:custGeom>
                <a:avLst/>
                <a:gdLst/>
                <a:ahLst/>
                <a:cxnLst/>
                <a:rect l="l" t="t" r="r" b="b"/>
                <a:pathLst>
                  <a:path w="29509" h="25519" extrusionOk="0">
                    <a:moveTo>
                      <a:pt x="80" y="0"/>
                    </a:moveTo>
                    <a:lnTo>
                      <a:pt x="40" y="40"/>
                    </a:lnTo>
                    <a:lnTo>
                      <a:pt x="1" y="119"/>
                    </a:lnTo>
                    <a:lnTo>
                      <a:pt x="40" y="198"/>
                    </a:lnTo>
                    <a:lnTo>
                      <a:pt x="28916" y="25439"/>
                    </a:lnTo>
                    <a:lnTo>
                      <a:pt x="29034" y="25518"/>
                    </a:lnTo>
                    <a:lnTo>
                      <a:pt x="29192" y="25518"/>
                    </a:lnTo>
                    <a:lnTo>
                      <a:pt x="29311" y="25479"/>
                    </a:lnTo>
                    <a:lnTo>
                      <a:pt x="29429" y="25400"/>
                    </a:lnTo>
                    <a:lnTo>
                      <a:pt x="29469" y="25281"/>
                    </a:lnTo>
                    <a:lnTo>
                      <a:pt x="29508" y="25163"/>
                    </a:lnTo>
                    <a:lnTo>
                      <a:pt x="29469" y="25044"/>
                    </a:lnTo>
                    <a:lnTo>
                      <a:pt x="29390" y="24926"/>
                    </a:lnTo>
                    <a:lnTo>
                      <a:pt x="159" y="40"/>
                    </a:lnTo>
                    <a:lnTo>
                      <a:pt x="80" y="0"/>
                    </a:lnTo>
                    <a:close/>
                  </a:path>
                </a:pathLst>
              </a:custGeom>
              <a:solidFill>
                <a:schemeClr val="dk1"/>
              </a:solidFill>
              <a:ln>
                <a:noFill/>
              </a:ln>
            </p:spPr>
            <p:txBody>
              <a:bodyPr spcFirstLastPara="1" wrap="square" lIns="121900" tIns="121900" rIns="121900" bIns="121900" anchor="ctr" anchorCtr="0">
                <a:noAutofit/>
              </a:bodyPr>
              <a:lstStyle/>
              <a:p>
                <a:endParaRPr sz="2400" dirty="0"/>
              </a:p>
            </p:txBody>
          </p:sp>
          <p:sp>
            <p:nvSpPr>
              <p:cNvPr id="1819" name="Google Shape;1819;p40"/>
              <p:cNvSpPr/>
              <p:nvPr/>
            </p:nvSpPr>
            <p:spPr>
              <a:xfrm>
                <a:off x="4013425" y="2378050"/>
                <a:ext cx="353550" cy="195550"/>
              </a:xfrm>
              <a:custGeom>
                <a:avLst/>
                <a:gdLst/>
                <a:ahLst/>
                <a:cxnLst/>
                <a:rect l="l" t="t" r="r" b="b"/>
                <a:pathLst>
                  <a:path w="14142" h="7822" extrusionOk="0">
                    <a:moveTo>
                      <a:pt x="7466" y="0"/>
                    </a:moveTo>
                    <a:lnTo>
                      <a:pt x="6992" y="40"/>
                    </a:lnTo>
                    <a:lnTo>
                      <a:pt x="553" y="474"/>
                    </a:lnTo>
                    <a:lnTo>
                      <a:pt x="395" y="514"/>
                    </a:lnTo>
                    <a:lnTo>
                      <a:pt x="237" y="593"/>
                    </a:lnTo>
                    <a:lnTo>
                      <a:pt x="119" y="711"/>
                    </a:lnTo>
                    <a:lnTo>
                      <a:pt x="40" y="869"/>
                    </a:lnTo>
                    <a:lnTo>
                      <a:pt x="0" y="1027"/>
                    </a:lnTo>
                    <a:lnTo>
                      <a:pt x="0" y="1185"/>
                    </a:lnTo>
                    <a:lnTo>
                      <a:pt x="40" y="1343"/>
                    </a:lnTo>
                    <a:lnTo>
                      <a:pt x="119" y="1462"/>
                    </a:lnTo>
                    <a:lnTo>
                      <a:pt x="237" y="1620"/>
                    </a:lnTo>
                    <a:lnTo>
                      <a:pt x="435" y="1699"/>
                    </a:lnTo>
                    <a:lnTo>
                      <a:pt x="632" y="1778"/>
                    </a:lnTo>
                    <a:lnTo>
                      <a:pt x="869" y="1817"/>
                    </a:lnTo>
                    <a:lnTo>
                      <a:pt x="2449" y="2094"/>
                    </a:lnTo>
                    <a:lnTo>
                      <a:pt x="2370" y="2212"/>
                    </a:lnTo>
                    <a:lnTo>
                      <a:pt x="2291" y="2370"/>
                    </a:lnTo>
                    <a:lnTo>
                      <a:pt x="2291" y="2528"/>
                    </a:lnTo>
                    <a:lnTo>
                      <a:pt x="2331" y="2686"/>
                    </a:lnTo>
                    <a:lnTo>
                      <a:pt x="2410" y="2805"/>
                    </a:lnTo>
                    <a:lnTo>
                      <a:pt x="2489" y="2923"/>
                    </a:lnTo>
                    <a:lnTo>
                      <a:pt x="2607" y="3002"/>
                    </a:lnTo>
                    <a:lnTo>
                      <a:pt x="2726" y="3081"/>
                    </a:lnTo>
                    <a:lnTo>
                      <a:pt x="3002" y="3200"/>
                    </a:lnTo>
                    <a:lnTo>
                      <a:pt x="3318" y="3239"/>
                    </a:lnTo>
                    <a:lnTo>
                      <a:pt x="4148" y="3437"/>
                    </a:lnTo>
                    <a:lnTo>
                      <a:pt x="4029" y="3516"/>
                    </a:lnTo>
                    <a:lnTo>
                      <a:pt x="3911" y="3634"/>
                    </a:lnTo>
                    <a:lnTo>
                      <a:pt x="3832" y="3792"/>
                    </a:lnTo>
                    <a:lnTo>
                      <a:pt x="3792" y="3911"/>
                    </a:lnTo>
                    <a:lnTo>
                      <a:pt x="3792" y="4069"/>
                    </a:lnTo>
                    <a:lnTo>
                      <a:pt x="3832" y="4227"/>
                    </a:lnTo>
                    <a:lnTo>
                      <a:pt x="3911" y="4345"/>
                    </a:lnTo>
                    <a:lnTo>
                      <a:pt x="3990" y="4464"/>
                    </a:lnTo>
                    <a:lnTo>
                      <a:pt x="4187" y="4543"/>
                    </a:lnTo>
                    <a:lnTo>
                      <a:pt x="4345" y="4622"/>
                    </a:lnTo>
                    <a:lnTo>
                      <a:pt x="4740" y="4661"/>
                    </a:lnTo>
                    <a:lnTo>
                      <a:pt x="5412" y="4701"/>
                    </a:lnTo>
                    <a:lnTo>
                      <a:pt x="5293" y="4819"/>
                    </a:lnTo>
                    <a:lnTo>
                      <a:pt x="5254" y="4977"/>
                    </a:lnTo>
                    <a:lnTo>
                      <a:pt x="5214" y="5135"/>
                    </a:lnTo>
                    <a:lnTo>
                      <a:pt x="5214" y="5293"/>
                    </a:lnTo>
                    <a:lnTo>
                      <a:pt x="5293" y="5451"/>
                    </a:lnTo>
                    <a:lnTo>
                      <a:pt x="5372" y="5570"/>
                    </a:lnTo>
                    <a:lnTo>
                      <a:pt x="5491" y="5688"/>
                    </a:lnTo>
                    <a:lnTo>
                      <a:pt x="5609" y="5767"/>
                    </a:lnTo>
                    <a:lnTo>
                      <a:pt x="5886" y="5886"/>
                    </a:lnTo>
                    <a:lnTo>
                      <a:pt x="6162" y="5965"/>
                    </a:lnTo>
                    <a:lnTo>
                      <a:pt x="7703" y="6399"/>
                    </a:lnTo>
                    <a:lnTo>
                      <a:pt x="8098" y="6715"/>
                    </a:lnTo>
                    <a:lnTo>
                      <a:pt x="8493" y="6992"/>
                    </a:lnTo>
                    <a:lnTo>
                      <a:pt x="8888" y="7229"/>
                    </a:lnTo>
                    <a:lnTo>
                      <a:pt x="9322" y="7426"/>
                    </a:lnTo>
                    <a:lnTo>
                      <a:pt x="9717" y="7584"/>
                    </a:lnTo>
                    <a:lnTo>
                      <a:pt x="10112" y="7742"/>
                    </a:lnTo>
                    <a:lnTo>
                      <a:pt x="10428" y="7821"/>
                    </a:lnTo>
                    <a:lnTo>
                      <a:pt x="11100" y="7821"/>
                    </a:lnTo>
                    <a:lnTo>
                      <a:pt x="11455" y="7742"/>
                    </a:lnTo>
                    <a:lnTo>
                      <a:pt x="11850" y="7624"/>
                    </a:lnTo>
                    <a:lnTo>
                      <a:pt x="12206" y="7466"/>
                    </a:lnTo>
                    <a:lnTo>
                      <a:pt x="12522" y="7308"/>
                    </a:lnTo>
                    <a:lnTo>
                      <a:pt x="12838" y="7071"/>
                    </a:lnTo>
                    <a:lnTo>
                      <a:pt x="13115" y="6794"/>
                    </a:lnTo>
                    <a:lnTo>
                      <a:pt x="13391" y="6478"/>
                    </a:lnTo>
                    <a:lnTo>
                      <a:pt x="13628" y="6162"/>
                    </a:lnTo>
                    <a:lnTo>
                      <a:pt x="13826" y="5807"/>
                    </a:lnTo>
                    <a:lnTo>
                      <a:pt x="13944" y="5412"/>
                    </a:lnTo>
                    <a:lnTo>
                      <a:pt x="14063" y="5017"/>
                    </a:lnTo>
                    <a:lnTo>
                      <a:pt x="14142" y="4582"/>
                    </a:lnTo>
                    <a:lnTo>
                      <a:pt x="14142" y="4148"/>
                    </a:lnTo>
                    <a:lnTo>
                      <a:pt x="14063" y="3674"/>
                    </a:lnTo>
                    <a:lnTo>
                      <a:pt x="13984" y="3200"/>
                    </a:lnTo>
                    <a:lnTo>
                      <a:pt x="13668" y="2805"/>
                    </a:lnTo>
                    <a:lnTo>
                      <a:pt x="13312" y="2449"/>
                    </a:lnTo>
                    <a:lnTo>
                      <a:pt x="12957" y="2133"/>
                    </a:lnTo>
                    <a:lnTo>
                      <a:pt x="12562" y="1817"/>
                    </a:lnTo>
                    <a:lnTo>
                      <a:pt x="12167" y="1541"/>
                    </a:lnTo>
                    <a:lnTo>
                      <a:pt x="11732" y="1264"/>
                    </a:lnTo>
                    <a:lnTo>
                      <a:pt x="11297" y="1027"/>
                    </a:lnTo>
                    <a:lnTo>
                      <a:pt x="10823" y="830"/>
                    </a:lnTo>
                    <a:lnTo>
                      <a:pt x="9915" y="474"/>
                    </a:lnTo>
                    <a:lnTo>
                      <a:pt x="9441" y="316"/>
                    </a:lnTo>
                    <a:lnTo>
                      <a:pt x="8927" y="198"/>
                    </a:lnTo>
                    <a:lnTo>
                      <a:pt x="8453" y="119"/>
                    </a:lnTo>
                    <a:lnTo>
                      <a:pt x="7979" y="40"/>
                    </a:lnTo>
                    <a:lnTo>
                      <a:pt x="7466" y="0"/>
                    </a:lnTo>
                    <a:close/>
                  </a:path>
                </a:pathLst>
              </a:custGeom>
              <a:solidFill>
                <a:srgbClr val="FF977D"/>
              </a:solidFill>
              <a:ln>
                <a:noFill/>
              </a:ln>
            </p:spPr>
            <p:txBody>
              <a:bodyPr spcFirstLastPara="1" wrap="square" lIns="121900" tIns="121900" rIns="121900" bIns="121900" anchor="ctr" anchorCtr="0">
                <a:noAutofit/>
              </a:bodyPr>
              <a:lstStyle/>
              <a:p>
                <a:endParaRPr sz="2400" dirty="0"/>
              </a:p>
            </p:txBody>
          </p:sp>
          <p:sp>
            <p:nvSpPr>
              <p:cNvPr id="1820" name="Google Shape;1820;p40"/>
              <p:cNvSpPr/>
              <p:nvPr/>
            </p:nvSpPr>
            <p:spPr>
              <a:xfrm>
                <a:off x="4066750" y="2421500"/>
                <a:ext cx="97775" cy="10875"/>
              </a:xfrm>
              <a:custGeom>
                <a:avLst/>
                <a:gdLst/>
                <a:ahLst/>
                <a:cxnLst/>
                <a:rect l="l" t="t" r="r" b="b"/>
                <a:pathLst>
                  <a:path w="3911" h="435" extrusionOk="0">
                    <a:moveTo>
                      <a:pt x="3792" y="0"/>
                    </a:moveTo>
                    <a:lnTo>
                      <a:pt x="79" y="237"/>
                    </a:lnTo>
                    <a:lnTo>
                      <a:pt x="0" y="277"/>
                    </a:lnTo>
                    <a:lnTo>
                      <a:pt x="0" y="356"/>
                    </a:lnTo>
                    <a:lnTo>
                      <a:pt x="0" y="435"/>
                    </a:lnTo>
                    <a:lnTo>
                      <a:pt x="79" y="435"/>
                    </a:lnTo>
                    <a:lnTo>
                      <a:pt x="3832" y="198"/>
                    </a:lnTo>
                    <a:lnTo>
                      <a:pt x="3871" y="158"/>
                    </a:lnTo>
                    <a:lnTo>
                      <a:pt x="3911" y="79"/>
                    </a:lnTo>
                    <a:lnTo>
                      <a:pt x="3871" y="40"/>
                    </a:lnTo>
                    <a:lnTo>
                      <a:pt x="3792" y="0"/>
                    </a:lnTo>
                    <a:close/>
                  </a:path>
                </a:pathLst>
              </a:custGeom>
              <a:solidFill>
                <a:schemeClr val="dk1"/>
              </a:solidFill>
              <a:ln>
                <a:noFill/>
              </a:ln>
            </p:spPr>
            <p:txBody>
              <a:bodyPr spcFirstLastPara="1" wrap="square" lIns="121900" tIns="121900" rIns="121900" bIns="121900" anchor="ctr" anchorCtr="0">
                <a:noAutofit/>
              </a:bodyPr>
              <a:lstStyle/>
              <a:p>
                <a:endParaRPr sz="2400" dirty="0"/>
              </a:p>
            </p:txBody>
          </p:sp>
          <p:sp>
            <p:nvSpPr>
              <p:cNvPr id="1821" name="Google Shape;1821;p40"/>
              <p:cNvSpPr/>
              <p:nvPr/>
            </p:nvSpPr>
            <p:spPr>
              <a:xfrm>
                <a:off x="4108225" y="2460000"/>
                <a:ext cx="73100" cy="5950"/>
              </a:xfrm>
              <a:custGeom>
                <a:avLst/>
                <a:gdLst/>
                <a:ahLst/>
                <a:cxnLst/>
                <a:rect l="l" t="t" r="r" b="b"/>
                <a:pathLst>
                  <a:path w="2924" h="238" extrusionOk="0">
                    <a:moveTo>
                      <a:pt x="119" y="1"/>
                    </a:moveTo>
                    <a:lnTo>
                      <a:pt x="40" y="40"/>
                    </a:lnTo>
                    <a:lnTo>
                      <a:pt x="0" y="119"/>
                    </a:lnTo>
                    <a:lnTo>
                      <a:pt x="40" y="198"/>
                    </a:lnTo>
                    <a:lnTo>
                      <a:pt x="119" y="238"/>
                    </a:lnTo>
                    <a:lnTo>
                      <a:pt x="2884" y="238"/>
                    </a:lnTo>
                    <a:lnTo>
                      <a:pt x="2923" y="159"/>
                    </a:lnTo>
                    <a:lnTo>
                      <a:pt x="2884" y="80"/>
                    </a:lnTo>
                    <a:lnTo>
                      <a:pt x="2805" y="40"/>
                    </a:lnTo>
                    <a:lnTo>
                      <a:pt x="119" y="1"/>
                    </a:lnTo>
                    <a:close/>
                  </a:path>
                </a:pathLst>
              </a:custGeom>
              <a:solidFill>
                <a:schemeClr val="dk1"/>
              </a:solidFill>
              <a:ln>
                <a:noFill/>
              </a:ln>
            </p:spPr>
            <p:txBody>
              <a:bodyPr spcFirstLastPara="1" wrap="square" lIns="121900" tIns="121900" rIns="121900" bIns="121900" anchor="ctr" anchorCtr="0">
                <a:noAutofit/>
              </a:bodyPr>
              <a:lstStyle/>
              <a:p>
                <a:endParaRPr sz="2400" dirty="0"/>
              </a:p>
            </p:txBody>
          </p:sp>
          <p:sp>
            <p:nvSpPr>
              <p:cNvPr id="1822" name="Google Shape;1822;p40"/>
              <p:cNvSpPr/>
              <p:nvPr/>
            </p:nvSpPr>
            <p:spPr>
              <a:xfrm>
                <a:off x="4140800" y="2494575"/>
                <a:ext cx="51375" cy="5950"/>
              </a:xfrm>
              <a:custGeom>
                <a:avLst/>
                <a:gdLst/>
                <a:ahLst/>
                <a:cxnLst/>
                <a:rect l="l" t="t" r="r" b="b"/>
                <a:pathLst>
                  <a:path w="2055" h="238" extrusionOk="0">
                    <a:moveTo>
                      <a:pt x="119" y="0"/>
                    </a:moveTo>
                    <a:lnTo>
                      <a:pt x="40" y="40"/>
                    </a:lnTo>
                    <a:lnTo>
                      <a:pt x="1" y="119"/>
                    </a:lnTo>
                    <a:lnTo>
                      <a:pt x="40" y="158"/>
                    </a:lnTo>
                    <a:lnTo>
                      <a:pt x="80" y="198"/>
                    </a:lnTo>
                    <a:lnTo>
                      <a:pt x="1936" y="237"/>
                    </a:lnTo>
                    <a:lnTo>
                      <a:pt x="2015" y="198"/>
                    </a:lnTo>
                    <a:lnTo>
                      <a:pt x="2055" y="158"/>
                    </a:lnTo>
                    <a:lnTo>
                      <a:pt x="2015" y="79"/>
                    </a:lnTo>
                    <a:lnTo>
                      <a:pt x="1976" y="40"/>
                    </a:lnTo>
                    <a:lnTo>
                      <a:pt x="119" y="0"/>
                    </a:lnTo>
                    <a:close/>
                  </a:path>
                </a:pathLst>
              </a:custGeom>
              <a:solidFill>
                <a:schemeClr val="dk1"/>
              </a:solidFill>
              <a:ln>
                <a:noFill/>
              </a:ln>
            </p:spPr>
            <p:txBody>
              <a:bodyPr spcFirstLastPara="1" wrap="square" lIns="121900" tIns="121900" rIns="121900" bIns="121900" anchor="ctr" anchorCtr="0">
                <a:noAutofit/>
              </a:bodyPr>
              <a:lstStyle/>
              <a:p>
                <a:endParaRPr sz="2400" dirty="0"/>
              </a:p>
            </p:txBody>
          </p:sp>
          <p:sp>
            <p:nvSpPr>
              <p:cNvPr id="1823" name="Google Shape;1823;p40"/>
              <p:cNvSpPr/>
              <p:nvPr/>
            </p:nvSpPr>
            <p:spPr>
              <a:xfrm>
                <a:off x="3519650" y="2447175"/>
                <a:ext cx="111625" cy="162975"/>
              </a:xfrm>
              <a:custGeom>
                <a:avLst/>
                <a:gdLst/>
                <a:ahLst/>
                <a:cxnLst/>
                <a:rect l="l" t="t" r="r" b="b"/>
                <a:pathLst>
                  <a:path w="4465" h="6519" extrusionOk="0">
                    <a:moveTo>
                      <a:pt x="1028" y="0"/>
                    </a:moveTo>
                    <a:lnTo>
                      <a:pt x="751" y="79"/>
                    </a:lnTo>
                    <a:lnTo>
                      <a:pt x="475" y="237"/>
                    </a:lnTo>
                    <a:lnTo>
                      <a:pt x="277" y="435"/>
                    </a:lnTo>
                    <a:lnTo>
                      <a:pt x="159" y="711"/>
                    </a:lnTo>
                    <a:lnTo>
                      <a:pt x="119" y="988"/>
                    </a:lnTo>
                    <a:lnTo>
                      <a:pt x="159" y="1304"/>
                    </a:lnTo>
                    <a:lnTo>
                      <a:pt x="238" y="1580"/>
                    </a:lnTo>
                    <a:lnTo>
                      <a:pt x="435" y="1778"/>
                    </a:lnTo>
                    <a:lnTo>
                      <a:pt x="238" y="1975"/>
                    </a:lnTo>
                    <a:lnTo>
                      <a:pt x="80" y="2212"/>
                    </a:lnTo>
                    <a:lnTo>
                      <a:pt x="1" y="2489"/>
                    </a:lnTo>
                    <a:lnTo>
                      <a:pt x="1" y="2647"/>
                    </a:lnTo>
                    <a:lnTo>
                      <a:pt x="40" y="2765"/>
                    </a:lnTo>
                    <a:lnTo>
                      <a:pt x="119" y="3042"/>
                    </a:lnTo>
                    <a:lnTo>
                      <a:pt x="277" y="3239"/>
                    </a:lnTo>
                    <a:lnTo>
                      <a:pt x="514" y="3397"/>
                    </a:lnTo>
                    <a:lnTo>
                      <a:pt x="791" y="3516"/>
                    </a:lnTo>
                    <a:lnTo>
                      <a:pt x="633" y="3753"/>
                    </a:lnTo>
                    <a:lnTo>
                      <a:pt x="593" y="4029"/>
                    </a:lnTo>
                    <a:lnTo>
                      <a:pt x="593" y="4306"/>
                    </a:lnTo>
                    <a:lnTo>
                      <a:pt x="672" y="4582"/>
                    </a:lnTo>
                    <a:lnTo>
                      <a:pt x="830" y="4819"/>
                    </a:lnTo>
                    <a:lnTo>
                      <a:pt x="1067" y="4977"/>
                    </a:lnTo>
                    <a:lnTo>
                      <a:pt x="1304" y="5096"/>
                    </a:lnTo>
                    <a:lnTo>
                      <a:pt x="1581" y="5135"/>
                    </a:lnTo>
                    <a:lnTo>
                      <a:pt x="1581" y="5372"/>
                    </a:lnTo>
                    <a:lnTo>
                      <a:pt x="1581" y="5610"/>
                    </a:lnTo>
                    <a:lnTo>
                      <a:pt x="1660" y="5807"/>
                    </a:lnTo>
                    <a:lnTo>
                      <a:pt x="1818" y="6005"/>
                    </a:lnTo>
                    <a:lnTo>
                      <a:pt x="1976" y="6202"/>
                    </a:lnTo>
                    <a:lnTo>
                      <a:pt x="2173" y="6321"/>
                    </a:lnTo>
                    <a:lnTo>
                      <a:pt x="2410" y="6400"/>
                    </a:lnTo>
                    <a:lnTo>
                      <a:pt x="2647" y="6439"/>
                    </a:lnTo>
                    <a:lnTo>
                      <a:pt x="3911" y="6518"/>
                    </a:lnTo>
                    <a:lnTo>
                      <a:pt x="4109" y="6479"/>
                    </a:lnTo>
                    <a:lnTo>
                      <a:pt x="4267" y="6400"/>
                    </a:lnTo>
                    <a:lnTo>
                      <a:pt x="4385" y="6281"/>
                    </a:lnTo>
                    <a:lnTo>
                      <a:pt x="4464" y="6084"/>
                    </a:lnTo>
                    <a:lnTo>
                      <a:pt x="4464" y="6005"/>
                    </a:lnTo>
                    <a:lnTo>
                      <a:pt x="4464" y="5886"/>
                    </a:lnTo>
                    <a:lnTo>
                      <a:pt x="4346" y="5689"/>
                    </a:lnTo>
                    <a:lnTo>
                      <a:pt x="4188" y="5530"/>
                    </a:lnTo>
                    <a:lnTo>
                      <a:pt x="3990" y="5412"/>
                    </a:lnTo>
                    <a:lnTo>
                      <a:pt x="4148" y="5293"/>
                    </a:lnTo>
                    <a:lnTo>
                      <a:pt x="4267" y="5096"/>
                    </a:lnTo>
                    <a:lnTo>
                      <a:pt x="4346" y="4898"/>
                    </a:lnTo>
                    <a:lnTo>
                      <a:pt x="4346" y="4701"/>
                    </a:lnTo>
                    <a:lnTo>
                      <a:pt x="4306" y="4464"/>
                    </a:lnTo>
                    <a:lnTo>
                      <a:pt x="4227" y="4306"/>
                    </a:lnTo>
                    <a:lnTo>
                      <a:pt x="4069" y="4148"/>
                    </a:lnTo>
                    <a:lnTo>
                      <a:pt x="3872" y="4029"/>
                    </a:lnTo>
                    <a:lnTo>
                      <a:pt x="4069" y="3911"/>
                    </a:lnTo>
                    <a:lnTo>
                      <a:pt x="4188" y="3713"/>
                    </a:lnTo>
                    <a:lnTo>
                      <a:pt x="4267" y="3476"/>
                    </a:lnTo>
                    <a:lnTo>
                      <a:pt x="4267" y="3239"/>
                    </a:lnTo>
                    <a:lnTo>
                      <a:pt x="4188" y="3002"/>
                    </a:lnTo>
                    <a:lnTo>
                      <a:pt x="4069" y="2805"/>
                    </a:lnTo>
                    <a:lnTo>
                      <a:pt x="3872" y="2686"/>
                    </a:lnTo>
                    <a:lnTo>
                      <a:pt x="3635" y="2607"/>
                    </a:lnTo>
                    <a:lnTo>
                      <a:pt x="3872" y="2489"/>
                    </a:lnTo>
                    <a:lnTo>
                      <a:pt x="4069" y="2331"/>
                    </a:lnTo>
                    <a:lnTo>
                      <a:pt x="4227" y="2094"/>
                    </a:lnTo>
                    <a:lnTo>
                      <a:pt x="4267" y="1857"/>
                    </a:lnTo>
                    <a:lnTo>
                      <a:pt x="4267" y="1580"/>
                    </a:lnTo>
                    <a:lnTo>
                      <a:pt x="4148" y="1343"/>
                    </a:lnTo>
                    <a:lnTo>
                      <a:pt x="3990" y="1146"/>
                    </a:lnTo>
                    <a:lnTo>
                      <a:pt x="3793" y="988"/>
                    </a:lnTo>
                    <a:lnTo>
                      <a:pt x="2410" y="395"/>
                    </a:lnTo>
                    <a:lnTo>
                      <a:pt x="2094" y="237"/>
                    </a:lnTo>
                    <a:lnTo>
                      <a:pt x="1739" y="119"/>
                    </a:lnTo>
                    <a:lnTo>
                      <a:pt x="1383" y="40"/>
                    </a:lnTo>
                    <a:lnTo>
                      <a:pt x="1028" y="0"/>
                    </a:lnTo>
                    <a:close/>
                  </a:path>
                </a:pathLst>
              </a:custGeom>
              <a:solidFill>
                <a:srgbClr val="FF977D"/>
              </a:solidFill>
              <a:ln>
                <a:noFill/>
              </a:ln>
            </p:spPr>
            <p:txBody>
              <a:bodyPr spcFirstLastPara="1" wrap="square" lIns="121900" tIns="121900" rIns="121900" bIns="121900" anchor="ctr" anchorCtr="0">
                <a:noAutofit/>
              </a:bodyPr>
              <a:lstStyle/>
              <a:p>
                <a:endParaRPr sz="2400" dirty="0"/>
              </a:p>
            </p:txBody>
          </p:sp>
          <p:sp>
            <p:nvSpPr>
              <p:cNvPr id="1824" name="Google Shape;1824;p40"/>
              <p:cNvSpPr/>
              <p:nvPr/>
            </p:nvSpPr>
            <p:spPr>
              <a:xfrm>
                <a:off x="3527550" y="2487650"/>
                <a:ext cx="91875" cy="24725"/>
              </a:xfrm>
              <a:custGeom>
                <a:avLst/>
                <a:gdLst/>
                <a:ahLst/>
                <a:cxnLst/>
                <a:rect l="l" t="t" r="r" b="b"/>
                <a:pathLst>
                  <a:path w="3675" h="989" extrusionOk="0">
                    <a:moveTo>
                      <a:pt x="40" y="1"/>
                    </a:moveTo>
                    <a:lnTo>
                      <a:pt x="1" y="80"/>
                    </a:lnTo>
                    <a:lnTo>
                      <a:pt x="40" y="159"/>
                    </a:lnTo>
                    <a:lnTo>
                      <a:pt x="80" y="198"/>
                    </a:lnTo>
                    <a:lnTo>
                      <a:pt x="3556" y="988"/>
                    </a:lnTo>
                    <a:lnTo>
                      <a:pt x="3635" y="949"/>
                    </a:lnTo>
                    <a:lnTo>
                      <a:pt x="3674" y="870"/>
                    </a:lnTo>
                    <a:lnTo>
                      <a:pt x="3674" y="791"/>
                    </a:lnTo>
                    <a:lnTo>
                      <a:pt x="3595" y="751"/>
                    </a:lnTo>
                    <a:lnTo>
                      <a:pt x="119" y="1"/>
                    </a:lnTo>
                    <a:close/>
                  </a:path>
                </a:pathLst>
              </a:custGeom>
              <a:solidFill>
                <a:schemeClr val="dk1"/>
              </a:solidFill>
              <a:ln>
                <a:noFill/>
              </a:ln>
            </p:spPr>
            <p:txBody>
              <a:bodyPr spcFirstLastPara="1" wrap="square" lIns="121900" tIns="121900" rIns="121900" bIns="121900" anchor="ctr" anchorCtr="0">
                <a:noAutofit/>
              </a:bodyPr>
              <a:lstStyle/>
              <a:p>
                <a:endParaRPr sz="2400" dirty="0"/>
              </a:p>
            </p:txBody>
          </p:sp>
          <p:sp>
            <p:nvSpPr>
              <p:cNvPr id="1825" name="Google Shape;1825;p40"/>
              <p:cNvSpPr/>
              <p:nvPr/>
            </p:nvSpPr>
            <p:spPr>
              <a:xfrm>
                <a:off x="3533475" y="2533075"/>
                <a:ext cx="86925" cy="18800"/>
              </a:xfrm>
              <a:custGeom>
                <a:avLst/>
                <a:gdLst/>
                <a:ahLst/>
                <a:cxnLst/>
                <a:rect l="l" t="t" r="r" b="b"/>
                <a:pathLst>
                  <a:path w="3477" h="752" extrusionOk="0">
                    <a:moveTo>
                      <a:pt x="40" y="1"/>
                    </a:moveTo>
                    <a:lnTo>
                      <a:pt x="1" y="80"/>
                    </a:lnTo>
                    <a:lnTo>
                      <a:pt x="1" y="159"/>
                    </a:lnTo>
                    <a:lnTo>
                      <a:pt x="80" y="198"/>
                    </a:lnTo>
                    <a:lnTo>
                      <a:pt x="3358" y="751"/>
                    </a:lnTo>
                    <a:lnTo>
                      <a:pt x="3437" y="712"/>
                    </a:lnTo>
                    <a:lnTo>
                      <a:pt x="3477" y="633"/>
                    </a:lnTo>
                    <a:lnTo>
                      <a:pt x="3437" y="554"/>
                    </a:lnTo>
                    <a:lnTo>
                      <a:pt x="3398" y="514"/>
                    </a:lnTo>
                    <a:lnTo>
                      <a:pt x="119" y="1"/>
                    </a:lnTo>
                    <a:close/>
                  </a:path>
                </a:pathLst>
              </a:custGeom>
              <a:solidFill>
                <a:schemeClr val="dk1"/>
              </a:solidFill>
              <a:ln>
                <a:noFill/>
              </a:ln>
            </p:spPr>
            <p:txBody>
              <a:bodyPr spcFirstLastPara="1" wrap="square" lIns="121900" tIns="121900" rIns="121900" bIns="121900" anchor="ctr" anchorCtr="0">
                <a:noAutofit/>
              </a:bodyPr>
              <a:lstStyle/>
              <a:p>
                <a:endParaRPr sz="2400" dirty="0"/>
              </a:p>
            </p:txBody>
          </p:sp>
          <p:sp>
            <p:nvSpPr>
              <p:cNvPr id="1826" name="Google Shape;1826;p40"/>
              <p:cNvSpPr/>
              <p:nvPr/>
            </p:nvSpPr>
            <p:spPr>
              <a:xfrm>
                <a:off x="3553225" y="2573575"/>
                <a:ext cx="74100" cy="8900"/>
              </a:xfrm>
              <a:custGeom>
                <a:avLst/>
                <a:gdLst/>
                <a:ahLst/>
                <a:cxnLst/>
                <a:rect l="l" t="t" r="r" b="b"/>
                <a:pathLst>
                  <a:path w="2964" h="356" extrusionOk="0">
                    <a:moveTo>
                      <a:pt x="119" y="0"/>
                    </a:moveTo>
                    <a:lnTo>
                      <a:pt x="40" y="40"/>
                    </a:lnTo>
                    <a:lnTo>
                      <a:pt x="1" y="119"/>
                    </a:lnTo>
                    <a:lnTo>
                      <a:pt x="40" y="158"/>
                    </a:lnTo>
                    <a:lnTo>
                      <a:pt x="80" y="198"/>
                    </a:lnTo>
                    <a:lnTo>
                      <a:pt x="2845" y="356"/>
                    </a:lnTo>
                    <a:lnTo>
                      <a:pt x="2924" y="356"/>
                    </a:lnTo>
                    <a:lnTo>
                      <a:pt x="2963" y="277"/>
                    </a:lnTo>
                    <a:lnTo>
                      <a:pt x="2924" y="198"/>
                    </a:lnTo>
                    <a:lnTo>
                      <a:pt x="2884" y="158"/>
                    </a:lnTo>
                    <a:lnTo>
                      <a:pt x="119" y="0"/>
                    </a:lnTo>
                    <a:close/>
                  </a:path>
                </a:pathLst>
              </a:custGeom>
              <a:solidFill>
                <a:schemeClr val="dk1"/>
              </a:solidFill>
              <a:ln>
                <a:noFill/>
              </a:ln>
            </p:spPr>
            <p:txBody>
              <a:bodyPr spcFirstLastPara="1" wrap="square" lIns="121900" tIns="121900" rIns="121900" bIns="121900" anchor="ctr" anchorCtr="0">
                <a:noAutofit/>
              </a:bodyPr>
              <a:lstStyle/>
              <a:p>
                <a:endParaRPr sz="2400" dirty="0"/>
              </a:p>
            </p:txBody>
          </p:sp>
        </p:grpSp>
      </p:grpSp>
      <p:grpSp>
        <p:nvGrpSpPr>
          <p:cNvPr id="1827" name="Google Shape;1827;p40"/>
          <p:cNvGrpSpPr/>
          <p:nvPr/>
        </p:nvGrpSpPr>
        <p:grpSpPr>
          <a:xfrm flipH="1">
            <a:off x="598578" y="856818"/>
            <a:ext cx="894401" cy="811508"/>
            <a:chOff x="7791458" y="1214875"/>
            <a:chExt cx="670801" cy="608631"/>
          </a:xfrm>
        </p:grpSpPr>
        <p:sp>
          <p:nvSpPr>
            <p:cNvPr id="1828" name="Google Shape;1828;p40"/>
            <p:cNvSpPr/>
            <p:nvPr/>
          </p:nvSpPr>
          <p:spPr>
            <a:xfrm>
              <a:off x="7791458" y="1214875"/>
              <a:ext cx="670801" cy="608631"/>
            </a:xfrm>
            <a:custGeom>
              <a:avLst/>
              <a:gdLst/>
              <a:ahLst/>
              <a:cxnLst/>
              <a:rect l="l" t="t" r="r" b="b"/>
              <a:pathLst>
                <a:path w="12365" h="11219" extrusionOk="0">
                  <a:moveTo>
                    <a:pt x="1106" y="1"/>
                  </a:moveTo>
                  <a:lnTo>
                    <a:pt x="909" y="40"/>
                  </a:lnTo>
                  <a:lnTo>
                    <a:pt x="751" y="119"/>
                  </a:lnTo>
                  <a:lnTo>
                    <a:pt x="593" y="238"/>
                  </a:lnTo>
                  <a:lnTo>
                    <a:pt x="435" y="356"/>
                  </a:lnTo>
                  <a:lnTo>
                    <a:pt x="316" y="514"/>
                  </a:lnTo>
                  <a:lnTo>
                    <a:pt x="198" y="672"/>
                  </a:lnTo>
                  <a:lnTo>
                    <a:pt x="79" y="830"/>
                  </a:lnTo>
                  <a:lnTo>
                    <a:pt x="40" y="1028"/>
                  </a:lnTo>
                  <a:lnTo>
                    <a:pt x="0" y="1225"/>
                  </a:lnTo>
                  <a:lnTo>
                    <a:pt x="0" y="1423"/>
                  </a:lnTo>
                  <a:lnTo>
                    <a:pt x="40" y="1620"/>
                  </a:lnTo>
                  <a:lnTo>
                    <a:pt x="79" y="1818"/>
                  </a:lnTo>
                  <a:lnTo>
                    <a:pt x="158" y="1976"/>
                  </a:lnTo>
                  <a:lnTo>
                    <a:pt x="277" y="2134"/>
                  </a:lnTo>
                  <a:lnTo>
                    <a:pt x="1185" y="3358"/>
                  </a:lnTo>
                  <a:lnTo>
                    <a:pt x="672" y="4385"/>
                  </a:lnTo>
                  <a:lnTo>
                    <a:pt x="553" y="4701"/>
                  </a:lnTo>
                  <a:lnTo>
                    <a:pt x="474" y="5017"/>
                  </a:lnTo>
                  <a:lnTo>
                    <a:pt x="435" y="5333"/>
                  </a:lnTo>
                  <a:lnTo>
                    <a:pt x="435" y="5649"/>
                  </a:lnTo>
                  <a:lnTo>
                    <a:pt x="474" y="5965"/>
                  </a:lnTo>
                  <a:lnTo>
                    <a:pt x="553" y="6281"/>
                  </a:lnTo>
                  <a:lnTo>
                    <a:pt x="672" y="6597"/>
                  </a:lnTo>
                  <a:lnTo>
                    <a:pt x="869" y="6913"/>
                  </a:lnTo>
                  <a:lnTo>
                    <a:pt x="1067" y="7229"/>
                  </a:lnTo>
                  <a:lnTo>
                    <a:pt x="1304" y="7545"/>
                  </a:lnTo>
                  <a:lnTo>
                    <a:pt x="1580" y="7822"/>
                  </a:lnTo>
                  <a:lnTo>
                    <a:pt x="1896" y="8138"/>
                  </a:lnTo>
                  <a:lnTo>
                    <a:pt x="2252" y="8414"/>
                  </a:lnTo>
                  <a:lnTo>
                    <a:pt x="2647" y="8691"/>
                  </a:lnTo>
                  <a:lnTo>
                    <a:pt x="3081" y="8928"/>
                  </a:lnTo>
                  <a:lnTo>
                    <a:pt x="3516" y="9165"/>
                  </a:lnTo>
                  <a:lnTo>
                    <a:pt x="3990" y="9402"/>
                  </a:lnTo>
                  <a:lnTo>
                    <a:pt x="4464" y="9560"/>
                  </a:lnTo>
                  <a:lnTo>
                    <a:pt x="4898" y="9718"/>
                  </a:lnTo>
                  <a:lnTo>
                    <a:pt x="5333" y="9836"/>
                  </a:lnTo>
                  <a:lnTo>
                    <a:pt x="5767" y="9915"/>
                  </a:lnTo>
                  <a:lnTo>
                    <a:pt x="6162" y="9955"/>
                  </a:lnTo>
                  <a:lnTo>
                    <a:pt x="6913" y="9955"/>
                  </a:lnTo>
                  <a:lnTo>
                    <a:pt x="7268" y="9876"/>
                  </a:lnTo>
                  <a:lnTo>
                    <a:pt x="7624" y="9797"/>
                  </a:lnTo>
                  <a:lnTo>
                    <a:pt x="7900" y="9678"/>
                  </a:lnTo>
                  <a:lnTo>
                    <a:pt x="8177" y="9520"/>
                  </a:lnTo>
                  <a:lnTo>
                    <a:pt x="8453" y="9323"/>
                  </a:lnTo>
                  <a:lnTo>
                    <a:pt x="8690" y="9086"/>
                  </a:lnTo>
                  <a:lnTo>
                    <a:pt x="8888" y="8849"/>
                  </a:lnTo>
                  <a:lnTo>
                    <a:pt x="9046" y="8572"/>
                  </a:lnTo>
                  <a:lnTo>
                    <a:pt x="9480" y="7703"/>
                  </a:lnTo>
                  <a:lnTo>
                    <a:pt x="9599" y="7703"/>
                  </a:lnTo>
                  <a:lnTo>
                    <a:pt x="9599" y="8572"/>
                  </a:lnTo>
                  <a:lnTo>
                    <a:pt x="9441" y="8809"/>
                  </a:lnTo>
                  <a:lnTo>
                    <a:pt x="9322" y="9046"/>
                  </a:lnTo>
                  <a:lnTo>
                    <a:pt x="9204" y="9323"/>
                  </a:lnTo>
                  <a:lnTo>
                    <a:pt x="9164" y="9599"/>
                  </a:lnTo>
                  <a:lnTo>
                    <a:pt x="9085" y="10113"/>
                  </a:lnTo>
                  <a:lnTo>
                    <a:pt x="9085" y="10350"/>
                  </a:lnTo>
                  <a:lnTo>
                    <a:pt x="9164" y="10547"/>
                  </a:lnTo>
                  <a:lnTo>
                    <a:pt x="9243" y="10745"/>
                  </a:lnTo>
                  <a:lnTo>
                    <a:pt x="9362" y="10903"/>
                  </a:lnTo>
                  <a:lnTo>
                    <a:pt x="9520" y="11021"/>
                  </a:lnTo>
                  <a:lnTo>
                    <a:pt x="9717" y="11140"/>
                  </a:lnTo>
                  <a:lnTo>
                    <a:pt x="9915" y="11219"/>
                  </a:lnTo>
                  <a:lnTo>
                    <a:pt x="10784" y="11219"/>
                  </a:lnTo>
                  <a:lnTo>
                    <a:pt x="11337" y="11179"/>
                  </a:lnTo>
                  <a:lnTo>
                    <a:pt x="11535" y="11179"/>
                  </a:lnTo>
                  <a:lnTo>
                    <a:pt x="11732" y="11100"/>
                  </a:lnTo>
                  <a:lnTo>
                    <a:pt x="11930" y="10982"/>
                  </a:lnTo>
                  <a:lnTo>
                    <a:pt x="12088" y="10863"/>
                  </a:lnTo>
                  <a:lnTo>
                    <a:pt x="12206" y="10705"/>
                  </a:lnTo>
                  <a:lnTo>
                    <a:pt x="12285" y="10508"/>
                  </a:lnTo>
                  <a:lnTo>
                    <a:pt x="12325" y="10310"/>
                  </a:lnTo>
                  <a:lnTo>
                    <a:pt x="12364" y="10113"/>
                  </a:lnTo>
                  <a:lnTo>
                    <a:pt x="12325" y="9639"/>
                  </a:lnTo>
                  <a:lnTo>
                    <a:pt x="12246" y="9362"/>
                  </a:lnTo>
                  <a:lnTo>
                    <a:pt x="12167" y="9086"/>
                  </a:lnTo>
                  <a:lnTo>
                    <a:pt x="12048" y="8809"/>
                  </a:lnTo>
                  <a:lnTo>
                    <a:pt x="11851" y="8533"/>
                  </a:lnTo>
                  <a:lnTo>
                    <a:pt x="11851" y="7229"/>
                  </a:lnTo>
                  <a:lnTo>
                    <a:pt x="11930" y="7071"/>
                  </a:lnTo>
                  <a:lnTo>
                    <a:pt x="12009" y="6874"/>
                  </a:lnTo>
                  <a:lnTo>
                    <a:pt x="12088" y="6558"/>
                  </a:lnTo>
                  <a:lnTo>
                    <a:pt x="12048" y="6242"/>
                  </a:lnTo>
                  <a:lnTo>
                    <a:pt x="11969" y="5926"/>
                  </a:lnTo>
                  <a:lnTo>
                    <a:pt x="11811" y="5649"/>
                  </a:lnTo>
                  <a:lnTo>
                    <a:pt x="8532" y="1502"/>
                  </a:lnTo>
                  <a:lnTo>
                    <a:pt x="8216" y="1186"/>
                  </a:lnTo>
                  <a:lnTo>
                    <a:pt x="7861" y="909"/>
                  </a:lnTo>
                  <a:lnTo>
                    <a:pt x="7466" y="751"/>
                  </a:lnTo>
                  <a:lnTo>
                    <a:pt x="7031" y="672"/>
                  </a:lnTo>
                  <a:lnTo>
                    <a:pt x="1501" y="1"/>
                  </a:lnTo>
                  <a:close/>
                </a:path>
              </a:pathLst>
            </a:custGeom>
            <a:solidFill>
              <a:schemeClr val="dk2"/>
            </a:solidFill>
            <a:ln>
              <a:noFill/>
            </a:ln>
            <a:effectLst>
              <a:outerShdw blurRad="57150" dist="19050" dir="5400000" algn="bl" rotWithShape="0">
                <a:schemeClr val="dk1">
                  <a:alpha val="18000"/>
                </a:schemeClr>
              </a:outerShdw>
            </a:effectLst>
          </p:spPr>
          <p:txBody>
            <a:bodyPr spcFirstLastPara="1" wrap="square" lIns="121900" tIns="121900" rIns="121900" bIns="121900" anchor="ctr" anchorCtr="0">
              <a:noAutofit/>
            </a:bodyPr>
            <a:lstStyle/>
            <a:p>
              <a:endParaRPr sz="2400" dirty="0"/>
            </a:p>
          </p:txBody>
        </p:sp>
        <p:grpSp>
          <p:nvGrpSpPr>
            <p:cNvPr id="1829" name="Google Shape;1829;p40"/>
            <p:cNvGrpSpPr/>
            <p:nvPr/>
          </p:nvGrpSpPr>
          <p:grpSpPr>
            <a:xfrm>
              <a:off x="7847075" y="1270548"/>
              <a:ext cx="559372" cy="497201"/>
              <a:chOff x="3069350" y="1229550"/>
              <a:chExt cx="257775" cy="229125"/>
            </a:xfrm>
          </p:grpSpPr>
          <p:sp>
            <p:nvSpPr>
              <p:cNvPr id="1830" name="Google Shape;1830;p40"/>
              <p:cNvSpPr/>
              <p:nvPr/>
            </p:nvSpPr>
            <p:spPr>
              <a:xfrm>
                <a:off x="3308325" y="1365825"/>
                <a:ext cx="5950" cy="66200"/>
              </a:xfrm>
              <a:custGeom>
                <a:avLst/>
                <a:gdLst/>
                <a:ahLst/>
                <a:cxnLst/>
                <a:rect l="l" t="t" r="r" b="b"/>
                <a:pathLst>
                  <a:path w="238" h="2648" extrusionOk="0">
                    <a:moveTo>
                      <a:pt x="40" y="1"/>
                    </a:moveTo>
                    <a:lnTo>
                      <a:pt x="1" y="80"/>
                    </a:lnTo>
                    <a:lnTo>
                      <a:pt x="40" y="2568"/>
                    </a:lnTo>
                    <a:lnTo>
                      <a:pt x="80" y="2647"/>
                    </a:lnTo>
                    <a:lnTo>
                      <a:pt x="198" y="2647"/>
                    </a:lnTo>
                    <a:lnTo>
                      <a:pt x="238" y="2568"/>
                    </a:lnTo>
                    <a:lnTo>
                      <a:pt x="238" y="80"/>
                    </a:lnTo>
                    <a:lnTo>
                      <a:pt x="198" y="1"/>
                    </a:lnTo>
                    <a:close/>
                  </a:path>
                </a:pathLst>
              </a:custGeom>
              <a:solidFill>
                <a:schemeClr val="dk1"/>
              </a:solidFill>
              <a:ln>
                <a:noFill/>
              </a:ln>
            </p:spPr>
            <p:txBody>
              <a:bodyPr spcFirstLastPara="1" wrap="square" lIns="121900" tIns="121900" rIns="121900" bIns="121900" anchor="ctr" anchorCtr="0">
                <a:noAutofit/>
              </a:bodyPr>
              <a:lstStyle/>
              <a:p>
                <a:endParaRPr sz="2400" dirty="0"/>
              </a:p>
            </p:txBody>
          </p:sp>
          <p:sp>
            <p:nvSpPr>
              <p:cNvPr id="1831" name="Google Shape;1831;p40"/>
              <p:cNvSpPr/>
              <p:nvPr/>
            </p:nvSpPr>
            <p:spPr>
              <a:xfrm>
                <a:off x="3296475" y="1430025"/>
                <a:ext cx="30650" cy="28650"/>
              </a:xfrm>
              <a:custGeom>
                <a:avLst/>
                <a:gdLst/>
                <a:ahLst/>
                <a:cxnLst/>
                <a:rect l="l" t="t" r="r" b="b"/>
                <a:pathLst>
                  <a:path w="1226" h="1146" extrusionOk="0">
                    <a:moveTo>
                      <a:pt x="514" y="0"/>
                    </a:moveTo>
                    <a:lnTo>
                      <a:pt x="356" y="119"/>
                    </a:lnTo>
                    <a:lnTo>
                      <a:pt x="238" y="237"/>
                    </a:lnTo>
                    <a:lnTo>
                      <a:pt x="159" y="395"/>
                    </a:lnTo>
                    <a:lnTo>
                      <a:pt x="80" y="593"/>
                    </a:lnTo>
                    <a:lnTo>
                      <a:pt x="40" y="751"/>
                    </a:lnTo>
                    <a:lnTo>
                      <a:pt x="1" y="1146"/>
                    </a:lnTo>
                    <a:lnTo>
                      <a:pt x="1225" y="1106"/>
                    </a:lnTo>
                    <a:lnTo>
                      <a:pt x="1186" y="751"/>
                    </a:lnTo>
                    <a:lnTo>
                      <a:pt x="1107" y="395"/>
                    </a:lnTo>
                    <a:lnTo>
                      <a:pt x="1028" y="277"/>
                    </a:lnTo>
                    <a:lnTo>
                      <a:pt x="909" y="119"/>
                    </a:lnTo>
                    <a:lnTo>
                      <a:pt x="791" y="40"/>
                    </a:lnTo>
                    <a:lnTo>
                      <a:pt x="672" y="0"/>
                    </a:lnTo>
                    <a:close/>
                  </a:path>
                </a:pathLst>
              </a:custGeom>
              <a:solidFill>
                <a:schemeClr val="dk1"/>
              </a:solidFill>
              <a:ln>
                <a:noFill/>
              </a:ln>
            </p:spPr>
            <p:txBody>
              <a:bodyPr spcFirstLastPara="1" wrap="square" lIns="121900" tIns="121900" rIns="121900" bIns="121900" anchor="ctr" anchorCtr="0">
                <a:noAutofit/>
              </a:bodyPr>
              <a:lstStyle/>
              <a:p>
                <a:endParaRPr sz="2400" dirty="0"/>
              </a:p>
            </p:txBody>
          </p:sp>
          <p:sp>
            <p:nvSpPr>
              <p:cNvPr id="1832" name="Google Shape;1832;p40"/>
              <p:cNvSpPr/>
              <p:nvPr/>
            </p:nvSpPr>
            <p:spPr>
              <a:xfrm>
                <a:off x="3080200" y="1275975"/>
                <a:ext cx="195550" cy="151100"/>
              </a:xfrm>
              <a:custGeom>
                <a:avLst/>
                <a:gdLst/>
                <a:ahLst/>
                <a:cxnLst/>
                <a:rect l="l" t="t" r="r" b="b"/>
                <a:pathLst>
                  <a:path w="7822" h="6044" extrusionOk="0">
                    <a:moveTo>
                      <a:pt x="1107" y="0"/>
                    </a:moveTo>
                    <a:lnTo>
                      <a:pt x="119" y="1975"/>
                    </a:lnTo>
                    <a:lnTo>
                      <a:pt x="40" y="2173"/>
                    </a:lnTo>
                    <a:lnTo>
                      <a:pt x="1" y="2410"/>
                    </a:lnTo>
                    <a:lnTo>
                      <a:pt x="1" y="2647"/>
                    </a:lnTo>
                    <a:lnTo>
                      <a:pt x="40" y="2884"/>
                    </a:lnTo>
                    <a:lnTo>
                      <a:pt x="80" y="3121"/>
                    </a:lnTo>
                    <a:lnTo>
                      <a:pt x="198" y="3358"/>
                    </a:lnTo>
                    <a:lnTo>
                      <a:pt x="317" y="3555"/>
                    </a:lnTo>
                    <a:lnTo>
                      <a:pt x="475" y="3792"/>
                    </a:lnTo>
                    <a:lnTo>
                      <a:pt x="870" y="4227"/>
                    </a:lnTo>
                    <a:lnTo>
                      <a:pt x="1383" y="4661"/>
                    </a:lnTo>
                    <a:lnTo>
                      <a:pt x="1936" y="5017"/>
                    </a:lnTo>
                    <a:lnTo>
                      <a:pt x="2529" y="5372"/>
                    </a:lnTo>
                    <a:lnTo>
                      <a:pt x="3121" y="5649"/>
                    </a:lnTo>
                    <a:lnTo>
                      <a:pt x="3753" y="5846"/>
                    </a:lnTo>
                    <a:lnTo>
                      <a:pt x="4385" y="6004"/>
                    </a:lnTo>
                    <a:lnTo>
                      <a:pt x="4978" y="6044"/>
                    </a:lnTo>
                    <a:lnTo>
                      <a:pt x="5254" y="6044"/>
                    </a:lnTo>
                    <a:lnTo>
                      <a:pt x="5531" y="6004"/>
                    </a:lnTo>
                    <a:lnTo>
                      <a:pt x="5768" y="5925"/>
                    </a:lnTo>
                    <a:lnTo>
                      <a:pt x="6005" y="5846"/>
                    </a:lnTo>
                    <a:lnTo>
                      <a:pt x="6202" y="5728"/>
                    </a:lnTo>
                    <a:lnTo>
                      <a:pt x="6400" y="5609"/>
                    </a:lnTo>
                    <a:lnTo>
                      <a:pt x="6558" y="5412"/>
                    </a:lnTo>
                    <a:lnTo>
                      <a:pt x="6676" y="5214"/>
                    </a:lnTo>
                    <a:lnTo>
                      <a:pt x="7822" y="2884"/>
                    </a:lnTo>
                    <a:lnTo>
                      <a:pt x="1107" y="0"/>
                    </a:lnTo>
                    <a:close/>
                  </a:path>
                </a:pathLst>
              </a:custGeom>
              <a:solidFill>
                <a:schemeClr val="lt1"/>
              </a:solidFill>
              <a:ln>
                <a:noFill/>
              </a:ln>
            </p:spPr>
            <p:txBody>
              <a:bodyPr spcFirstLastPara="1" wrap="square" lIns="121900" tIns="121900" rIns="121900" bIns="121900" anchor="ctr" anchorCtr="0">
                <a:noAutofit/>
              </a:bodyPr>
              <a:lstStyle/>
              <a:p>
                <a:endParaRPr sz="2400" dirty="0"/>
              </a:p>
            </p:txBody>
          </p:sp>
          <p:sp>
            <p:nvSpPr>
              <p:cNvPr id="1833" name="Google Shape;1833;p40"/>
              <p:cNvSpPr/>
              <p:nvPr/>
            </p:nvSpPr>
            <p:spPr>
              <a:xfrm>
                <a:off x="3069350" y="1229550"/>
                <a:ext cx="250850" cy="144200"/>
              </a:xfrm>
              <a:custGeom>
                <a:avLst/>
                <a:gdLst/>
                <a:ahLst/>
                <a:cxnLst/>
                <a:rect l="l" t="t" r="r" b="b"/>
                <a:pathLst>
                  <a:path w="10034" h="5768" extrusionOk="0">
                    <a:moveTo>
                      <a:pt x="237" y="1"/>
                    </a:moveTo>
                    <a:lnTo>
                      <a:pt x="158" y="40"/>
                    </a:lnTo>
                    <a:lnTo>
                      <a:pt x="40" y="159"/>
                    </a:lnTo>
                    <a:lnTo>
                      <a:pt x="0" y="317"/>
                    </a:lnTo>
                    <a:lnTo>
                      <a:pt x="0" y="435"/>
                    </a:lnTo>
                    <a:lnTo>
                      <a:pt x="40" y="514"/>
                    </a:lnTo>
                    <a:lnTo>
                      <a:pt x="3160" y="4622"/>
                    </a:lnTo>
                    <a:lnTo>
                      <a:pt x="3318" y="4780"/>
                    </a:lnTo>
                    <a:lnTo>
                      <a:pt x="3516" y="4938"/>
                    </a:lnTo>
                    <a:lnTo>
                      <a:pt x="3753" y="5017"/>
                    </a:lnTo>
                    <a:lnTo>
                      <a:pt x="3990" y="5096"/>
                    </a:lnTo>
                    <a:lnTo>
                      <a:pt x="9678" y="5768"/>
                    </a:lnTo>
                    <a:lnTo>
                      <a:pt x="9757" y="5768"/>
                    </a:lnTo>
                    <a:lnTo>
                      <a:pt x="9876" y="5728"/>
                    </a:lnTo>
                    <a:lnTo>
                      <a:pt x="9915" y="5689"/>
                    </a:lnTo>
                    <a:lnTo>
                      <a:pt x="9994" y="5610"/>
                    </a:lnTo>
                    <a:lnTo>
                      <a:pt x="10034" y="5531"/>
                    </a:lnTo>
                    <a:lnTo>
                      <a:pt x="10034" y="5452"/>
                    </a:lnTo>
                    <a:lnTo>
                      <a:pt x="9994" y="5333"/>
                    </a:lnTo>
                    <a:lnTo>
                      <a:pt x="9955" y="5254"/>
                    </a:lnTo>
                    <a:lnTo>
                      <a:pt x="6715" y="1107"/>
                    </a:lnTo>
                    <a:lnTo>
                      <a:pt x="6557" y="909"/>
                    </a:lnTo>
                    <a:lnTo>
                      <a:pt x="6360" y="791"/>
                    </a:lnTo>
                    <a:lnTo>
                      <a:pt x="6123" y="712"/>
                    </a:lnTo>
                    <a:lnTo>
                      <a:pt x="5886" y="633"/>
                    </a:lnTo>
                    <a:lnTo>
                      <a:pt x="356" y="1"/>
                    </a:lnTo>
                    <a:close/>
                  </a:path>
                </a:pathLst>
              </a:custGeom>
              <a:solidFill>
                <a:schemeClr val="lt1"/>
              </a:solidFill>
              <a:ln>
                <a:noFill/>
              </a:ln>
            </p:spPr>
            <p:txBody>
              <a:bodyPr spcFirstLastPara="1" wrap="square" lIns="121900" tIns="121900" rIns="121900" bIns="121900" anchor="ctr" anchorCtr="0">
                <a:noAutofit/>
              </a:bodyPr>
              <a:lstStyle/>
              <a:p>
                <a:endParaRPr sz="2400" dirty="0"/>
              </a:p>
            </p:txBody>
          </p:sp>
          <p:sp>
            <p:nvSpPr>
              <p:cNvPr id="1834" name="Google Shape;1834;p40"/>
              <p:cNvSpPr/>
              <p:nvPr/>
            </p:nvSpPr>
            <p:spPr>
              <a:xfrm>
                <a:off x="3081200" y="1232525"/>
                <a:ext cx="233075" cy="130375"/>
              </a:xfrm>
              <a:custGeom>
                <a:avLst/>
                <a:gdLst/>
                <a:ahLst/>
                <a:cxnLst/>
                <a:rect l="l" t="t" r="r" b="b"/>
                <a:pathLst>
                  <a:path w="9323" h="5215" extrusionOk="0">
                    <a:moveTo>
                      <a:pt x="40" y="0"/>
                    </a:moveTo>
                    <a:lnTo>
                      <a:pt x="0" y="79"/>
                    </a:lnTo>
                    <a:lnTo>
                      <a:pt x="40" y="158"/>
                    </a:lnTo>
                    <a:lnTo>
                      <a:pt x="3239" y="4345"/>
                    </a:lnTo>
                    <a:lnTo>
                      <a:pt x="3318" y="4385"/>
                    </a:lnTo>
                    <a:lnTo>
                      <a:pt x="9204" y="5214"/>
                    </a:lnTo>
                    <a:lnTo>
                      <a:pt x="9283" y="5175"/>
                    </a:lnTo>
                    <a:lnTo>
                      <a:pt x="9323" y="5135"/>
                    </a:lnTo>
                    <a:lnTo>
                      <a:pt x="9283" y="5056"/>
                    </a:lnTo>
                    <a:lnTo>
                      <a:pt x="9244" y="5017"/>
                    </a:lnTo>
                    <a:lnTo>
                      <a:pt x="3397" y="4187"/>
                    </a:lnTo>
                    <a:lnTo>
                      <a:pt x="198" y="40"/>
                    </a:lnTo>
                    <a:lnTo>
                      <a:pt x="119" y="0"/>
                    </a:lnTo>
                    <a:close/>
                  </a:path>
                </a:pathLst>
              </a:custGeom>
              <a:solidFill>
                <a:schemeClr val="dk1"/>
              </a:solidFill>
              <a:ln>
                <a:noFill/>
              </a:ln>
            </p:spPr>
            <p:txBody>
              <a:bodyPr spcFirstLastPara="1" wrap="square" lIns="121900" tIns="121900" rIns="121900" bIns="121900" anchor="ctr" anchorCtr="0">
                <a:noAutofit/>
              </a:bodyPr>
              <a:lstStyle/>
              <a:p>
                <a:endParaRPr sz="2400" dirty="0"/>
              </a:p>
            </p:txBody>
          </p:sp>
        </p:grpSp>
      </p:grpSp>
      <p:sp>
        <p:nvSpPr>
          <p:cNvPr id="1908" name="Google Shape;1908;p40"/>
          <p:cNvSpPr/>
          <p:nvPr/>
        </p:nvSpPr>
        <p:spPr>
          <a:xfrm>
            <a:off x="2557467" y="1025833"/>
            <a:ext cx="157200" cy="157200"/>
          </a:xfrm>
          <a:prstGeom prst="ellipse">
            <a:avLst/>
          </a:prstGeom>
          <a:solidFill>
            <a:schemeClr val="dk2"/>
          </a:solidFill>
          <a:ln>
            <a:noFill/>
          </a:ln>
        </p:spPr>
        <p:txBody>
          <a:bodyPr spcFirstLastPara="1" wrap="square" lIns="121900" tIns="121900" rIns="121900" bIns="121900" anchor="ctr" anchorCtr="0">
            <a:noAutofit/>
          </a:bodyPr>
          <a:lstStyle/>
          <a:p>
            <a:endParaRPr sz="2400" dirty="0"/>
          </a:p>
        </p:txBody>
      </p:sp>
      <p:sp>
        <p:nvSpPr>
          <p:cNvPr id="1909" name="Google Shape;1909;p40"/>
          <p:cNvSpPr/>
          <p:nvPr/>
        </p:nvSpPr>
        <p:spPr>
          <a:xfrm>
            <a:off x="9125167" y="4902096"/>
            <a:ext cx="157200" cy="157200"/>
          </a:xfrm>
          <a:prstGeom prst="ellipse">
            <a:avLst/>
          </a:prstGeom>
          <a:solidFill>
            <a:schemeClr val="accent3"/>
          </a:solidFill>
          <a:ln>
            <a:noFill/>
          </a:ln>
        </p:spPr>
        <p:txBody>
          <a:bodyPr spcFirstLastPara="1" wrap="square" lIns="121900" tIns="121900" rIns="121900" bIns="121900" anchor="ctr" anchorCtr="0">
            <a:noAutofit/>
          </a:bodyPr>
          <a:lstStyle/>
          <a:p>
            <a:endParaRPr sz="2400" dirty="0"/>
          </a:p>
        </p:txBody>
      </p:sp>
      <p:grpSp>
        <p:nvGrpSpPr>
          <p:cNvPr id="1911" name="Google Shape;1911;p40"/>
          <p:cNvGrpSpPr/>
          <p:nvPr/>
        </p:nvGrpSpPr>
        <p:grpSpPr>
          <a:xfrm>
            <a:off x="-354804" y="3540687"/>
            <a:ext cx="3353365" cy="4398116"/>
            <a:chOff x="2548925" y="2645675"/>
            <a:chExt cx="846325" cy="1110000"/>
          </a:xfrm>
        </p:grpSpPr>
        <p:sp>
          <p:nvSpPr>
            <p:cNvPr id="1912" name="Google Shape;1912;p40"/>
            <p:cNvSpPr/>
            <p:nvPr/>
          </p:nvSpPr>
          <p:spPr>
            <a:xfrm>
              <a:off x="2548925" y="2645675"/>
              <a:ext cx="846325" cy="1110000"/>
            </a:xfrm>
            <a:custGeom>
              <a:avLst/>
              <a:gdLst/>
              <a:ahLst/>
              <a:cxnLst/>
              <a:rect l="l" t="t" r="r" b="b"/>
              <a:pathLst>
                <a:path w="33853" h="44400" extrusionOk="0">
                  <a:moveTo>
                    <a:pt x="17815" y="0"/>
                  </a:moveTo>
                  <a:lnTo>
                    <a:pt x="17341" y="79"/>
                  </a:lnTo>
                  <a:lnTo>
                    <a:pt x="16867" y="158"/>
                  </a:lnTo>
                  <a:lnTo>
                    <a:pt x="16433" y="277"/>
                  </a:lnTo>
                  <a:lnTo>
                    <a:pt x="15840" y="474"/>
                  </a:lnTo>
                  <a:lnTo>
                    <a:pt x="15287" y="711"/>
                  </a:lnTo>
                  <a:lnTo>
                    <a:pt x="14734" y="1067"/>
                  </a:lnTo>
                  <a:lnTo>
                    <a:pt x="14181" y="1462"/>
                  </a:lnTo>
                  <a:lnTo>
                    <a:pt x="13707" y="1936"/>
                  </a:lnTo>
                  <a:lnTo>
                    <a:pt x="13233" y="2449"/>
                  </a:lnTo>
                  <a:lnTo>
                    <a:pt x="12799" y="3002"/>
                  </a:lnTo>
                  <a:lnTo>
                    <a:pt x="12443" y="3595"/>
                  </a:lnTo>
                  <a:lnTo>
                    <a:pt x="12088" y="4345"/>
                  </a:lnTo>
                  <a:lnTo>
                    <a:pt x="11732" y="5056"/>
                  </a:lnTo>
                  <a:lnTo>
                    <a:pt x="11416" y="5807"/>
                  </a:lnTo>
                  <a:lnTo>
                    <a:pt x="11179" y="6557"/>
                  </a:lnTo>
                  <a:lnTo>
                    <a:pt x="10942" y="7308"/>
                  </a:lnTo>
                  <a:lnTo>
                    <a:pt x="10587" y="8809"/>
                  </a:lnTo>
                  <a:lnTo>
                    <a:pt x="10310" y="10270"/>
                  </a:lnTo>
                  <a:lnTo>
                    <a:pt x="9718" y="13430"/>
                  </a:lnTo>
                  <a:lnTo>
                    <a:pt x="8730" y="13865"/>
                  </a:lnTo>
                  <a:lnTo>
                    <a:pt x="7742" y="14418"/>
                  </a:lnTo>
                  <a:lnTo>
                    <a:pt x="7150" y="14773"/>
                  </a:lnTo>
                  <a:lnTo>
                    <a:pt x="6557" y="15129"/>
                  </a:lnTo>
                  <a:lnTo>
                    <a:pt x="5965" y="15484"/>
                  </a:lnTo>
                  <a:lnTo>
                    <a:pt x="5451" y="15919"/>
                  </a:lnTo>
                  <a:lnTo>
                    <a:pt x="4898" y="16393"/>
                  </a:lnTo>
                  <a:lnTo>
                    <a:pt x="4424" y="16946"/>
                  </a:lnTo>
                  <a:lnTo>
                    <a:pt x="3950" y="17578"/>
                  </a:lnTo>
                  <a:lnTo>
                    <a:pt x="3476" y="18289"/>
                  </a:lnTo>
                  <a:lnTo>
                    <a:pt x="3042" y="19119"/>
                  </a:lnTo>
                  <a:lnTo>
                    <a:pt x="2607" y="20027"/>
                  </a:lnTo>
                  <a:lnTo>
                    <a:pt x="2173" y="21094"/>
                  </a:lnTo>
                  <a:lnTo>
                    <a:pt x="1778" y="22318"/>
                  </a:lnTo>
                  <a:lnTo>
                    <a:pt x="1383" y="23701"/>
                  </a:lnTo>
                  <a:lnTo>
                    <a:pt x="1027" y="25202"/>
                  </a:lnTo>
                  <a:lnTo>
                    <a:pt x="632" y="26940"/>
                  </a:lnTo>
                  <a:lnTo>
                    <a:pt x="277" y="28836"/>
                  </a:lnTo>
                  <a:lnTo>
                    <a:pt x="158" y="29784"/>
                  </a:lnTo>
                  <a:lnTo>
                    <a:pt x="79" y="31206"/>
                  </a:lnTo>
                  <a:lnTo>
                    <a:pt x="0" y="33023"/>
                  </a:lnTo>
                  <a:lnTo>
                    <a:pt x="0" y="34998"/>
                  </a:lnTo>
                  <a:lnTo>
                    <a:pt x="40" y="35985"/>
                  </a:lnTo>
                  <a:lnTo>
                    <a:pt x="119" y="37012"/>
                  </a:lnTo>
                  <a:lnTo>
                    <a:pt x="198" y="37960"/>
                  </a:lnTo>
                  <a:lnTo>
                    <a:pt x="356" y="38869"/>
                  </a:lnTo>
                  <a:lnTo>
                    <a:pt x="514" y="39698"/>
                  </a:lnTo>
                  <a:lnTo>
                    <a:pt x="751" y="40410"/>
                  </a:lnTo>
                  <a:lnTo>
                    <a:pt x="869" y="40726"/>
                  </a:lnTo>
                  <a:lnTo>
                    <a:pt x="988" y="41042"/>
                  </a:lnTo>
                  <a:lnTo>
                    <a:pt x="1146" y="41279"/>
                  </a:lnTo>
                  <a:lnTo>
                    <a:pt x="1304" y="41516"/>
                  </a:lnTo>
                  <a:lnTo>
                    <a:pt x="1620" y="41832"/>
                  </a:lnTo>
                  <a:lnTo>
                    <a:pt x="1936" y="42148"/>
                  </a:lnTo>
                  <a:lnTo>
                    <a:pt x="2291" y="42464"/>
                  </a:lnTo>
                  <a:lnTo>
                    <a:pt x="2686" y="42740"/>
                  </a:lnTo>
                  <a:lnTo>
                    <a:pt x="3042" y="42977"/>
                  </a:lnTo>
                  <a:lnTo>
                    <a:pt x="3476" y="43214"/>
                  </a:lnTo>
                  <a:lnTo>
                    <a:pt x="3911" y="43451"/>
                  </a:lnTo>
                  <a:lnTo>
                    <a:pt x="4345" y="43649"/>
                  </a:lnTo>
                  <a:lnTo>
                    <a:pt x="4780" y="43807"/>
                  </a:lnTo>
                  <a:lnTo>
                    <a:pt x="5254" y="43965"/>
                  </a:lnTo>
                  <a:lnTo>
                    <a:pt x="5728" y="44123"/>
                  </a:lnTo>
                  <a:lnTo>
                    <a:pt x="6241" y="44202"/>
                  </a:lnTo>
                  <a:lnTo>
                    <a:pt x="6715" y="44281"/>
                  </a:lnTo>
                  <a:lnTo>
                    <a:pt x="7229" y="44360"/>
                  </a:lnTo>
                  <a:lnTo>
                    <a:pt x="7782" y="44399"/>
                  </a:lnTo>
                  <a:lnTo>
                    <a:pt x="8967" y="44399"/>
                  </a:lnTo>
                  <a:lnTo>
                    <a:pt x="9639" y="44360"/>
                  </a:lnTo>
                  <a:lnTo>
                    <a:pt x="10271" y="44241"/>
                  </a:lnTo>
                  <a:lnTo>
                    <a:pt x="10903" y="44123"/>
                  </a:lnTo>
                  <a:lnTo>
                    <a:pt x="11535" y="43965"/>
                  </a:lnTo>
                  <a:lnTo>
                    <a:pt x="12127" y="43767"/>
                  </a:lnTo>
                  <a:lnTo>
                    <a:pt x="12759" y="43570"/>
                  </a:lnTo>
                  <a:lnTo>
                    <a:pt x="13352" y="43293"/>
                  </a:lnTo>
                  <a:lnTo>
                    <a:pt x="13944" y="43017"/>
                  </a:lnTo>
                  <a:lnTo>
                    <a:pt x="14537" y="42661"/>
                  </a:lnTo>
                  <a:lnTo>
                    <a:pt x="15090" y="42345"/>
                  </a:lnTo>
                  <a:lnTo>
                    <a:pt x="15643" y="41950"/>
                  </a:lnTo>
                  <a:lnTo>
                    <a:pt x="16156" y="41516"/>
                  </a:lnTo>
                  <a:lnTo>
                    <a:pt x="16670" y="41081"/>
                  </a:lnTo>
                  <a:lnTo>
                    <a:pt x="17183" y="40607"/>
                  </a:lnTo>
                  <a:lnTo>
                    <a:pt x="17657" y="40133"/>
                  </a:lnTo>
                  <a:lnTo>
                    <a:pt x="17934" y="39935"/>
                  </a:lnTo>
                  <a:lnTo>
                    <a:pt x="18131" y="39659"/>
                  </a:lnTo>
                  <a:lnTo>
                    <a:pt x="18329" y="39698"/>
                  </a:lnTo>
                  <a:lnTo>
                    <a:pt x="25913" y="39817"/>
                  </a:lnTo>
                  <a:lnTo>
                    <a:pt x="26268" y="40014"/>
                  </a:lnTo>
                  <a:lnTo>
                    <a:pt x="26663" y="40173"/>
                  </a:lnTo>
                  <a:lnTo>
                    <a:pt x="27098" y="40331"/>
                  </a:lnTo>
                  <a:lnTo>
                    <a:pt x="27493" y="40449"/>
                  </a:lnTo>
                  <a:lnTo>
                    <a:pt x="27927" y="40528"/>
                  </a:lnTo>
                  <a:lnTo>
                    <a:pt x="28362" y="40607"/>
                  </a:lnTo>
                  <a:lnTo>
                    <a:pt x="28757" y="40647"/>
                  </a:lnTo>
                  <a:lnTo>
                    <a:pt x="29586" y="40647"/>
                  </a:lnTo>
                  <a:lnTo>
                    <a:pt x="29942" y="40607"/>
                  </a:lnTo>
                  <a:lnTo>
                    <a:pt x="30258" y="40528"/>
                  </a:lnTo>
                  <a:lnTo>
                    <a:pt x="30574" y="40449"/>
                  </a:lnTo>
                  <a:lnTo>
                    <a:pt x="31206" y="40252"/>
                  </a:lnTo>
                  <a:lnTo>
                    <a:pt x="31759" y="39935"/>
                  </a:lnTo>
                  <a:lnTo>
                    <a:pt x="32273" y="39619"/>
                  </a:lnTo>
                  <a:lnTo>
                    <a:pt x="32747" y="39303"/>
                  </a:lnTo>
                  <a:lnTo>
                    <a:pt x="33142" y="38948"/>
                  </a:lnTo>
                  <a:lnTo>
                    <a:pt x="33537" y="38592"/>
                  </a:lnTo>
                  <a:lnTo>
                    <a:pt x="33655" y="38434"/>
                  </a:lnTo>
                  <a:lnTo>
                    <a:pt x="33774" y="38237"/>
                  </a:lnTo>
                  <a:lnTo>
                    <a:pt x="33813" y="38000"/>
                  </a:lnTo>
                  <a:lnTo>
                    <a:pt x="33853" y="37802"/>
                  </a:lnTo>
                  <a:lnTo>
                    <a:pt x="33655" y="35511"/>
                  </a:lnTo>
                  <a:lnTo>
                    <a:pt x="33379" y="33220"/>
                  </a:lnTo>
                  <a:lnTo>
                    <a:pt x="32984" y="30929"/>
                  </a:lnTo>
                  <a:lnTo>
                    <a:pt x="32549" y="28678"/>
                  </a:lnTo>
                  <a:lnTo>
                    <a:pt x="31996" y="26466"/>
                  </a:lnTo>
                  <a:lnTo>
                    <a:pt x="31364" y="24254"/>
                  </a:lnTo>
                  <a:lnTo>
                    <a:pt x="30614" y="22081"/>
                  </a:lnTo>
                  <a:lnTo>
                    <a:pt x="29824" y="19909"/>
                  </a:lnTo>
                  <a:lnTo>
                    <a:pt x="29468" y="19119"/>
                  </a:lnTo>
                  <a:lnTo>
                    <a:pt x="29073" y="18407"/>
                  </a:lnTo>
                  <a:lnTo>
                    <a:pt x="28638" y="17696"/>
                  </a:lnTo>
                  <a:lnTo>
                    <a:pt x="28125" y="17064"/>
                  </a:lnTo>
                  <a:lnTo>
                    <a:pt x="27572" y="16432"/>
                  </a:lnTo>
                  <a:lnTo>
                    <a:pt x="26979" y="15879"/>
                  </a:lnTo>
                  <a:lnTo>
                    <a:pt x="26347" y="15366"/>
                  </a:lnTo>
                  <a:lnTo>
                    <a:pt x="25676" y="14931"/>
                  </a:lnTo>
                  <a:lnTo>
                    <a:pt x="24767" y="14378"/>
                  </a:lnTo>
                  <a:lnTo>
                    <a:pt x="24649" y="14220"/>
                  </a:lnTo>
                  <a:lnTo>
                    <a:pt x="24530" y="14062"/>
                  </a:lnTo>
                  <a:lnTo>
                    <a:pt x="24412" y="13944"/>
                  </a:lnTo>
                  <a:lnTo>
                    <a:pt x="24214" y="13825"/>
                  </a:lnTo>
                  <a:lnTo>
                    <a:pt x="23938" y="13746"/>
                  </a:lnTo>
                  <a:lnTo>
                    <a:pt x="23622" y="13707"/>
                  </a:lnTo>
                  <a:lnTo>
                    <a:pt x="22792" y="13233"/>
                  </a:lnTo>
                  <a:lnTo>
                    <a:pt x="22674" y="13154"/>
                  </a:lnTo>
                  <a:lnTo>
                    <a:pt x="22476" y="12996"/>
                  </a:lnTo>
                  <a:lnTo>
                    <a:pt x="22239" y="12838"/>
                  </a:lnTo>
                  <a:lnTo>
                    <a:pt x="22121" y="12206"/>
                  </a:lnTo>
                  <a:lnTo>
                    <a:pt x="21884" y="11021"/>
                  </a:lnTo>
                  <a:lnTo>
                    <a:pt x="22200" y="10626"/>
                  </a:lnTo>
                  <a:lnTo>
                    <a:pt x="22476" y="10191"/>
                  </a:lnTo>
                  <a:lnTo>
                    <a:pt x="22634" y="9875"/>
                  </a:lnTo>
                  <a:lnTo>
                    <a:pt x="22753" y="9559"/>
                  </a:lnTo>
                  <a:lnTo>
                    <a:pt x="22832" y="9204"/>
                  </a:lnTo>
                  <a:lnTo>
                    <a:pt x="22871" y="8888"/>
                  </a:lnTo>
                  <a:lnTo>
                    <a:pt x="22911" y="8216"/>
                  </a:lnTo>
                  <a:lnTo>
                    <a:pt x="22832" y="7584"/>
                  </a:lnTo>
                  <a:lnTo>
                    <a:pt x="23069" y="7308"/>
                  </a:lnTo>
                  <a:lnTo>
                    <a:pt x="23227" y="6992"/>
                  </a:lnTo>
                  <a:lnTo>
                    <a:pt x="23345" y="6597"/>
                  </a:lnTo>
                  <a:lnTo>
                    <a:pt x="23424" y="6202"/>
                  </a:lnTo>
                  <a:lnTo>
                    <a:pt x="23424" y="5925"/>
                  </a:lnTo>
                  <a:lnTo>
                    <a:pt x="23424" y="5688"/>
                  </a:lnTo>
                  <a:lnTo>
                    <a:pt x="23345" y="5214"/>
                  </a:lnTo>
                  <a:lnTo>
                    <a:pt x="23306" y="5017"/>
                  </a:lnTo>
                  <a:lnTo>
                    <a:pt x="23266" y="4819"/>
                  </a:lnTo>
                  <a:lnTo>
                    <a:pt x="23148" y="4622"/>
                  </a:lnTo>
                  <a:lnTo>
                    <a:pt x="23029" y="4424"/>
                  </a:lnTo>
                  <a:lnTo>
                    <a:pt x="22871" y="4306"/>
                  </a:lnTo>
                  <a:lnTo>
                    <a:pt x="22595" y="4108"/>
                  </a:lnTo>
                  <a:lnTo>
                    <a:pt x="22555" y="3990"/>
                  </a:lnTo>
                  <a:lnTo>
                    <a:pt x="22555" y="3792"/>
                  </a:lnTo>
                  <a:lnTo>
                    <a:pt x="22516" y="3595"/>
                  </a:lnTo>
                  <a:lnTo>
                    <a:pt x="22476" y="3437"/>
                  </a:lnTo>
                  <a:lnTo>
                    <a:pt x="22358" y="3239"/>
                  </a:lnTo>
                  <a:lnTo>
                    <a:pt x="22200" y="2805"/>
                  </a:lnTo>
                  <a:lnTo>
                    <a:pt x="22002" y="2410"/>
                  </a:lnTo>
                  <a:lnTo>
                    <a:pt x="21805" y="2015"/>
                  </a:lnTo>
                  <a:lnTo>
                    <a:pt x="21528" y="1659"/>
                  </a:lnTo>
                  <a:lnTo>
                    <a:pt x="21252" y="1343"/>
                  </a:lnTo>
                  <a:lnTo>
                    <a:pt x="20975" y="1027"/>
                  </a:lnTo>
                  <a:lnTo>
                    <a:pt x="20620" y="751"/>
                  </a:lnTo>
                  <a:lnTo>
                    <a:pt x="20264" y="514"/>
                  </a:lnTo>
                  <a:lnTo>
                    <a:pt x="19790" y="277"/>
                  </a:lnTo>
                  <a:lnTo>
                    <a:pt x="19277" y="119"/>
                  </a:lnTo>
                  <a:lnTo>
                    <a:pt x="18803" y="0"/>
                  </a:lnTo>
                  <a:close/>
                </a:path>
              </a:pathLst>
            </a:custGeom>
            <a:solidFill>
              <a:schemeClr val="dk2"/>
            </a:solidFill>
            <a:ln>
              <a:noFill/>
            </a:ln>
            <a:effectLst>
              <a:outerShdw blurRad="57150" dist="19050" dir="5400000" algn="bl" rotWithShape="0">
                <a:schemeClr val="dk1">
                  <a:alpha val="20000"/>
                </a:schemeClr>
              </a:outerShdw>
            </a:effectLst>
          </p:spPr>
          <p:txBody>
            <a:bodyPr spcFirstLastPara="1" wrap="square" lIns="121900" tIns="121900" rIns="121900" bIns="121900" anchor="ctr" anchorCtr="0">
              <a:noAutofit/>
            </a:bodyPr>
            <a:lstStyle/>
            <a:p>
              <a:endParaRPr sz="2400" dirty="0"/>
            </a:p>
          </p:txBody>
        </p:sp>
        <p:grpSp>
          <p:nvGrpSpPr>
            <p:cNvPr id="1913" name="Google Shape;1913;p40"/>
            <p:cNvGrpSpPr/>
            <p:nvPr/>
          </p:nvGrpSpPr>
          <p:grpSpPr>
            <a:xfrm>
              <a:off x="2574600" y="2671350"/>
              <a:ext cx="794975" cy="1058650"/>
              <a:chOff x="2574600" y="2671350"/>
              <a:chExt cx="794975" cy="1058650"/>
            </a:xfrm>
          </p:grpSpPr>
          <p:sp>
            <p:nvSpPr>
              <p:cNvPr id="1914" name="Google Shape;1914;p40"/>
              <p:cNvSpPr/>
              <p:nvPr/>
            </p:nvSpPr>
            <p:spPr>
              <a:xfrm>
                <a:off x="2814575" y="2736525"/>
                <a:ext cx="81000" cy="264675"/>
              </a:xfrm>
              <a:custGeom>
                <a:avLst/>
                <a:gdLst/>
                <a:ahLst/>
                <a:cxnLst/>
                <a:rect l="l" t="t" r="r" b="b"/>
                <a:pathLst>
                  <a:path w="3240" h="10587" extrusionOk="0">
                    <a:moveTo>
                      <a:pt x="3121" y="0"/>
                    </a:moveTo>
                    <a:lnTo>
                      <a:pt x="3081" y="40"/>
                    </a:lnTo>
                    <a:lnTo>
                      <a:pt x="2805" y="435"/>
                    </a:lnTo>
                    <a:lnTo>
                      <a:pt x="2568" y="790"/>
                    </a:lnTo>
                    <a:lnTo>
                      <a:pt x="2133" y="1620"/>
                    </a:lnTo>
                    <a:lnTo>
                      <a:pt x="1778" y="2449"/>
                    </a:lnTo>
                    <a:lnTo>
                      <a:pt x="1501" y="3318"/>
                    </a:lnTo>
                    <a:lnTo>
                      <a:pt x="1264" y="4227"/>
                    </a:lnTo>
                    <a:lnTo>
                      <a:pt x="1027" y="5096"/>
                    </a:lnTo>
                    <a:lnTo>
                      <a:pt x="711" y="6834"/>
                    </a:lnTo>
                    <a:lnTo>
                      <a:pt x="0" y="10468"/>
                    </a:lnTo>
                    <a:lnTo>
                      <a:pt x="0" y="10547"/>
                    </a:lnTo>
                    <a:lnTo>
                      <a:pt x="79" y="10586"/>
                    </a:lnTo>
                    <a:lnTo>
                      <a:pt x="158" y="10547"/>
                    </a:lnTo>
                    <a:lnTo>
                      <a:pt x="198" y="10507"/>
                    </a:lnTo>
                    <a:lnTo>
                      <a:pt x="909" y="6873"/>
                    </a:lnTo>
                    <a:lnTo>
                      <a:pt x="1264" y="5135"/>
                    </a:lnTo>
                    <a:lnTo>
                      <a:pt x="1462" y="4266"/>
                    </a:lnTo>
                    <a:lnTo>
                      <a:pt x="1699" y="3397"/>
                    </a:lnTo>
                    <a:lnTo>
                      <a:pt x="1975" y="2568"/>
                    </a:lnTo>
                    <a:lnTo>
                      <a:pt x="2331" y="1738"/>
                    </a:lnTo>
                    <a:lnTo>
                      <a:pt x="2726" y="909"/>
                    </a:lnTo>
                    <a:lnTo>
                      <a:pt x="2963" y="514"/>
                    </a:lnTo>
                    <a:lnTo>
                      <a:pt x="3239" y="158"/>
                    </a:lnTo>
                    <a:lnTo>
                      <a:pt x="3239" y="79"/>
                    </a:lnTo>
                    <a:lnTo>
                      <a:pt x="3200" y="0"/>
                    </a:lnTo>
                    <a:close/>
                  </a:path>
                </a:pathLst>
              </a:custGeom>
              <a:solidFill>
                <a:schemeClr val="dk1"/>
              </a:solidFill>
              <a:ln>
                <a:noFill/>
              </a:ln>
            </p:spPr>
            <p:txBody>
              <a:bodyPr spcFirstLastPara="1" wrap="square" lIns="121900" tIns="121900" rIns="121900" bIns="121900" anchor="ctr" anchorCtr="0">
                <a:noAutofit/>
              </a:bodyPr>
              <a:lstStyle/>
              <a:p>
                <a:endParaRPr sz="2400" dirty="0"/>
              </a:p>
            </p:txBody>
          </p:sp>
          <p:sp>
            <p:nvSpPr>
              <p:cNvPr id="1915" name="Google Shape;1915;p40"/>
              <p:cNvSpPr/>
              <p:nvPr/>
            </p:nvSpPr>
            <p:spPr>
              <a:xfrm>
                <a:off x="2830375" y="2671350"/>
                <a:ext cx="262700" cy="396000"/>
              </a:xfrm>
              <a:custGeom>
                <a:avLst/>
                <a:gdLst/>
                <a:ahLst/>
                <a:cxnLst/>
                <a:rect l="l" t="t" r="r" b="b"/>
                <a:pathLst>
                  <a:path w="10508" h="15840" extrusionOk="0">
                    <a:moveTo>
                      <a:pt x="6636" y="0"/>
                    </a:moveTo>
                    <a:lnTo>
                      <a:pt x="6241" y="40"/>
                    </a:lnTo>
                    <a:lnTo>
                      <a:pt x="5451" y="237"/>
                    </a:lnTo>
                    <a:lnTo>
                      <a:pt x="4938" y="395"/>
                    </a:lnTo>
                    <a:lnTo>
                      <a:pt x="4424" y="672"/>
                    </a:lnTo>
                    <a:lnTo>
                      <a:pt x="3950" y="948"/>
                    </a:lnTo>
                    <a:lnTo>
                      <a:pt x="3476" y="1304"/>
                    </a:lnTo>
                    <a:lnTo>
                      <a:pt x="3081" y="1699"/>
                    </a:lnTo>
                    <a:lnTo>
                      <a:pt x="2726" y="2133"/>
                    </a:lnTo>
                    <a:lnTo>
                      <a:pt x="2370" y="2607"/>
                    </a:lnTo>
                    <a:lnTo>
                      <a:pt x="2094" y="3081"/>
                    </a:lnTo>
                    <a:lnTo>
                      <a:pt x="1817" y="3595"/>
                    </a:lnTo>
                    <a:lnTo>
                      <a:pt x="1580" y="4108"/>
                    </a:lnTo>
                    <a:lnTo>
                      <a:pt x="1383" y="4622"/>
                    </a:lnTo>
                    <a:lnTo>
                      <a:pt x="1225" y="5175"/>
                    </a:lnTo>
                    <a:lnTo>
                      <a:pt x="948" y="6281"/>
                    </a:lnTo>
                    <a:lnTo>
                      <a:pt x="711" y="7387"/>
                    </a:lnTo>
                    <a:lnTo>
                      <a:pt x="435" y="9085"/>
                    </a:lnTo>
                    <a:lnTo>
                      <a:pt x="237" y="10784"/>
                    </a:lnTo>
                    <a:lnTo>
                      <a:pt x="79" y="12482"/>
                    </a:lnTo>
                    <a:lnTo>
                      <a:pt x="0" y="14220"/>
                    </a:lnTo>
                    <a:lnTo>
                      <a:pt x="632" y="14536"/>
                    </a:lnTo>
                    <a:lnTo>
                      <a:pt x="1343" y="14852"/>
                    </a:lnTo>
                    <a:lnTo>
                      <a:pt x="2054" y="15089"/>
                    </a:lnTo>
                    <a:lnTo>
                      <a:pt x="2765" y="15326"/>
                    </a:lnTo>
                    <a:lnTo>
                      <a:pt x="3476" y="15484"/>
                    </a:lnTo>
                    <a:lnTo>
                      <a:pt x="4187" y="15642"/>
                    </a:lnTo>
                    <a:lnTo>
                      <a:pt x="4938" y="15761"/>
                    </a:lnTo>
                    <a:lnTo>
                      <a:pt x="5688" y="15800"/>
                    </a:lnTo>
                    <a:lnTo>
                      <a:pt x="6320" y="15840"/>
                    </a:lnTo>
                    <a:lnTo>
                      <a:pt x="6952" y="15800"/>
                    </a:lnTo>
                    <a:lnTo>
                      <a:pt x="7584" y="15761"/>
                    </a:lnTo>
                    <a:lnTo>
                      <a:pt x="8256" y="15642"/>
                    </a:lnTo>
                    <a:lnTo>
                      <a:pt x="8888" y="15484"/>
                    </a:lnTo>
                    <a:lnTo>
                      <a:pt x="9480" y="15287"/>
                    </a:lnTo>
                    <a:lnTo>
                      <a:pt x="10033" y="14971"/>
                    </a:lnTo>
                    <a:lnTo>
                      <a:pt x="10270" y="14813"/>
                    </a:lnTo>
                    <a:lnTo>
                      <a:pt x="10507" y="14615"/>
                    </a:lnTo>
                    <a:lnTo>
                      <a:pt x="9164" y="8098"/>
                    </a:lnTo>
                    <a:lnTo>
                      <a:pt x="9401" y="7624"/>
                    </a:lnTo>
                    <a:lnTo>
                      <a:pt x="9678" y="7150"/>
                    </a:lnTo>
                    <a:lnTo>
                      <a:pt x="9954" y="6636"/>
                    </a:lnTo>
                    <a:lnTo>
                      <a:pt x="10112" y="6123"/>
                    </a:lnTo>
                    <a:lnTo>
                      <a:pt x="10310" y="5333"/>
                    </a:lnTo>
                    <a:lnTo>
                      <a:pt x="10389" y="4543"/>
                    </a:lnTo>
                    <a:lnTo>
                      <a:pt x="10389" y="4148"/>
                    </a:lnTo>
                    <a:lnTo>
                      <a:pt x="10389" y="3753"/>
                    </a:lnTo>
                    <a:lnTo>
                      <a:pt x="10310" y="3358"/>
                    </a:lnTo>
                    <a:lnTo>
                      <a:pt x="10231" y="2963"/>
                    </a:lnTo>
                    <a:lnTo>
                      <a:pt x="10152" y="2568"/>
                    </a:lnTo>
                    <a:lnTo>
                      <a:pt x="9994" y="2212"/>
                    </a:lnTo>
                    <a:lnTo>
                      <a:pt x="9836" y="1817"/>
                    </a:lnTo>
                    <a:lnTo>
                      <a:pt x="9599" y="1501"/>
                    </a:lnTo>
                    <a:lnTo>
                      <a:pt x="9362" y="1146"/>
                    </a:lnTo>
                    <a:lnTo>
                      <a:pt x="9125" y="869"/>
                    </a:lnTo>
                    <a:lnTo>
                      <a:pt x="8809" y="593"/>
                    </a:lnTo>
                    <a:lnTo>
                      <a:pt x="8493" y="395"/>
                    </a:lnTo>
                    <a:lnTo>
                      <a:pt x="8137" y="198"/>
                    </a:lnTo>
                    <a:lnTo>
                      <a:pt x="7782" y="79"/>
                    </a:lnTo>
                    <a:lnTo>
                      <a:pt x="7387" y="0"/>
                    </a:lnTo>
                    <a:close/>
                  </a:path>
                </a:pathLst>
              </a:custGeom>
              <a:solidFill>
                <a:schemeClr val="dk1"/>
              </a:solidFill>
              <a:ln>
                <a:noFill/>
              </a:ln>
            </p:spPr>
            <p:txBody>
              <a:bodyPr spcFirstLastPara="1" wrap="square" lIns="121900" tIns="121900" rIns="121900" bIns="121900" anchor="ctr" anchorCtr="0">
                <a:noAutofit/>
              </a:bodyPr>
              <a:lstStyle/>
              <a:p>
                <a:endParaRPr sz="2400" dirty="0"/>
              </a:p>
            </p:txBody>
          </p:sp>
          <p:sp>
            <p:nvSpPr>
              <p:cNvPr id="1916" name="Google Shape;1916;p40"/>
              <p:cNvSpPr/>
              <p:nvPr/>
            </p:nvSpPr>
            <p:spPr>
              <a:xfrm>
                <a:off x="2873825" y="2957725"/>
                <a:ext cx="326875" cy="633025"/>
              </a:xfrm>
              <a:custGeom>
                <a:avLst/>
                <a:gdLst/>
                <a:ahLst/>
                <a:cxnLst/>
                <a:rect l="l" t="t" r="r" b="b"/>
                <a:pathLst>
                  <a:path w="13075" h="25321" extrusionOk="0">
                    <a:moveTo>
                      <a:pt x="2291" y="0"/>
                    </a:moveTo>
                    <a:lnTo>
                      <a:pt x="0" y="830"/>
                    </a:lnTo>
                    <a:lnTo>
                      <a:pt x="553" y="6716"/>
                    </a:lnTo>
                    <a:lnTo>
                      <a:pt x="1067" y="12641"/>
                    </a:lnTo>
                    <a:lnTo>
                      <a:pt x="1620" y="18526"/>
                    </a:lnTo>
                    <a:lnTo>
                      <a:pt x="2173" y="24451"/>
                    </a:lnTo>
                    <a:lnTo>
                      <a:pt x="2844" y="24728"/>
                    </a:lnTo>
                    <a:lnTo>
                      <a:pt x="3555" y="24965"/>
                    </a:lnTo>
                    <a:lnTo>
                      <a:pt x="4227" y="25123"/>
                    </a:lnTo>
                    <a:lnTo>
                      <a:pt x="4977" y="25241"/>
                    </a:lnTo>
                    <a:lnTo>
                      <a:pt x="5688" y="25320"/>
                    </a:lnTo>
                    <a:lnTo>
                      <a:pt x="6399" y="25320"/>
                    </a:lnTo>
                    <a:lnTo>
                      <a:pt x="7110" y="25281"/>
                    </a:lnTo>
                    <a:lnTo>
                      <a:pt x="7861" y="25162"/>
                    </a:lnTo>
                    <a:lnTo>
                      <a:pt x="8572" y="25004"/>
                    </a:lnTo>
                    <a:lnTo>
                      <a:pt x="9283" y="24767"/>
                    </a:lnTo>
                    <a:lnTo>
                      <a:pt x="9994" y="24491"/>
                    </a:lnTo>
                    <a:lnTo>
                      <a:pt x="10665" y="24175"/>
                    </a:lnTo>
                    <a:lnTo>
                      <a:pt x="11337" y="23819"/>
                    </a:lnTo>
                    <a:lnTo>
                      <a:pt x="11969" y="23385"/>
                    </a:lnTo>
                    <a:lnTo>
                      <a:pt x="12561" y="22911"/>
                    </a:lnTo>
                    <a:lnTo>
                      <a:pt x="13075" y="22397"/>
                    </a:lnTo>
                    <a:lnTo>
                      <a:pt x="10270" y="2489"/>
                    </a:lnTo>
                    <a:lnTo>
                      <a:pt x="6518" y="119"/>
                    </a:lnTo>
                    <a:lnTo>
                      <a:pt x="6281" y="316"/>
                    </a:lnTo>
                    <a:lnTo>
                      <a:pt x="6044" y="474"/>
                    </a:lnTo>
                    <a:lnTo>
                      <a:pt x="5807" y="632"/>
                    </a:lnTo>
                    <a:lnTo>
                      <a:pt x="5530" y="751"/>
                    </a:lnTo>
                    <a:lnTo>
                      <a:pt x="5254" y="830"/>
                    </a:lnTo>
                    <a:lnTo>
                      <a:pt x="4977" y="869"/>
                    </a:lnTo>
                    <a:lnTo>
                      <a:pt x="4661" y="909"/>
                    </a:lnTo>
                    <a:lnTo>
                      <a:pt x="4385" y="948"/>
                    </a:lnTo>
                    <a:lnTo>
                      <a:pt x="4069" y="909"/>
                    </a:lnTo>
                    <a:lnTo>
                      <a:pt x="3792" y="869"/>
                    </a:lnTo>
                    <a:lnTo>
                      <a:pt x="3516" y="790"/>
                    </a:lnTo>
                    <a:lnTo>
                      <a:pt x="3239" y="672"/>
                    </a:lnTo>
                    <a:lnTo>
                      <a:pt x="2963" y="514"/>
                    </a:lnTo>
                    <a:lnTo>
                      <a:pt x="2726" y="356"/>
                    </a:lnTo>
                    <a:lnTo>
                      <a:pt x="2489" y="198"/>
                    </a:lnTo>
                    <a:lnTo>
                      <a:pt x="2291" y="0"/>
                    </a:lnTo>
                    <a:close/>
                  </a:path>
                </a:pathLst>
              </a:custGeom>
              <a:solidFill>
                <a:schemeClr val="accent4"/>
              </a:solidFill>
              <a:ln>
                <a:noFill/>
              </a:ln>
            </p:spPr>
            <p:txBody>
              <a:bodyPr spcFirstLastPara="1" wrap="square" lIns="121900" tIns="121900" rIns="121900" bIns="121900" anchor="ctr" anchorCtr="0">
                <a:noAutofit/>
              </a:bodyPr>
              <a:lstStyle/>
              <a:p>
                <a:endParaRPr sz="2400" dirty="0"/>
              </a:p>
            </p:txBody>
          </p:sp>
          <p:sp>
            <p:nvSpPr>
              <p:cNvPr id="1917" name="Google Shape;1917;p40"/>
              <p:cNvSpPr/>
              <p:nvPr/>
            </p:nvSpPr>
            <p:spPr>
              <a:xfrm>
                <a:off x="2874800" y="2990300"/>
                <a:ext cx="222225" cy="139275"/>
              </a:xfrm>
              <a:custGeom>
                <a:avLst/>
                <a:gdLst/>
                <a:ahLst/>
                <a:cxnLst/>
                <a:rect l="l" t="t" r="r" b="b"/>
                <a:pathLst>
                  <a:path w="8889" h="5571" extrusionOk="0">
                    <a:moveTo>
                      <a:pt x="8770" y="1"/>
                    </a:moveTo>
                    <a:lnTo>
                      <a:pt x="8691" y="40"/>
                    </a:lnTo>
                    <a:lnTo>
                      <a:pt x="8651" y="80"/>
                    </a:lnTo>
                    <a:lnTo>
                      <a:pt x="8454" y="2410"/>
                    </a:lnTo>
                    <a:lnTo>
                      <a:pt x="8296" y="4543"/>
                    </a:lnTo>
                    <a:lnTo>
                      <a:pt x="4938" y="1067"/>
                    </a:lnTo>
                    <a:lnTo>
                      <a:pt x="4859" y="1028"/>
                    </a:lnTo>
                    <a:lnTo>
                      <a:pt x="4780" y="1067"/>
                    </a:lnTo>
                    <a:lnTo>
                      <a:pt x="3516" y="3240"/>
                    </a:lnTo>
                    <a:lnTo>
                      <a:pt x="2331" y="5294"/>
                    </a:lnTo>
                    <a:lnTo>
                      <a:pt x="198" y="2568"/>
                    </a:lnTo>
                    <a:lnTo>
                      <a:pt x="40" y="2568"/>
                    </a:lnTo>
                    <a:lnTo>
                      <a:pt x="1" y="2647"/>
                    </a:lnTo>
                    <a:lnTo>
                      <a:pt x="1" y="2726"/>
                    </a:lnTo>
                    <a:lnTo>
                      <a:pt x="2252" y="5531"/>
                    </a:lnTo>
                    <a:lnTo>
                      <a:pt x="2331" y="5571"/>
                    </a:lnTo>
                    <a:lnTo>
                      <a:pt x="2410" y="5571"/>
                    </a:lnTo>
                    <a:lnTo>
                      <a:pt x="2450" y="5531"/>
                    </a:lnTo>
                    <a:lnTo>
                      <a:pt x="3714" y="3358"/>
                    </a:lnTo>
                    <a:lnTo>
                      <a:pt x="4899" y="1304"/>
                    </a:lnTo>
                    <a:lnTo>
                      <a:pt x="8296" y="4859"/>
                    </a:lnTo>
                    <a:lnTo>
                      <a:pt x="8375" y="4899"/>
                    </a:lnTo>
                    <a:lnTo>
                      <a:pt x="8414" y="4899"/>
                    </a:lnTo>
                    <a:lnTo>
                      <a:pt x="8454" y="4859"/>
                    </a:lnTo>
                    <a:lnTo>
                      <a:pt x="8493" y="4820"/>
                    </a:lnTo>
                    <a:lnTo>
                      <a:pt x="8691" y="2450"/>
                    </a:lnTo>
                    <a:lnTo>
                      <a:pt x="8888" y="119"/>
                    </a:lnTo>
                    <a:lnTo>
                      <a:pt x="8849" y="40"/>
                    </a:lnTo>
                    <a:lnTo>
                      <a:pt x="8770" y="1"/>
                    </a:lnTo>
                    <a:close/>
                  </a:path>
                </a:pathLst>
              </a:custGeom>
              <a:solidFill>
                <a:schemeClr val="dk1"/>
              </a:solidFill>
              <a:ln>
                <a:noFill/>
              </a:ln>
            </p:spPr>
            <p:txBody>
              <a:bodyPr spcFirstLastPara="1" wrap="square" lIns="121900" tIns="121900" rIns="121900" bIns="121900" anchor="ctr" anchorCtr="0">
                <a:noAutofit/>
              </a:bodyPr>
              <a:lstStyle/>
              <a:p>
                <a:endParaRPr sz="2400" dirty="0"/>
              </a:p>
            </p:txBody>
          </p:sp>
          <p:sp>
            <p:nvSpPr>
              <p:cNvPr id="1918" name="Google Shape;1918;p40"/>
              <p:cNvSpPr/>
              <p:nvPr/>
            </p:nvSpPr>
            <p:spPr>
              <a:xfrm>
                <a:off x="2977500" y="3037700"/>
                <a:ext cx="49400" cy="117550"/>
              </a:xfrm>
              <a:custGeom>
                <a:avLst/>
                <a:gdLst/>
                <a:ahLst/>
                <a:cxnLst/>
                <a:rect l="l" t="t" r="r" b="b"/>
                <a:pathLst>
                  <a:path w="1976" h="4702" extrusionOk="0">
                    <a:moveTo>
                      <a:pt x="1581" y="1"/>
                    </a:moveTo>
                    <a:lnTo>
                      <a:pt x="1502" y="40"/>
                    </a:lnTo>
                    <a:lnTo>
                      <a:pt x="1502" y="119"/>
                    </a:lnTo>
                    <a:lnTo>
                      <a:pt x="1581" y="1225"/>
                    </a:lnTo>
                    <a:lnTo>
                      <a:pt x="1620" y="2331"/>
                    </a:lnTo>
                    <a:lnTo>
                      <a:pt x="1699" y="3359"/>
                    </a:lnTo>
                    <a:lnTo>
                      <a:pt x="1778" y="4425"/>
                    </a:lnTo>
                    <a:lnTo>
                      <a:pt x="1304" y="4465"/>
                    </a:lnTo>
                    <a:lnTo>
                      <a:pt x="791" y="4504"/>
                    </a:lnTo>
                    <a:lnTo>
                      <a:pt x="198" y="317"/>
                    </a:lnTo>
                    <a:lnTo>
                      <a:pt x="159" y="277"/>
                    </a:lnTo>
                    <a:lnTo>
                      <a:pt x="80" y="238"/>
                    </a:lnTo>
                    <a:lnTo>
                      <a:pt x="40" y="277"/>
                    </a:lnTo>
                    <a:lnTo>
                      <a:pt x="1" y="356"/>
                    </a:lnTo>
                    <a:lnTo>
                      <a:pt x="593" y="4623"/>
                    </a:lnTo>
                    <a:lnTo>
                      <a:pt x="633" y="4702"/>
                    </a:lnTo>
                    <a:lnTo>
                      <a:pt x="712" y="4702"/>
                    </a:lnTo>
                    <a:lnTo>
                      <a:pt x="1304" y="4662"/>
                    </a:lnTo>
                    <a:lnTo>
                      <a:pt x="1897" y="4623"/>
                    </a:lnTo>
                    <a:lnTo>
                      <a:pt x="1976" y="4583"/>
                    </a:lnTo>
                    <a:lnTo>
                      <a:pt x="1976" y="4504"/>
                    </a:lnTo>
                    <a:lnTo>
                      <a:pt x="1897" y="3398"/>
                    </a:lnTo>
                    <a:lnTo>
                      <a:pt x="1857" y="2292"/>
                    </a:lnTo>
                    <a:lnTo>
                      <a:pt x="1778" y="1225"/>
                    </a:lnTo>
                    <a:lnTo>
                      <a:pt x="1699" y="119"/>
                    </a:lnTo>
                    <a:lnTo>
                      <a:pt x="1660" y="40"/>
                    </a:lnTo>
                    <a:lnTo>
                      <a:pt x="1581" y="1"/>
                    </a:lnTo>
                    <a:close/>
                  </a:path>
                </a:pathLst>
              </a:custGeom>
              <a:solidFill>
                <a:schemeClr val="dk1"/>
              </a:solidFill>
              <a:ln>
                <a:noFill/>
              </a:ln>
            </p:spPr>
            <p:txBody>
              <a:bodyPr spcFirstLastPara="1" wrap="square" lIns="121900" tIns="121900" rIns="121900" bIns="121900" anchor="ctr" anchorCtr="0">
                <a:noAutofit/>
              </a:bodyPr>
              <a:lstStyle/>
              <a:p>
                <a:endParaRPr sz="2400" dirty="0"/>
              </a:p>
            </p:txBody>
          </p:sp>
          <p:sp>
            <p:nvSpPr>
              <p:cNvPr id="1919" name="Google Shape;1919;p40"/>
              <p:cNvSpPr/>
              <p:nvPr/>
            </p:nvSpPr>
            <p:spPr>
              <a:xfrm>
                <a:off x="2989350" y="3052525"/>
                <a:ext cx="21750" cy="4950"/>
              </a:xfrm>
              <a:custGeom>
                <a:avLst/>
                <a:gdLst/>
                <a:ahLst/>
                <a:cxnLst/>
                <a:rect l="l" t="t" r="r" b="b"/>
                <a:pathLst>
                  <a:path w="870" h="198" extrusionOk="0">
                    <a:moveTo>
                      <a:pt x="119" y="0"/>
                    </a:moveTo>
                    <a:lnTo>
                      <a:pt x="40" y="40"/>
                    </a:lnTo>
                    <a:lnTo>
                      <a:pt x="1" y="79"/>
                    </a:lnTo>
                    <a:lnTo>
                      <a:pt x="40" y="158"/>
                    </a:lnTo>
                    <a:lnTo>
                      <a:pt x="119" y="198"/>
                    </a:lnTo>
                    <a:lnTo>
                      <a:pt x="751" y="198"/>
                    </a:lnTo>
                    <a:lnTo>
                      <a:pt x="830" y="158"/>
                    </a:lnTo>
                    <a:lnTo>
                      <a:pt x="870" y="79"/>
                    </a:lnTo>
                    <a:lnTo>
                      <a:pt x="830" y="40"/>
                    </a:lnTo>
                    <a:lnTo>
                      <a:pt x="751" y="0"/>
                    </a:lnTo>
                    <a:close/>
                  </a:path>
                </a:pathLst>
              </a:custGeom>
              <a:solidFill>
                <a:schemeClr val="dk1"/>
              </a:solidFill>
              <a:ln>
                <a:noFill/>
              </a:ln>
            </p:spPr>
            <p:txBody>
              <a:bodyPr spcFirstLastPara="1" wrap="square" lIns="121900" tIns="121900" rIns="121900" bIns="121900" anchor="ctr" anchorCtr="0">
                <a:noAutofit/>
              </a:bodyPr>
              <a:lstStyle/>
              <a:p>
                <a:endParaRPr sz="2400" dirty="0"/>
              </a:p>
            </p:txBody>
          </p:sp>
          <p:sp>
            <p:nvSpPr>
              <p:cNvPr id="1920" name="Google Shape;1920;p40"/>
              <p:cNvSpPr/>
              <p:nvPr/>
            </p:nvSpPr>
            <p:spPr>
              <a:xfrm>
                <a:off x="2995275" y="3096950"/>
                <a:ext cx="15825" cy="4975"/>
              </a:xfrm>
              <a:custGeom>
                <a:avLst/>
                <a:gdLst/>
                <a:ahLst/>
                <a:cxnLst/>
                <a:rect l="l" t="t" r="r" b="b"/>
                <a:pathLst>
                  <a:path w="633" h="199" extrusionOk="0">
                    <a:moveTo>
                      <a:pt x="119" y="1"/>
                    </a:moveTo>
                    <a:lnTo>
                      <a:pt x="40" y="40"/>
                    </a:lnTo>
                    <a:lnTo>
                      <a:pt x="1" y="119"/>
                    </a:lnTo>
                    <a:lnTo>
                      <a:pt x="40" y="159"/>
                    </a:lnTo>
                    <a:lnTo>
                      <a:pt x="119" y="198"/>
                    </a:lnTo>
                    <a:lnTo>
                      <a:pt x="514" y="198"/>
                    </a:lnTo>
                    <a:lnTo>
                      <a:pt x="593" y="159"/>
                    </a:lnTo>
                    <a:lnTo>
                      <a:pt x="633" y="119"/>
                    </a:lnTo>
                    <a:lnTo>
                      <a:pt x="593" y="40"/>
                    </a:lnTo>
                    <a:lnTo>
                      <a:pt x="514" y="1"/>
                    </a:lnTo>
                    <a:close/>
                  </a:path>
                </a:pathLst>
              </a:custGeom>
              <a:solidFill>
                <a:schemeClr val="dk1"/>
              </a:solidFill>
              <a:ln>
                <a:noFill/>
              </a:ln>
            </p:spPr>
            <p:txBody>
              <a:bodyPr spcFirstLastPara="1" wrap="square" lIns="121900" tIns="121900" rIns="121900" bIns="121900" anchor="ctr" anchorCtr="0">
                <a:noAutofit/>
              </a:bodyPr>
              <a:lstStyle/>
              <a:p>
                <a:endParaRPr sz="2400" dirty="0"/>
              </a:p>
            </p:txBody>
          </p:sp>
          <p:sp>
            <p:nvSpPr>
              <p:cNvPr id="1921" name="Google Shape;1921;p40"/>
              <p:cNvSpPr/>
              <p:nvPr/>
            </p:nvSpPr>
            <p:spPr>
              <a:xfrm>
                <a:off x="3104900" y="2998200"/>
                <a:ext cx="264675" cy="637975"/>
              </a:xfrm>
              <a:custGeom>
                <a:avLst/>
                <a:gdLst/>
                <a:ahLst/>
                <a:cxnLst/>
                <a:rect l="l" t="t" r="r" b="b"/>
                <a:pathLst>
                  <a:path w="10587" h="25519" extrusionOk="0">
                    <a:moveTo>
                      <a:pt x="0" y="1"/>
                    </a:moveTo>
                    <a:lnTo>
                      <a:pt x="3002" y="24017"/>
                    </a:lnTo>
                    <a:lnTo>
                      <a:pt x="3397" y="24333"/>
                    </a:lnTo>
                    <a:lnTo>
                      <a:pt x="3871" y="24649"/>
                    </a:lnTo>
                    <a:lnTo>
                      <a:pt x="4345" y="24926"/>
                    </a:lnTo>
                    <a:lnTo>
                      <a:pt x="4819" y="25123"/>
                    </a:lnTo>
                    <a:lnTo>
                      <a:pt x="5372" y="25321"/>
                    </a:lnTo>
                    <a:lnTo>
                      <a:pt x="5886" y="25439"/>
                    </a:lnTo>
                    <a:lnTo>
                      <a:pt x="6439" y="25518"/>
                    </a:lnTo>
                    <a:lnTo>
                      <a:pt x="6952" y="25518"/>
                    </a:lnTo>
                    <a:lnTo>
                      <a:pt x="7506" y="25479"/>
                    </a:lnTo>
                    <a:lnTo>
                      <a:pt x="7980" y="25400"/>
                    </a:lnTo>
                    <a:lnTo>
                      <a:pt x="8454" y="25242"/>
                    </a:lnTo>
                    <a:lnTo>
                      <a:pt x="8928" y="25005"/>
                    </a:lnTo>
                    <a:lnTo>
                      <a:pt x="9362" y="24728"/>
                    </a:lnTo>
                    <a:lnTo>
                      <a:pt x="9797" y="24452"/>
                    </a:lnTo>
                    <a:lnTo>
                      <a:pt x="10192" y="24096"/>
                    </a:lnTo>
                    <a:lnTo>
                      <a:pt x="10587" y="23741"/>
                    </a:lnTo>
                    <a:lnTo>
                      <a:pt x="10389" y="21489"/>
                    </a:lnTo>
                    <a:lnTo>
                      <a:pt x="10113" y="19238"/>
                    </a:lnTo>
                    <a:lnTo>
                      <a:pt x="9757" y="17026"/>
                    </a:lnTo>
                    <a:lnTo>
                      <a:pt x="9283" y="14814"/>
                    </a:lnTo>
                    <a:lnTo>
                      <a:pt x="8730" y="12602"/>
                    </a:lnTo>
                    <a:lnTo>
                      <a:pt x="8138" y="10429"/>
                    </a:lnTo>
                    <a:lnTo>
                      <a:pt x="7426" y="8296"/>
                    </a:lnTo>
                    <a:lnTo>
                      <a:pt x="6636" y="6163"/>
                    </a:lnTo>
                    <a:lnTo>
                      <a:pt x="6320" y="5492"/>
                    </a:lnTo>
                    <a:lnTo>
                      <a:pt x="5965" y="4860"/>
                    </a:lnTo>
                    <a:lnTo>
                      <a:pt x="5570" y="4227"/>
                    </a:lnTo>
                    <a:lnTo>
                      <a:pt x="5096" y="3635"/>
                    </a:lnTo>
                    <a:lnTo>
                      <a:pt x="4622" y="3082"/>
                    </a:lnTo>
                    <a:lnTo>
                      <a:pt x="4069" y="2568"/>
                    </a:lnTo>
                    <a:lnTo>
                      <a:pt x="3516" y="2094"/>
                    </a:lnTo>
                    <a:lnTo>
                      <a:pt x="2884" y="1699"/>
                    </a:lnTo>
                    <a:lnTo>
                      <a:pt x="1422" y="830"/>
                    </a:lnTo>
                    <a:lnTo>
                      <a:pt x="0" y="1"/>
                    </a:lnTo>
                    <a:close/>
                  </a:path>
                </a:pathLst>
              </a:custGeom>
              <a:solidFill>
                <a:schemeClr val="accent1"/>
              </a:solidFill>
              <a:ln>
                <a:noFill/>
              </a:ln>
            </p:spPr>
            <p:txBody>
              <a:bodyPr spcFirstLastPara="1" wrap="square" lIns="121900" tIns="121900" rIns="121900" bIns="121900" anchor="ctr" anchorCtr="0">
                <a:noAutofit/>
              </a:bodyPr>
              <a:lstStyle/>
              <a:p>
                <a:endParaRPr sz="2400" dirty="0"/>
              </a:p>
            </p:txBody>
          </p:sp>
          <p:sp>
            <p:nvSpPr>
              <p:cNvPr id="1922" name="Google Shape;1922;p40"/>
              <p:cNvSpPr/>
              <p:nvPr/>
            </p:nvSpPr>
            <p:spPr>
              <a:xfrm>
                <a:off x="3139450" y="3014000"/>
                <a:ext cx="25700" cy="289375"/>
              </a:xfrm>
              <a:custGeom>
                <a:avLst/>
                <a:gdLst/>
                <a:ahLst/>
                <a:cxnLst/>
                <a:rect l="l" t="t" r="r" b="b"/>
                <a:pathLst>
                  <a:path w="1028" h="11575" extrusionOk="0">
                    <a:moveTo>
                      <a:pt x="80" y="1"/>
                    </a:moveTo>
                    <a:lnTo>
                      <a:pt x="1" y="80"/>
                    </a:lnTo>
                    <a:lnTo>
                      <a:pt x="1" y="159"/>
                    </a:lnTo>
                    <a:lnTo>
                      <a:pt x="238" y="870"/>
                    </a:lnTo>
                    <a:lnTo>
                      <a:pt x="396" y="1620"/>
                    </a:lnTo>
                    <a:lnTo>
                      <a:pt x="514" y="2371"/>
                    </a:lnTo>
                    <a:lnTo>
                      <a:pt x="593" y="3161"/>
                    </a:lnTo>
                    <a:lnTo>
                      <a:pt x="593" y="3911"/>
                    </a:lnTo>
                    <a:lnTo>
                      <a:pt x="554" y="4702"/>
                    </a:lnTo>
                    <a:lnTo>
                      <a:pt x="475" y="5452"/>
                    </a:lnTo>
                    <a:lnTo>
                      <a:pt x="317" y="6203"/>
                    </a:lnTo>
                    <a:lnTo>
                      <a:pt x="317" y="6242"/>
                    </a:lnTo>
                    <a:lnTo>
                      <a:pt x="475" y="6874"/>
                    </a:lnTo>
                    <a:lnTo>
                      <a:pt x="593" y="7506"/>
                    </a:lnTo>
                    <a:lnTo>
                      <a:pt x="712" y="8138"/>
                    </a:lnTo>
                    <a:lnTo>
                      <a:pt x="791" y="8770"/>
                    </a:lnTo>
                    <a:lnTo>
                      <a:pt x="791" y="9442"/>
                    </a:lnTo>
                    <a:lnTo>
                      <a:pt x="791" y="10113"/>
                    </a:lnTo>
                    <a:lnTo>
                      <a:pt x="751" y="10785"/>
                    </a:lnTo>
                    <a:lnTo>
                      <a:pt x="712" y="11456"/>
                    </a:lnTo>
                    <a:lnTo>
                      <a:pt x="712" y="11535"/>
                    </a:lnTo>
                    <a:lnTo>
                      <a:pt x="791" y="11575"/>
                    </a:lnTo>
                    <a:lnTo>
                      <a:pt x="870" y="11575"/>
                    </a:lnTo>
                    <a:lnTo>
                      <a:pt x="909" y="11496"/>
                    </a:lnTo>
                    <a:lnTo>
                      <a:pt x="988" y="10824"/>
                    </a:lnTo>
                    <a:lnTo>
                      <a:pt x="1028" y="10113"/>
                    </a:lnTo>
                    <a:lnTo>
                      <a:pt x="1028" y="9442"/>
                    </a:lnTo>
                    <a:lnTo>
                      <a:pt x="988" y="8770"/>
                    </a:lnTo>
                    <a:lnTo>
                      <a:pt x="909" y="8099"/>
                    </a:lnTo>
                    <a:lnTo>
                      <a:pt x="830" y="7467"/>
                    </a:lnTo>
                    <a:lnTo>
                      <a:pt x="672" y="6835"/>
                    </a:lnTo>
                    <a:lnTo>
                      <a:pt x="514" y="6203"/>
                    </a:lnTo>
                    <a:lnTo>
                      <a:pt x="672" y="5452"/>
                    </a:lnTo>
                    <a:lnTo>
                      <a:pt x="751" y="4662"/>
                    </a:lnTo>
                    <a:lnTo>
                      <a:pt x="830" y="3911"/>
                    </a:lnTo>
                    <a:lnTo>
                      <a:pt x="791" y="3121"/>
                    </a:lnTo>
                    <a:lnTo>
                      <a:pt x="751" y="2331"/>
                    </a:lnTo>
                    <a:lnTo>
                      <a:pt x="593" y="1581"/>
                    </a:lnTo>
                    <a:lnTo>
                      <a:pt x="435" y="830"/>
                    </a:lnTo>
                    <a:lnTo>
                      <a:pt x="198" y="80"/>
                    </a:lnTo>
                    <a:lnTo>
                      <a:pt x="159" y="40"/>
                    </a:lnTo>
                    <a:lnTo>
                      <a:pt x="80" y="1"/>
                    </a:lnTo>
                    <a:close/>
                  </a:path>
                </a:pathLst>
              </a:custGeom>
              <a:solidFill>
                <a:schemeClr val="dk1"/>
              </a:solidFill>
              <a:ln>
                <a:noFill/>
              </a:ln>
            </p:spPr>
            <p:txBody>
              <a:bodyPr spcFirstLastPara="1" wrap="square" lIns="121900" tIns="121900" rIns="121900" bIns="121900" anchor="ctr" anchorCtr="0">
                <a:noAutofit/>
              </a:bodyPr>
              <a:lstStyle/>
              <a:p>
                <a:endParaRPr sz="2400" dirty="0"/>
              </a:p>
            </p:txBody>
          </p:sp>
          <p:sp>
            <p:nvSpPr>
              <p:cNvPr id="1923" name="Google Shape;1923;p40"/>
              <p:cNvSpPr/>
              <p:nvPr/>
            </p:nvSpPr>
            <p:spPr>
              <a:xfrm>
                <a:off x="3210550" y="3174000"/>
                <a:ext cx="50400" cy="379225"/>
              </a:xfrm>
              <a:custGeom>
                <a:avLst/>
                <a:gdLst/>
                <a:ahLst/>
                <a:cxnLst/>
                <a:rect l="l" t="t" r="r" b="b"/>
                <a:pathLst>
                  <a:path w="2016" h="15169" extrusionOk="0">
                    <a:moveTo>
                      <a:pt x="317" y="0"/>
                    </a:moveTo>
                    <a:lnTo>
                      <a:pt x="238" y="40"/>
                    </a:lnTo>
                    <a:lnTo>
                      <a:pt x="198" y="119"/>
                    </a:lnTo>
                    <a:lnTo>
                      <a:pt x="1" y="2331"/>
                    </a:lnTo>
                    <a:lnTo>
                      <a:pt x="1" y="2410"/>
                    </a:lnTo>
                    <a:lnTo>
                      <a:pt x="554" y="3279"/>
                    </a:lnTo>
                    <a:lnTo>
                      <a:pt x="1067" y="4187"/>
                    </a:lnTo>
                    <a:lnTo>
                      <a:pt x="1265" y="4622"/>
                    </a:lnTo>
                    <a:lnTo>
                      <a:pt x="1462" y="5056"/>
                    </a:lnTo>
                    <a:lnTo>
                      <a:pt x="1620" y="5530"/>
                    </a:lnTo>
                    <a:lnTo>
                      <a:pt x="1739" y="6004"/>
                    </a:lnTo>
                    <a:lnTo>
                      <a:pt x="1818" y="6557"/>
                    </a:lnTo>
                    <a:lnTo>
                      <a:pt x="1818" y="7110"/>
                    </a:lnTo>
                    <a:lnTo>
                      <a:pt x="1778" y="7624"/>
                    </a:lnTo>
                    <a:lnTo>
                      <a:pt x="1660" y="8098"/>
                    </a:lnTo>
                    <a:lnTo>
                      <a:pt x="1502" y="8572"/>
                    </a:lnTo>
                    <a:lnTo>
                      <a:pt x="1265" y="9006"/>
                    </a:lnTo>
                    <a:lnTo>
                      <a:pt x="988" y="9362"/>
                    </a:lnTo>
                    <a:lnTo>
                      <a:pt x="672" y="9678"/>
                    </a:lnTo>
                    <a:lnTo>
                      <a:pt x="633" y="9757"/>
                    </a:lnTo>
                    <a:lnTo>
                      <a:pt x="830" y="12443"/>
                    </a:lnTo>
                    <a:lnTo>
                      <a:pt x="1028" y="15050"/>
                    </a:lnTo>
                    <a:lnTo>
                      <a:pt x="1067" y="15129"/>
                    </a:lnTo>
                    <a:lnTo>
                      <a:pt x="1107" y="15168"/>
                    </a:lnTo>
                    <a:lnTo>
                      <a:pt x="1146" y="15168"/>
                    </a:lnTo>
                    <a:lnTo>
                      <a:pt x="1186" y="15129"/>
                    </a:lnTo>
                    <a:lnTo>
                      <a:pt x="1225" y="15050"/>
                    </a:lnTo>
                    <a:lnTo>
                      <a:pt x="1028" y="12403"/>
                    </a:lnTo>
                    <a:lnTo>
                      <a:pt x="870" y="9796"/>
                    </a:lnTo>
                    <a:lnTo>
                      <a:pt x="1186" y="9480"/>
                    </a:lnTo>
                    <a:lnTo>
                      <a:pt x="1462" y="9085"/>
                    </a:lnTo>
                    <a:lnTo>
                      <a:pt x="1699" y="8651"/>
                    </a:lnTo>
                    <a:lnTo>
                      <a:pt x="1857" y="8137"/>
                    </a:lnTo>
                    <a:lnTo>
                      <a:pt x="1976" y="7624"/>
                    </a:lnTo>
                    <a:lnTo>
                      <a:pt x="2015" y="7110"/>
                    </a:lnTo>
                    <a:lnTo>
                      <a:pt x="2015" y="6518"/>
                    </a:lnTo>
                    <a:lnTo>
                      <a:pt x="1936" y="5965"/>
                    </a:lnTo>
                    <a:lnTo>
                      <a:pt x="1818" y="5491"/>
                    </a:lnTo>
                    <a:lnTo>
                      <a:pt x="1660" y="5017"/>
                    </a:lnTo>
                    <a:lnTo>
                      <a:pt x="1462" y="4543"/>
                    </a:lnTo>
                    <a:lnTo>
                      <a:pt x="1265" y="4108"/>
                    </a:lnTo>
                    <a:lnTo>
                      <a:pt x="751" y="3200"/>
                    </a:lnTo>
                    <a:lnTo>
                      <a:pt x="198" y="2291"/>
                    </a:lnTo>
                    <a:lnTo>
                      <a:pt x="396" y="119"/>
                    </a:lnTo>
                    <a:lnTo>
                      <a:pt x="356" y="40"/>
                    </a:lnTo>
                    <a:lnTo>
                      <a:pt x="317" y="0"/>
                    </a:lnTo>
                    <a:close/>
                  </a:path>
                </a:pathLst>
              </a:custGeom>
              <a:solidFill>
                <a:schemeClr val="dk1"/>
              </a:solidFill>
              <a:ln>
                <a:noFill/>
              </a:ln>
            </p:spPr>
            <p:txBody>
              <a:bodyPr spcFirstLastPara="1" wrap="square" lIns="121900" tIns="121900" rIns="121900" bIns="121900" anchor="ctr" anchorCtr="0">
                <a:noAutofit/>
              </a:bodyPr>
              <a:lstStyle/>
              <a:p>
                <a:endParaRPr sz="2400" dirty="0"/>
              </a:p>
            </p:txBody>
          </p:sp>
          <p:sp>
            <p:nvSpPr>
              <p:cNvPr id="1924" name="Google Shape;1924;p40"/>
              <p:cNvSpPr/>
              <p:nvPr/>
            </p:nvSpPr>
            <p:spPr>
              <a:xfrm>
                <a:off x="3208575" y="3208550"/>
                <a:ext cx="18800" cy="27675"/>
              </a:xfrm>
              <a:custGeom>
                <a:avLst/>
                <a:gdLst/>
                <a:ahLst/>
                <a:cxnLst/>
                <a:rect l="l" t="t" r="r" b="b"/>
                <a:pathLst>
                  <a:path w="752" h="1107" extrusionOk="0">
                    <a:moveTo>
                      <a:pt x="633" y="1"/>
                    </a:moveTo>
                    <a:lnTo>
                      <a:pt x="554" y="40"/>
                    </a:lnTo>
                    <a:lnTo>
                      <a:pt x="40" y="949"/>
                    </a:lnTo>
                    <a:lnTo>
                      <a:pt x="1" y="1028"/>
                    </a:lnTo>
                    <a:lnTo>
                      <a:pt x="80" y="1067"/>
                    </a:lnTo>
                    <a:lnTo>
                      <a:pt x="119" y="1107"/>
                    </a:lnTo>
                    <a:lnTo>
                      <a:pt x="159" y="1067"/>
                    </a:lnTo>
                    <a:lnTo>
                      <a:pt x="198" y="1028"/>
                    </a:lnTo>
                    <a:lnTo>
                      <a:pt x="751" y="159"/>
                    </a:lnTo>
                    <a:lnTo>
                      <a:pt x="751" y="80"/>
                    </a:lnTo>
                    <a:lnTo>
                      <a:pt x="712" y="1"/>
                    </a:lnTo>
                    <a:close/>
                  </a:path>
                </a:pathLst>
              </a:custGeom>
              <a:solidFill>
                <a:schemeClr val="dk1"/>
              </a:solidFill>
              <a:ln>
                <a:noFill/>
              </a:ln>
            </p:spPr>
            <p:txBody>
              <a:bodyPr spcFirstLastPara="1" wrap="square" lIns="121900" tIns="121900" rIns="121900" bIns="121900" anchor="ctr" anchorCtr="0">
                <a:noAutofit/>
              </a:bodyPr>
              <a:lstStyle/>
              <a:p>
                <a:endParaRPr sz="2400" dirty="0"/>
              </a:p>
            </p:txBody>
          </p:sp>
          <p:sp>
            <p:nvSpPr>
              <p:cNvPr id="1925" name="Google Shape;1925;p40"/>
              <p:cNvSpPr/>
              <p:nvPr/>
            </p:nvSpPr>
            <p:spPr>
              <a:xfrm>
                <a:off x="2882700" y="2701950"/>
                <a:ext cx="213325" cy="312075"/>
              </a:xfrm>
              <a:custGeom>
                <a:avLst/>
                <a:gdLst/>
                <a:ahLst/>
                <a:cxnLst/>
                <a:rect l="l" t="t" r="r" b="b"/>
                <a:pathLst>
                  <a:path w="8533" h="12483" extrusionOk="0">
                    <a:moveTo>
                      <a:pt x="6084" y="1"/>
                    </a:moveTo>
                    <a:lnTo>
                      <a:pt x="5254" y="514"/>
                    </a:lnTo>
                    <a:lnTo>
                      <a:pt x="5057" y="435"/>
                    </a:lnTo>
                    <a:lnTo>
                      <a:pt x="4859" y="396"/>
                    </a:lnTo>
                    <a:lnTo>
                      <a:pt x="4662" y="396"/>
                    </a:lnTo>
                    <a:lnTo>
                      <a:pt x="4464" y="435"/>
                    </a:lnTo>
                    <a:lnTo>
                      <a:pt x="4267" y="475"/>
                    </a:lnTo>
                    <a:lnTo>
                      <a:pt x="4069" y="554"/>
                    </a:lnTo>
                    <a:lnTo>
                      <a:pt x="3911" y="633"/>
                    </a:lnTo>
                    <a:lnTo>
                      <a:pt x="3714" y="751"/>
                    </a:lnTo>
                    <a:lnTo>
                      <a:pt x="3556" y="949"/>
                    </a:lnTo>
                    <a:lnTo>
                      <a:pt x="3398" y="1186"/>
                    </a:lnTo>
                    <a:lnTo>
                      <a:pt x="3279" y="1423"/>
                    </a:lnTo>
                    <a:lnTo>
                      <a:pt x="3200" y="1660"/>
                    </a:lnTo>
                    <a:lnTo>
                      <a:pt x="3082" y="2213"/>
                    </a:lnTo>
                    <a:lnTo>
                      <a:pt x="3003" y="2766"/>
                    </a:lnTo>
                    <a:lnTo>
                      <a:pt x="2884" y="3319"/>
                    </a:lnTo>
                    <a:lnTo>
                      <a:pt x="2845" y="3556"/>
                    </a:lnTo>
                    <a:lnTo>
                      <a:pt x="2726" y="3832"/>
                    </a:lnTo>
                    <a:lnTo>
                      <a:pt x="2608" y="4069"/>
                    </a:lnTo>
                    <a:lnTo>
                      <a:pt x="2489" y="4267"/>
                    </a:lnTo>
                    <a:lnTo>
                      <a:pt x="2292" y="4464"/>
                    </a:lnTo>
                    <a:lnTo>
                      <a:pt x="2094" y="4622"/>
                    </a:lnTo>
                    <a:lnTo>
                      <a:pt x="1976" y="4504"/>
                    </a:lnTo>
                    <a:lnTo>
                      <a:pt x="1857" y="4385"/>
                    </a:lnTo>
                    <a:lnTo>
                      <a:pt x="1699" y="4306"/>
                    </a:lnTo>
                    <a:lnTo>
                      <a:pt x="1541" y="4267"/>
                    </a:lnTo>
                    <a:lnTo>
                      <a:pt x="1383" y="4227"/>
                    </a:lnTo>
                    <a:lnTo>
                      <a:pt x="1028" y="4227"/>
                    </a:lnTo>
                    <a:lnTo>
                      <a:pt x="870" y="4267"/>
                    </a:lnTo>
                    <a:lnTo>
                      <a:pt x="712" y="4346"/>
                    </a:lnTo>
                    <a:lnTo>
                      <a:pt x="554" y="4425"/>
                    </a:lnTo>
                    <a:lnTo>
                      <a:pt x="317" y="4662"/>
                    </a:lnTo>
                    <a:lnTo>
                      <a:pt x="119" y="4978"/>
                    </a:lnTo>
                    <a:lnTo>
                      <a:pt x="40" y="5294"/>
                    </a:lnTo>
                    <a:lnTo>
                      <a:pt x="1" y="5649"/>
                    </a:lnTo>
                    <a:lnTo>
                      <a:pt x="80" y="5965"/>
                    </a:lnTo>
                    <a:lnTo>
                      <a:pt x="238" y="6281"/>
                    </a:lnTo>
                    <a:lnTo>
                      <a:pt x="435" y="6558"/>
                    </a:lnTo>
                    <a:lnTo>
                      <a:pt x="712" y="6795"/>
                    </a:lnTo>
                    <a:lnTo>
                      <a:pt x="1028" y="6953"/>
                    </a:lnTo>
                    <a:lnTo>
                      <a:pt x="1344" y="7032"/>
                    </a:lnTo>
                    <a:lnTo>
                      <a:pt x="1699" y="7071"/>
                    </a:lnTo>
                    <a:lnTo>
                      <a:pt x="1423" y="10626"/>
                    </a:lnTo>
                    <a:lnTo>
                      <a:pt x="1146" y="10784"/>
                    </a:lnTo>
                    <a:lnTo>
                      <a:pt x="830" y="10903"/>
                    </a:lnTo>
                    <a:lnTo>
                      <a:pt x="1107" y="11258"/>
                    </a:lnTo>
                    <a:lnTo>
                      <a:pt x="1423" y="11535"/>
                    </a:lnTo>
                    <a:lnTo>
                      <a:pt x="1739" y="11811"/>
                    </a:lnTo>
                    <a:lnTo>
                      <a:pt x="2134" y="12009"/>
                    </a:lnTo>
                    <a:lnTo>
                      <a:pt x="2529" y="12206"/>
                    </a:lnTo>
                    <a:lnTo>
                      <a:pt x="2924" y="12325"/>
                    </a:lnTo>
                    <a:lnTo>
                      <a:pt x="3358" y="12443"/>
                    </a:lnTo>
                    <a:lnTo>
                      <a:pt x="3753" y="12483"/>
                    </a:lnTo>
                    <a:lnTo>
                      <a:pt x="4188" y="12483"/>
                    </a:lnTo>
                    <a:lnTo>
                      <a:pt x="4622" y="12404"/>
                    </a:lnTo>
                    <a:lnTo>
                      <a:pt x="5057" y="12325"/>
                    </a:lnTo>
                    <a:lnTo>
                      <a:pt x="5452" y="12167"/>
                    </a:lnTo>
                    <a:lnTo>
                      <a:pt x="5847" y="11969"/>
                    </a:lnTo>
                    <a:lnTo>
                      <a:pt x="6202" y="11732"/>
                    </a:lnTo>
                    <a:lnTo>
                      <a:pt x="6558" y="11456"/>
                    </a:lnTo>
                    <a:lnTo>
                      <a:pt x="6834" y="11140"/>
                    </a:lnTo>
                    <a:lnTo>
                      <a:pt x="6400" y="10824"/>
                    </a:lnTo>
                    <a:lnTo>
                      <a:pt x="6321" y="8849"/>
                    </a:lnTo>
                    <a:lnTo>
                      <a:pt x="6597" y="8770"/>
                    </a:lnTo>
                    <a:lnTo>
                      <a:pt x="6913" y="8651"/>
                    </a:lnTo>
                    <a:lnTo>
                      <a:pt x="7190" y="8533"/>
                    </a:lnTo>
                    <a:lnTo>
                      <a:pt x="7427" y="8375"/>
                    </a:lnTo>
                    <a:lnTo>
                      <a:pt x="7664" y="8177"/>
                    </a:lnTo>
                    <a:lnTo>
                      <a:pt x="7901" y="7940"/>
                    </a:lnTo>
                    <a:lnTo>
                      <a:pt x="8059" y="7703"/>
                    </a:lnTo>
                    <a:lnTo>
                      <a:pt x="8256" y="7466"/>
                    </a:lnTo>
                    <a:lnTo>
                      <a:pt x="8375" y="7190"/>
                    </a:lnTo>
                    <a:lnTo>
                      <a:pt x="8454" y="6874"/>
                    </a:lnTo>
                    <a:lnTo>
                      <a:pt x="8493" y="6597"/>
                    </a:lnTo>
                    <a:lnTo>
                      <a:pt x="8533" y="6281"/>
                    </a:lnTo>
                    <a:lnTo>
                      <a:pt x="8493" y="5649"/>
                    </a:lnTo>
                    <a:lnTo>
                      <a:pt x="8414" y="5057"/>
                    </a:lnTo>
                    <a:lnTo>
                      <a:pt x="8296" y="4148"/>
                    </a:lnTo>
                    <a:lnTo>
                      <a:pt x="8138" y="3319"/>
                    </a:lnTo>
                    <a:lnTo>
                      <a:pt x="7901" y="2410"/>
                    </a:lnTo>
                    <a:lnTo>
                      <a:pt x="7624" y="1462"/>
                    </a:lnTo>
                    <a:lnTo>
                      <a:pt x="7506" y="1225"/>
                    </a:lnTo>
                    <a:lnTo>
                      <a:pt x="7387" y="949"/>
                    </a:lnTo>
                    <a:lnTo>
                      <a:pt x="7229" y="751"/>
                    </a:lnTo>
                    <a:lnTo>
                      <a:pt x="7032" y="514"/>
                    </a:lnTo>
                    <a:lnTo>
                      <a:pt x="6834" y="356"/>
                    </a:lnTo>
                    <a:lnTo>
                      <a:pt x="6597" y="198"/>
                    </a:lnTo>
                    <a:lnTo>
                      <a:pt x="6360" y="80"/>
                    </a:lnTo>
                    <a:lnTo>
                      <a:pt x="6084" y="1"/>
                    </a:lnTo>
                    <a:close/>
                  </a:path>
                </a:pathLst>
              </a:custGeom>
              <a:solidFill>
                <a:srgbClr val="FFC5C4"/>
              </a:solidFill>
              <a:ln>
                <a:noFill/>
              </a:ln>
            </p:spPr>
            <p:txBody>
              <a:bodyPr spcFirstLastPara="1" wrap="square" lIns="121900" tIns="121900" rIns="121900" bIns="121900" anchor="ctr" anchorCtr="0">
                <a:noAutofit/>
              </a:bodyPr>
              <a:lstStyle/>
              <a:p>
                <a:endParaRPr sz="2400" dirty="0"/>
              </a:p>
            </p:txBody>
          </p:sp>
          <p:sp>
            <p:nvSpPr>
              <p:cNvPr id="1926" name="Google Shape;1926;p40"/>
              <p:cNvSpPr/>
              <p:nvPr/>
            </p:nvSpPr>
            <p:spPr>
              <a:xfrm>
                <a:off x="2961700" y="2781950"/>
                <a:ext cx="67175" cy="56300"/>
              </a:xfrm>
              <a:custGeom>
                <a:avLst/>
                <a:gdLst/>
                <a:ahLst/>
                <a:cxnLst/>
                <a:rect l="l" t="t" r="r" b="b"/>
                <a:pathLst>
                  <a:path w="2687" h="2252" extrusionOk="0">
                    <a:moveTo>
                      <a:pt x="1541" y="198"/>
                    </a:moveTo>
                    <a:lnTo>
                      <a:pt x="1857" y="237"/>
                    </a:lnTo>
                    <a:lnTo>
                      <a:pt x="2134" y="277"/>
                    </a:lnTo>
                    <a:lnTo>
                      <a:pt x="2410" y="395"/>
                    </a:lnTo>
                    <a:lnTo>
                      <a:pt x="2450" y="593"/>
                    </a:lnTo>
                    <a:lnTo>
                      <a:pt x="2489" y="751"/>
                    </a:lnTo>
                    <a:lnTo>
                      <a:pt x="2489" y="948"/>
                    </a:lnTo>
                    <a:lnTo>
                      <a:pt x="2450" y="1106"/>
                    </a:lnTo>
                    <a:lnTo>
                      <a:pt x="2410" y="1304"/>
                    </a:lnTo>
                    <a:lnTo>
                      <a:pt x="2331" y="1462"/>
                    </a:lnTo>
                    <a:lnTo>
                      <a:pt x="2252" y="1620"/>
                    </a:lnTo>
                    <a:lnTo>
                      <a:pt x="2134" y="1738"/>
                    </a:lnTo>
                    <a:lnTo>
                      <a:pt x="1976" y="1857"/>
                    </a:lnTo>
                    <a:lnTo>
                      <a:pt x="1857" y="1936"/>
                    </a:lnTo>
                    <a:lnTo>
                      <a:pt x="1699" y="1975"/>
                    </a:lnTo>
                    <a:lnTo>
                      <a:pt x="1502" y="2015"/>
                    </a:lnTo>
                    <a:lnTo>
                      <a:pt x="1344" y="2054"/>
                    </a:lnTo>
                    <a:lnTo>
                      <a:pt x="1186" y="2015"/>
                    </a:lnTo>
                    <a:lnTo>
                      <a:pt x="988" y="1975"/>
                    </a:lnTo>
                    <a:lnTo>
                      <a:pt x="830" y="1936"/>
                    </a:lnTo>
                    <a:lnTo>
                      <a:pt x="672" y="1857"/>
                    </a:lnTo>
                    <a:lnTo>
                      <a:pt x="554" y="1738"/>
                    </a:lnTo>
                    <a:lnTo>
                      <a:pt x="435" y="1620"/>
                    </a:lnTo>
                    <a:lnTo>
                      <a:pt x="356" y="1462"/>
                    </a:lnTo>
                    <a:lnTo>
                      <a:pt x="277" y="1343"/>
                    </a:lnTo>
                    <a:lnTo>
                      <a:pt x="238" y="1185"/>
                    </a:lnTo>
                    <a:lnTo>
                      <a:pt x="198" y="988"/>
                    </a:lnTo>
                    <a:lnTo>
                      <a:pt x="198" y="830"/>
                    </a:lnTo>
                    <a:lnTo>
                      <a:pt x="396" y="632"/>
                    </a:lnTo>
                    <a:lnTo>
                      <a:pt x="672" y="474"/>
                    </a:lnTo>
                    <a:lnTo>
                      <a:pt x="949" y="316"/>
                    </a:lnTo>
                    <a:lnTo>
                      <a:pt x="1225" y="237"/>
                    </a:lnTo>
                    <a:lnTo>
                      <a:pt x="1541" y="198"/>
                    </a:lnTo>
                    <a:close/>
                    <a:moveTo>
                      <a:pt x="1541" y="0"/>
                    </a:moveTo>
                    <a:lnTo>
                      <a:pt x="1186" y="40"/>
                    </a:lnTo>
                    <a:lnTo>
                      <a:pt x="870" y="119"/>
                    </a:lnTo>
                    <a:lnTo>
                      <a:pt x="554" y="277"/>
                    </a:lnTo>
                    <a:lnTo>
                      <a:pt x="238" y="474"/>
                    </a:lnTo>
                    <a:lnTo>
                      <a:pt x="1" y="711"/>
                    </a:lnTo>
                    <a:lnTo>
                      <a:pt x="1" y="790"/>
                    </a:lnTo>
                    <a:lnTo>
                      <a:pt x="1" y="988"/>
                    </a:lnTo>
                    <a:lnTo>
                      <a:pt x="1" y="1185"/>
                    </a:lnTo>
                    <a:lnTo>
                      <a:pt x="80" y="1383"/>
                    </a:lnTo>
                    <a:lnTo>
                      <a:pt x="159" y="1580"/>
                    </a:lnTo>
                    <a:lnTo>
                      <a:pt x="277" y="1738"/>
                    </a:lnTo>
                    <a:lnTo>
                      <a:pt x="396" y="1896"/>
                    </a:lnTo>
                    <a:lnTo>
                      <a:pt x="554" y="2015"/>
                    </a:lnTo>
                    <a:lnTo>
                      <a:pt x="751" y="2133"/>
                    </a:lnTo>
                    <a:lnTo>
                      <a:pt x="1028" y="2212"/>
                    </a:lnTo>
                    <a:lnTo>
                      <a:pt x="1344" y="2252"/>
                    </a:lnTo>
                    <a:lnTo>
                      <a:pt x="1581" y="2212"/>
                    </a:lnTo>
                    <a:lnTo>
                      <a:pt x="1818" y="2173"/>
                    </a:lnTo>
                    <a:lnTo>
                      <a:pt x="2055" y="2054"/>
                    </a:lnTo>
                    <a:lnTo>
                      <a:pt x="2292" y="1896"/>
                    </a:lnTo>
                    <a:lnTo>
                      <a:pt x="2410" y="1738"/>
                    </a:lnTo>
                    <a:lnTo>
                      <a:pt x="2529" y="1541"/>
                    </a:lnTo>
                    <a:lnTo>
                      <a:pt x="2608" y="1343"/>
                    </a:lnTo>
                    <a:lnTo>
                      <a:pt x="2647" y="1146"/>
                    </a:lnTo>
                    <a:lnTo>
                      <a:pt x="2687" y="909"/>
                    </a:lnTo>
                    <a:lnTo>
                      <a:pt x="2687" y="711"/>
                    </a:lnTo>
                    <a:lnTo>
                      <a:pt x="2647" y="474"/>
                    </a:lnTo>
                    <a:lnTo>
                      <a:pt x="2608" y="277"/>
                    </a:lnTo>
                    <a:lnTo>
                      <a:pt x="2568" y="237"/>
                    </a:lnTo>
                    <a:lnTo>
                      <a:pt x="2213" y="119"/>
                    </a:lnTo>
                    <a:lnTo>
                      <a:pt x="1897" y="40"/>
                    </a:lnTo>
                    <a:lnTo>
                      <a:pt x="1541" y="0"/>
                    </a:lnTo>
                    <a:close/>
                  </a:path>
                </a:pathLst>
              </a:custGeom>
              <a:solidFill>
                <a:schemeClr val="dk1"/>
              </a:solidFill>
              <a:ln>
                <a:noFill/>
              </a:ln>
            </p:spPr>
            <p:txBody>
              <a:bodyPr spcFirstLastPara="1" wrap="square" lIns="121900" tIns="121900" rIns="121900" bIns="121900" anchor="ctr" anchorCtr="0">
                <a:noAutofit/>
              </a:bodyPr>
              <a:lstStyle/>
              <a:p>
                <a:endParaRPr sz="2400" dirty="0"/>
              </a:p>
            </p:txBody>
          </p:sp>
          <p:sp>
            <p:nvSpPr>
              <p:cNvPr id="1927" name="Google Shape;1927;p40"/>
              <p:cNvSpPr/>
              <p:nvPr/>
            </p:nvSpPr>
            <p:spPr>
              <a:xfrm>
                <a:off x="3056500" y="2767125"/>
                <a:ext cx="52375" cy="57300"/>
              </a:xfrm>
              <a:custGeom>
                <a:avLst/>
                <a:gdLst/>
                <a:ahLst/>
                <a:cxnLst/>
                <a:rect l="l" t="t" r="r" b="b"/>
                <a:pathLst>
                  <a:path w="2095" h="2292" extrusionOk="0">
                    <a:moveTo>
                      <a:pt x="1146" y="198"/>
                    </a:moveTo>
                    <a:lnTo>
                      <a:pt x="1383" y="238"/>
                    </a:lnTo>
                    <a:lnTo>
                      <a:pt x="1581" y="317"/>
                    </a:lnTo>
                    <a:lnTo>
                      <a:pt x="1778" y="396"/>
                    </a:lnTo>
                    <a:lnTo>
                      <a:pt x="1818" y="593"/>
                    </a:lnTo>
                    <a:lnTo>
                      <a:pt x="1897" y="949"/>
                    </a:lnTo>
                    <a:lnTo>
                      <a:pt x="1897" y="1265"/>
                    </a:lnTo>
                    <a:lnTo>
                      <a:pt x="1857" y="1462"/>
                    </a:lnTo>
                    <a:lnTo>
                      <a:pt x="1778" y="1660"/>
                    </a:lnTo>
                    <a:lnTo>
                      <a:pt x="1699" y="1818"/>
                    </a:lnTo>
                    <a:lnTo>
                      <a:pt x="1581" y="1936"/>
                    </a:lnTo>
                    <a:lnTo>
                      <a:pt x="1462" y="2015"/>
                    </a:lnTo>
                    <a:lnTo>
                      <a:pt x="1344" y="2094"/>
                    </a:lnTo>
                    <a:lnTo>
                      <a:pt x="1107" y="2094"/>
                    </a:lnTo>
                    <a:lnTo>
                      <a:pt x="870" y="2015"/>
                    </a:lnTo>
                    <a:lnTo>
                      <a:pt x="672" y="1857"/>
                    </a:lnTo>
                    <a:lnTo>
                      <a:pt x="475" y="1620"/>
                    </a:lnTo>
                    <a:lnTo>
                      <a:pt x="356" y="1344"/>
                    </a:lnTo>
                    <a:lnTo>
                      <a:pt x="238" y="1067"/>
                    </a:lnTo>
                    <a:lnTo>
                      <a:pt x="198" y="791"/>
                    </a:lnTo>
                    <a:lnTo>
                      <a:pt x="356" y="593"/>
                    </a:lnTo>
                    <a:lnTo>
                      <a:pt x="514" y="435"/>
                    </a:lnTo>
                    <a:lnTo>
                      <a:pt x="712" y="317"/>
                    </a:lnTo>
                    <a:lnTo>
                      <a:pt x="949" y="238"/>
                    </a:lnTo>
                    <a:lnTo>
                      <a:pt x="1146" y="198"/>
                    </a:lnTo>
                    <a:close/>
                    <a:moveTo>
                      <a:pt x="1146" y="1"/>
                    </a:moveTo>
                    <a:lnTo>
                      <a:pt x="870" y="40"/>
                    </a:lnTo>
                    <a:lnTo>
                      <a:pt x="633" y="119"/>
                    </a:lnTo>
                    <a:lnTo>
                      <a:pt x="396" y="277"/>
                    </a:lnTo>
                    <a:lnTo>
                      <a:pt x="159" y="475"/>
                    </a:lnTo>
                    <a:lnTo>
                      <a:pt x="1" y="712"/>
                    </a:lnTo>
                    <a:lnTo>
                      <a:pt x="1" y="791"/>
                    </a:lnTo>
                    <a:lnTo>
                      <a:pt x="40" y="1107"/>
                    </a:lnTo>
                    <a:lnTo>
                      <a:pt x="119" y="1423"/>
                    </a:lnTo>
                    <a:lnTo>
                      <a:pt x="277" y="1739"/>
                    </a:lnTo>
                    <a:lnTo>
                      <a:pt x="396" y="1897"/>
                    </a:lnTo>
                    <a:lnTo>
                      <a:pt x="514" y="2015"/>
                    </a:lnTo>
                    <a:lnTo>
                      <a:pt x="672" y="2134"/>
                    </a:lnTo>
                    <a:lnTo>
                      <a:pt x="830" y="2252"/>
                    </a:lnTo>
                    <a:lnTo>
                      <a:pt x="1028" y="2292"/>
                    </a:lnTo>
                    <a:lnTo>
                      <a:pt x="1344" y="2292"/>
                    </a:lnTo>
                    <a:lnTo>
                      <a:pt x="1462" y="2252"/>
                    </a:lnTo>
                    <a:lnTo>
                      <a:pt x="1620" y="2213"/>
                    </a:lnTo>
                    <a:lnTo>
                      <a:pt x="1739" y="2094"/>
                    </a:lnTo>
                    <a:lnTo>
                      <a:pt x="1897" y="1897"/>
                    </a:lnTo>
                    <a:lnTo>
                      <a:pt x="2015" y="1660"/>
                    </a:lnTo>
                    <a:lnTo>
                      <a:pt x="2055" y="1462"/>
                    </a:lnTo>
                    <a:lnTo>
                      <a:pt x="2094" y="1265"/>
                    </a:lnTo>
                    <a:lnTo>
                      <a:pt x="2094" y="909"/>
                    </a:lnTo>
                    <a:lnTo>
                      <a:pt x="2015" y="554"/>
                    </a:lnTo>
                    <a:lnTo>
                      <a:pt x="1976" y="317"/>
                    </a:lnTo>
                    <a:lnTo>
                      <a:pt x="1936" y="277"/>
                    </a:lnTo>
                    <a:lnTo>
                      <a:pt x="1699" y="119"/>
                    </a:lnTo>
                    <a:lnTo>
                      <a:pt x="1423" y="40"/>
                    </a:lnTo>
                    <a:lnTo>
                      <a:pt x="1146" y="1"/>
                    </a:lnTo>
                    <a:close/>
                  </a:path>
                </a:pathLst>
              </a:custGeom>
              <a:solidFill>
                <a:schemeClr val="dk1"/>
              </a:solidFill>
              <a:ln>
                <a:noFill/>
              </a:ln>
            </p:spPr>
            <p:txBody>
              <a:bodyPr spcFirstLastPara="1" wrap="square" lIns="121900" tIns="121900" rIns="121900" bIns="121900" anchor="ctr" anchorCtr="0">
                <a:noAutofit/>
              </a:bodyPr>
              <a:lstStyle/>
              <a:p>
                <a:endParaRPr sz="2400" dirty="0"/>
              </a:p>
            </p:txBody>
          </p:sp>
          <p:sp>
            <p:nvSpPr>
              <p:cNvPr id="1928" name="Google Shape;1928;p40"/>
              <p:cNvSpPr/>
              <p:nvPr/>
            </p:nvSpPr>
            <p:spPr>
              <a:xfrm>
                <a:off x="3022925" y="2778975"/>
                <a:ext cx="37550" cy="13850"/>
              </a:xfrm>
              <a:custGeom>
                <a:avLst/>
                <a:gdLst/>
                <a:ahLst/>
                <a:cxnLst/>
                <a:rect l="l" t="t" r="r" b="b"/>
                <a:pathLst>
                  <a:path w="1502" h="554" extrusionOk="0">
                    <a:moveTo>
                      <a:pt x="712" y="1"/>
                    </a:moveTo>
                    <a:lnTo>
                      <a:pt x="514" y="40"/>
                    </a:lnTo>
                    <a:lnTo>
                      <a:pt x="317" y="119"/>
                    </a:lnTo>
                    <a:lnTo>
                      <a:pt x="159" y="238"/>
                    </a:lnTo>
                    <a:lnTo>
                      <a:pt x="1" y="396"/>
                    </a:lnTo>
                    <a:lnTo>
                      <a:pt x="1" y="475"/>
                    </a:lnTo>
                    <a:lnTo>
                      <a:pt x="40" y="514"/>
                    </a:lnTo>
                    <a:lnTo>
                      <a:pt x="119" y="554"/>
                    </a:lnTo>
                    <a:lnTo>
                      <a:pt x="198" y="514"/>
                    </a:lnTo>
                    <a:lnTo>
                      <a:pt x="317" y="396"/>
                    </a:lnTo>
                    <a:lnTo>
                      <a:pt x="435" y="277"/>
                    </a:lnTo>
                    <a:lnTo>
                      <a:pt x="593" y="238"/>
                    </a:lnTo>
                    <a:lnTo>
                      <a:pt x="751" y="198"/>
                    </a:lnTo>
                    <a:lnTo>
                      <a:pt x="909" y="198"/>
                    </a:lnTo>
                    <a:lnTo>
                      <a:pt x="1067" y="238"/>
                    </a:lnTo>
                    <a:lnTo>
                      <a:pt x="1186" y="277"/>
                    </a:lnTo>
                    <a:lnTo>
                      <a:pt x="1344" y="396"/>
                    </a:lnTo>
                    <a:lnTo>
                      <a:pt x="1423" y="396"/>
                    </a:lnTo>
                    <a:lnTo>
                      <a:pt x="1462" y="356"/>
                    </a:lnTo>
                    <a:lnTo>
                      <a:pt x="1502" y="317"/>
                    </a:lnTo>
                    <a:lnTo>
                      <a:pt x="1462" y="238"/>
                    </a:lnTo>
                    <a:lnTo>
                      <a:pt x="1304" y="119"/>
                    </a:lnTo>
                    <a:lnTo>
                      <a:pt x="1107" y="40"/>
                    </a:lnTo>
                    <a:lnTo>
                      <a:pt x="909" y="1"/>
                    </a:lnTo>
                    <a:close/>
                  </a:path>
                </a:pathLst>
              </a:custGeom>
              <a:solidFill>
                <a:schemeClr val="dk1"/>
              </a:solidFill>
              <a:ln>
                <a:noFill/>
              </a:ln>
            </p:spPr>
            <p:txBody>
              <a:bodyPr spcFirstLastPara="1" wrap="square" lIns="121900" tIns="121900" rIns="121900" bIns="121900" anchor="ctr" anchorCtr="0">
                <a:noAutofit/>
              </a:bodyPr>
              <a:lstStyle/>
              <a:p>
                <a:endParaRPr sz="2400" dirty="0"/>
              </a:p>
            </p:txBody>
          </p:sp>
          <p:sp>
            <p:nvSpPr>
              <p:cNvPr id="1929" name="Google Shape;1929;p40"/>
              <p:cNvSpPr/>
              <p:nvPr/>
            </p:nvSpPr>
            <p:spPr>
              <a:xfrm>
                <a:off x="2989350" y="2913275"/>
                <a:ext cx="56325" cy="14850"/>
              </a:xfrm>
              <a:custGeom>
                <a:avLst/>
                <a:gdLst/>
                <a:ahLst/>
                <a:cxnLst/>
                <a:rect l="l" t="t" r="r" b="b"/>
                <a:pathLst>
                  <a:path w="2253" h="594" extrusionOk="0">
                    <a:moveTo>
                      <a:pt x="40" y="1"/>
                    </a:moveTo>
                    <a:lnTo>
                      <a:pt x="1" y="40"/>
                    </a:lnTo>
                    <a:lnTo>
                      <a:pt x="1" y="119"/>
                    </a:lnTo>
                    <a:lnTo>
                      <a:pt x="40" y="198"/>
                    </a:lnTo>
                    <a:lnTo>
                      <a:pt x="396" y="356"/>
                    </a:lnTo>
                    <a:lnTo>
                      <a:pt x="791" y="475"/>
                    </a:lnTo>
                    <a:lnTo>
                      <a:pt x="1186" y="554"/>
                    </a:lnTo>
                    <a:lnTo>
                      <a:pt x="1581" y="593"/>
                    </a:lnTo>
                    <a:lnTo>
                      <a:pt x="1897" y="593"/>
                    </a:lnTo>
                    <a:lnTo>
                      <a:pt x="2173" y="554"/>
                    </a:lnTo>
                    <a:lnTo>
                      <a:pt x="2252" y="475"/>
                    </a:lnTo>
                    <a:lnTo>
                      <a:pt x="2252" y="396"/>
                    </a:lnTo>
                    <a:lnTo>
                      <a:pt x="2213" y="356"/>
                    </a:lnTo>
                    <a:lnTo>
                      <a:pt x="2134" y="317"/>
                    </a:lnTo>
                    <a:lnTo>
                      <a:pt x="1620" y="396"/>
                    </a:lnTo>
                    <a:lnTo>
                      <a:pt x="1107" y="356"/>
                    </a:lnTo>
                    <a:lnTo>
                      <a:pt x="593" y="238"/>
                    </a:lnTo>
                    <a:lnTo>
                      <a:pt x="119" y="1"/>
                    </a:lnTo>
                    <a:close/>
                  </a:path>
                </a:pathLst>
              </a:custGeom>
              <a:solidFill>
                <a:schemeClr val="dk1"/>
              </a:solidFill>
              <a:ln>
                <a:noFill/>
              </a:ln>
            </p:spPr>
            <p:txBody>
              <a:bodyPr spcFirstLastPara="1" wrap="square" lIns="121900" tIns="121900" rIns="121900" bIns="121900" anchor="ctr" anchorCtr="0">
                <a:noAutofit/>
              </a:bodyPr>
              <a:lstStyle/>
              <a:p>
                <a:endParaRPr sz="2400" dirty="0"/>
              </a:p>
            </p:txBody>
          </p:sp>
          <p:sp>
            <p:nvSpPr>
              <p:cNvPr id="1930" name="Google Shape;1930;p40"/>
              <p:cNvSpPr/>
              <p:nvPr/>
            </p:nvSpPr>
            <p:spPr>
              <a:xfrm>
                <a:off x="2902450" y="2826375"/>
                <a:ext cx="30650" cy="13850"/>
              </a:xfrm>
              <a:custGeom>
                <a:avLst/>
                <a:gdLst/>
                <a:ahLst/>
                <a:cxnLst/>
                <a:rect l="l" t="t" r="r" b="b"/>
                <a:pathLst>
                  <a:path w="1226" h="554" extrusionOk="0">
                    <a:moveTo>
                      <a:pt x="40" y="1"/>
                    </a:moveTo>
                    <a:lnTo>
                      <a:pt x="1" y="40"/>
                    </a:lnTo>
                    <a:lnTo>
                      <a:pt x="1" y="159"/>
                    </a:lnTo>
                    <a:lnTo>
                      <a:pt x="40" y="198"/>
                    </a:lnTo>
                    <a:lnTo>
                      <a:pt x="1107" y="514"/>
                    </a:lnTo>
                    <a:lnTo>
                      <a:pt x="1146" y="554"/>
                    </a:lnTo>
                    <a:lnTo>
                      <a:pt x="1186" y="514"/>
                    </a:lnTo>
                    <a:lnTo>
                      <a:pt x="1225" y="475"/>
                    </a:lnTo>
                    <a:lnTo>
                      <a:pt x="1225" y="396"/>
                    </a:lnTo>
                    <a:lnTo>
                      <a:pt x="1186" y="317"/>
                    </a:lnTo>
                    <a:lnTo>
                      <a:pt x="119" y="1"/>
                    </a:lnTo>
                    <a:close/>
                  </a:path>
                </a:pathLst>
              </a:custGeom>
              <a:solidFill>
                <a:schemeClr val="dk1"/>
              </a:solidFill>
              <a:ln>
                <a:noFill/>
              </a:ln>
            </p:spPr>
            <p:txBody>
              <a:bodyPr spcFirstLastPara="1" wrap="square" lIns="121900" tIns="121900" rIns="121900" bIns="121900" anchor="ctr" anchorCtr="0">
                <a:noAutofit/>
              </a:bodyPr>
              <a:lstStyle/>
              <a:p>
                <a:endParaRPr sz="2400" dirty="0"/>
              </a:p>
            </p:txBody>
          </p:sp>
          <p:sp>
            <p:nvSpPr>
              <p:cNvPr id="1931" name="Google Shape;1931;p40"/>
              <p:cNvSpPr/>
              <p:nvPr/>
            </p:nvSpPr>
            <p:spPr>
              <a:xfrm>
                <a:off x="2921225" y="2877725"/>
                <a:ext cx="18775" cy="5950"/>
              </a:xfrm>
              <a:custGeom>
                <a:avLst/>
                <a:gdLst/>
                <a:ahLst/>
                <a:cxnLst/>
                <a:rect l="l" t="t" r="r" b="b"/>
                <a:pathLst>
                  <a:path w="751" h="238" extrusionOk="0">
                    <a:moveTo>
                      <a:pt x="119" y="1"/>
                    </a:moveTo>
                    <a:lnTo>
                      <a:pt x="40" y="40"/>
                    </a:lnTo>
                    <a:lnTo>
                      <a:pt x="0" y="119"/>
                    </a:lnTo>
                    <a:lnTo>
                      <a:pt x="40" y="198"/>
                    </a:lnTo>
                    <a:lnTo>
                      <a:pt x="119" y="198"/>
                    </a:lnTo>
                    <a:lnTo>
                      <a:pt x="672" y="238"/>
                    </a:lnTo>
                    <a:lnTo>
                      <a:pt x="751" y="198"/>
                    </a:lnTo>
                    <a:lnTo>
                      <a:pt x="751" y="119"/>
                    </a:lnTo>
                    <a:lnTo>
                      <a:pt x="751" y="40"/>
                    </a:lnTo>
                    <a:lnTo>
                      <a:pt x="672" y="40"/>
                    </a:lnTo>
                    <a:lnTo>
                      <a:pt x="119" y="1"/>
                    </a:lnTo>
                    <a:close/>
                  </a:path>
                </a:pathLst>
              </a:custGeom>
              <a:solidFill>
                <a:schemeClr val="dk1"/>
              </a:solidFill>
              <a:ln>
                <a:noFill/>
              </a:ln>
            </p:spPr>
            <p:txBody>
              <a:bodyPr spcFirstLastPara="1" wrap="square" lIns="121900" tIns="121900" rIns="121900" bIns="121900" anchor="ctr" anchorCtr="0">
                <a:noAutofit/>
              </a:bodyPr>
              <a:lstStyle/>
              <a:p>
                <a:endParaRPr sz="2400" dirty="0"/>
              </a:p>
            </p:txBody>
          </p:sp>
          <p:sp>
            <p:nvSpPr>
              <p:cNvPr id="1932" name="Google Shape;1932;p40"/>
              <p:cNvSpPr/>
              <p:nvPr/>
            </p:nvSpPr>
            <p:spPr>
              <a:xfrm>
                <a:off x="2990350" y="2803675"/>
                <a:ext cx="9900" cy="9900"/>
              </a:xfrm>
              <a:custGeom>
                <a:avLst/>
                <a:gdLst/>
                <a:ahLst/>
                <a:cxnLst/>
                <a:rect l="l" t="t" r="r" b="b"/>
                <a:pathLst>
                  <a:path w="396" h="396" extrusionOk="0">
                    <a:moveTo>
                      <a:pt x="119" y="0"/>
                    </a:moveTo>
                    <a:lnTo>
                      <a:pt x="40" y="40"/>
                    </a:lnTo>
                    <a:lnTo>
                      <a:pt x="0" y="119"/>
                    </a:lnTo>
                    <a:lnTo>
                      <a:pt x="0" y="198"/>
                    </a:lnTo>
                    <a:lnTo>
                      <a:pt x="0" y="277"/>
                    </a:lnTo>
                    <a:lnTo>
                      <a:pt x="40" y="356"/>
                    </a:lnTo>
                    <a:lnTo>
                      <a:pt x="119" y="395"/>
                    </a:lnTo>
                    <a:lnTo>
                      <a:pt x="277" y="395"/>
                    </a:lnTo>
                    <a:lnTo>
                      <a:pt x="356" y="356"/>
                    </a:lnTo>
                    <a:lnTo>
                      <a:pt x="395" y="277"/>
                    </a:lnTo>
                    <a:lnTo>
                      <a:pt x="395" y="198"/>
                    </a:lnTo>
                    <a:lnTo>
                      <a:pt x="395" y="119"/>
                    </a:lnTo>
                    <a:lnTo>
                      <a:pt x="356" y="40"/>
                    </a:lnTo>
                    <a:lnTo>
                      <a:pt x="277" y="0"/>
                    </a:lnTo>
                    <a:close/>
                  </a:path>
                </a:pathLst>
              </a:custGeom>
              <a:solidFill>
                <a:schemeClr val="dk1"/>
              </a:solidFill>
              <a:ln>
                <a:noFill/>
              </a:ln>
            </p:spPr>
            <p:txBody>
              <a:bodyPr spcFirstLastPara="1" wrap="square" lIns="121900" tIns="121900" rIns="121900" bIns="121900" anchor="ctr" anchorCtr="0">
                <a:noAutofit/>
              </a:bodyPr>
              <a:lstStyle/>
              <a:p>
                <a:endParaRPr sz="2400" dirty="0"/>
              </a:p>
            </p:txBody>
          </p:sp>
          <p:sp>
            <p:nvSpPr>
              <p:cNvPr id="1933" name="Google Shape;1933;p40"/>
              <p:cNvSpPr/>
              <p:nvPr/>
            </p:nvSpPr>
            <p:spPr>
              <a:xfrm>
                <a:off x="3067375" y="2792800"/>
                <a:ext cx="10875" cy="9900"/>
              </a:xfrm>
              <a:custGeom>
                <a:avLst/>
                <a:gdLst/>
                <a:ahLst/>
                <a:cxnLst/>
                <a:rect l="l" t="t" r="r" b="b"/>
                <a:pathLst>
                  <a:path w="435" h="396" extrusionOk="0">
                    <a:moveTo>
                      <a:pt x="119" y="1"/>
                    </a:moveTo>
                    <a:lnTo>
                      <a:pt x="79" y="40"/>
                    </a:lnTo>
                    <a:lnTo>
                      <a:pt x="0" y="119"/>
                    </a:lnTo>
                    <a:lnTo>
                      <a:pt x="0" y="198"/>
                    </a:lnTo>
                    <a:lnTo>
                      <a:pt x="0" y="277"/>
                    </a:lnTo>
                    <a:lnTo>
                      <a:pt x="79" y="356"/>
                    </a:lnTo>
                    <a:lnTo>
                      <a:pt x="119" y="396"/>
                    </a:lnTo>
                    <a:lnTo>
                      <a:pt x="277" y="396"/>
                    </a:lnTo>
                    <a:lnTo>
                      <a:pt x="356" y="356"/>
                    </a:lnTo>
                    <a:lnTo>
                      <a:pt x="395" y="277"/>
                    </a:lnTo>
                    <a:lnTo>
                      <a:pt x="435" y="198"/>
                    </a:lnTo>
                    <a:lnTo>
                      <a:pt x="395" y="119"/>
                    </a:lnTo>
                    <a:lnTo>
                      <a:pt x="356" y="40"/>
                    </a:lnTo>
                    <a:lnTo>
                      <a:pt x="277" y="1"/>
                    </a:lnTo>
                    <a:close/>
                  </a:path>
                </a:pathLst>
              </a:custGeom>
              <a:solidFill>
                <a:schemeClr val="dk1"/>
              </a:solidFill>
              <a:ln>
                <a:noFill/>
              </a:ln>
            </p:spPr>
            <p:txBody>
              <a:bodyPr spcFirstLastPara="1" wrap="square" lIns="121900" tIns="121900" rIns="121900" bIns="121900" anchor="ctr" anchorCtr="0">
                <a:noAutofit/>
              </a:bodyPr>
              <a:lstStyle/>
              <a:p>
                <a:endParaRPr sz="2400" dirty="0"/>
              </a:p>
            </p:txBody>
          </p:sp>
          <p:sp>
            <p:nvSpPr>
              <p:cNvPr id="1934" name="Google Shape;1934;p40"/>
              <p:cNvSpPr/>
              <p:nvPr/>
            </p:nvSpPr>
            <p:spPr>
              <a:xfrm>
                <a:off x="3040700" y="2794775"/>
                <a:ext cx="22750" cy="54350"/>
              </a:xfrm>
              <a:custGeom>
                <a:avLst/>
                <a:gdLst/>
                <a:ahLst/>
                <a:cxnLst/>
                <a:rect l="l" t="t" r="r" b="b"/>
                <a:pathLst>
                  <a:path w="910" h="2174" extrusionOk="0">
                    <a:moveTo>
                      <a:pt x="80" y="1"/>
                    </a:moveTo>
                    <a:lnTo>
                      <a:pt x="1" y="80"/>
                    </a:lnTo>
                    <a:lnTo>
                      <a:pt x="1" y="159"/>
                    </a:lnTo>
                    <a:lnTo>
                      <a:pt x="672" y="1818"/>
                    </a:lnTo>
                    <a:lnTo>
                      <a:pt x="198" y="1936"/>
                    </a:lnTo>
                    <a:lnTo>
                      <a:pt x="159" y="2015"/>
                    </a:lnTo>
                    <a:lnTo>
                      <a:pt x="119" y="2094"/>
                    </a:lnTo>
                    <a:lnTo>
                      <a:pt x="159" y="2134"/>
                    </a:lnTo>
                    <a:lnTo>
                      <a:pt x="238" y="2173"/>
                    </a:lnTo>
                    <a:lnTo>
                      <a:pt x="277" y="2173"/>
                    </a:lnTo>
                    <a:lnTo>
                      <a:pt x="830" y="2015"/>
                    </a:lnTo>
                    <a:lnTo>
                      <a:pt x="909" y="1936"/>
                    </a:lnTo>
                    <a:lnTo>
                      <a:pt x="909" y="1857"/>
                    </a:lnTo>
                    <a:lnTo>
                      <a:pt x="198" y="80"/>
                    </a:lnTo>
                    <a:lnTo>
                      <a:pt x="159" y="1"/>
                    </a:lnTo>
                    <a:close/>
                  </a:path>
                </a:pathLst>
              </a:custGeom>
              <a:solidFill>
                <a:schemeClr val="dk1"/>
              </a:solidFill>
              <a:ln>
                <a:noFill/>
              </a:ln>
            </p:spPr>
            <p:txBody>
              <a:bodyPr spcFirstLastPara="1" wrap="square" lIns="121900" tIns="121900" rIns="121900" bIns="121900" anchor="ctr" anchorCtr="0">
                <a:noAutofit/>
              </a:bodyPr>
              <a:lstStyle/>
              <a:p>
                <a:endParaRPr sz="2400" dirty="0"/>
              </a:p>
            </p:txBody>
          </p:sp>
          <p:sp>
            <p:nvSpPr>
              <p:cNvPr id="1935" name="Google Shape;1935;p40"/>
              <p:cNvSpPr/>
              <p:nvPr/>
            </p:nvSpPr>
            <p:spPr>
              <a:xfrm>
                <a:off x="3018000" y="2853050"/>
                <a:ext cx="26675" cy="19775"/>
              </a:xfrm>
              <a:custGeom>
                <a:avLst/>
                <a:gdLst/>
                <a:ahLst/>
                <a:cxnLst/>
                <a:rect l="l" t="t" r="r" b="b"/>
                <a:pathLst>
                  <a:path w="1067" h="791" extrusionOk="0">
                    <a:moveTo>
                      <a:pt x="119" y="0"/>
                    </a:moveTo>
                    <a:lnTo>
                      <a:pt x="40" y="40"/>
                    </a:lnTo>
                    <a:lnTo>
                      <a:pt x="0" y="119"/>
                    </a:lnTo>
                    <a:lnTo>
                      <a:pt x="40" y="277"/>
                    </a:lnTo>
                    <a:lnTo>
                      <a:pt x="79" y="435"/>
                    </a:lnTo>
                    <a:lnTo>
                      <a:pt x="198" y="593"/>
                    </a:lnTo>
                    <a:lnTo>
                      <a:pt x="356" y="711"/>
                    </a:lnTo>
                    <a:lnTo>
                      <a:pt x="514" y="751"/>
                    </a:lnTo>
                    <a:lnTo>
                      <a:pt x="672" y="790"/>
                    </a:lnTo>
                    <a:lnTo>
                      <a:pt x="869" y="751"/>
                    </a:lnTo>
                    <a:lnTo>
                      <a:pt x="1027" y="672"/>
                    </a:lnTo>
                    <a:lnTo>
                      <a:pt x="1067" y="593"/>
                    </a:lnTo>
                    <a:lnTo>
                      <a:pt x="1067" y="514"/>
                    </a:lnTo>
                    <a:lnTo>
                      <a:pt x="988" y="474"/>
                    </a:lnTo>
                    <a:lnTo>
                      <a:pt x="909" y="514"/>
                    </a:lnTo>
                    <a:lnTo>
                      <a:pt x="830" y="553"/>
                    </a:lnTo>
                    <a:lnTo>
                      <a:pt x="553" y="553"/>
                    </a:lnTo>
                    <a:lnTo>
                      <a:pt x="435" y="514"/>
                    </a:lnTo>
                    <a:lnTo>
                      <a:pt x="356" y="435"/>
                    </a:lnTo>
                    <a:lnTo>
                      <a:pt x="277" y="356"/>
                    </a:lnTo>
                    <a:lnTo>
                      <a:pt x="237" y="237"/>
                    </a:lnTo>
                    <a:lnTo>
                      <a:pt x="198" y="119"/>
                    </a:lnTo>
                    <a:lnTo>
                      <a:pt x="198" y="40"/>
                    </a:lnTo>
                    <a:lnTo>
                      <a:pt x="119" y="0"/>
                    </a:lnTo>
                    <a:close/>
                  </a:path>
                </a:pathLst>
              </a:custGeom>
              <a:solidFill>
                <a:schemeClr val="dk1"/>
              </a:solidFill>
              <a:ln>
                <a:noFill/>
              </a:ln>
            </p:spPr>
            <p:txBody>
              <a:bodyPr spcFirstLastPara="1" wrap="square" lIns="121900" tIns="121900" rIns="121900" bIns="121900" anchor="ctr" anchorCtr="0">
                <a:noAutofit/>
              </a:bodyPr>
              <a:lstStyle/>
              <a:p>
                <a:endParaRPr sz="2400" dirty="0"/>
              </a:p>
            </p:txBody>
          </p:sp>
          <p:sp>
            <p:nvSpPr>
              <p:cNvPr id="1936" name="Google Shape;1936;p40"/>
              <p:cNvSpPr/>
              <p:nvPr/>
            </p:nvSpPr>
            <p:spPr>
              <a:xfrm>
                <a:off x="2975525" y="2759225"/>
                <a:ext cx="39525" cy="9900"/>
              </a:xfrm>
              <a:custGeom>
                <a:avLst/>
                <a:gdLst/>
                <a:ahLst/>
                <a:cxnLst/>
                <a:rect l="l" t="t" r="r" b="b"/>
                <a:pathLst>
                  <a:path w="1581" h="396" extrusionOk="0">
                    <a:moveTo>
                      <a:pt x="1462" y="1"/>
                    </a:moveTo>
                    <a:lnTo>
                      <a:pt x="119" y="198"/>
                    </a:lnTo>
                    <a:lnTo>
                      <a:pt x="40" y="238"/>
                    </a:lnTo>
                    <a:lnTo>
                      <a:pt x="1" y="317"/>
                    </a:lnTo>
                    <a:lnTo>
                      <a:pt x="40" y="356"/>
                    </a:lnTo>
                    <a:lnTo>
                      <a:pt x="119" y="396"/>
                    </a:lnTo>
                    <a:lnTo>
                      <a:pt x="1462" y="198"/>
                    </a:lnTo>
                    <a:lnTo>
                      <a:pt x="1541" y="159"/>
                    </a:lnTo>
                    <a:lnTo>
                      <a:pt x="1581" y="80"/>
                    </a:lnTo>
                    <a:lnTo>
                      <a:pt x="1541" y="40"/>
                    </a:lnTo>
                    <a:lnTo>
                      <a:pt x="1462" y="1"/>
                    </a:lnTo>
                    <a:close/>
                  </a:path>
                </a:pathLst>
              </a:custGeom>
              <a:solidFill>
                <a:schemeClr val="dk1"/>
              </a:solidFill>
              <a:ln>
                <a:noFill/>
              </a:ln>
            </p:spPr>
            <p:txBody>
              <a:bodyPr spcFirstLastPara="1" wrap="square" lIns="121900" tIns="121900" rIns="121900" bIns="121900" anchor="ctr" anchorCtr="0">
                <a:noAutofit/>
              </a:bodyPr>
              <a:lstStyle/>
              <a:p>
                <a:endParaRPr sz="2400" dirty="0"/>
              </a:p>
            </p:txBody>
          </p:sp>
          <p:sp>
            <p:nvSpPr>
              <p:cNvPr id="1937" name="Google Shape;1937;p40"/>
              <p:cNvSpPr/>
              <p:nvPr/>
            </p:nvSpPr>
            <p:spPr>
              <a:xfrm>
                <a:off x="3049600" y="2736525"/>
                <a:ext cx="37550" cy="17800"/>
              </a:xfrm>
              <a:custGeom>
                <a:avLst/>
                <a:gdLst/>
                <a:ahLst/>
                <a:cxnLst/>
                <a:rect l="l" t="t" r="r" b="b"/>
                <a:pathLst>
                  <a:path w="1502" h="712" extrusionOk="0">
                    <a:moveTo>
                      <a:pt x="830" y="0"/>
                    </a:moveTo>
                    <a:lnTo>
                      <a:pt x="632" y="40"/>
                    </a:lnTo>
                    <a:lnTo>
                      <a:pt x="435" y="119"/>
                    </a:lnTo>
                    <a:lnTo>
                      <a:pt x="237" y="237"/>
                    </a:lnTo>
                    <a:lnTo>
                      <a:pt x="79" y="395"/>
                    </a:lnTo>
                    <a:lnTo>
                      <a:pt x="0" y="593"/>
                    </a:lnTo>
                    <a:lnTo>
                      <a:pt x="0" y="672"/>
                    </a:lnTo>
                    <a:lnTo>
                      <a:pt x="40" y="711"/>
                    </a:lnTo>
                    <a:lnTo>
                      <a:pt x="158" y="711"/>
                    </a:lnTo>
                    <a:lnTo>
                      <a:pt x="198" y="672"/>
                    </a:lnTo>
                    <a:lnTo>
                      <a:pt x="277" y="514"/>
                    </a:lnTo>
                    <a:lnTo>
                      <a:pt x="395" y="395"/>
                    </a:lnTo>
                    <a:lnTo>
                      <a:pt x="514" y="277"/>
                    </a:lnTo>
                    <a:lnTo>
                      <a:pt x="672" y="237"/>
                    </a:lnTo>
                    <a:lnTo>
                      <a:pt x="869" y="198"/>
                    </a:lnTo>
                    <a:lnTo>
                      <a:pt x="1027" y="198"/>
                    </a:lnTo>
                    <a:lnTo>
                      <a:pt x="1185" y="277"/>
                    </a:lnTo>
                    <a:lnTo>
                      <a:pt x="1343" y="356"/>
                    </a:lnTo>
                    <a:lnTo>
                      <a:pt x="1422" y="356"/>
                    </a:lnTo>
                    <a:lnTo>
                      <a:pt x="1501" y="316"/>
                    </a:lnTo>
                    <a:lnTo>
                      <a:pt x="1501" y="237"/>
                    </a:lnTo>
                    <a:lnTo>
                      <a:pt x="1462" y="158"/>
                    </a:lnTo>
                    <a:lnTo>
                      <a:pt x="1264" y="79"/>
                    </a:lnTo>
                    <a:lnTo>
                      <a:pt x="1067" y="0"/>
                    </a:lnTo>
                    <a:close/>
                  </a:path>
                </a:pathLst>
              </a:custGeom>
              <a:solidFill>
                <a:schemeClr val="dk1"/>
              </a:solidFill>
              <a:ln>
                <a:noFill/>
              </a:ln>
            </p:spPr>
            <p:txBody>
              <a:bodyPr spcFirstLastPara="1" wrap="square" lIns="121900" tIns="121900" rIns="121900" bIns="121900" anchor="ctr" anchorCtr="0">
                <a:noAutofit/>
              </a:bodyPr>
              <a:lstStyle/>
              <a:p>
                <a:endParaRPr sz="2400" dirty="0"/>
              </a:p>
            </p:txBody>
          </p:sp>
          <p:sp>
            <p:nvSpPr>
              <p:cNvPr id="1938" name="Google Shape;1938;p40"/>
              <p:cNvSpPr/>
              <p:nvPr/>
            </p:nvSpPr>
            <p:spPr>
              <a:xfrm>
                <a:off x="2574600" y="2971550"/>
                <a:ext cx="465150" cy="758450"/>
              </a:xfrm>
              <a:custGeom>
                <a:avLst/>
                <a:gdLst/>
                <a:ahLst/>
                <a:cxnLst/>
                <a:rect l="l" t="t" r="r" b="b"/>
                <a:pathLst>
                  <a:path w="18606" h="30338" extrusionOk="0">
                    <a:moveTo>
                      <a:pt x="12167" y="0"/>
                    </a:moveTo>
                    <a:lnTo>
                      <a:pt x="9915" y="948"/>
                    </a:lnTo>
                    <a:lnTo>
                      <a:pt x="8691" y="1501"/>
                    </a:lnTo>
                    <a:lnTo>
                      <a:pt x="7189" y="2291"/>
                    </a:lnTo>
                    <a:lnTo>
                      <a:pt x="6162" y="2884"/>
                    </a:lnTo>
                    <a:lnTo>
                      <a:pt x="5688" y="3200"/>
                    </a:lnTo>
                    <a:lnTo>
                      <a:pt x="5214" y="3555"/>
                    </a:lnTo>
                    <a:lnTo>
                      <a:pt x="4740" y="3950"/>
                    </a:lnTo>
                    <a:lnTo>
                      <a:pt x="4266" y="4424"/>
                    </a:lnTo>
                    <a:lnTo>
                      <a:pt x="3832" y="4977"/>
                    </a:lnTo>
                    <a:lnTo>
                      <a:pt x="3397" y="5649"/>
                    </a:lnTo>
                    <a:lnTo>
                      <a:pt x="2963" y="6400"/>
                    </a:lnTo>
                    <a:lnTo>
                      <a:pt x="2568" y="7308"/>
                    </a:lnTo>
                    <a:lnTo>
                      <a:pt x="2173" y="8335"/>
                    </a:lnTo>
                    <a:lnTo>
                      <a:pt x="1778" y="9481"/>
                    </a:lnTo>
                    <a:lnTo>
                      <a:pt x="1383" y="10824"/>
                    </a:lnTo>
                    <a:lnTo>
                      <a:pt x="988" y="12364"/>
                    </a:lnTo>
                    <a:lnTo>
                      <a:pt x="632" y="14063"/>
                    </a:lnTo>
                    <a:lnTo>
                      <a:pt x="277" y="15998"/>
                    </a:lnTo>
                    <a:lnTo>
                      <a:pt x="158" y="17025"/>
                    </a:lnTo>
                    <a:lnTo>
                      <a:pt x="40" y="18487"/>
                    </a:lnTo>
                    <a:lnTo>
                      <a:pt x="0" y="20225"/>
                    </a:lnTo>
                    <a:lnTo>
                      <a:pt x="0" y="22081"/>
                    </a:lnTo>
                    <a:lnTo>
                      <a:pt x="40" y="22990"/>
                    </a:lnTo>
                    <a:lnTo>
                      <a:pt x="119" y="23898"/>
                    </a:lnTo>
                    <a:lnTo>
                      <a:pt x="198" y="24767"/>
                    </a:lnTo>
                    <a:lnTo>
                      <a:pt x="316" y="25557"/>
                    </a:lnTo>
                    <a:lnTo>
                      <a:pt x="435" y="26308"/>
                    </a:lnTo>
                    <a:lnTo>
                      <a:pt x="632" y="26900"/>
                    </a:lnTo>
                    <a:lnTo>
                      <a:pt x="830" y="27414"/>
                    </a:lnTo>
                    <a:lnTo>
                      <a:pt x="948" y="27612"/>
                    </a:lnTo>
                    <a:lnTo>
                      <a:pt x="1067" y="27809"/>
                    </a:lnTo>
                    <a:lnTo>
                      <a:pt x="1422" y="28165"/>
                    </a:lnTo>
                    <a:lnTo>
                      <a:pt x="1817" y="28520"/>
                    </a:lnTo>
                    <a:lnTo>
                      <a:pt x="2212" y="28836"/>
                    </a:lnTo>
                    <a:lnTo>
                      <a:pt x="2647" y="29152"/>
                    </a:lnTo>
                    <a:lnTo>
                      <a:pt x="3160" y="29389"/>
                    </a:lnTo>
                    <a:lnTo>
                      <a:pt x="3634" y="29626"/>
                    </a:lnTo>
                    <a:lnTo>
                      <a:pt x="4148" y="29824"/>
                    </a:lnTo>
                    <a:lnTo>
                      <a:pt x="4701" y="30021"/>
                    </a:lnTo>
                    <a:lnTo>
                      <a:pt x="5254" y="30140"/>
                    </a:lnTo>
                    <a:lnTo>
                      <a:pt x="5846" y="30258"/>
                    </a:lnTo>
                    <a:lnTo>
                      <a:pt x="6439" y="30298"/>
                    </a:lnTo>
                    <a:lnTo>
                      <a:pt x="7031" y="30337"/>
                    </a:lnTo>
                    <a:lnTo>
                      <a:pt x="7663" y="30337"/>
                    </a:lnTo>
                    <a:lnTo>
                      <a:pt x="8295" y="30298"/>
                    </a:lnTo>
                    <a:lnTo>
                      <a:pt x="8928" y="30219"/>
                    </a:lnTo>
                    <a:lnTo>
                      <a:pt x="9560" y="30100"/>
                    </a:lnTo>
                    <a:lnTo>
                      <a:pt x="10192" y="29942"/>
                    </a:lnTo>
                    <a:lnTo>
                      <a:pt x="10824" y="29745"/>
                    </a:lnTo>
                    <a:lnTo>
                      <a:pt x="11456" y="29508"/>
                    </a:lnTo>
                    <a:lnTo>
                      <a:pt x="12088" y="29231"/>
                    </a:lnTo>
                    <a:lnTo>
                      <a:pt x="12720" y="28915"/>
                    </a:lnTo>
                    <a:lnTo>
                      <a:pt x="13352" y="28560"/>
                    </a:lnTo>
                    <a:lnTo>
                      <a:pt x="13944" y="28125"/>
                    </a:lnTo>
                    <a:lnTo>
                      <a:pt x="14537" y="27651"/>
                    </a:lnTo>
                    <a:lnTo>
                      <a:pt x="15129" y="27177"/>
                    </a:lnTo>
                    <a:lnTo>
                      <a:pt x="15682" y="26624"/>
                    </a:lnTo>
                    <a:lnTo>
                      <a:pt x="16235" y="25992"/>
                    </a:lnTo>
                    <a:lnTo>
                      <a:pt x="16749" y="25360"/>
                    </a:lnTo>
                    <a:lnTo>
                      <a:pt x="17262" y="24649"/>
                    </a:lnTo>
                    <a:lnTo>
                      <a:pt x="17736" y="23898"/>
                    </a:lnTo>
                    <a:lnTo>
                      <a:pt x="18171" y="23069"/>
                    </a:lnTo>
                    <a:lnTo>
                      <a:pt x="18605" y="22239"/>
                    </a:lnTo>
                    <a:lnTo>
                      <a:pt x="16986" y="20027"/>
                    </a:lnTo>
                    <a:lnTo>
                      <a:pt x="15406" y="17855"/>
                    </a:lnTo>
                    <a:lnTo>
                      <a:pt x="13826" y="18210"/>
                    </a:lnTo>
                    <a:lnTo>
                      <a:pt x="12167" y="0"/>
                    </a:lnTo>
                    <a:close/>
                  </a:path>
                </a:pathLst>
              </a:custGeom>
              <a:solidFill>
                <a:schemeClr val="accent1"/>
              </a:solidFill>
              <a:ln>
                <a:noFill/>
              </a:ln>
            </p:spPr>
            <p:txBody>
              <a:bodyPr spcFirstLastPara="1" wrap="square" lIns="121900" tIns="121900" rIns="121900" bIns="121900" anchor="ctr" anchorCtr="0">
                <a:noAutofit/>
              </a:bodyPr>
              <a:lstStyle/>
              <a:p>
                <a:endParaRPr sz="2400" dirty="0"/>
              </a:p>
            </p:txBody>
          </p:sp>
          <p:sp>
            <p:nvSpPr>
              <p:cNvPr id="1939" name="Google Shape;1939;p40"/>
              <p:cNvSpPr/>
              <p:nvPr/>
            </p:nvSpPr>
            <p:spPr>
              <a:xfrm>
                <a:off x="2838275" y="2980425"/>
                <a:ext cx="69150" cy="454300"/>
              </a:xfrm>
              <a:custGeom>
                <a:avLst/>
                <a:gdLst/>
                <a:ahLst/>
                <a:cxnLst/>
                <a:rect l="l" t="t" r="r" b="b"/>
                <a:pathLst>
                  <a:path w="2766" h="18172" extrusionOk="0">
                    <a:moveTo>
                      <a:pt x="158" y="1"/>
                    </a:moveTo>
                    <a:lnTo>
                      <a:pt x="119" y="40"/>
                    </a:lnTo>
                    <a:lnTo>
                      <a:pt x="79" y="119"/>
                    </a:lnTo>
                    <a:lnTo>
                      <a:pt x="0" y="1146"/>
                    </a:lnTo>
                    <a:lnTo>
                      <a:pt x="0" y="2213"/>
                    </a:lnTo>
                    <a:lnTo>
                      <a:pt x="79" y="3240"/>
                    </a:lnTo>
                    <a:lnTo>
                      <a:pt x="237" y="4267"/>
                    </a:lnTo>
                    <a:lnTo>
                      <a:pt x="435" y="5294"/>
                    </a:lnTo>
                    <a:lnTo>
                      <a:pt x="672" y="6321"/>
                    </a:lnTo>
                    <a:lnTo>
                      <a:pt x="988" y="7309"/>
                    </a:lnTo>
                    <a:lnTo>
                      <a:pt x="1383" y="8296"/>
                    </a:lnTo>
                    <a:lnTo>
                      <a:pt x="1264" y="9560"/>
                    </a:lnTo>
                    <a:lnTo>
                      <a:pt x="1225" y="10824"/>
                    </a:lnTo>
                    <a:lnTo>
                      <a:pt x="1264" y="12088"/>
                    </a:lnTo>
                    <a:lnTo>
                      <a:pt x="1383" y="13313"/>
                    </a:lnTo>
                    <a:lnTo>
                      <a:pt x="1541" y="14537"/>
                    </a:lnTo>
                    <a:lnTo>
                      <a:pt x="1817" y="15762"/>
                    </a:lnTo>
                    <a:lnTo>
                      <a:pt x="2173" y="16947"/>
                    </a:lnTo>
                    <a:lnTo>
                      <a:pt x="2568" y="18132"/>
                    </a:lnTo>
                    <a:lnTo>
                      <a:pt x="2607" y="18171"/>
                    </a:lnTo>
                    <a:lnTo>
                      <a:pt x="2726" y="18171"/>
                    </a:lnTo>
                    <a:lnTo>
                      <a:pt x="2765" y="18132"/>
                    </a:lnTo>
                    <a:lnTo>
                      <a:pt x="2765" y="18053"/>
                    </a:lnTo>
                    <a:lnTo>
                      <a:pt x="2370" y="16868"/>
                    </a:lnTo>
                    <a:lnTo>
                      <a:pt x="2015" y="15683"/>
                    </a:lnTo>
                    <a:lnTo>
                      <a:pt x="1778" y="14498"/>
                    </a:lnTo>
                    <a:lnTo>
                      <a:pt x="1580" y="13273"/>
                    </a:lnTo>
                    <a:lnTo>
                      <a:pt x="1462" y="12049"/>
                    </a:lnTo>
                    <a:lnTo>
                      <a:pt x="1422" y="10824"/>
                    </a:lnTo>
                    <a:lnTo>
                      <a:pt x="1462" y="9560"/>
                    </a:lnTo>
                    <a:lnTo>
                      <a:pt x="1580" y="8296"/>
                    </a:lnTo>
                    <a:lnTo>
                      <a:pt x="1580" y="8257"/>
                    </a:lnTo>
                    <a:lnTo>
                      <a:pt x="1185" y="7269"/>
                    </a:lnTo>
                    <a:lnTo>
                      <a:pt x="869" y="6282"/>
                    </a:lnTo>
                    <a:lnTo>
                      <a:pt x="632" y="5294"/>
                    </a:lnTo>
                    <a:lnTo>
                      <a:pt x="435" y="4267"/>
                    </a:lnTo>
                    <a:lnTo>
                      <a:pt x="316" y="3240"/>
                    </a:lnTo>
                    <a:lnTo>
                      <a:pt x="237" y="2213"/>
                    </a:lnTo>
                    <a:lnTo>
                      <a:pt x="237" y="1146"/>
                    </a:lnTo>
                    <a:lnTo>
                      <a:pt x="277" y="119"/>
                    </a:lnTo>
                    <a:lnTo>
                      <a:pt x="237" y="40"/>
                    </a:lnTo>
                    <a:lnTo>
                      <a:pt x="158" y="1"/>
                    </a:lnTo>
                    <a:close/>
                  </a:path>
                </a:pathLst>
              </a:custGeom>
              <a:solidFill>
                <a:schemeClr val="dk1"/>
              </a:solidFill>
              <a:ln>
                <a:noFill/>
              </a:ln>
            </p:spPr>
            <p:txBody>
              <a:bodyPr spcFirstLastPara="1" wrap="square" lIns="121900" tIns="121900" rIns="121900" bIns="121900" anchor="ctr" anchorCtr="0">
                <a:noAutofit/>
              </a:bodyPr>
              <a:lstStyle/>
              <a:p>
                <a:endParaRPr sz="2400" dirty="0"/>
              </a:p>
            </p:txBody>
          </p:sp>
          <p:sp>
            <p:nvSpPr>
              <p:cNvPr id="1940" name="Google Shape;1940;p40"/>
              <p:cNvSpPr/>
              <p:nvPr/>
            </p:nvSpPr>
            <p:spPr>
              <a:xfrm>
                <a:off x="2763200" y="3147325"/>
                <a:ext cx="41525" cy="310100"/>
              </a:xfrm>
              <a:custGeom>
                <a:avLst/>
                <a:gdLst/>
                <a:ahLst/>
                <a:cxnLst/>
                <a:rect l="l" t="t" r="r" b="b"/>
                <a:pathLst>
                  <a:path w="1661" h="12404" extrusionOk="0">
                    <a:moveTo>
                      <a:pt x="80" y="1"/>
                    </a:moveTo>
                    <a:lnTo>
                      <a:pt x="40" y="40"/>
                    </a:lnTo>
                    <a:lnTo>
                      <a:pt x="1" y="119"/>
                    </a:lnTo>
                    <a:lnTo>
                      <a:pt x="435" y="1620"/>
                    </a:lnTo>
                    <a:lnTo>
                      <a:pt x="751" y="3121"/>
                    </a:lnTo>
                    <a:lnTo>
                      <a:pt x="1028" y="4622"/>
                    </a:lnTo>
                    <a:lnTo>
                      <a:pt x="1226" y="6163"/>
                    </a:lnTo>
                    <a:lnTo>
                      <a:pt x="1384" y="7703"/>
                    </a:lnTo>
                    <a:lnTo>
                      <a:pt x="1463" y="9204"/>
                    </a:lnTo>
                    <a:lnTo>
                      <a:pt x="1463" y="10745"/>
                    </a:lnTo>
                    <a:lnTo>
                      <a:pt x="1384" y="12325"/>
                    </a:lnTo>
                    <a:lnTo>
                      <a:pt x="1423" y="12364"/>
                    </a:lnTo>
                    <a:lnTo>
                      <a:pt x="1463" y="12404"/>
                    </a:lnTo>
                    <a:lnTo>
                      <a:pt x="1542" y="12404"/>
                    </a:lnTo>
                    <a:lnTo>
                      <a:pt x="1581" y="12325"/>
                    </a:lnTo>
                    <a:lnTo>
                      <a:pt x="1660" y="10784"/>
                    </a:lnTo>
                    <a:lnTo>
                      <a:pt x="1660" y="9204"/>
                    </a:lnTo>
                    <a:lnTo>
                      <a:pt x="1581" y="7664"/>
                    </a:lnTo>
                    <a:lnTo>
                      <a:pt x="1463" y="6123"/>
                    </a:lnTo>
                    <a:lnTo>
                      <a:pt x="1226" y="4583"/>
                    </a:lnTo>
                    <a:lnTo>
                      <a:pt x="989" y="3082"/>
                    </a:lnTo>
                    <a:lnTo>
                      <a:pt x="633" y="1581"/>
                    </a:lnTo>
                    <a:lnTo>
                      <a:pt x="198" y="80"/>
                    </a:lnTo>
                    <a:lnTo>
                      <a:pt x="159" y="1"/>
                    </a:lnTo>
                    <a:close/>
                  </a:path>
                </a:pathLst>
              </a:custGeom>
              <a:solidFill>
                <a:schemeClr val="dk1"/>
              </a:solidFill>
              <a:ln>
                <a:noFill/>
              </a:ln>
            </p:spPr>
            <p:txBody>
              <a:bodyPr spcFirstLastPara="1" wrap="square" lIns="121900" tIns="121900" rIns="121900" bIns="121900" anchor="ctr" anchorCtr="0">
                <a:noAutofit/>
              </a:bodyPr>
              <a:lstStyle/>
              <a:p>
                <a:endParaRPr sz="2400" dirty="0"/>
              </a:p>
            </p:txBody>
          </p:sp>
          <p:sp>
            <p:nvSpPr>
              <p:cNvPr id="1941" name="Google Shape;1941;p40"/>
              <p:cNvSpPr/>
              <p:nvPr/>
            </p:nvSpPr>
            <p:spPr>
              <a:xfrm>
                <a:off x="2774075" y="3424825"/>
                <a:ext cx="153100" cy="45450"/>
              </a:xfrm>
              <a:custGeom>
                <a:avLst/>
                <a:gdLst/>
                <a:ahLst/>
                <a:cxnLst/>
                <a:rect l="l" t="t" r="r" b="b"/>
                <a:pathLst>
                  <a:path w="6124" h="1818" extrusionOk="0">
                    <a:moveTo>
                      <a:pt x="6005" y="0"/>
                    </a:moveTo>
                    <a:lnTo>
                      <a:pt x="79" y="1620"/>
                    </a:lnTo>
                    <a:lnTo>
                      <a:pt x="0" y="1659"/>
                    </a:lnTo>
                    <a:lnTo>
                      <a:pt x="0" y="1738"/>
                    </a:lnTo>
                    <a:lnTo>
                      <a:pt x="40" y="1778"/>
                    </a:lnTo>
                    <a:lnTo>
                      <a:pt x="79" y="1817"/>
                    </a:lnTo>
                    <a:lnTo>
                      <a:pt x="119" y="1817"/>
                    </a:lnTo>
                    <a:lnTo>
                      <a:pt x="6044" y="198"/>
                    </a:lnTo>
                    <a:lnTo>
                      <a:pt x="6123" y="158"/>
                    </a:lnTo>
                    <a:lnTo>
                      <a:pt x="6123" y="79"/>
                    </a:lnTo>
                    <a:lnTo>
                      <a:pt x="6084" y="0"/>
                    </a:lnTo>
                    <a:close/>
                  </a:path>
                </a:pathLst>
              </a:custGeom>
              <a:solidFill>
                <a:schemeClr val="dk1"/>
              </a:solidFill>
              <a:ln>
                <a:noFill/>
              </a:ln>
            </p:spPr>
            <p:txBody>
              <a:bodyPr spcFirstLastPara="1" wrap="square" lIns="121900" tIns="121900" rIns="121900" bIns="121900" anchor="ctr" anchorCtr="0">
                <a:noAutofit/>
              </a:bodyPr>
              <a:lstStyle/>
              <a:p>
                <a:endParaRPr sz="2400" dirty="0"/>
              </a:p>
            </p:txBody>
          </p:sp>
          <p:sp>
            <p:nvSpPr>
              <p:cNvPr id="1942" name="Google Shape;1942;p40"/>
              <p:cNvSpPr/>
              <p:nvPr/>
            </p:nvSpPr>
            <p:spPr>
              <a:xfrm>
                <a:off x="2880725" y="3432725"/>
                <a:ext cx="98775" cy="193575"/>
              </a:xfrm>
              <a:custGeom>
                <a:avLst/>
                <a:gdLst/>
                <a:ahLst/>
                <a:cxnLst/>
                <a:rect l="l" t="t" r="r" b="b"/>
                <a:pathLst>
                  <a:path w="3951" h="7743" extrusionOk="0">
                    <a:moveTo>
                      <a:pt x="238" y="0"/>
                    </a:moveTo>
                    <a:lnTo>
                      <a:pt x="159" y="79"/>
                    </a:lnTo>
                    <a:lnTo>
                      <a:pt x="80" y="632"/>
                    </a:lnTo>
                    <a:lnTo>
                      <a:pt x="1" y="1185"/>
                    </a:lnTo>
                    <a:lnTo>
                      <a:pt x="1" y="1778"/>
                    </a:lnTo>
                    <a:lnTo>
                      <a:pt x="40" y="2331"/>
                    </a:lnTo>
                    <a:lnTo>
                      <a:pt x="119" y="2923"/>
                    </a:lnTo>
                    <a:lnTo>
                      <a:pt x="238" y="3476"/>
                    </a:lnTo>
                    <a:lnTo>
                      <a:pt x="396" y="4029"/>
                    </a:lnTo>
                    <a:lnTo>
                      <a:pt x="633" y="4543"/>
                    </a:lnTo>
                    <a:lnTo>
                      <a:pt x="909" y="5056"/>
                    </a:lnTo>
                    <a:lnTo>
                      <a:pt x="1225" y="5530"/>
                    </a:lnTo>
                    <a:lnTo>
                      <a:pt x="1581" y="6004"/>
                    </a:lnTo>
                    <a:lnTo>
                      <a:pt x="1936" y="6399"/>
                    </a:lnTo>
                    <a:lnTo>
                      <a:pt x="2371" y="6794"/>
                    </a:lnTo>
                    <a:lnTo>
                      <a:pt x="2805" y="7150"/>
                    </a:lnTo>
                    <a:lnTo>
                      <a:pt x="3319" y="7466"/>
                    </a:lnTo>
                    <a:lnTo>
                      <a:pt x="3793" y="7742"/>
                    </a:lnTo>
                    <a:lnTo>
                      <a:pt x="3911" y="7742"/>
                    </a:lnTo>
                    <a:lnTo>
                      <a:pt x="3951" y="7703"/>
                    </a:lnTo>
                    <a:lnTo>
                      <a:pt x="3951" y="7624"/>
                    </a:lnTo>
                    <a:lnTo>
                      <a:pt x="3911" y="7545"/>
                    </a:lnTo>
                    <a:lnTo>
                      <a:pt x="3398" y="7268"/>
                    </a:lnTo>
                    <a:lnTo>
                      <a:pt x="2924" y="6992"/>
                    </a:lnTo>
                    <a:lnTo>
                      <a:pt x="2489" y="6636"/>
                    </a:lnTo>
                    <a:lnTo>
                      <a:pt x="2094" y="6281"/>
                    </a:lnTo>
                    <a:lnTo>
                      <a:pt x="1739" y="5846"/>
                    </a:lnTo>
                    <a:lnTo>
                      <a:pt x="1383" y="5412"/>
                    </a:lnTo>
                    <a:lnTo>
                      <a:pt x="1067" y="4938"/>
                    </a:lnTo>
                    <a:lnTo>
                      <a:pt x="830" y="4464"/>
                    </a:lnTo>
                    <a:lnTo>
                      <a:pt x="593" y="3950"/>
                    </a:lnTo>
                    <a:lnTo>
                      <a:pt x="435" y="3397"/>
                    </a:lnTo>
                    <a:lnTo>
                      <a:pt x="317" y="2884"/>
                    </a:lnTo>
                    <a:lnTo>
                      <a:pt x="238" y="2331"/>
                    </a:lnTo>
                    <a:lnTo>
                      <a:pt x="198" y="1778"/>
                    </a:lnTo>
                    <a:lnTo>
                      <a:pt x="198" y="1225"/>
                    </a:lnTo>
                    <a:lnTo>
                      <a:pt x="277" y="672"/>
                    </a:lnTo>
                    <a:lnTo>
                      <a:pt x="396" y="119"/>
                    </a:lnTo>
                    <a:lnTo>
                      <a:pt x="356" y="40"/>
                    </a:lnTo>
                    <a:lnTo>
                      <a:pt x="317" y="0"/>
                    </a:lnTo>
                    <a:close/>
                  </a:path>
                </a:pathLst>
              </a:custGeom>
              <a:solidFill>
                <a:schemeClr val="dk1"/>
              </a:solidFill>
              <a:ln>
                <a:noFill/>
              </a:ln>
            </p:spPr>
            <p:txBody>
              <a:bodyPr spcFirstLastPara="1" wrap="square" lIns="121900" tIns="121900" rIns="121900" bIns="121900" anchor="ctr" anchorCtr="0">
                <a:noAutofit/>
              </a:bodyPr>
              <a:lstStyle/>
              <a:p>
                <a:endParaRPr sz="2400" dirty="0"/>
              </a:p>
            </p:txBody>
          </p:sp>
          <p:sp>
            <p:nvSpPr>
              <p:cNvPr id="1943" name="Google Shape;1943;p40"/>
              <p:cNvSpPr/>
              <p:nvPr/>
            </p:nvSpPr>
            <p:spPr>
              <a:xfrm>
                <a:off x="2933075" y="3352725"/>
                <a:ext cx="187650" cy="196550"/>
              </a:xfrm>
              <a:custGeom>
                <a:avLst/>
                <a:gdLst/>
                <a:ahLst/>
                <a:cxnLst/>
                <a:rect l="l" t="t" r="r" b="b"/>
                <a:pathLst>
                  <a:path w="7506" h="7862" extrusionOk="0">
                    <a:moveTo>
                      <a:pt x="5491" y="1"/>
                    </a:moveTo>
                    <a:lnTo>
                      <a:pt x="5214" y="40"/>
                    </a:lnTo>
                    <a:lnTo>
                      <a:pt x="4938" y="119"/>
                    </a:lnTo>
                    <a:lnTo>
                      <a:pt x="4187" y="396"/>
                    </a:lnTo>
                    <a:lnTo>
                      <a:pt x="3437" y="712"/>
                    </a:lnTo>
                    <a:lnTo>
                      <a:pt x="2686" y="1107"/>
                    </a:lnTo>
                    <a:lnTo>
                      <a:pt x="1975" y="1581"/>
                    </a:lnTo>
                    <a:lnTo>
                      <a:pt x="1659" y="1818"/>
                    </a:lnTo>
                    <a:lnTo>
                      <a:pt x="1343" y="2094"/>
                    </a:lnTo>
                    <a:lnTo>
                      <a:pt x="1067" y="2371"/>
                    </a:lnTo>
                    <a:lnTo>
                      <a:pt x="830" y="2647"/>
                    </a:lnTo>
                    <a:lnTo>
                      <a:pt x="593" y="2963"/>
                    </a:lnTo>
                    <a:lnTo>
                      <a:pt x="395" y="3279"/>
                    </a:lnTo>
                    <a:lnTo>
                      <a:pt x="237" y="3635"/>
                    </a:lnTo>
                    <a:lnTo>
                      <a:pt x="119" y="3990"/>
                    </a:lnTo>
                    <a:lnTo>
                      <a:pt x="0" y="4425"/>
                    </a:lnTo>
                    <a:lnTo>
                      <a:pt x="0" y="4859"/>
                    </a:lnTo>
                    <a:lnTo>
                      <a:pt x="40" y="5294"/>
                    </a:lnTo>
                    <a:lnTo>
                      <a:pt x="158" y="5728"/>
                    </a:lnTo>
                    <a:lnTo>
                      <a:pt x="277" y="6123"/>
                    </a:lnTo>
                    <a:lnTo>
                      <a:pt x="514" y="6518"/>
                    </a:lnTo>
                    <a:lnTo>
                      <a:pt x="751" y="6834"/>
                    </a:lnTo>
                    <a:lnTo>
                      <a:pt x="1067" y="7150"/>
                    </a:lnTo>
                    <a:lnTo>
                      <a:pt x="1422" y="7427"/>
                    </a:lnTo>
                    <a:lnTo>
                      <a:pt x="1817" y="7624"/>
                    </a:lnTo>
                    <a:lnTo>
                      <a:pt x="2212" y="7743"/>
                    </a:lnTo>
                    <a:lnTo>
                      <a:pt x="2647" y="7822"/>
                    </a:lnTo>
                    <a:lnTo>
                      <a:pt x="3081" y="7861"/>
                    </a:lnTo>
                    <a:lnTo>
                      <a:pt x="3516" y="7822"/>
                    </a:lnTo>
                    <a:lnTo>
                      <a:pt x="3950" y="7743"/>
                    </a:lnTo>
                    <a:lnTo>
                      <a:pt x="4345" y="7585"/>
                    </a:lnTo>
                    <a:lnTo>
                      <a:pt x="4701" y="7387"/>
                    </a:lnTo>
                    <a:lnTo>
                      <a:pt x="5017" y="7150"/>
                    </a:lnTo>
                    <a:lnTo>
                      <a:pt x="5293" y="6913"/>
                    </a:lnTo>
                    <a:lnTo>
                      <a:pt x="5570" y="6637"/>
                    </a:lnTo>
                    <a:lnTo>
                      <a:pt x="5807" y="6321"/>
                    </a:lnTo>
                    <a:lnTo>
                      <a:pt x="6044" y="6005"/>
                    </a:lnTo>
                    <a:lnTo>
                      <a:pt x="6478" y="5333"/>
                    </a:lnTo>
                    <a:lnTo>
                      <a:pt x="6794" y="4820"/>
                    </a:lnTo>
                    <a:lnTo>
                      <a:pt x="7071" y="4306"/>
                    </a:lnTo>
                    <a:lnTo>
                      <a:pt x="7268" y="3714"/>
                    </a:lnTo>
                    <a:lnTo>
                      <a:pt x="7426" y="3161"/>
                    </a:lnTo>
                    <a:lnTo>
                      <a:pt x="7466" y="2845"/>
                    </a:lnTo>
                    <a:lnTo>
                      <a:pt x="7505" y="2568"/>
                    </a:lnTo>
                    <a:lnTo>
                      <a:pt x="7505" y="2252"/>
                    </a:lnTo>
                    <a:lnTo>
                      <a:pt x="7466" y="1936"/>
                    </a:lnTo>
                    <a:lnTo>
                      <a:pt x="7387" y="1660"/>
                    </a:lnTo>
                    <a:lnTo>
                      <a:pt x="7308" y="1383"/>
                    </a:lnTo>
                    <a:lnTo>
                      <a:pt x="7189" y="1107"/>
                    </a:lnTo>
                    <a:lnTo>
                      <a:pt x="7031" y="870"/>
                    </a:lnTo>
                    <a:lnTo>
                      <a:pt x="6834" y="633"/>
                    </a:lnTo>
                    <a:lnTo>
                      <a:pt x="6597" y="435"/>
                    </a:lnTo>
                    <a:lnTo>
                      <a:pt x="6360" y="277"/>
                    </a:lnTo>
                    <a:lnTo>
                      <a:pt x="6083" y="119"/>
                    </a:lnTo>
                    <a:lnTo>
                      <a:pt x="5807" y="40"/>
                    </a:lnTo>
                    <a:lnTo>
                      <a:pt x="5491" y="1"/>
                    </a:lnTo>
                    <a:close/>
                  </a:path>
                </a:pathLst>
              </a:custGeom>
              <a:solidFill>
                <a:srgbClr val="FFC5C4"/>
              </a:solidFill>
              <a:ln>
                <a:noFill/>
              </a:ln>
            </p:spPr>
            <p:txBody>
              <a:bodyPr spcFirstLastPara="1" wrap="square" lIns="121900" tIns="121900" rIns="121900" bIns="121900" anchor="ctr" anchorCtr="0">
                <a:noAutofit/>
              </a:bodyPr>
              <a:lstStyle/>
              <a:p>
                <a:endParaRPr sz="2400" dirty="0"/>
              </a:p>
            </p:txBody>
          </p:sp>
          <p:sp>
            <p:nvSpPr>
              <p:cNvPr id="1944" name="Google Shape;1944;p40"/>
              <p:cNvSpPr/>
              <p:nvPr/>
            </p:nvSpPr>
            <p:spPr>
              <a:xfrm>
                <a:off x="3080200" y="3236200"/>
                <a:ext cx="100750" cy="20775"/>
              </a:xfrm>
              <a:custGeom>
                <a:avLst/>
                <a:gdLst/>
                <a:ahLst/>
                <a:cxnLst/>
                <a:rect l="l" t="t" r="r" b="b"/>
                <a:pathLst>
                  <a:path w="4030" h="831" extrusionOk="0">
                    <a:moveTo>
                      <a:pt x="198" y="1"/>
                    </a:moveTo>
                    <a:lnTo>
                      <a:pt x="80" y="80"/>
                    </a:lnTo>
                    <a:lnTo>
                      <a:pt x="40" y="159"/>
                    </a:lnTo>
                    <a:lnTo>
                      <a:pt x="1" y="277"/>
                    </a:lnTo>
                    <a:lnTo>
                      <a:pt x="1" y="475"/>
                    </a:lnTo>
                    <a:lnTo>
                      <a:pt x="40" y="593"/>
                    </a:lnTo>
                    <a:lnTo>
                      <a:pt x="80" y="672"/>
                    </a:lnTo>
                    <a:lnTo>
                      <a:pt x="159" y="751"/>
                    </a:lnTo>
                    <a:lnTo>
                      <a:pt x="277" y="751"/>
                    </a:lnTo>
                    <a:lnTo>
                      <a:pt x="3753" y="830"/>
                    </a:lnTo>
                    <a:lnTo>
                      <a:pt x="3832" y="791"/>
                    </a:lnTo>
                    <a:lnTo>
                      <a:pt x="3951" y="751"/>
                    </a:lnTo>
                    <a:lnTo>
                      <a:pt x="3990" y="672"/>
                    </a:lnTo>
                    <a:lnTo>
                      <a:pt x="4030" y="554"/>
                    </a:lnTo>
                    <a:lnTo>
                      <a:pt x="4030" y="356"/>
                    </a:lnTo>
                    <a:lnTo>
                      <a:pt x="4030" y="238"/>
                    </a:lnTo>
                    <a:lnTo>
                      <a:pt x="3951" y="159"/>
                    </a:lnTo>
                    <a:lnTo>
                      <a:pt x="3872" y="80"/>
                    </a:lnTo>
                    <a:lnTo>
                      <a:pt x="3753" y="80"/>
                    </a:lnTo>
                    <a:lnTo>
                      <a:pt x="317" y="1"/>
                    </a:lnTo>
                    <a:close/>
                  </a:path>
                </a:pathLst>
              </a:custGeom>
              <a:solidFill>
                <a:schemeClr val="accent5"/>
              </a:solidFill>
              <a:ln>
                <a:noFill/>
              </a:ln>
            </p:spPr>
            <p:txBody>
              <a:bodyPr spcFirstLastPara="1" wrap="square" lIns="121900" tIns="121900" rIns="121900" bIns="121900" anchor="ctr" anchorCtr="0">
                <a:noAutofit/>
              </a:bodyPr>
              <a:lstStyle/>
              <a:p>
                <a:endParaRPr sz="2400" dirty="0"/>
              </a:p>
            </p:txBody>
          </p:sp>
          <p:sp>
            <p:nvSpPr>
              <p:cNvPr id="1945" name="Google Shape;1945;p40"/>
              <p:cNvSpPr/>
              <p:nvPr/>
            </p:nvSpPr>
            <p:spPr>
              <a:xfrm>
                <a:off x="3086125" y="3248050"/>
                <a:ext cx="84950" cy="230125"/>
              </a:xfrm>
              <a:custGeom>
                <a:avLst/>
                <a:gdLst/>
                <a:ahLst/>
                <a:cxnLst/>
                <a:rect l="l" t="t" r="r" b="b"/>
                <a:pathLst>
                  <a:path w="3398" h="9205" extrusionOk="0">
                    <a:moveTo>
                      <a:pt x="159" y="1"/>
                    </a:moveTo>
                    <a:lnTo>
                      <a:pt x="1" y="9125"/>
                    </a:lnTo>
                    <a:lnTo>
                      <a:pt x="3200" y="9204"/>
                    </a:lnTo>
                    <a:lnTo>
                      <a:pt x="3398" y="80"/>
                    </a:lnTo>
                    <a:lnTo>
                      <a:pt x="159" y="1"/>
                    </a:lnTo>
                    <a:close/>
                  </a:path>
                </a:pathLst>
              </a:custGeom>
              <a:solidFill>
                <a:schemeClr val="accent5"/>
              </a:solidFill>
              <a:ln>
                <a:noFill/>
              </a:ln>
            </p:spPr>
            <p:txBody>
              <a:bodyPr spcFirstLastPara="1" wrap="square" lIns="121900" tIns="121900" rIns="121900" bIns="121900" anchor="ctr" anchorCtr="0">
                <a:noAutofit/>
              </a:bodyPr>
              <a:lstStyle/>
              <a:p>
                <a:endParaRPr sz="2400" dirty="0"/>
              </a:p>
            </p:txBody>
          </p:sp>
          <p:sp>
            <p:nvSpPr>
              <p:cNvPr id="1946" name="Google Shape;1946;p40"/>
              <p:cNvSpPr/>
              <p:nvPr/>
            </p:nvSpPr>
            <p:spPr>
              <a:xfrm>
                <a:off x="2979475" y="3407050"/>
                <a:ext cx="291350" cy="209375"/>
              </a:xfrm>
              <a:custGeom>
                <a:avLst/>
                <a:gdLst/>
                <a:ahLst/>
                <a:cxnLst/>
                <a:rect l="l" t="t" r="r" b="b"/>
                <a:pathLst>
                  <a:path w="11654" h="8375" extrusionOk="0">
                    <a:moveTo>
                      <a:pt x="5965" y="0"/>
                    </a:moveTo>
                    <a:lnTo>
                      <a:pt x="277" y="6241"/>
                    </a:lnTo>
                    <a:lnTo>
                      <a:pt x="159" y="6360"/>
                    </a:lnTo>
                    <a:lnTo>
                      <a:pt x="80" y="6518"/>
                    </a:lnTo>
                    <a:lnTo>
                      <a:pt x="40" y="6676"/>
                    </a:lnTo>
                    <a:lnTo>
                      <a:pt x="1" y="6834"/>
                    </a:lnTo>
                    <a:lnTo>
                      <a:pt x="1" y="7189"/>
                    </a:lnTo>
                    <a:lnTo>
                      <a:pt x="80" y="7505"/>
                    </a:lnTo>
                    <a:lnTo>
                      <a:pt x="238" y="7782"/>
                    </a:lnTo>
                    <a:lnTo>
                      <a:pt x="475" y="7979"/>
                    </a:lnTo>
                    <a:lnTo>
                      <a:pt x="633" y="8098"/>
                    </a:lnTo>
                    <a:lnTo>
                      <a:pt x="791" y="8137"/>
                    </a:lnTo>
                    <a:lnTo>
                      <a:pt x="949" y="8177"/>
                    </a:lnTo>
                    <a:lnTo>
                      <a:pt x="1146" y="8216"/>
                    </a:lnTo>
                    <a:lnTo>
                      <a:pt x="10468" y="8374"/>
                    </a:lnTo>
                    <a:lnTo>
                      <a:pt x="10626" y="8374"/>
                    </a:lnTo>
                    <a:lnTo>
                      <a:pt x="10824" y="8335"/>
                    </a:lnTo>
                    <a:lnTo>
                      <a:pt x="10982" y="8256"/>
                    </a:lnTo>
                    <a:lnTo>
                      <a:pt x="11100" y="8177"/>
                    </a:lnTo>
                    <a:lnTo>
                      <a:pt x="11377" y="7979"/>
                    </a:lnTo>
                    <a:lnTo>
                      <a:pt x="11535" y="7703"/>
                    </a:lnTo>
                    <a:lnTo>
                      <a:pt x="11653" y="7387"/>
                    </a:lnTo>
                    <a:lnTo>
                      <a:pt x="11653" y="7071"/>
                    </a:lnTo>
                    <a:lnTo>
                      <a:pt x="11614" y="6913"/>
                    </a:lnTo>
                    <a:lnTo>
                      <a:pt x="11574" y="6755"/>
                    </a:lnTo>
                    <a:lnTo>
                      <a:pt x="11495" y="6597"/>
                    </a:lnTo>
                    <a:lnTo>
                      <a:pt x="11377" y="6439"/>
                    </a:lnTo>
                    <a:lnTo>
                      <a:pt x="5965" y="0"/>
                    </a:lnTo>
                    <a:close/>
                  </a:path>
                </a:pathLst>
              </a:custGeom>
              <a:solidFill>
                <a:schemeClr val="accent5"/>
              </a:solidFill>
              <a:ln>
                <a:noFill/>
              </a:ln>
            </p:spPr>
            <p:txBody>
              <a:bodyPr spcFirstLastPara="1" wrap="square" lIns="121900" tIns="121900" rIns="121900" bIns="121900" anchor="ctr" anchorCtr="0">
                <a:noAutofit/>
              </a:bodyPr>
              <a:lstStyle/>
              <a:p>
                <a:endParaRPr sz="2400" dirty="0"/>
              </a:p>
            </p:txBody>
          </p:sp>
          <p:sp>
            <p:nvSpPr>
              <p:cNvPr id="1947" name="Google Shape;1947;p40"/>
              <p:cNvSpPr/>
              <p:nvPr/>
            </p:nvSpPr>
            <p:spPr>
              <a:xfrm>
                <a:off x="3012075" y="3438650"/>
                <a:ext cx="226150" cy="149125"/>
              </a:xfrm>
              <a:custGeom>
                <a:avLst/>
                <a:gdLst/>
                <a:ahLst/>
                <a:cxnLst/>
                <a:rect l="l" t="t" r="r" b="b"/>
                <a:pathLst>
                  <a:path w="9046" h="5965" extrusionOk="0">
                    <a:moveTo>
                      <a:pt x="4622" y="0"/>
                    </a:moveTo>
                    <a:lnTo>
                      <a:pt x="119" y="4938"/>
                    </a:lnTo>
                    <a:lnTo>
                      <a:pt x="40" y="5096"/>
                    </a:lnTo>
                    <a:lnTo>
                      <a:pt x="0" y="5214"/>
                    </a:lnTo>
                    <a:lnTo>
                      <a:pt x="0" y="5372"/>
                    </a:lnTo>
                    <a:lnTo>
                      <a:pt x="40" y="5491"/>
                    </a:lnTo>
                    <a:lnTo>
                      <a:pt x="79" y="5649"/>
                    </a:lnTo>
                    <a:lnTo>
                      <a:pt x="198" y="5728"/>
                    </a:lnTo>
                    <a:lnTo>
                      <a:pt x="316" y="5807"/>
                    </a:lnTo>
                    <a:lnTo>
                      <a:pt x="474" y="5807"/>
                    </a:lnTo>
                    <a:lnTo>
                      <a:pt x="8532" y="5965"/>
                    </a:lnTo>
                    <a:lnTo>
                      <a:pt x="8690" y="5965"/>
                    </a:lnTo>
                    <a:lnTo>
                      <a:pt x="8809" y="5886"/>
                    </a:lnTo>
                    <a:lnTo>
                      <a:pt x="8927" y="5807"/>
                    </a:lnTo>
                    <a:lnTo>
                      <a:pt x="9006" y="5688"/>
                    </a:lnTo>
                    <a:lnTo>
                      <a:pt x="9046" y="5530"/>
                    </a:lnTo>
                    <a:lnTo>
                      <a:pt x="9046" y="5412"/>
                    </a:lnTo>
                    <a:lnTo>
                      <a:pt x="9006" y="5254"/>
                    </a:lnTo>
                    <a:lnTo>
                      <a:pt x="8927" y="5096"/>
                    </a:lnTo>
                    <a:lnTo>
                      <a:pt x="4622" y="0"/>
                    </a:lnTo>
                    <a:close/>
                  </a:path>
                </a:pathLst>
              </a:custGeom>
              <a:solidFill>
                <a:schemeClr val="accent3"/>
              </a:solidFill>
              <a:ln>
                <a:noFill/>
              </a:ln>
            </p:spPr>
            <p:txBody>
              <a:bodyPr spcFirstLastPara="1" wrap="square" lIns="121900" tIns="121900" rIns="121900" bIns="121900" anchor="ctr" anchorCtr="0">
                <a:noAutofit/>
              </a:bodyPr>
              <a:lstStyle/>
              <a:p>
                <a:endParaRPr sz="2400" dirty="0"/>
              </a:p>
            </p:txBody>
          </p:sp>
          <p:sp>
            <p:nvSpPr>
              <p:cNvPr id="1948" name="Google Shape;1948;p40"/>
              <p:cNvSpPr/>
              <p:nvPr/>
            </p:nvSpPr>
            <p:spPr>
              <a:xfrm>
                <a:off x="3101925" y="3334950"/>
                <a:ext cx="51375" cy="166925"/>
              </a:xfrm>
              <a:custGeom>
                <a:avLst/>
                <a:gdLst/>
                <a:ahLst/>
                <a:cxnLst/>
                <a:rect l="l" t="t" r="r" b="b"/>
                <a:pathLst>
                  <a:path w="2055" h="6677" extrusionOk="0">
                    <a:moveTo>
                      <a:pt x="119" y="1"/>
                    </a:moveTo>
                    <a:lnTo>
                      <a:pt x="1" y="6676"/>
                    </a:lnTo>
                    <a:lnTo>
                      <a:pt x="1936" y="6676"/>
                    </a:lnTo>
                    <a:lnTo>
                      <a:pt x="2055" y="40"/>
                    </a:lnTo>
                    <a:lnTo>
                      <a:pt x="119" y="1"/>
                    </a:lnTo>
                    <a:close/>
                  </a:path>
                </a:pathLst>
              </a:custGeom>
              <a:solidFill>
                <a:schemeClr val="accent3"/>
              </a:solidFill>
              <a:ln>
                <a:noFill/>
              </a:ln>
            </p:spPr>
            <p:txBody>
              <a:bodyPr spcFirstLastPara="1" wrap="square" lIns="121900" tIns="121900" rIns="121900" bIns="121900" anchor="ctr" anchorCtr="0">
                <a:noAutofit/>
              </a:bodyPr>
              <a:lstStyle/>
              <a:p>
                <a:endParaRPr sz="2400" dirty="0"/>
              </a:p>
            </p:txBody>
          </p:sp>
          <p:sp>
            <p:nvSpPr>
              <p:cNvPr id="1949" name="Google Shape;1949;p40"/>
              <p:cNvSpPr/>
              <p:nvPr/>
            </p:nvSpPr>
            <p:spPr>
              <a:xfrm>
                <a:off x="3060450" y="3557150"/>
                <a:ext cx="14850" cy="12850"/>
              </a:xfrm>
              <a:custGeom>
                <a:avLst/>
                <a:gdLst/>
                <a:ahLst/>
                <a:cxnLst/>
                <a:rect l="l" t="t" r="r" b="b"/>
                <a:pathLst>
                  <a:path w="594" h="514" extrusionOk="0">
                    <a:moveTo>
                      <a:pt x="80" y="0"/>
                    </a:moveTo>
                    <a:lnTo>
                      <a:pt x="1" y="40"/>
                    </a:lnTo>
                    <a:lnTo>
                      <a:pt x="1" y="119"/>
                    </a:lnTo>
                    <a:lnTo>
                      <a:pt x="40" y="198"/>
                    </a:lnTo>
                    <a:lnTo>
                      <a:pt x="396" y="474"/>
                    </a:lnTo>
                    <a:lnTo>
                      <a:pt x="475" y="514"/>
                    </a:lnTo>
                    <a:lnTo>
                      <a:pt x="554" y="474"/>
                    </a:lnTo>
                    <a:lnTo>
                      <a:pt x="593" y="395"/>
                    </a:lnTo>
                    <a:lnTo>
                      <a:pt x="554" y="316"/>
                    </a:lnTo>
                    <a:lnTo>
                      <a:pt x="159" y="0"/>
                    </a:lnTo>
                    <a:close/>
                  </a:path>
                </a:pathLst>
              </a:custGeom>
              <a:solidFill>
                <a:schemeClr val="dk1"/>
              </a:solidFill>
              <a:ln>
                <a:noFill/>
              </a:ln>
            </p:spPr>
            <p:txBody>
              <a:bodyPr spcFirstLastPara="1" wrap="square" lIns="121900" tIns="121900" rIns="121900" bIns="121900" anchor="ctr" anchorCtr="0">
                <a:noAutofit/>
              </a:bodyPr>
              <a:lstStyle/>
              <a:p>
                <a:endParaRPr sz="2400" dirty="0"/>
              </a:p>
            </p:txBody>
          </p:sp>
          <p:sp>
            <p:nvSpPr>
              <p:cNvPr id="1950" name="Google Shape;1950;p40"/>
              <p:cNvSpPr/>
              <p:nvPr/>
            </p:nvSpPr>
            <p:spPr>
              <a:xfrm>
                <a:off x="3098975" y="3519625"/>
                <a:ext cx="16800" cy="11875"/>
              </a:xfrm>
              <a:custGeom>
                <a:avLst/>
                <a:gdLst/>
                <a:ahLst/>
                <a:cxnLst/>
                <a:rect l="l" t="t" r="r" b="b"/>
                <a:pathLst>
                  <a:path w="672" h="475" extrusionOk="0">
                    <a:moveTo>
                      <a:pt x="553" y="0"/>
                    </a:moveTo>
                    <a:lnTo>
                      <a:pt x="40" y="277"/>
                    </a:lnTo>
                    <a:lnTo>
                      <a:pt x="0" y="356"/>
                    </a:lnTo>
                    <a:lnTo>
                      <a:pt x="0" y="435"/>
                    </a:lnTo>
                    <a:lnTo>
                      <a:pt x="40" y="474"/>
                    </a:lnTo>
                    <a:lnTo>
                      <a:pt x="119" y="474"/>
                    </a:lnTo>
                    <a:lnTo>
                      <a:pt x="632" y="198"/>
                    </a:lnTo>
                    <a:lnTo>
                      <a:pt x="672" y="119"/>
                    </a:lnTo>
                    <a:lnTo>
                      <a:pt x="672" y="40"/>
                    </a:lnTo>
                    <a:lnTo>
                      <a:pt x="632" y="0"/>
                    </a:lnTo>
                    <a:close/>
                  </a:path>
                </a:pathLst>
              </a:custGeom>
              <a:solidFill>
                <a:schemeClr val="dk1"/>
              </a:solidFill>
              <a:ln>
                <a:noFill/>
              </a:ln>
            </p:spPr>
            <p:txBody>
              <a:bodyPr spcFirstLastPara="1" wrap="square" lIns="121900" tIns="121900" rIns="121900" bIns="121900" anchor="ctr" anchorCtr="0">
                <a:noAutofit/>
              </a:bodyPr>
              <a:lstStyle/>
              <a:p>
                <a:endParaRPr sz="2400" dirty="0"/>
              </a:p>
            </p:txBody>
          </p:sp>
          <p:sp>
            <p:nvSpPr>
              <p:cNvPr id="1951" name="Google Shape;1951;p40"/>
              <p:cNvSpPr/>
              <p:nvPr/>
            </p:nvSpPr>
            <p:spPr>
              <a:xfrm>
                <a:off x="3162175" y="3530475"/>
                <a:ext cx="5950" cy="16825"/>
              </a:xfrm>
              <a:custGeom>
                <a:avLst/>
                <a:gdLst/>
                <a:ahLst/>
                <a:cxnLst/>
                <a:rect l="l" t="t" r="r" b="b"/>
                <a:pathLst>
                  <a:path w="238" h="673" extrusionOk="0">
                    <a:moveTo>
                      <a:pt x="119" y="1"/>
                    </a:moveTo>
                    <a:lnTo>
                      <a:pt x="40" y="40"/>
                    </a:lnTo>
                    <a:lnTo>
                      <a:pt x="0" y="80"/>
                    </a:lnTo>
                    <a:lnTo>
                      <a:pt x="0" y="554"/>
                    </a:lnTo>
                    <a:lnTo>
                      <a:pt x="40" y="633"/>
                    </a:lnTo>
                    <a:lnTo>
                      <a:pt x="119" y="672"/>
                    </a:lnTo>
                    <a:lnTo>
                      <a:pt x="198" y="633"/>
                    </a:lnTo>
                    <a:lnTo>
                      <a:pt x="237" y="554"/>
                    </a:lnTo>
                    <a:lnTo>
                      <a:pt x="237" y="80"/>
                    </a:lnTo>
                    <a:lnTo>
                      <a:pt x="198" y="40"/>
                    </a:lnTo>
                    <a:lnTo>
                      <a:pt x="119" y="1"/>
                    </a:lnTo>
                    <a:close/>
                  </a:path>
                </a:pathLst>
              </a:custGeom>
              <a:solidFill>
                <a:schemeClr val="dk1"/>
              </a:solidFill>
              <a:ln>
                <a:noFill/>
              </a:ln>
            </p:spPr>
            <p:txBody>
              <a:bodyPr spcFirstLastPara="1" wrap="square" lIns="121900" tIns="121900" rIns="121900" bIns="121900" anchor="ctr" anchorCtr="0">
                <a:noAutofit/>
              </a:bodyPr>
              <a:lstStyle/>
              <a:p>
                <a:endParaRPr sz="2400" dirty="0"/>
              </a:p>
            </p:txBody>
          </p:sp>
          <p:sp>
            <p:nvSpPr>
              <p:cNvPr id="1952" name="Google Shape;1952;p40"/>
              <p:cNvSpPr/>
              <p:nvPr/>
            </p:nvSpPr>
            <p:spPr>
              <a:xfrm>
                <a:off x="3133525" y="3556150"/>
                <a:ext cx="10900" cy="13850"/>
              </a:xfrm>
              <a:custGeom>
                <a:avLst/>
                <a:gdLst/>
                <a:ahLst/>
                <a:cxnLst/>
                <a:rect l="l" t="t" r="r" b="b"/>
                <a:pathLst>
                  <a:path w="436" h="554" extrusionOk="0">
                    <a:moveTo>
                      <a:pt x="119" y="1"/>
                    </a:moveTo>
                    <a:lnTo>
                      <a:pt x="40" y="40"/>
                    </a:lnTo>
                    <a:lnTo>
                      <a:pt x="1" y="119"/>
                    </a:lnTo>
                    <a:lnTo>
                      <a:pt x="1" y="198"/>
                    </a:lnTo>
                    <a:lnTo>
                      <a:pt x="238" y="514"/>
                    </a:lnTo>
                    <a:lnTo>
                      <a:pt x="277" y="554"/>
                    </a:lnTo>
                    <a:lnTo>
                      <a:pt x="396" y="554"/>
                    </a:lnTo>
                    <a:lnTo>
                      <a:pt x="435" y="475"/>
                    </a:lnTo>
                    <a:lnTo>
                      <a:pt x="396" y="396"/>
                    </a:lnTo>
                    <a:lnTo>
                      <a:pt x="159" y="80"/>
                    </a:lnTo>
                    <a:lnTo>
                      <a:pt x="119" y="1"/>
                    </a:lnTo>
                    <a:close/>
                  </a:path>
                </a:pathLst>
              </a:custGeom>
              <a:solidFill>
                <a:schemeClr val="dk1"/>
              </a:solidFill>
              <a:ln>
                <a:noFill/>
              </a:ln>
            </p:spPr>
            <p:txBody>
              <a:bodyPr spcFirstLastPara="1" wrap="square" lIns="121900" tIns="121900" rIns="121900" bIns="121900" anchor="ctr" anchorCtr="0">
                <a:noAutofit/>
              </a:bodyPr>
              <a:lstStyle/>
              <a:p>
                <a:endParaRPr sz="2400" dirty="0"/>
              </a:p>
            </p:txBody>
          </p:sp>
          <p:sp>
            <p:nvSpPr>
              <p:cNvPr id="1953" name="Google Shape;1953;p40"/>
              <p:cNvSpPr/>
              <p:nvPr/>
            </p:nvSpPr>
            <p:spPr>
              <a:xfrm>
                <a:off x="3195750" y="3564050"/>
                <a:ext cx="15825" cy="6950"/>
              </a:xfrm>
              <a:custGeom>
                <a:avLst/>
                <a:gdLst/>
                <a:ahLst/>
                <a:cxnLst/>
                <a:rect l="l" t="t" r="r" b="b"/>
                <a:pathLst>
                  <a:path w="633" h="278" extrusionOk="0">
                    <a:moveTo>
                      <a:pt x="514" y="1"/>
                    </a:moveTo>
                    <a:lnTo>
                      <a:pt x="79" y="80"/>
                    </a:lnTo>
                    <a:lnTo>
                      <a:pt x="0" y="119"/>
                    </a:lnTo>
                    <a:lnTo>
                      <a:pt x="0" y="198"/>
                    </a:lnTo>
                    <a:lnTo>
                      <a:pt x="40" y="277"/>
                    </a:lnTo>
                    <a:lnTo>
                      <a:pt x="119" y="277"/>
                    </a:lnTo>
                    <a:lnTo>
                      <a:pt x="553" y="198"/>
                    </a:lnTo>
                    <a:lnTo>
                      <a:pt x="593" y="159"/>
                    </a:lnTo>
                    <a:lnTo>
                      <a:pt x="632" y="80"/>
                    </a:lnTo>
                    <a:lnTo>
                      <a:pt x="593" y="40"/>
                    </a:lnTo>
                    <a:lnTo>
                      <a:pt x="514" y="1"/>
                    </a:lnTo>
                    <a:close/>
                  </a:path>
                </a:pathLst>
              </a:custGeom>
              <a:solidFill>
                <a:schemeClr val="dk1"/>
              </a:solidFill>
              <a:ln>
                <a:noFill/>
              </a:ln>
            </p:spPr>
            <p:txBody>
              <a:bodyPr spcFirstLastPara="1" wrap="square" lIns="121900" tIns="121900" rIns="121900" bIns="121900" anchor="ctr" anchorCtr="0">
                <a:noAutofit/>
              </a:bodyPr>
              <a:lstStyle/>
              <a:p>
                <a:endParaRPr sz="2400" dirty="0"/>
              </a:p>
            </p:txBody>
          </p:sp>
          <p:sp>
            <p:nvSpPr>
              <p:cNvPr id="1954" name="Google Shape;1954;p40"/>
              <p:cNvSpPr/>
              <p:nvPr/>
            </p:nvSpPr>
            <p:spPr>
              <a:xfrm>
                <a:off x="3112800" y="3486050"/>
                <a:ext cx="14825" cy="5950"/>
              </a:xfrm>
              <a:custGeom>
                <a:avLst/>
                <a:gdLst/>
                <a:ahLst/>
                <a:cxnLst/>
                <a:rect l="l" t="t" r="r" b="b"/>
                <a:pathLst>
                  <a:path w="593" h="238" extrusionOk="0">
                    <a:moveTo>
                      <a:pt x="40" y="0"/>
                    </a:moveTo>
                    <a:lnTo>
                      <a:pt x="0" y="79"/>
                    </a:lnTo>
                    <a:lnTo>
                      <a:pt x="40" y="158"/>
                    </a:lnTo>
                    <a:lnTo>
                      <a:pt x="119" y="198"/>
                    </a:lnTo>
                    <a:lnTo>
                      <a:pt x="474" y="237"/>
                    </a:lnTo>
                    <a:lnTo>
                      <a:pt x="514" y="237"/>
                    </a:lnTo>
                    <a:lnTo>
                      <a:pt x="553" y="198"/>
                    </a:lnTo>
                    <a:lnTo>
                      <a:pt x="593" y="119"/>
                    </a:lnTo>
                    <a:lnTo>
                      <a:pt x="593" y="79"/>
                    </a:lnTo>
                    <a:lnTo>
                      <a:pt x="514" y="40"/>
                    </a:lnTo>
                    <a:lnTo>
                      <a:pt x="119" y="0"/>
                    </a:lnTo>
                    <a:close/>
                  </a:path>
                </a:pathLst>
              </a:custGeom>
              <a:solidFill>
                <a:schemeClr val="dk1"/>
              </a:solidFill>
              <a:ln>
                <a:noFill/>
              </a:ln>
            </p:spPr>
            <p:txBody>
              <a:bodyPr spcFirstLastPara="1" wrap="square" lIns="121900" tIns="121900" rIns="121900" bIns="121900" anchor="ctr" anchorCtr="0">
                <a:noAutofit/>
              </a:bodyPr>
              <a:lstStyle/>
              <a:p>
                <a:endParaRPr sz="2400" dirty="0"/>
              </a:p>
            </p:txBody>
          </p:sp>
          <p:sp>
            <p:nvSpPr>
              <p:cNvPr id="1955" name="Google Shape;1955;p40"/>
              <p:cNvSpPr/>
              <p:nvPr/>
            </p:nvSpPr>
            <p:spPr>
              <a:xfrm>
                <a:off x="3126625" y="3414950"/>
                <a:ext cx="8900" cy="17800"/>
              </a:xfrm>
              <a:custGeom>
                <a:avLst/>
                <a:gdLst/>
                <a:ahLst/>
                <a:cxnLst/>
                <a:rect l="l" t="t" r="r" b="b"/>
                <a:pathLst>
                  <a:path w="356" h="712" extrusionOk="0">
                    <a:moveTo>
                      <a:pt x="198" y="0"/>
                    </a:moveTo>
                    <a:lnTo>
                      <a:pt x="158" y="79"/>
                    </a:lnTo>
                    <a:lnTo>
                      <a:pt x="0" y="593"/>
                    </a:lnTo>
                    <a:lnTo>
                      <a:pt x="0" y="672"/>
                    </a:lnTo>
                    <a:lnTo>
                      <a:pt x="79" y="711"/>
                    </a:lnTo>
                    <a:lnTo>
                      <a:pt x="119" y="711"/>
                    </a:lnTo>
                    <a:lnTo>
                      <a:pt x="158" y="672"/>
                    </a:lnTo>
                    <a:lnTo>
                      <a:pt x="198" y="632"/>
                    </a:lnTo>
                    <a:lnTo>
                      <a:pt x="356" y="119"/>
                    </a:lnTo>
                    <a:lnTo>
                      <a:pt x="356" y="40"/>
                    </a:lnTo>
                    <a:lnTo>
                      <a:pt x="277" y="0"/>
                    </a:lnTo>
                    <a:close/>
                  </a:path>
                </a:pathLst>
              </a:custGeom>
              <a:solidFill>
                <a:schemeClr val="dk1"/>
              </a:solidFill>
              <a:ln>
                <a:noFill/>
              </a:ln>
            </p:spPr>
            <p:txBody>
              <a:bodyPr spcFirstLastPara="1" wrap="square" lIns="121900" tIns="121900" rIns="121900" bIns="121900" anchor="ctr" anchorCtr="0">
                <a:noAutofit/>
              </a:bodyPr>
              <a:lstStyle/>
              <a:p>
                <a:endParaRPr sz="2400" dirty="0"/>
              </a:p>
            </p:txBody>
          </p:sp>
          <p:sp>
            <p:nvSpPr>
              <p:cNvPr id="1956" name="Google Shape;1956;p40"/>
              <p:cNvSpPr/>
              <p:nvPr/>
            </p:nvSpPr>
            <p:spPr>
              <a:xfrm>
                <a:off x="3085150" y="3253975"/>
                <a:ext cx="87900" cy="7925"/>
              </a:xfrm>
              <a:custGeom>
                <a:avLst/>
                <a:gdLst/>
                <a:ahLst/>
                <a:cxnLst/>
                <a:rect l="l" t="t" r="r" b="b"/>
                <a:pathLst>
                  <a:path w="3516" h="317" extrusionOk="0">
                    <a:moveTo>
                      <a:pt x="79" y="1"/>
                    </a:moveTo>
                    <a:lnTo>
                      <a:pt x="0" y="40"/>
                    </a:lnTo>
                    <a:lnTo>
                      <a:pt x="0" y="119"/>
                    </a:lnTo>
                    <a:lnTo>
                      <a:pt x="0" y="198"/>
                    </a:lnTo>
                    <a:lnTo>
                      <a:pt x="79" y="198"/>
                    </a:lnTo>
                    <a:lnTo>
                      <a:pt x="3437" y="317"/>
                    </a:lnTo>
                    <a:lnTo>
                      <a:pt x="3516" y="277"/>
                    </a:lnTo>
                    <a:lnTo>
                      <a:pt x="3516" y="198"/>
                    </a:lnTo>
                    <a:lnTo>
                      <a:pt x="3516" y="159"/>
                    </a:lnTo>
                    <a:lnTo>
                      <a:pt x="3437" y="119"/>
                    </a:lnTo>
                    <a:lnTo>
                      <a:pt x="79" y="1"/>
                    </a:lnTo>
                    <a:close/>
                  </a:path>
                </a:pathLst>
              </a:custGeom>
              <a:solidFill>
                <a:schemeClr val="dk1"/>
              </a:solidFill>
              <a:ln>
                <a:noFill/>
              </a:ln>
            </p:spPr>
            <p:txBody>
              <a:bodyPr spcFirstLastPara="1" wrap="square" lIns="121900" tIns="121900" rIns="121900" bIns="121900" anchor="ctr" anchorCtr="0">
                <a:noAutofit/>
              </a:bodyPr>
              <a:lstStyle/>
              <a:p>
                <a:endParaRPr sz="2400" dirty="0"/>
              </a:p>
            </p:txBody>
          </p:sp>
          <p:sp>
            <p:nvSpPr>
              <p:cNvPr id="1957" name="Google Shape;1957;p40"/>
              <p:cNvSpPr/>
              <p:nvPr/>
            </p:nvSpPr>
            <p:spPr>
              <a:xfrm>
                <a:off x="3146375" y="3271750"/>
                <a:ext cx="5950" cy="52375"/>
              </a:xfrm>
              <a:custGeom>
                <a:avLst/>
                <a:gdLst/>
                <a:ahLst/>
                <a:cxnLst/>
                <a:rect l="l" t="t" r="r" b="b"/>
                <a:pathLst>
                  <a:path w="238" h="2095" extrusionOk="0">
                    <a:moveTo>
                      <a:pt x="40" y="1"/>
                    </a:moveTo>
                    <a:lnTo>
                      <a:pt x="0" y="80"/>
                    </a:lnTo>
                    <a:lnTo>
                      <a:pt x="40" y="1976"/>
                    </a:lnTo>
                    <a:lnTo>
                      <a:pt x="79" y="2055"/>
                    </a:lnTo>
                    <a:lnTo>
                      <a:pt x="158" y="2094"/>
                    </a:lnTo>
                    <a:lnTo>
                      <a:pt x="237" y="2055"/>
                    </a:lnTo>
                    <a:lnTo>
                      <a:pt x="237" y="1976"/>
                    </a:lnTo>
                    <a:lnTo>
                      <a:pt x="237" y="80"/>
                    </a:lnTo>
                    <a:lnTo>
                      <a:pt x="198" y="1"/>
                    </a:lnTo>
                    <a:close/>
                  </a:path>
                </a:pathLst>
              </a:custGeom>
              <a:solidFill>
                <a:schemeClr val="dk1"/>
              </a:solidFill>
              <a:ln>
                <a:noFill/>
              </a:ln>
            </p:spPr>
            <p:txBody>
              <a:bodyPr spcFirstLastPara="1" wrap="square" lIns="121900" tIns="121900" rIns="121900" bIns="121900" anchor="ctr" anchorCtr="0">
                <a:noAutofit/>
              </a:bodyPr>
              <a:lstStyle/>
              <a:p>
                <a:endParaRPr sz="2400" dirty="0"/>
              </a:p>
            </p:txBody>
          </p:sp>
          <p:sp>
            <p:nvSpPr>
              <p:cNvPr id="1958" name="Google Shape;1958;p40"/>
              <p:cNvSpPr/>
              <p:nvPr/>
            </p:nvSpPr>
            <p:spPr>
              <a:xfrm>
                <a:off x="3214500" y="3570975"/>
                <a:ext cx="32625" cy="32600"/>
              </a:xfrm>
              <a:custGeom>
                <a:avLst/>
                <a:gdLst/>
                <a:ahLst/>
                <a:cxnLst/>
                <a:rect l="l" t="t" r="r" b="b"/>
                <a:pathLst>
                  <a:path w="1305" h="1304" extrusionOk="0">
                    <a:moveTo>
                      <a:pt x="1186" y="0"/>
                    </a:moveTo>
                    <a:lnTo>
                      <a:pt x="1107" y="40"/>
                    </a:lnTo>
                    <a:lnTo>
                      <a:pt x="1067" y="119"/>
                    </a:lnTo>
                    <a:lnTo>
                      <a:pt x="1067" y="277"/>
                    </a:lnTo>
                    <a:lnTo>
                      <a:pt x="1028" y="474"/>
                    </a:lnTo>
                    <a:lnTo>
                      <a:pt x="909" y="632"/>
                    </a:lnTo>
                    <a:lnTo>
                      <a:pt x="791" y="790"/>
                    </a:lnTo>
                    <a:lnTo>
                      <a:pt x="633" y="909"/>
                    </a:lnTo>
                    <a:lnTo>
                      <a:pt x="475" y="988"/>
                    </a:lnTo>
                    <a:lnTo>
                      <a:pt x="277" y="1067"/>
                    </a:lnTo>
                    <a:lnTo>
                      <a:pt x="119" y="1067"/>
                    </a:lnTo>
                    <a:lnTo>
                      <a:pt x="40" y="1106"/>
                    </a:lnTo>
                    <a:lnTo>
                      <a:pt x="1" y="1185"/>
                    </a:lnTo>
                    <a:lnTo>
                      <a:pt x="40" y="1264"/>
                    </a:lnTo>
                    <a:lnTo>
                      <a:pt x="119" y="1304"/>
                    </a:lnTo>
                    <a:lnTo>
                      <a:pt x="356" y="1264"/>
                    </a:lnTo>
                    <a:lnTo>
                      <a:pt x="554" y="1185"/>
                    </a:lnTo>
                    <a:lnTo>
                      <a:pt x="751" y="1067"/>
                    </a:lnTo>
                    <a:lnTo>
                      <a:pt x="949" y="948"/>
                    </a:lnTo>
                    <a:lnTo>
                      <a:pt x="1107" y="751"/>
                    </a:lnTo>
                    <a:lnTo>
                      <a:pt x="1186" y="553"/>
                    </a:lnTo>
                    <a:lnTo>
                      <a:pt x="1265" y="316"/>
                    </a:lnTo>
                    <a:lnTo>
                      <a:pt x="1304" y="119"/>
                    </a:lnTo>
                    <a:lnTo>
                      <a:pt x="1265" y="40"/>
                    </a:lnTo>
                    <a:lnTo>
                      <a:pt x="1186" y="0"/>
                    </a:lnTo>
                    <a:close/>
                  </a:path>
                </a:pathLst>
              </a:custGeom>
              <a:solidFill>
                <a:schemeClr val="dk1"/>
              </a:solidFill>
              <a:ln>
                <a:noFill/>
              </a:ln>
            </p:spPr>
            <p:txBody>
              <a:bodyPr spcFirstLastPara="1" wrap="square" lIns="121900" tIns="121900" rIns="121900" bIns="121900" anchor="ctr" anchorCtr="0">
                <a:noAutofit/>
              </a:bodyPr>
              <a:lstStyle/>
              <a:p>
                <a:endParaRPr sz="2400" dirty="0"/>
              </a:p>
            </p:txBody>
          </p:sp>
          <p:sp>
            <p:nvSpPr>
              <p:cNvPr id="1959" name="Google Shape;1959;p40"/>
              <p:cNvSpPr/>
              <p:nvPr/>
            </p:nvSpPr>
            <p:spPr>
              <a:xfrm>
                <a:off x="2935050" y="3318175"/>
                <a:ext cx="258750" cy="176775"/>
              </a:xfrm>
              <a:custGeom>
                <a:avLst/>
                <a:gdLst/>
                <a:ahLst/>
                <a:cxnLst/>
                <a:rect l="l" t="t" r="r" b="b"/>
                <a:pathLst>
                  <a:path w="10350" h="7071" extrusionOk="0">
                    <a:moveTo>
                      <a:pt x="4898" y="0"/>
                    </a:moveTo>
                    <a:lnTo>
                      <a:pt x="4464" y="40"/>
                    </a:lnTo>
                    <a:lnTo>
                      <a:pt x="3990" y="198"/>
                    </a:lnTo>
                    <a:lnTo>
                      <a:pt x="3595" y="395"/>
                    </a:lnTo>
                    <a:lnTo>
                      <a:pt x="3397" y="514"/>
                    </a:lnTo>
                    <a:lnTo>
                      <a:pt x="3200" y="672"/>
                    </a:lnTo>
                    <a:lnTo>
                      <a:pt x="2686" y="1146"/>
                    </a:lnTo>
                    <a:lnTo>
                      <a:pt x="2212" y="1699"/>
                    </a:lnTo>
                    <a:lnTo>
                      <a:pt x="1778" y="2252"/>
                    </a:lnTo>
                    <a:lnTo>
                      <a:pt x="1343" y="2844"/>
                    </a:lnTo>
                    <a:lnTo>
                      <a:pt x="948" y="3437"/>
                    </a:lnTo>
                    <a:lnTo>
                      <a:pt x="632" y="4069"/>
                    </a:lnTo>
                    <a:lnTo>
                      <a:pt x="316" y="4701"/>
                    </a:lnTo>
                    <a:lnTo>
                      <a:pt x="40" y="5372"/>
                    </a:lnTo>
                    <a:lnTo>
                      <a:pt x="0" y="5530"/>
                    </a:lnTo>
                    <a:lnTo>
                      <a:pt x="0" y="5688"/>
                    </a:lnTo>
                    <a:lnTo>
                      <a:pt x="40" y="5846"/>
                    </a:lnTo>
                    <a:lnTo>
                      <a:pt x="79" y="6004"/>
                    </a:lnTo>
                    <a:lnTo>
                      <a:pt x="237" y="6281"/>
                    </a:lnTo>
                    <a:lnTo>
                      <a:pt x="474" y="6518"/>
                    </a:lnTo>
                    <a:lnTo>
                      <a:pt x="711" y="6676"/>
                    </a:lnTo>
                    <a:lnTo>
                      <a:pt x="988" y="6794"/>
                    </a:lnTo>
                    <a:lnTo>
                      <a:pt x="1264" y="6913"/>
                    </a:lnTo>
                    <a:lnTo>
                      <a:pt x="1580" y="6952"/>
                    </a:lnTo>
                    <a:lnTo>
                      <a:pt x="1975" y="7031"/>
                    </a:lnTo>
                    <a:lnTo>
                      <a:pt x="2370" y="7071"/>
                    </a:lnTo>
                    <a:lnTo>
                      <a:pt x="2765" y="7071"/>
                    </a:lnTo>
                    <a:lnTo>
                      <a:pt x="3160" y="6992"/>
                    </a:lnTo>
                    <a:lnTo>
                      <a:pt x="3555" y="6834"/>
                    </a:lnTo>
                    <a:lnTo>
                      <a:pt x="3871" y="6636"/>
                    </a:lnTo>
                    <a:lnTo>
                      <a:pt x="4187" y="6320"/>
                    </a:lnTo>
                    <a:lnTo>
                      <a:pt x="4306" y="6162"/>
                    </a:lnTo>
                    <a:lnTo>
                      <a:pt x="4385" y="6004"/>
                    </a:lnTo>
                    <a:lnTo>
                      <a:pt x="4622" y="5925"/>
                    </a:lnTo>
                    <a:lnTo>
                      <a:pt x="4898" y="5846"/>
                    </a:lnTo>
                    <a:lnTo>
                      <a:pt x="5096" y="5728"/>
                    </a:lnTo>
                    <a:lnTo>
                      <a:pt x="5293" y="5530"/>
                    </a:lnTo>
                    <a:lnTo>
                      <a:pt x="5412" y="5333"/>
                    </a:lnTo>
                    <a:lnTo>
                      <a:pt x="5491" y="5096"/>
                    </a:lnTo>
                    <a:lnTo>
                      <a:pt x="5491" y="4859"/>
                    </a:lnTo>
                    <a:lnTo>
                      <a:pt x="5451" y="4622"/>
                    </a:lnTo>
                    <a:lnTo>
                      <a:pt x="5649" y="4543"/>
                    </a:lnTo>
                    <a:lnTo>
                      <a:pt x="5886" y="4464"/>
                    </a:lnTo>
                    <a:lnTo>
                      <a:pt x="6360" y="4345"/>
                    </a:lnTo>
                    <a:lnTo>
                      <a:pt x="6597" y="4306"/>
                    </a:lnTo>
                    <a:lnTo>
                      <a:pt x="6834" y="4187"/>
                    </a:lnTo>
                    <a:lnTo>
                      <a:pt x="6992" y="4029"/>
                    </a:lnTo>
                    <a:lnTo>
                      <a:pt x="7110" y="3832"/>
                    </a:lnTo>
                    <a:lnTo>
                      <a:pt x="7150" y="3674"/>
                    </a:lnTo>
                    <a:lnTo>
                      <a:pt x="7150" y="3555"/>
                    </a:lnTo>
                    <a:lnTo>
                      <a:pt x="7110" y="3397"/>
                    </a:lnTo>
                    <a:lnTo>
                      <a:pt x="7071" y="3279"/>
                    </a:lnTo>
                    <a:lnTo>
                      <a:pt x="6952" y="3160"/>
                    </a:lnTo>
                    <a:lnTo>
                      <a:pt x="6834" y="3042"/>
                    </a:lnTo>
                    <a:lnTo>
                      <a:pt x="6676" y="3002"/>
                    </a:lnTo>
                    <a:lnTo>
                      <a:pt x="6557" y="2963"/>
                    </a:lnTo>
                    <a:lnTo>
                      <a:pt x="9520" y="2370"/>
                    </a:lnTo>
                    <a:lnTo>
                      <a:pt x="9836" y="2291"/>
                    </a:lnTo>
                    <a:lnTo>
                      <a:pt x="9954" y="2252"/>
                    </a:lnTo>
                    <a:lnTo>
                      <a:pt x="10112" y="2173"/>
                    </a:lnTo>
                    <a:lnTo>
                      <a:pt x="10231" y="2015"/>
                    </a:lnTo>
                    <a:lnTo>
                      <a:pt x="10310" y="1857"/>
                    </a:lnTo>
                    <a:lnTo>
                      <a:pt x="10349" y="1659"/>
                    </a:lnTo>
                    <a:lnTo>
                      <a:pt x="10310" y="1501"/>
                    </a:lnTo>
                    <a:lnTo>
                      <a:pt x="9638" y="1383"/>
                    </a:lnTo>
                    <a:lnTo>
                      <a:pt x="9757" y="1383"/>
                    </a:lnTo>
                    <a:lnTo>
                      <a:pt x="9875" y="1304"/>
                    </a:lnTo>
                    <a:lnTo>
                      <a:pt x="9954" y="1225"/>
                    </a:lnTo>
                    <a:lnTo>
                      <a:pt x="10033" y="1106"/>
                    </a:lnTo>
                    <a:lnTo>
                      <a:pt x="10112" y="869"/>
                    </a:lnTo>
                    <a:lnTo>
                      <a:pt x="10112" y="751"/>
                    </a:lnTo>
                    <a:lnTo>
                      <a:pt x="10112" y="632"/>
                    </a:lnTo>
                    <a:lnTo>
                      <a:pt x="8809" y="435"/>
                    </a:lnTo>
                    <a:lnTo>
                      <a:pt x="7505" y="237"/>
                    </a:lnTo>
                    <a:lnTo>
                      <a:pt x="6202" y="79"/>
                    </a:lnTo>
                    <a:lnTo>
                      <a:pt x="5570" y="0"/>
                    </a:lnTo>
                    <a:close/>
                  </a:path>
                </a:pathLst>
              </a:custGeom>
              <a:solidFill>
                <a:srgbClr val="FFC5C4"/>
              </a:solidFill>
              <a:ln>
                <a:noFill/>
              </a:ln>
            </p:spPr>
            <p:txBody>
              <a:bodyPr spcFirstLastPara="1" wrap="square" lIns="121900" tIns="121900" rIns="121900" bIns="121900" anchor="ctr" anchorCtr="0">
                <a:noAutofit/>
              </a:bodyPr>
              <a:lstStyle/>
              <a:p>
                <a:endParaRPr sz="2400" dirty="0"/>
              </a:p>
            </p:txBody>
          </p:sp>
          <p:sp>
            <p:nvSpPr>
              <p:cNvPr id="1960" name="Google Shape;1960;p40"/>
              <p:cNvSpPr/>
              <p:nvPr/>
            </p:nvSpPr>
            <p:spPr>
              <a:xfrm>
                <a:off x="3060450" y="3346800"/>
                <a:ext cx="123475" cy="10900"/>
              </a:xfrm>
              <a:custGeom>
                <a:avLst/>
                <a:gdLst/>
                <a:ahLst/>
                <a:cxnLst/>
                <a:rect l="l" t="t" r="r" b="b"/>
                <a:pathLst>
                  <a:path w="4939" h="436" extrusionOk="0">
                    <a:moveTo>
                      <a:pt x="2450" y="1"/>
                    </a:moveTo>
                    <a:lnTo>
                      <a:pt x="1265" y="80"/>
                    </a:lnTo>
                    <a:lnTo>
                      <a:pt x="80" y="238"/>
                    </a:lnTo>
                    <a:lnTo>
                      <a:pt x="40" y="277"/>
                    </a:lnTo>
                    <a:lnTo>
                      <a:pt x="1" y="356"/>
                    </a:lnTo>
                    <a:lnTo>
                      <a:pt x="40" y="435"/>
                    </a:lnTo>
                    <a:lnTo>
                      <a:pt x="119" y="435"/>
                    </a:lnTo>
                    <a:lnTo>
                      <a:pt x="1304" y="317"/>
                    </a:lnTo>
                    <a:lnTo>
                      <a:pt x="2489" y="238"/>
                    </a:lnTo>
                    <a:lnTo>
                      <a:pt x="3674" y="198"/>
                    </a:lnTo>
                    <a:lnTo>
                      <a:pt x="4820" y="277"/>
                    </a:lnTo>
                    <a:lnTo>
                      <a:pt x="4899" y="238"/>
                    </a:lnTo>
                    <a:lnTo>
                      <a:pt x="4938" y="159"/>
                    </a:lnTo>
                    <a:lnTo>
                      <a:pt x="4938" y="119"/>
                    </a:lnTo>
                    <a:lnTo>
                      <a:pt x="4859" y="80"/>
                    </a:lnTo>
                    <a:lnTo>
                      <a:pt x="3674" y="1"/>
                    </a:lnTo>
                    <a:close/>
                  </a:path>
                </a:pathLst>
              </a:custGeom>
              <a:solidFill>
                <a:schemeClr val="dk1"/>
              </a:solidFill>
              <a:ln>
                <a:noFill/>
              </a:ln>
            </p:spPr>
            <p:txBody>
              <a:bodyPr spcFirstLastPara="1" wrap="square" lIns="121900" tIns="121900" rIns="121900" bIns="121900" anchor="ctr" anchorCtr="0">
                <a:noAutofit/>
              </a:bodyPr>
              <a:lstStyle/>
              <a:p>
                <a:endParaRPr sz="2400" dirty="0"/>
              </a:p>
            </p:txBody>
          </p:sp>
          <p:sp>
            <p:nvSpPr>
              <p:cNvPr id="1961" name="Google Shape;1961;p40"/>
              <p:cNvSpPr/>
              <p:nvPr/>
            </p:nvSpPr>
            <p:spPr>
              <a:xfrm>
                <a:off x="3053550" y="3387300"/>
                <a:ext cx="52350" cy="11875"/>
              </a:xfrm>
              <a:custGeom>
                <a:avLst/>
                <a:gdLst/>
                <a:ahLst/>
                <a:cxnLst/>
                <a:rect l="l" t="t" r="r" b="b"/>
                <a:pathLst>
                  <a:path w="2094" h="475" extrusionOk="0">
                    <a:moveTo>
                      <a:pt x="1975" y="0"/>
                    </a:moveTo>
                    <a:lnTo>
                      <a:pt x="119" y="277"/>
                    </a:lnTo>
                    <a:lnTo>
                      <a:pt x="40" y="316"/>
                    </a:lnTo>
                    <a:lnTo>
                      <a:pt x="0" y="395"/>
                    </a:lnTo>
                    <a:lnTo>
                      <a:pt x="40" y="474"/>
                    </a:lnTo>
                    <a:lnTo>
                      <a:pt x="119" y="474"/>
                    </a:lnTo>
                    <a:lnTo>
                      <a:pt x="1975" y="198"/>
                    </a:lnTo>
                    <a:lnTo>
                      <a:pt x="2054" y="158"/>
                    </a:lnTo>
                    <a:lnTo>
                      <a:pt x="2094" y="79"/>
                    </a:lnTo>
                    <a:lnTo>
                      <a:pt x="2054" y="40"/>
                    </a:lnTo>
                    <a:lnTo>
                      <a:pt x="1975" y="0"/>
                    </a:lnTo>
                    <a:close/>
                  </a:path>
                </a:pathLst>
              </a:custGeom>
              <a:solidFill>
                <a:schemeClr val="dk1"/>
              </a:solidFill>
              <a:ln>
                <a:noFill/>
              </a:ln>
            </p:spPr>
            <p:txBody>
              <a:bodyPr spcFirstLastPara="1" wrap="square" lIns="121900" tIns="121900" rIns="121900" bIns="121900" anchor="ctr" anchorCtr="0">
                <a:noAutofit/>
              </a:bodyPr>
              <a:lstStyle/>
              <a:p>
                <a:endParaRPr sz="2400" dirty="0"/>
              </a:p>
            </p:txBody>
          </p:sp>
          <p:sp>
            <p:nvSpPr>
              <p:cNvPr id="1962" name="Google Shape;1962;p40"/>
              <p:cNvSpPr/>
              <p:nvPr/>
            </p:nvSpPr>
            <p:spPr>
              <a:xfrm>
                <a:off x="3040700" y="3429750"/>
                <a:ext cx="49400" cy="52375"/>
              </a:xfrm>
              <a:custGeom>
                <a:avLst/>
                <a:gdLst/>
                <a:ahLst/>
                <a:cxnLst/>
                <a:rect l="l" t="t" r="r" b="b"/>
                <a:pathLst>
                  <a:path w="1976" h="2095" extrusionOk="0">
                    <a:moveTo>
                      <a:pt x="1857" y="1"/>
                    </a:moveTo>
                    <a:lnTo>
                      <a:pt x="1225" y="119"/>
                    </a:lnTo>
                    <a:lnTo>
                      <a:pt x="1186" y="159"/>
                    </a:lnTo>
                    <a:lnTo>
                      <a:pt x="1146" y="238"/>
                    </a:lnTo>
                    <a:lnTo>
                      <a:pt x="1186" y="317"/>
                    </a:lnTo>
                    <a:lnTo>
                      <a:pt x="1265" y="317"/>
                    </a:lnTo>
                    <a:lnTo>
                      <a:pt x="1265" y="435"/>
                    </a:lnTo>
                    <a:lnTo>
                      <a:pt x="1265" y="554"/>
                    </a:lnTo>
                    <a:lnTo>
                      <a:pt x="1265" y="593"/>
                    </a:lnTo>
                    <a:lnTo>
                      <a:pt x="1265" y="712"/>
                    </a:lnTo>
                    <a:lnTo>
                      <a:pt x="1225" y="791"/>
                    </a:lnTo>
                    <a:lnTo>
                      <a:pt x="1107" y="949"/>
                    </a:lnTo>
                    <a:lnTo>
                      <a:pt x="909" y="1146"/>
                    </a:lnTo>
                    <a:lnTo>
                      <a:pt x="633" y="1225"/>
                    </a:lnTo>
                    <a:lnTo>
                      <a:pt x="396" y="1304"/>
                    </a:lnTo>
                    <a:lnTo>
                      <a:pt x="1" y="1304"/>
                    </a:lnTo>
                    <a:lnTo>
                      <a:pt x="1" y="1423"/>
                    </a:lnTo>
                    <a:lnTo>
                      <a:pt x="40" y="1699"/>
                    </a:lnTo>
                    <a:lnTo>
                      <a:pt x="80" y="2015"/>
                    </a:lnTo>
                    <a:lnTo>
                      <a:pt x="119" y="2055"/>
                    </a:lnTo>
                    <a:lnTo>
                      <a:pt x="159" y="2094"/>
                    </a:lnTo>
                    <a:lnTo>
                      <a:pt x="198" y="2094"/>
                    </a:lnTo>
                    <a:lnTo>
                      <a:pt x="277" y="2055"/>
                    </a:lnTo>
                    <a:lnTo>
                      <a:pt x="277" y="1976"/>
                    </a:lnTo>
                    <a:lnTo>
                      <a:pt x="238" y="1660"/>
                    </a:lnTo>
                    <a:lnTo>
                      <a:pt x="198" y="1502"/>
                    </a:lnTo>
                    <a:lnTo>
                      <a:pt x="514" y="1502"/>
                    </a:lnTo>
                    <a:lnTo>
                      <a:pt x="791" y="1423"/>
                    </a:lnTo>
                    <a:lnTo>
                      <a:pt x="1028" y="1304"/>
                    </a:lnTo>
                    <a:lnTo>
                      <a:pt x="1265" y="1107"/>
                    </a:lnTo>
                    <a:lnTo>
                      <a:pt x="1344" y="988"/>
                    </a:lnTo>
                    <a:lnTo>
                      <a:pt x="1423" y="870"/>
                    </a:lnTo>
                    <a:lnTo>
                      <a:pt x="1462" y="751"/>
                    </a:lnTo>
                    <a:lnTo>
                      <a:pt x="1502" y="593"/>
                    </a:lnTo>
                    <a:lnTo>
                      <a:pt x="1502" y="554"/>
                    </a:lnTo>
                    <a:lnTo>
                      <a:pt x="1502" y="396"/>
                    </a:lnTo>
                    <a:lnTo>
                      <a:pt x="1462" y="277"/>
                    </a:lnTo>
                    <a:lnTo>
                      <a:pt x="1897" y="198"/>
                    </a:lnTo>
                    <a:lnTo>
                      <a:pt x="1976" y="159"/>
                    </a:lnTo>
                    <a:lnTo>
                      <a:pt x="1976" y="80"/>
                    </a:lnTo>
                    <a:lnTo>
                      <a:pt x="1936" y="1"/>
                    </a:lnTo>
                    <a:close/>
                  </a:path>
                </a:pathLst>
              </a:custGeom>
              <a:solidFill>
                <a:schemeClr val="dk1"/>
              </a:solidFill>
              <a:ln>
                <a:noFill/>
              </a:ln>
            </p:spPr>
            <p:txBody>
              <a:bodyPr spcFirstLastPara="1" wrap="square" lIns="121900" tIns="121900" rIns="121900" bIns="121900" anchor="ctr" anchorCtr="0">
                <a:noAutofit/>
              </a:bodyPr>
              <a:lstStyle/>
              <a:p>
                <a:endParaRPr sz="2400" dirty="0"/>
              </a:p>
            </p:txBody>
          </p:sp>
          <p:sp>
            <p:nvSpPr>
              <p:cNvPr id="1963" name="Google Shape;1963;p40"/>
              <p:cNvSpPr/>
              <p:nvPr/>
            </p:nvSpPr>
            <p:spPr>
              <a:xfrm>
                <a:off x="3048600" y="3430750"/>
                <a:ext cx="28675" cy="7925"/>
              </a:xfrm>
              <a:custGeom>
                <a:avLst/>
                <a:gdLst/>
                <a:ahLst/>
                <a:cxnLst/>
                <a:rect l="l" t="t" r="r" b="b"/>
                <a:pathLst>
                  <a:path w="1147" h="317" extrusionOk="0">
                    <a:moveTo>
                      <a:pt x="1028" y="0"/>
                    </a:moveTo>
                    <a:lnTo>
                      <a:pt x="119" y="119"/>
                    </a:lnTo>
                    <a:lnTo>
                      <a:pt x="40" y="119"/>
                    </a:lnTo>
                    <a:lnTo>
                      <a:pt x="1" y="198"/>
                    </a:lnTo>
                    <a:lnTo>
                      <a:pt x="40" y="277"/>
                    </a:lnTo>
                    <a:lnTo>
                      <a:pt x="119" y="316"/>
                    </a:lnTo>
                    <a:lnTo>
                      <a:pt x="1067" y="237"/>
                    </a:lnTo>
                    <a:lnTo>
                      <a:pt x="1146" y="198"/>
                    </a:lnTo>
                    <a:lnTo>
                      <a:pt x="1146" y="119"/>
                    </a:lnTo>
                    <a:lnTo>
                      <a:pt x="1107" y="40"/>
                    </a:lnTo>
                    <a:lnTo>
                      <a:pt x="1028" y="0"/>
                    </a:lnTo>
                    <a:close/>
                  </a:path>
                </a:pathLst>
              </a:custGeom>
              <a:solidFill>
                <a:schemeClr val="dk1"/>
              </a:solidFill>
              <a:ln>
                <a:noFill/>
              </a:ln>
            </p:spPr>
            <p:txBody>
              <a:bodyPr spcFirstLastPara="1" wrap="square" lIns="121900" tIns="121900" rIns="121900" bIns="121900" anchor="ctr" anchorCtr="0">
                <a:noAutofit/>
              </a:bodyPr>
              <a:lstStyle/>
              <a:p>
                <a:endParaRPr sz="2400" dirty="0"/>
              </a:p>
            </p:txBody>
          </p:sp>
        </p:grpSp>
      </p:grpSp>
      <p:sp>
        <p:nvSpPr>
          <p:cNvPr id="2" name="Subtitle 1"/>
          <p:cNvSpPr>
            <a:spLocks noGrp="1"/>
          </p:cNvSpPr>
          <p:nvPr>
            <p:ph type="subTitle" idx="1"/>
          </p:nvPr>
        </p:nvSpPr>
        <p:spPr>
          <a:xfrm>
            <a:off x="3112478" y="4587976"/>
            <a:ext cx="6077639" cy="1581278"/>
          </a:xfrm>
        </p:spPr>
        <p:style>
          <a:lnRef idx="2">
            <a:schemeClr val="accent2">
              <a:shade val="50000"/>
            </a:schemeClr>
          </a:lnRef>
          <a:fillRef idx="1">
            <a:schemeClr val="accent2"/>
          </a:fillRef>
          <a:effectRef idx="0">
            <a:schemeClr val="accent2"/>
          </a:effectRef>
          <a:fontRef idx="minor">
            <a:schemeClr val="lt1"/>
          </a:fontRef>
        </p:style>
        <p:txBody>
          <a:bodyPr/>
          <a:lstStyle/>
          <a:p>
            <a:r>
              <a:rPr lang="en-US" sz="2667" dirty="0">
                <a:latin typeface="Times New Roman" panose="02020603050405020304" pitchFamily="18" charset="0"/>
                <a:ea typeface="Roboto Medium" panose="020B0604020202020204" charset="0"/>
                <a:cs typeface="Times New Roman" panose="02020603050405020304" pitchFamily="18" charset="0"/>
              </a:rPr>
              <a:t>TỔ: KHOA HỌC TỰ NHIÊN</a:t>
            </a:r>
          </a:p>
          <a:p>
            <a:r>
              <a:rPr lang="en-US" sz="2667" dirty="0">
                <a:latin typeface="Times New Roman" panose="02020603050405020304" pitchFamily="18" charset="0"/>
                <a:ea typeface="Roboto Medium" panose="020B0604020202020204" charset="0"/>
                <a:cs typeface="Times New Roman" panose="02020603050405020304" pitchFamily="18" charset="0"/>
              </a:rPr>
              <a:t>GV THỰC HIỆN: LÊ THỊ TUYẾT</a:t>
            </a:r>
          </a:p>
        </p:txBody>
      </p:sp>
      <p:sp>
        <p:nvSpPr>
          <p:cNvPr id="193" name="TextBox 192">
            <a:extLst>
              <a:ext uri="{FF2B5EF4-FFF2-40B4-BE49-F238E27FC236}">
                <a16:creationId xmlns:a16="http://schemas.microsoft.com/office/drawing/2014/main" id="{E3CDE01F-400F-1F63-604B-F179655BD834}"/>
              </a:ext>
            </a:extLst>
          </p:cNvPr>
          <p:cNvSpPr txBox="1"/>
          <p:nvPr/>
        </p:nvSpPr>
        <p:spPr>
          <a:xfrm>
            <a:off x="957700" y="558789"/>
            <a:ext cx="10384217" cy="830997"/>
          </a:xfrm>
          <a:prstGeom prst="rect">
            <a:avLst/>
          </a:prstGeom>
          <a:noFill/>
        </p:spPr>
        <p:txBody>
          <a:bodyPr wrap="square" rtlCol="0">
            <a:spAutoFit/>
          </a:bodyPr>
          <a:lstStyle/>
          <a:p>
            <a:pPr algn="ctr"/>
            <a:r>
              <a:rPr lang="en-US" sz="2400" b="1" dirty="0">
                <a:solidFill>
                  <a:srgbClr val="00B050"/>
                </a:solidFill>
                <a:latin typeface="Times New Roman" panose="02020603050405020304" pitchFamily="18" charset="0"/>
                <a:cs typeface="Times New Roman" panose="02020603050405020304" pitchFamily="18" charset="0"/>
              </a:rPr>
              <a:t>ỦY BAN NHÂN DÂN HUYỆN THANH TRÌ</a:t>
            </a:r>
          </a:p>
          <a:p>
            <a:pPr algn="ctr"/>
            <a:r>
              <a:rPr lang="en-US" sz="2400" b="1" dirty="0">
                <a:solidFill>
                  <a:srgbClr val="00B050"/>
                </a:solidFill>
                <a:latin typeface="Times New Roman" panose="02020603050405020304" pitchFamily="18" charset="0"/>
                <a:cs typeface="Times New Roman" panose="02020603050405020304" pitchFamily="18" charset="0"/>
              </a:rPr>
              <a:t>TRƯỜNG THCS THANH LIỆT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alt shaker on a table&#10;&#10;Description automatically generated with medium confidence">
            <a:extLst>
              <a:ext uri="{FF2B5EF4-FFF2-40B4-BE49-F238E27FC236}">
                <a16:creationId xmlns:a16="http://schemas.microsoft.com/office/drawing/2014/main" id="{0580153C-89C1-43D0-B27A-E3FE29903783}"/>
              </a:ext>
            </a:extLst>
          </p:cNvPr>
          <p:cNvPicPr>
            <a:picLocks noChangeAspect="1"/>
          </p:cNvPicPr>
          <p:nvPr/>
        </p:nvPicPr>
        <p:blipFill rotWithShape="1">
          <a:blip r:embed="rId2">
            <a:extLst>
              <a:ext uri="{28A0092B-C50C-407E-A947-70E740481C1C}">
                <a14:useLocalDpi xmlns:a14="http://schemas.microsoft.com/office/drawing/2010/main" val="0"/>
              </a:ext>
            </a:extLst>
          </a:blip>
          <a:srcRect t="7851" b="7851"/>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9F5DA9E-420A-483C-9BAC-EE6BBFA35F45}"/>
              </a:ext>
            </a:extLst>
          </p:cNvPr>
          <p:cNvSpPr/>
          <p:nvPr/>
        </p:nvSpPr>
        <p:spPr>
          <a:xfrm>
            <a:off x="289367" y="277792"/>
            <a:ext cx="2187615" cy="763929"/>
          </a:xfrm>
          <a:prstGeom prst="roundRect">
            <a:avLst>
              <a:gd name="adj" fmla="val 22727"/>
            </a:avLst>
          </a:prstGeom>
          <a:gradFill>
            <a:gsLst>
              <a:gs pos="55000">
                <a:srgbClr val="00A687"/>
              </a:gs>
              <a:gs pos="29000">
                <a:srgbClr val="00A25A"/>
              </a:gs>
              <a:gs pos="0">
                <a:srgbClr val="009C1D"/>
              </a:gs>
              <a:gs pos="79000">
                <a:srgbClr val="00AAAC"/>
              </a:gs>
              <a:gs pos="100000">
                <a:srgbClr val="0099FF"/>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a:t>Ví dụ</a:t>
            </a:r>
            <a:endParaRPr lang="en-US" sz="2800" b="1"/>
          </a:p>
        </p:txBody>
      </p:sp>
      <p:sp>
        <p:nvSpPr>
          <p:cNvPr id="7" name="TextBox 6">
            <a:extLst>
              <a:ext uri="{FF2B5EF4-FFF2-40B4-BE49-F238E27FC236}">
                <a16:creationId xmlns:a16="http://schemas.microsoft.com/office/drawing/2014/main" id="{85E98B13-B04E-4F20-8763-CB0D0C436B1D}"/>
              </a:ext>
            </a:extLst>
          </p:cNvPr>
          <p:cNvSpPr txBox="1"/>
          <p:nvPr/>
        </p:nvSpPr>
        <p:spPr>
          <a:xfrm rot="20419175">
            <a:off x="2951544" y="4932014"/>
            <a:ext cx="1041721" cy="523220"/>
          </a:xfrm>
          <a:prstGeom prst="rect">
            <a:avLst/>
          </a:prstGeom>
          <a:solidFill>
            <a:srgbClr val="003399"/>
          </a:solidFill>
        </p:spPr>
        <p:txBody>
          <a:bodyPr wrap="square" rtlCol="0">
            <a:spAutoFit/>
          </a:bodyPr>
          <a:lstStyle/>
          <a:p>
            <a:r>
              <a:rPr lang="vi-VN" sz="2800" b="1">
                <a:solidFill>
                  <a:schemeClr val="bg1"/>
                </a:solidFill>
              </a:rPr>
              <a:t>Muối</a:t>
            </a:r>
            <a:endParaRPr lang="en-US" sz="2800" b="1">
              <a:solidFill>
                <a:schemeClr val="bg1"/>
              </a:solidFill>
            </a:endParaRPr>
          </a:p>
        </p:txBody>
      </p:sp>
      <p:grpSp>
        <p:nvGrpSpPr>
          <p:cNvPr id="8" name="Group 7">
            <a:extLst>
              <a:ext uri="{FF2B5EF4-FFF2-40B4-BE49-F238E27FC236}">
                <a16:creationId xmlns:a16="http://schemas.microsoft.com/office/drawing/2014/main" id="{02551EF8-868C-4B3E-9E5E-B9250EBB18EA}"/>
              </a:ext>
            </a:extLst>
          </p:cNvPr>
          <p:cNvGrpSpPr/>
          <p:nvPr/>
        </p:nvGrpSpPr>
        <p:grpSpPr>
          <a:xfrm>
            <a:off x="5181471" y="780111"/>
            <a:ext cx="6485809" cy="4679024"/>
            <a:chOff x="5181471" y="780111"/>
            <a:chExt cx="6485809" cy="4679024"/>
          </a:xfrm>
        </p:grpSpPr>
        <p:pic>
          <p:nvPicPr>
            <p:cNvPr id="3" name="Picture 2" descr="A picture containing dessert&#10;&#10;Description automatically generated">
              <a:extLst>
                <a:ext uri="{FF2B5EF4-FFF2-40B4-BE49-F238E27FC236}">
                  <a16:creationId xmlns:a16="http://schemas.microsoft.com/office/drawing/2014/main" id="{0F9FB4DC-6FF1-46F1-82B6-BA816D96BE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1471" y="1135262"/>
              <a:ext cx="6485809" cy="4323873"/>
            </a:xfrm>
            <a:prstGeom prst="rect">
              <a:avLst/>
            </a:prstGeom>
            <a:ln w="190500">
              <a:solidFill>
                <a:schemeClr val="bg1"/>
              </a:solidFill>
            </a:ln>
          </p:spPr>
        </p:pic>
        <p:sp>
          <p:nvSpPr>
            <p:cNvPr id="11" name="TextBox 10">
              <a:extLst>
                <a:ext uri="{FF2B5EF4-FFF2-40B4-BE49-F238E27FC236}">
                  <a16:creationId xmlns:a16="http://schemas.microsoft.com/office/drawing/2014/main" id="{1488B41D-AC26-412C-A64F-9546CCDC6F74}"/>
                </a:ext>
              </a:extLst>
            </p:cNvPr>
            <p:cNvSpPr txBox="1"/>
            <p:nvPr/>
          </p:nvSpPr>
          <p:spPr>
            <a:xfrm>
              <a:off x="7658453" y="780111"/>
              <a:ext cx="1404759" cy="523220"/>
            </a:xfrm>
            <a:prstGeom prst="rect">
              <a:avLst/>
            </a:prstGeom>
            <a:solidFill>
              <a:srgbClr val="FFC000"/>
            </a:solidFill>
          </p:spPr>
          <p:txBody>
            <a:bodyPr wrap="square" rtlCol="0">
              <a:spAutoFit/>
            </a:bodyPr>
            <a:lstStyle/>
            <a:p>
              <a:r>
                <a:rPr lang="vi-VN" sz="2800" b="1">
                  <a:solidFill>
                    <a:schemeClr val="bg2">
                      <a:lumMod val="25000"/>
                    </a:schemeClr>
                  </a:solidFill>
                </a:rPr>
                <a:t>Đường</a:t>
              </a:r>
              <a:endParaRPr lang="en-US" sz="2800" b="1">
                <a:solidFill>
                  <a:schemeClr val="bg2">
                    <a:lumMod val="25000"/>
                  </a:schemeClr>
                </a:solidFill>
              </a:endParaRPr>
            </a:p>
          </p:txBody>
        </p:sp>
      </p:grpSp>
    </p:spTree>
    <p:extLst>
      <p:ext uri="{BB962C8B-B14F-4D97-AF65-F5344CB8AC3E}">
        <p14:creationId xmlns:p14="http://schemas.microsoft.com/office/powerpoint/2010/main" val="672928095"/>
      </p:ext>
    </p:extLst>
  </p:cSld>
  <p:clrMapOvr>
    <a:masterClrMapping/>
  </p:clrMapOvr>
  <p:transition spd="med">
    <p:pull/>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D2E3DD9-C734-5011-13BD-C852A50F256C}"/>
              </a:ext>
            </a:extLst>
          </p:cNvPr>
          <p:cNvSpPr txBox="1"/>
          <p:nvPr/>
        </p:nvSpPr>
        <p:spPr>
          <a:xfrm>
            <a:off x="863867" y="625213"/>
            <a:ext cx="10445816" cy="1938992"/>
          </a:xfrm>
          <a:prstGeom prst="rect">
            <a:avLst/>
          </a:prstGeom>
          <a:noFill/>
        </p:spPr>
        <p:txBody>
          <a:bodyPr wrap="square">
            <a:spAutoFit/>
          </a:bodyPr>
          <a:lstStyle/>
          <a:p>
            <a:pPr algn="l"/>
            <a:r>
              <a:rPr lang="vi-VN" sz="3200" b="1" i="0" dirty="0">
                <a:solidFill>
                  <a:srgbClr val="FF0000"/>
                </a:solidFill>
                <a:effectLst/>
                <a:latin typeface="+mj-lt"/>
              </a:rPr>
              <a:t>I- Thành phần hoá học, cấu trúc và tính chất của nước:</a:t>
            </a:r>
          </a:p>
          <a:p>
            <a:pPr algn="l"/>
            <a:endParaRPr lang="vi-VN" sz="3200" b="0" i="0" dirty="0">
              <a:solidFill>
                <a:srgbClr val="212529"/>
              </a:solidFill>
              <a:effectLst/>
              <a:latin typeface="+mj-lt"/>
            </a:endParaRPr>
          </a:p>
          <a:p>
            <a:pPr algn="just"/>
            <a:r>
              <a:rPr lang="vi-VN" sz="2800" b="0" i="0" dirty="0">
                <a:solidFill>
                  <a:srgbClr val="212529"/>
                </a:solidFill>
                <a:effectLst/>
                <a:latin typeface="+mj-lt"/>
              </a:rPr>
              <a:t>- Mỗi phân tử nước được tạo thành từ một nguyên tử oxygen liên kết với hai nguyên tử hydrogen bằng liên kết cộng hoá trị</a:t>
            </a:r>
          </a:p>
        </p:txBody>
      </p:sp>
      <p:sp>
        <p:nvSpPr>
          <p:cNvPr id="5" name="TextBox 4">
            <a:extLst>
              <a:ext uri="{FF2B5EF4-FFF2-40B4-BE49-F238E27FC236}">
                <a16:creationId xmlns:a16="http://schemas.microsoft.com/office/drawing/2014/main" id="{0CE6FB79-ECDE-05A6-110A-9D3363B751A0}"/>
              </a:ext>
            </a:extLst>
          </p:cNvPr>
          <p:cNvSpPr txBox="1"/>
          <p:nvPr/>
        </p:nvSpPr>
        <p:spPr>
          <a:xfrm>
            <a:off x="1017872" y="2954968"/>
            <a:ext cx="10445816" cy="3108543"/>
          </a:xfrm>
          <a:prstGeom prst="rect">
            <a:avLst/>
          </a:prstGeom>
          <a:noFill/>
        </p:spPr>
        <p:txBody>
          <a:bodyPr wrap="square">
            <a:spAutoFit/>
          </a:bodyPr>
          <a:lstStyle/>
          <a:p>
            <a:r>
              <a:rPr lang="vi-VN" sz="2800" b="0" i="0" dirty="0">
                <a:solidFill>
                  <a:srgbClr val="212529"/>
                </a:solidFill>
                <a:effectLst/>
                <a:latin typeface="+mj-lt"/>
              </a:rPr>
              <a:t>- Do cặp electron trong liên kết cộng hoá trị bị lệch về phía nguyên tử oxygen nên dấu mang nguyên tử oxygen của phân tử nước tích điện âm, còn đầu mang nguyên tử hydrogen tích điện dương, đặc điểm này tạo nên tính phân cực của phân tử nước. </a:t>
            </a:r>
          </a:p>
          <a:p>
            <a:r>
              <a:rPr lang="vi-VN" sz="2800" b="0" i="0" dirty="0">
                <a:solidFill>
                  <a:srgbClr val="212529"/>
                </a:solidFill>
                <a:effectLst/>
                <a:latin typeface="+mj-lt"/>
              </a:rPr>
              <a:t>- Do tính chất phân cực nên các phân tử nước hút lẫn nhau và hút các phân tử phân cực khác, nhờ đó nước trở thành dung môi hoà tan nhiều chất.</a:t>
            </a:r>
            <a:endParaRPr lang="vi-VN" sz="2800" dirty="0">
              <a:latin typeface="+mj-lt"/>
            </a:endParaRPr>
          </a:p>
        </p:txBody>
      </p:sp>
    </p:spTree>
    <p:extLst>
      <p:ext uri="{BB962C8B-B14F-4D97-AF65-F5344CB8AC3E}">
        <p14:creationId xmlns:p14="http://schemas.microsoft.com/office/powerpoint/2010/main" val="4387246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32611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1FEB206-D8ED-48E3-ABF5-E38DBCADCF8A}"/>
              </a:ext>
            </a:extLst>
          </p:cNvPr>
          <p:cNvGrpSpPr/>
          <p:nvPr/>
        </p:nvGrpSpPr>
        <p:grpSpPr>
          <a:xfrm>
            <a:off x="-2178592" y="-506348"/>
            <a:ext cx="10528313" cy="10087057"/>
            <a:chOff x="-1885023" y="-173993"/>
            <a:chExt cx="9243024" cy="8855637"/>
          </a:xfrm>
          <a:blipFill dpi="0" rotWithShape="1">
            <a:blip r:embed="rId2"/>
            <a:srcRect/>
            <a:stretch>
              <a:fillRect r="-31000"/>
            </a:stretch>
          </a:blipFill>
        </p:grpSpPr>
        <p:sp>
          <p:nvSpPr>
            <p:cNvPr id="3" name="Rectangle: Rounded Corners 2">
              <a:extLst>
                <a:ext uri="{FF2B5EF4-FFF2-40B4-BE49-F238E27FC236}">
                  <a16:creationId xmlns:a16="http://schemas.microsoft.com/office/drawing/2014/main" id="{48217608-1A68-4A49-BD2D-026B01680A85}"/>
                </a:ext>
              </a:extLst>
            </p:cNvPr>
            <p:cNvSpPr/>
            <p:nvPr/>
          </p:nvSpPr>
          <p:spPr>
            <a:xfrm rot="3037461">
              <a:off x="1843231" y="-493883"/>
              <a:ext cx="2340170" cy="868937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B8082ABE-FCE0-4E5D-920B-4263FF0A85D1}"/>
                </a:ext>
              </a:extLst>
            </p:cNvPr>
            <p:cNvSpPr/>
            <p:nvPr/>
          </p:nvSpPr>
          <p:spPr>
            <a:xfrm rot="3037461">
              <a:off x="1289577" y="3166874"/>
              <a:ext cx="2340170" cy="868937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126FD356-24C8-4184-8CFA-A388903F99AF}"/>
                </a:ext>
              </a:extLst>
            </p:cNvPr>
            <p:cNvSpPr/>
            <p:nvPr/>
          </p:nvSpPr>
          <p:spPr>
            <a:xfrm rot="3037461">
              <a:off x="1440050" y="-3348593"/>
              <a:ext cx="2340170" cy="868937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a16="http://schemas.microsoft.com/office/drawing/2014/main" id="{063116BD-4DD9-4143-AF4C-EE3E86CF45BE}"/>
              </a:ext>
            </a:extLst>
          </p:cNvPr>
          <p:cNvSpPr txBox="1"/>
          <p:nvPr/>
        </p:nvSpPr>
        <p:spPr>
          <a:xfrm>
            <a:off x="7357291" y="3039963"/>
            <a:ext cx="4329237" cy="2123658"/>
          </a:xfrm>
          <a:prstGeom prst="rect">
            <a:avLst/>
          </a:prstGeom>
          <a:noFill/>
        </p:spPr>
        <p:txBody>
          <a:bodyPr wrap="square" rtlCol="0">
            <a:spAutoFit/>
          </a:bodyPr>
          <a:lstStyle/>
          <a:p>
            <a:pPr algn="ctr"/>
            <a:r>
              <a:rPr lang="vi-VN" sz="4400" b="1" dirty="0">
                <a:latin typeface="+mj-lt"/>
              </a:rPr>
              <a:t>VAI TRÒ CỦA NƯỚC ĐỐI VỚI SINH VẬT</a:t>
            </a:r>
            <a:endParaRPr lang="en-US" sz="4400" b="1" dirty="0">
              <a:latin typeface="+mj-lt"/>
            </a:endParaRPr>
          </a:p>
        </p:txBody>
      </p:sp>
      <p:grpSp>
        <p:nvGrpSpPr>
          <p:cNvPr id="10" name="Group 9">
            <a:extLst>
              <a:ext uri="{FF2B5EF4-FFF2-40B4-BE49-F238E27FC236}">
                <a16:creationId xmlns:a16="http://schemas.microsoft.com/office/drawing/2014/main" id="{921515B4-7A85-4A23-B8CF-541242830ED4}"/>
              </a:ext>
            </a:extLst>
          </p:cNvPr>
          <p:cNvGrpSpPr/>
          <p:nvPr/>
        </p:nvGrpSpPr>
        <p:grpSpPr>
          <a:xfrm>
            <a:off x="8636448" y="964837"/>
            <a:ext cx="1770926" cy="1686596"/>
            <a:chOff x="1516284" y="926315"/>
            <a:chExt cx="1770926" cy="1686596"/>
          </a:xfrm>
        </p:grpSpPr>
        <p:sp>
          <p:nvSpPr>
            <p:cNvPr id="11" name="Pentagon 10">
              <a:extLst>
                <a:ext uri="{FF2B5EF4-FFF2-40B4-BE49-F238E27FC236}">
                  <a16:creationId xmlns:a16="http://schemas.microsoft.com/office/drawing/2014/main" id="{9974F669-7A1E-4591-9B97-BEEF0F980964}"/>
                </a:ext>
              </a:extLst>
            </p:cNvPr>
            <p:cNvSpPr/>
            <p:nvPr/>
          </p:nvSpPr>
          <p:spPr>
            <a:xfrm>
              <a:off x="1516284" y="926315"/>
              <a:ext cx="1770926" cy="1686596"/>
            </a:xfrm>
            <a:prstGeom prst="pentagon">
              <a:avLst/>
            </a:prstGeom>
            <a:gradFill>
              <a:gsLst>
                <a:gs pos="36000">
                  <a:srgbClr val="009994"/>
                </a:gs>
                <a:gs pos="0">
                  <a:srgbClr val="0099FF"/>
                </a:gs>
                <a:gs pos="73000">
                  <a:srgbClr val="009964"/>
                </a:gs>
                <a:gs pos="100000">
                  <a:srgbClr val="009925"/>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b="1"/>
            </a:p>
          </p:txBody>
        </p:sp>
        <p:sp>
          <p:nvSpPr>
            <p:cNvPr id="12" name="Pentagon 11">
              <a:extLst>
                <a:ext uri="{FF2B5EF4-FFF2-40B4-BE49-F238E27FC236}">
                  <a16:creationId xmlns:a16="http://schemas.microsoft.com/office/drawing/2014/main" id="{B7D4F167-85A4-451A-BB17-7A751055D7FA}"/>
                </a:ext>
              </a:extLst>
            </p:cNvPr>
            <p:cNvSpPr/>
            <p:nvPr/>
          </p:nvSpPr>
          <p:spPr>
            <a:xfrm>
              <a:off x="1667719" y="1093689"/>
              <a:ext cx="1468055" cy="1398147"/>
            </a:xfrm>
            <a:prstGeom prst="pentagon">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b="1"/>
            </a:p>
          </p:txBody>
        </p:sp>
        <p:sp>
          <p:nvSpPr>
            <p:cNvPr id="13" name="TextBox 12">
              <a:extLst>
                <a:ext uri="{FF2B5EF4-FFF2-40B4-BE49-F238E27FC236}">
                  <a16:creationId xmlns:a16="http://schemas.microsoft.com/office/drawing/2014/main" id="{CD7FA5BE-21FA-4904-A43E-5725B13FE089}"/>
                </a:ext>
              </a:extLst>
            </p:cNvPr>
            <p:cNvSpPr txBox="1"/>
            <p:nvPr/>
          </p:nvSpPr>
          <p:spPr>
            <a:xfrm>
              <a:off x="1993015" y="1512216"/>
              <a:ext cx="855200" cy="769441"/>
            </a:xfrm>
            <a:prstGeom prst="rect">
              <a:avLst/>
            </a:prstGeom>
            <a:noFill/>
          </p:spPr>
          <p:txBody>
            <a:bodyPr wrap="square" rtlCol="0">
              <a:spAutoFit/>
            </a:bodyPr>
            <a:lstStyle/>
            <a:p>
              <a:r>
                <a:rPr lang="vi-VN" sz="4400" b="1" dirty="0">
                  <a:solidFill>
                    <a:schemeClr val="bg1"/>
                  </a:solidFill>
                  <a:latin typeface="+mj-lt"/>
                </a:rPr>
                <a:t>II</a:t>
              </a:r>
              <a:endParaRPr lang="en-US" sz="4400" b="1" dirty="0">
                <a:solidFill>
                  <a:schemeClr val="bg1"/>
                </a:solidFill>
                <a:latin typeface="+mj-lt"/>
              </a:endParaRPr>
            </a:p>
          </p:txBody>
        </p:sp>
      </p:grpSp>
      <p:sp>
        <p:nvSpPr>
          <p:cNvPr id="16" name="Rectangle: Rounded Corners 15">
            <a:extLst>
              <a:ext uri="{FF2B5EF4-FFF2-40B4-BE49-F238E27FC236}">
                <a16:creationId xmlns:a16="http://schemas.microsoft.com/office/drawing/2014/main" id="{42D0D02D-F950-49B8-BF12-3DA89A55DF73}"/>
              </a:ext>
            </a:extLst>
          </p:cNvPr>
          <p:cNvSpPr/>
          <p:nvPr/>
        </p:nvSpPr>
        <p:spPr>
          <a:xfrm rot="3037461">
            <a:off x="6739087" y="-6207293"/>
            <a:ext cx="2665582" cy="9897671"/>
          </a:xfrm>
          <a:prstGeom prst="roundRect">
            <a:avLst>
              <a:gd name="adj" fmla="val 50000"/>
            </a:avLst>
          </a:prstGeom>
          <a:solidFill>
            <a:srgbClr val="FFC000">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334D2D7B-2149-4332-9827-2170BD1171B1}"/>
              </a:ext>
            </a:extLst>
          </p:cNvPr>
          <p:cNvGrpSpPr/>
          <p:nvPr/>
        </p:nvGrpSpPr>
        <p:grpSpPr>
          <a:xfrm>
            <a:off x="9262873" y="5690993"/>
            <a:ext cx="2929127" cy="135470"/>
            <a:chOff x="0" y="5645926"/>
            <a:chExt cx="2929127" cy="135470"/>
          </a:xfrm>
        </p:grpSpPr>
        <p:sp>
          <p:nvSpPr>
            <p:cNvPr id="18" name="Rectangle: Rounded Corners 17">
              <a:extLst>
                <a:ext uri="{FF2B5EF4-FFF2-40B4-BE49-F238E27FC236}">
                  <a16:creationId xmlns:a16="http://schemas.microsoft.com/office/drawing/2014/main" id="{9DDC9925-2490-476F-A884-2939B279C06E}"/>
                </a:ext>
              </a:extLst>
            </p:cNvPr>
            <p:cNvSpPr/>
            <p:nvPr/>
          </p:nvSpPr>
          <p:spPr>
            <a:xfrm>
              <a:off x="0" y="5645926"/>
              <a:ext cx="2141316" cy="133784"/>
            </a:xfrm>
            <a:prstGeom prst="roundRect">
              <a:avLst>
                <a:gd name="adj" fmla="val 0"/>
              </a:avLst>
            </a:prstGeom>
            <a:gradFill>
              <a:gsLst>
                <a:gs pos="36000">
                  <a:srgbClr val="009994"/>
                </a:gs>
                <a:gs pos="0">
                  <a:srgbClr val="0099FF"/>
                </a:gs>
                <a:gs pos="73000">
                  <a:srgbClr val="009964"/>
                </a:gs>
                <a:gs pos="100000">
                  <a:srgbClr val="009925"/>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929DB413-289F-46B8-AC20-1DC2A8D00786}"/>
                </a:ext>
              </a:extLst>
            </p:cNvPr>
            <p:cNvSpPr/>
            <p:nvPr/>
          </p:nvSpPr>
          <p:spPr>
            <a:xfrm>
              <a:off x="2245127" y="5647612"/>
              <a:ext cx="684000" cy="133784"/>
            </a:xfrm>
            <a:prstGeom prst="roundRect">
              <a:avLst>
                <a:gd name="adj" fmla="val 0"/>
              </a:avLst>
            </a:prstGeom>
            <a:gradFill>
              <a:gsLst>
                <a:gs pos="36000">
                  <a:srgbClr val="009994"/>
                </a:gs>
                <a:gs pos="0">
                  <a:srgbClr val="0099FF"/>
                </a:gs>
                <a:gs pos="73000">
                  <a:srgbClr val="009964"/>
                </a:gs>
                <a:gs pos="100000">
                  <a:srgbClr val="009925"/>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979099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7">
            <a:extLst>
              <a:ext uri="{FF2B5EF4-FFF2-40B4-BE49-F238E27FC236}">
                <a16:creationId xmlns:a16="http://schemas.microsoft.com/office/drawing/2014/main" id="{BE55959A-1F2C-46C2-9FCD-F989F5DD87B7}"/>
              </a:ext>
            </a:extLst>
          </p:cNvPr>
          <p:cNvSpPr/>
          <p:nvPr/>
        </p:nvSpPr>
        <p:spPr>
          <a:xfrm>
            <a:off x="875475" y="2189960"/>
            <a:ext cx="3384320" cy="3321121"/>
          </a:xfrm>
          <a:prstGeom prst="roundRect">
            <a:avLst/>
          </a:prstGeom>
          <a:solidFill>
            <a:srgbClr val="0033CC"/>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r>
              <a:rPr lang="en-US" sz="2800" b="1" dirty="0" err="1">
                <a:solidFill>
                  <a:srgbClr val="FFFF00"/>
                </a:solidFill>
                <a:latin typeface="Times New Roman" panose="02020603050405020304" pitchFamily="18" charset="0"/>
                <a:cs typeface="Times New Roman" panose="02020603050405020304" pitchFamily="18" charset="0"/>
              </a:rPr>
              <a:t>Tổ</a:t>
            </a:r>
            <a:r>
              <a:rPr lang="en-US" sz="2800" b="1" dirty="0">
                <a:solidFill>
                  <a:srgbClr val="FFFF00"/>
                </a:solidFill>
                <a:latin typeface="Times New Roman" panose="02020603050405020304" pitchFamily="18" charset="0"/>
                <a:cs typeface="Times New Roman" panose="02020603050405020304" pitchFamily="18" charset="0"/>
              </a:rPr>
              <a:t> 1 +2</a:t>
            </a:r>
          </a:p>
          <a:p>
            <a:pPr algn="ctr" defTabSz="685783">
              <a:defRPr/>
            </a:pP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Tìm</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hiểu</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nội</a:t>
            </a:r>
            <a:r>
              <a:rPr lang="en-US" sz="2800" b="1" dirty="0">
                <a:solidFill>
                  <a:srgbClr val="FFFF00"/>
                </a:solidFill>
                <a:latin typeface="Times New Roman" panose="02020603050405020304" pitchFamily="18" charset="0"/>
                <a:cs typeface="Times New Roman" panose="02020603050405020304" pitchFamily="18" charset="0"/>
              </a:rPr>
              <a:t> dung: Vai </a:t>
            </a:r>
            <a:r>
              <a:rPr lang="en-US" sz="2800" b="1" dirty="0" err="1">
                <a:solidFill>
                  <a:srgbClr val="FFFF00"/>
                </a:solidFill>
                <a:latin typeface="Times New Roman" panose="02020603050405020304" pitchFamily="18" charset="0"/>
                <a:cs typeface="Times New Roman" panose="02020603050405020304" pitchFamily="18" charset="0"/>
              </a:rPr>
              <a:t>trò</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của</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nước</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đối</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với</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sinh</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vật</a:t>
            </a:r>
            <a:r>
              <a:rPr lang="en-US" sz="2800" b="1" dirty="0">
                <a:solidFill>
                  <a:srgbClr val="FFFF00"/>
                </a:solidFill>
                <a:latin typeface="Times New Roman" panose="02020603050405020304" pitchFamily="18" charset="0"/>
                <a:cs typeface="Times New Roman" panose="02020603050405020304" pitchFamily="18" charset="0"/>
              </a:rPr>
              <a:t>)</a:t>
            </a:r>
          </a:p>
        </p:txBody>
      </p:sp>
      <p:sp>
        <p:nvSpPr>
          <p:cNvPr id="12" name="Rectangle: Rounded Corners 7">
            <a:extLst>
              <a:ext uri="{FF2B5EF4-FFF2-40B4-BE49-F238E27FC236}">
                <a16:creationId xmlns:a16="http://schemas.microsoft.com/office/drawing/2014/main" id="{D5397E9F-57CE-4CBC-BF7D-C7F3ACC44961}"/>
              </a:ext>
            </a:extLst>
          </p:cNvPr>
          <p:cNvSpPr/>
          <p:nvPr/>
        </p:nvSpPr>
        <p:spPr>
          <a:xfrm>
            <a:off x="6116381" y="1422222"/>
            <a:ext cx="3083122" cy="2291139"/>
          </a:xfrm>
          <a:prstGeom prst="roundRect">
            <a:avLst/>
          </a:prstGeom>
          <a:solidFill>
            <a:schemeClr val="bg1"/>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783">
              <a:defRPr/>
            </a:pPr>
            <a:endParaRPr lang="en-US" sz="2400" b="1" dirty="0">
              <a:solidFill>
                <a:srgbClr val="0033CC"/>
              </a:solidFill>
              <a:latin typeface="Times New Roman" panose="02020603050405020304" pitchFamily="18" charset="0"/>
              <a:cs typeface="Times New Roman" panose="02020603050405020304" pitchFamily="18" charset="0"/>
            </a:endParaRPr>
          </a:p>
          <a:p>
            <a:pPr defTabSz="685783">
              <a:defRPr/>
            </a:pPr>
            <a:r>
              <a:rPr lang="en-US" sz="2400" b="1" dirty="0" err="1">
                <a:solidFill>
                  <a:srgbClr val="0033CC"/>
                </a:solidFill>
                <a:latin typeface="Times New Roman" panose="02020603050405020304" pitchFamily="18" charset="0"/>
                <a:cs typeface="Times New Roman" panose="02020603050405020304" pitchFamily="18" charset="0"/>
              </a:rPr>
              <a:t>Sản</a:t>
            </a:r>
            <a:r>
              <a:rPr lang="en-US" sz="2400" b="1" dirty="0">
                <a:solidFill>
                  <a:srgbClr val="0033CC"/>
                </a:solidFill>
                <a:latin typeface="Times New Roman" panose="02020603050405020304" pitchFamily="18" charset="0"/>
                <a:cs typeface="Times New Roman" panose="02020603050405020304" pitchFamily="18" charset="0"/>
              </a:rPr>
              <a:t> </a:t>
            </a:r>
            <a:r>
              <a:rPr lang="en-US" sz="2400" b="1" dirty="0" err="1">
                <a:solidFill>
                  <a:srgbClr val="0033CC"/>
                </a:solidFill>
                <a:latin typeface="Times New Roman" panose="02020603050405020304" pitchFamily="18" charset="0"/>
                <a:cs typeface="Times New Roman" panose="02020603050405020304" pitchFamily="18" charset="0"/>
              </a:rPr>
              <a:t>phẩm</a:t>
            </a:r>
            <a:r>
              <a:rPr lang="en-US" sz="2400" b="1" dirty="0">
                <a:solidFill>
                  <a:srgbClr val="0033CC"/>
                </a:solidFill>
                <a:latin typeface="Times New Roman" panose="02020603050405020304" pitchFamily="18" charset="0"/>
                <a:cs typeface="Times New Roman" panose="02020603050405020304" pitchFamily="18" charset="0"/>
              </a:rPr>
              <a:t> </a:t>
            </a:r>
            <a:r>
              <a:rPr lang="en-US" sz="2400" b="1" dirty="0" err="1">
                <a:solidFill>
                  <a:srgbClr val="0033CC"/>
                </a:solidFill>
                <a:latin typeface="Times New Roman" panose="02020603050405020304" pitchFamily="18" charset="0"/>
                <a:cs typeface="Times New Roman" panose="02020603050405020304" pitchFamily="18" charset="0"/>
              </a:rPr>
              <a:t>thảo</a:t>
            </a:r>
            <a:r>
              <a:rPr lang="en-US" sz="2400" b="1" dirty="0">
                <a:solidFill>
                  <a:srgbClr val="0033CC"/>
                </a:solidFill>
                <a:latin typeface="Times New Roman" panose="02020603050405020304" pitchFamily="18" charset="0"/>
                <a:cs typeface="Times New Roman" panose="02020603050405020304" pitchFamily="18" charset="0"/>
              </a:rPr>
              <a:t> </a:t>
            </a:r>
            <a:r>
              <a:rPr lang="en-US" sz="2400" b="1" dirty="0" err="1">
                <a:solidFill>
                  <a:srgbClr val="0033CC"/>
                </a:solidFill>
                <a:latin typeface="Times New Roman" panose="02020603050405020304" pitchFamily="18" charset="0"/>
                <a:cs typeface="Times New Roman" panose="02020603050405020304" pitchFamily="18" charset="0"/>
              </a:rPr>
              <a:t>luận</a:t>
            </a:r>
            <a:endParaRPr lang="en-US" sz="2400" b="1" dirty="0">
              <a:solidFill>
                <a:srgbClr val="0033CC"/>
              </a:solidFill>
              <a:latin typeface="Times New Roman" panose="02020603050405020304" pitchFamily="18" charset="0"/>
              <a:cs typeface="Times New Roman" panose="02020603050405020304" pitchFamily="18" charset="0"/>
            </a:endParaRPr>
          </a:p>
          <a:p>
            <a:pPr defTabSz="685783">
              <a:defRPr/>
            </a:pPr>
            <a:r>
              <a:rPr lang="en-US" sz="2400" b="1" dirty="0">
                <a:solidFill>
                  <a:srgbClr val="0033CC"/>
                </a:solidFill>
                <a:latin typeface="Times New Roman" panose="02020603050405020304" pitchFamily="18" charset="0"/>
                <a:cs typeface="Times New Roman" panose="02020603050405020304" pitchFamily="18" charset="0"/>
              </a:rPr>
              <a:t>( </a:t>
            </a:r>
            <a:r>
              <a:rPr lang="en-US" sz="2400" b="1" dirty="0" err="1">
                <a:solidFill>
                  <a:srgbClr val="0033CC"/>
                </a:solidFill>
                <a:latin typeface="Times New Roman" panose="02020603050405020304" pitchFamily="18" charset="0"/>
                <a:cs typeface="Times New Roman" panose="02020603050405020304" pitchFamily="18" charset="0"/>
              </a:rPr>
              <a:t>Bảng</a:t>
            </a:r>
            <a:r>
              <a:rPr lang="en-US" sz="2400" b="1" dirty="0">
                <a:solidFill>
                  <a:srgbClr val="0033CC"/>
                </a:solidFill>
                <a:latin typeface="Times New Roman" panose="02020603050405020304" pitchFamily="18" charset="0"/>
                <a:cs typeface="Times New Roman" panose="02020603050405020304" pitchFamily="18" charset="0"/>
              </a:rPr>
              <a:t> </a:t>
            </a:r>
            <a:r>
              <a:rPr lang="en-US" sz="2400" b="1" dirty="0" err="1">
                <a:solidFill>
                  <a:srgbClr val="0033CC"/>
                </a:solidFill>
                <a:latin typeface="Times New Roman" panose="02020603050405020304" pitchFamily="18" charset="0"/>
                <a:cs typeface="Times New Roman" panose="02020603050405020304" pitchFamily="18" charset="0"/>
              </a:rPr>
              <a:t>nhóm</a:t>
            </a:r>
            <a:r>
              <a:rPr lang="en-US" sz="2400" b="1" dirty="0">
                <a:solidFill>
                  <a:srgbClr val="0033CC"/>
                </a:solidFill>
                <a:latin typeface="Times New Roman" panose="02020603050405020304" pitchFamily="18" charset="0"/>
                <a:cs typeface="Times New Roman" panose="02020603050405020304" pitchFamily="18" charset="0"/>
              </a:rPr>
              <a:t>, </a:t>
            </a:r>
          </a:p>
          <a:p>
            <a:pPr defTabSz="685783">
              <a:defRPr/>
            </a:pPr>
            <a:r>
              <a:rPr lang="en-US" sz="2400" b="1" dirty="0">
                <a:solidFill>
                  <a:srgbClr val="0033CC"/>
                </a:solidFill>
                <a:latin typeface="Times New Roman" panose="02020603050405020304" pitchFamily="18" charset="0"/>
                <a:cs typeface="Times New Roman" panose="02020603050405020304" pitchFamily="18" charset="0"/>
              </a:rPr>
              <a:t>PowerPoint, video..) </a:t>
            </a:r>
            <a:r>
              <a:rPr lang="en-US" sz="2400" b="1" dirty="0" err="1">
                <a:solidFill>
                  <a:srgbClr val="0033CC"/>
                </a:solidFill>
                <a:latin typeface="Times New Roman" panose="02020603050405020304" pitchFamily="18" charset="0"/>
                <a:cs typeface="Times New Roman" panose="02020603050405020304" pitchFamily="18" charset="0"/>
              </a:rPr>
              <a:t>nộp</a:t>
            </a:r>
            <a:r>
              <a:rPr lang="en-US" sz="2400" b="1" dirty="0">
                <a:solidFill>
                  <a:srgbClr val="0033CC"/>
                </a:solidFill>
                <a:latin typeface="Times New Roman" panose="02020603050405020304" pitchFamily="18" charset="0"/>
                <a:cs typeface="Times New Roman" panose="02020603050405020304" pitchFamily="18" charset="0"/>
              </a:rPr>
              <a:t> </a:t>
            </a:r>
            <a:r>
              <a:rPr lang="en-US" sz="2400" b="1" dirty="0" err="1">
                <a:solidFill>
                  <a:srgbClr val="0033CC"/>
                </a:solidFill>
                <a:latin typeface="Times New Roman" panose="02020603050405020304" pitchFamily="18" charset="0"/>
                <a:cs typeface="Times New Roman" panose="02020603050405020304" pitchFamily="18" charset="0"/>
              </a:rPr>
              <a:t>trước</a:t>
            </a:r>
            <a:r>
              <a:rPr lang="en-US" sz="2400" b="1" dirty="0">
                <a:solidFill>
                  <a:srgbClr val="0033CC"/>
                </a:solidFill>
                <a:latin typeface="Times New Roman" panose="02020603050405020304" pitchFamily="18" charset="0"/>
                <a:cs typeface="Times New Roman" panose="02020603050405020304" pitchFamily="18" charset="0"/>
              </a:rPr>
              <a:t> </a:t>
            </a:r>
            <a:r>
              <a:rPr lang="en-US" sz="2400" b="1" dirty="0" err="1">
                <a:solidFill>
                  <a:srgbClr val="0033CC"/>
                </a:solidFill>
                <a:latin typeface="Times New Roman" panose="02020603050405020304" pitchFamily="18" charset="0"/>
                <a:cs typeface="Times New Roman" panose="02020603050405020304" pitchFamily="18" charset="0"/>
              </a:rPr>
              <a:t>ngày</a:t>
            </a:r>
            <a:r>
              <a:rPr lang="en-US" sz="2400" b="1" dirty="0">
                <a:solidFill>
                  <a:srgbClr val="0033CC"/>
                </a:solidFill>
                <a:latin typeface="Times New Roman" panose="02020603050405020304" pitchFamily="18" charset="0"/>
                <a:cs typeface="Times New Roman" panose="02020603050405020304" pitchFamily="18" charset="0"/>
              </a:rPr>
              <a:t> </a:t>
            </a:r>
            <a:r>
              <a:rPr lang="en-US" sz="2400" b="1" dirty="0" err="1">
                <a:solidFill>
                  <a:srgbClr val="0033CC"/>
                </a:solidFill>
                <a:latin typeface="Times New Roman" panose="02020603050405020304" pitchFamily="18" charset="0"/>
                <a:cs typeface="Times New Roman" panose="02020603050405020304" pitchFamily="18" charset="0"/>
              </a:rPr>
              <a:t>có</a:t>
            </a:r>
            <a:r>
              <a:rPr lang="en-US" sz="2400" b="1" dirty="0">
                <a:solidFill>
                  <a:srgbClr val="0033CC"/>
                </a:solidFill>
                <a:latin typeface="Times New Roman" panose="02020603050405020304" pitchFamily="18" charset="0"/>
                <a:cs typeface="Times New Roman" panose="02020603050405020304" pitchFamily="18" charset="0"/>
              </a:rPr>
              <a:t> </a:t>
            </a:r>
            <a:r>
              <a:rPr lang="en-US" sz="2400" b="1" dirty="0" err="1">
                <a:solidFill>
                  <a:srgbClr val="0033CC"/>
                </a:solidFill>
                <a:latin typeface="Times New Roman" panose="02020603050405020304" pitchFamily="18" charset="0"/>
                <a:cs typeface="Times New Roman" panose="02020603050405020304" pitchFamily="18" charset="0"/>
              </a:rPr>
              <a:t>tiết</a:t>
            </a:r>
            <a:r>
              <a:rPr lang="en-US" sz="2400" b="1" dirty="0">
                <a:solidFill>
                  <a:srgbClr val="0033CC"/>
                </a:solidFill>
                <a:latin typeface="Times New Roman" panose="02020603050405020304" pitchFamily="18" charset="0"/>
                <a:cs typeface="Times New Roman" panose="02020603050405020304" pitchFamily="18" charset="0"/>
              </a:rPr>
              <a:t> </a:t>
            </a:r>
            <a:r>
              <a:rPr lang="en-US" sz="2400" b="1" dirty="0" err="1">
                <a:solidFill>
                  <a:srgbClr val="0033CC"/>
                </a:solidFill>
                <a:latin typeface="Times New Roman" panose="02020603050405020304" pitchFamily="18" charset="0"/>
                <a:cs typeface="Times New Roman" panose="02020603050405020304" pitchFamily="18" charset="0"/>
              </a:rPr>
              <a:t>học</a:t>
            </a:r>
            <a:r>
              <a:rPr lang="en-US" sz="2400" b="1" dirty="0">
                <a:solidFill>
                  <a:srgbClr val="0033CC"/>
                </a:solidFill>
                <a:latin typeface="Times New Roman" panose="02020603050405020304" pitchFamily="18" charset="0"/>
                <a:cs typeface="Times New Roman" panose="02020603050405020304" pitchFamily="18" charset="0"/>
              </a:rPr>
              <a:t>.</a:t>
            </a:r>
            <a:endParaRPr lang="vi-VN" sz="2400" b="1" dirty="0">
              <a:solidFill>
                <a:srgbClr val="0033CC"/>
              </a:solidFill>
              <a:latin typeface="Times New Roman" panose="02020603050405020304" pitchFamily="18" charset="0"/>
              <a:cs typeface="Times New Roman" panose="02020603050405020304" pitchFamily="18" charset="0"/>
            </a:endParaRPr>
          </a:p>
        </p:txBody>
      </p:sp>
      <p:sp>
        <p:nvSpPr>
          <p:cNvPr id="13" name="Rectangle: Rounded Corners 7">
            <a:extLst>
              <a:ext uri="{FF2B5EF4-FFF2-40B4-BE49-F238E27FC236}">
                <a16:creationId xmlns:a16="http://schemas.microsoft.com/office/drawing/2014/main" id="{C22CBC91-7E69-41A0-A1C7-59D20020A212}"/>
              </a:ext>
            </a:extLst>
          </p:cNvPr>
          <p:cNvSpPr/>
          <p:nvPr/>
        </p:nvSpPr>
        <p:spPr>
          <a:xfrm>
            <a:off x="6082805" y="4055632"/>
            <a:ext cx="2837865" cy="1938284"/>
          </a:xfrm>
          <a:prstGeom prst="roundRect">
            <a:avLst/>
          </a:prstGeom>
          <a:solidFill>
            <a:srgbClr val="0033CC"/>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r>
              <a:rPr lang="en-US" sz="2400" b="1" dirty="0" err="1">
                <a:solidFill>
                  <a:srgbClr val="FFFF00"/>
                </a:solidFill>
                <a:latin typeface="Times New Roman" panose="02020603050405020304" pitchFamily="18" charset="0"/>
                <a:cs typeface="Times New Roman" panose="02020603050405020304" pitchFamily="18" charset="0"/>
              </a:rPr>
              <a:t>Tiết</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học</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đại</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diện</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nhóm</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trình</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bày</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báo</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cáo</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hoạt</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động</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thảo</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luận</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trên</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lớp</a:t>
            </a:r>
            <a:endParaRPr lang="en-US" sz="2400" b="1" dirty="0">
              <a:solidFill>
                <a:srgbClr val="FFFF00"/>
              </a:solidFill>
              <a:latin typeface="Times New Roman" panose="02020603050405020304" pitchFamily="18" charset="0"/>
              <a:cs typeface="Times New Roman" panose="02020603050405020304" pitchFamily="18" charset="0"/>
            </a:endParaRPr>
          </a:p>
        </p:txBody>
      </p:sp>
      <p:pic>
        <p:nvPicPr>
          <p:cNvPr id="17" name="Picture 16">
            <a:extLst>
              <a:ext uri="{FF2B5EF4-FFF2-40B4-BE49-F238E27FC236}">
                <a16:creationId xmlns:a16="http://schemas.microsoft.com/office/drawing/2014/main" id="{5D6E7CB2-DECE-4A7D-A15B-85B6D0E3F4A3}"/>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7273" b="89697" l="9804" r="89542">
                        <a14:foregroundMark x1="27778" y1="46667" x2="41176" y2="23636"/>
                        <a14:foregroundMark x1="41176" y1="23636" x2="51634" y2="23636"/>
                        <a14:foregroundMark x1="59804" y1="49697" x2="41176" y2="48485"/>
                        <a14:foregroundMark x1="40523" y1="66061" x2="29412" y2="56364"/>
                        <a14:foregroundMark x1="48366" y1="61212" x2="54575" y2="41212"/>
                        <a14:foregroundMark x1="31373" y1="67879" x2="32026" y2="76970"/>
                        <a14:foregroundMark x1="18301" y1="26061" x2="28431" y2="59394"/>
                        <a14:foregroundMark x1="68627" y1="77576" x2="64052" y2="86061"/>
                        <a14:foregroundMark x1="79739" y1="55152" x2="79412" y2="67273"/>
                        <a14:foregroundMark x1="69935" y1="82424" x2="70261" y2="85455"/>
                        <a14:foregroundMark x1="34641" y1="78182" x2="34641" y2="88485"/>
                        <a14:foregroundMark x1="30719" y1="69091" x2="29085" y2="79394"/>
                        <a14:foregroundMark x1="27778" y1="65455" x2="21895" y2="59394"/>
                        <a14:foregroundMark x1="23203" y1="62424" x2="23203" y2="66061"/>
                        <a14:foregroundMark x1="28431" y1="12121" x2="31046" y2="30303"/>
                        <a14:foregroundMark x1="42157" y1="8485" x2="42157" y2="8485"/>
                        <a14:foregroundMark x1="61765" y1="7273" x2="61765" y2="7273"/>
                        <a14:foregroundMark x1="57190" y1="41818" x2="44444" y2="48485"/>
                        <a14:foregroundMark x1="49673" y1="34545" x2="39216" y2="44242"/>
                      </a14:backgroundRemoval>
                    </a14:imgEffect>
                  </a14:imgLayer>
                </a14:imgProps>
              </a:ext>
            </a:extLst>
          </a:blip>
          <a:stretch>
            <a:fillRect/>
          </a:stretch>
        </p:blipFill>
        <p:spPr>
          <a:xfrm>
            <a:off x="4878657" y="2869692"/>
            <a:ext cx="1449635" cy="781666"/>
          </a:xfrm>
          <a:prstGeom prst="rect">
            <a:avLst/>
          </a:prstGeom>
        </p:spPr>
      </p:pic>
      <p:pic>
        <p:nvPicPr>
          <p:cNvPr id="1026" name="Picture 2" descr="Giấy Mở Rộng Biểu Tượng - Véc tơ bút và giấy png tải về - Miễn phí trong  suốt Góc png Tải về.">
            <a:extLst>
              <a:ext uri="{FF2B5EF4-FFF2-40B4-BE49-F238E27FC236}">
                <a16:creationId xmlns:a16="http://schemas.microsoft.com/office/drawing/2014/main" id="{E563379A-F467-4019-AC1D-DBC6B18287CD}"/>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731" b="96731" l="10000" r="90000">
                        <a14:foregroundMark x1="65111" y1="90000" x2="65111" y2="90000"/>
                        <a14:foregroundMark x1="55444" y1="96923" x2="55444" y2="96923"/>
                        <a14:foregroundMark x1="39667" y1="8269" x2="39667" y2="8269"/>
                        <a14:foregroundMark x1="65889" y1="32692" x2="65889" y2="31923"/>
                        <a14:foregroundMark x1="72000" y1="23654" x2="72000" y2="23654"/>
                        <a14:foregroundMark x1="74889" y1="29231" x2="64222" y2="46538"/>
                        <a14:foregroundMark x1="30333" y1="20385" x2="30333" y2="20385"/>
                        <a14:foregroundMark x1="36444" y1="3269" x2="48333" y2="1731"/>
                        <a14:foregroundMark x1="46556" y1="75769" x2="40444" y2="74615"/>
                        <a14:foregroundMark x1="40444" y1="74615" x2="43778" y2="62115"/>
                      </a14:backgroundRemoval>
                    </a14:imgEffect>
                    <a14:imgEffect>
                      <a14:sharpenSoften amount="25000"/>
                    </a14:imgEffect>
                    <a14:imgEffect>
                      <a14:saturation sat="400000"/>
                    </a14:imgEffect>
                  </a14:imgLayer>
                </a14:imgProps>
              </a:ext>
              <a:ext uri="{28A0092B-C50C-407E-A947-70E740481C1C}">
                <a14:useLocalDpi xmlns:a14="http://schemas.microsoft.com/office/drawing/2010/main" val="0"/>
              </a:ext>
            </a:extLst>
          </a:blip>
          <a:srcRect l="22136" r="21865"/>
          <a:stretch/>
        </p:blipFill>
        <p:spPr bwMode="auto">
          <a:xfrm>
            <a:off x="5205615" y="3988308"/>
            <a:ext cx="795721" cy="82099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ình ảnh Mbe Phong Cách Cần Thiết Hàng Ngày đồng Hồ Báo Thức Màu Xanh Lá  Cây Thương Mại Dễ, Mbe, Nhu Yếu Phẩm Hàng Ngày, Màu Xanh miễn phí tải tập">
            <a:extLst>
              <a:ext uri="{FF2B5EF4-FFF2-40B4-BE49-F238E27FC236}">
                <a16:creationId xmlns:a16="http://schemas.microsoft.com/office/drawing/2014/main" id="{A502EEEF-18B8-4A77-9404-58674D215B1E}"/>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10000" b="90000" l="10000" r="90000">
                        <a14:foregroundMark x1="34167" y1="23417" x2="34167" y2="23417"/>
                        <a14:foregroundMark x1="37667" y1="29917" x2="29333" y2="19333"/>
                        <a14:foregroundMark x1="28750" y1="17417" x2="23333" y2="23667"/>
                        <a14:foregroundMark x1="23333" y1="23667" x2="22750" y2="23750"/>
                      </a14:backgroundRemoval>
                    </a14:imgEffect>
                  </a14:imgLayer>
                </a14:imgProps>
              </a:ext>
              <a:ext uri="{28A0092B-C50C-407E-A947-70E740481C1C}">
                <a14:useLocalDpi xmlns:a14="http://schemas.microsoft.com/office/drawing/2010/main" val="0"/>
              </a:ext>
            </a:extLst>
          </a:blip>
          <a:srcRect l="23333" t="12560" r="15604" b="27674"/>
          <a:stretch/>
        </p:blipFill>
        <p:spPr bwMode="auto">
          <a:xfrm>
            <a:off x="9199503" y="2416861"/>
            <a:ext cx="925319" cy="9056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navocado-task-badges-legal-task-icons-smaller | Icon, Task, Icon collection">
            <a:extLst>
              <a:ext uri="{FF2B5EF4-FFF2-40B4-BE49-F238E27FC236}">
                <a16:creationId xmlns:a16="http://schemas.microsoft.com/office/drawing/2014/main" id="{57F6C0D9-41A7-406C-A7C8-4F9489DE6A77}"/>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67654" t="79227" b="1915"/>
          <a:stretch/>
        </p:blipFill>
        <p:spPr bwMode="auto">
          <a:xfrm>
            <a:off x="8979879" y="4055633"/>
            <a:ext cx="915983" cy="867965"/>
          </a:xfrm>
          <a:prstGeom prst="rect">
            <a:avLst/>
          </a:prstGeom>
          <a:noFill/>
          <a:extLst>
            <a:ext uri="{909E8E84-426E-40DD-AFC4-6F175D3DCCD1}">
              <a14:hiddenFill xmlns:a14="http://schemas.microsoft.com/office/drawing/2010/main">
                <a:solidFill>
                  <a:srgbClr val="FFFFFF"/>
                </a:solidFill>
              </a14:hiddenFill>
            </a:ext>
          </a:extLst>
        </p:spPr>
      </p:pic>
      <p:cxnSp>
        <p:nvCxnSpPr>
          <p:cNvPr id="28" name="Straight Connector 27">
            <a:extLst>
              <a:ext uri="{FF2B5EF4-FFF2-40B4-BE49-F238E27FC236}">
                <a16:creationId xmlns:a16="http://schemas.microsoft.com/office/drawing/2014/main" id="{02A4E065-26AE-42DA-9D35-367AC0CC99D8}"/>
              </a:ext>
            </a:extLst>
          </p:cNvPr>
          <p:cNvCxnSpPr/>
          <p:nvPr/>
        </p:nvCxnSpPr>
        <p:spPr>
          <a:xfrm>
            <a:off x="1475202" y="990600"/>
            <a:ext cx="9144000" cy="0"/>
          </a:xfrm>
          <a:prstGeom prst="line">
            <a:avLst/>
          </a:prstGeom>
          <a:ln w="28575">
            <a:solidFill>
              <a:schemeClr val="accent4">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6D493815-81D7-4DFB-BC03-7ABE761D9402}"/>
              </a:ext>
            </a:extLst>
          </p:cNvPr>
          <p:cNvCxnSpPr>
            <a:cxnSpLocks/>
          </p:cNvCxnSpPr>
          <p:nvPr/>
        </p:nvCxnSpPr>
        <p:spPr>
          <a:xfrm>
            <a:off x="1319373" y="664555"/>
            <a:ext cx="9144000" cy="460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Hộp Văn bản 2">
            <a:extLst>
              <a:ext uri="{FF2B5EF4-FFF2-40B4-BE49-F238E27FC236}">
                <a16:creationId xmlns:a16="http://schemas.microsoft.com/office/drawing/2014/main" id="{F66E9EDD-0C0B-41EF-BF3B-9CE0495E4213}"/>
              </a:ext>
            </a:extLst>
          </p:cNvPr>
          <p:cNvSpPr txBox="1"/>
          <p:nvPr/>
        </p:nvSpPr>
        <p:spPr>
          <a:xfrm>
            <a:off x="1489753" y="97316"/>
            <a:ext cx="9144000" cy="461665"/>
          </a:xfrm>
          <a:prstGeom prst="rect">
            <a:avLst/>
          </a:prstGeom>
          <a:solidFill>
            <a:srgbClr val="009D3F"/>
          </a:solidFill>
          <a:ln>
            <a:solidFill>
              <a:srgbClr val="009D3F"/>
            </a:solidFill>
          </a:ln>
        </p:spPr>
        <p:txBody>
          <a:bodyPr wrap="square">
            <a:spAutoFit/>
          </a:bodyPr>
          <a:lstStyle/>
          <a:p>
            <a:pPr algn="ctr" defTabSz="685783">
              <a:defRPr/>
            </a:pPr>
            <a:r>
              <a:rPr lang="en-US" sz="2400" b="1" dirty="0">
                <a:solidFill>
                  <a:prstClr val="white"/>
                </a:solidFill>
                <a:latin typeface="Times New Roman" panose="02020603050405020304" pitchFamily="18" charset="0"/>
                <a:cs typeface="Times New Roman" panose="02020603050405020304" pitchFamily="18" charset="0"/>
              </a:rPr>
              <a:t>NỘI DUNG NHIỆM VỤ  </a:t>
            </a:r>
          </a:p>
        </p:txBody>
      </p:sp>
    </p:spTree>
    <p:extLst>
      <p:ext uri="{BB962C8B-B14F-4D97-AF65-F5344CB8AC3E}">
        <p14:creationId xmlns:p14="http://schemas.microsoft.com/office/powerpoint/2010/main" val="1089355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par>
                                <p:cTn id="11" presetID="16" presetClass="entr" presetSubtype="21"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barn(inVertical)">
                                      <p:cBhvr>
                                        <p:cTn id="13" dur="500"/>
                                        <p:tgtEl>
                                          <p:spTgt spid="102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arn(inVertical)">
                                      <p:cBhvr>
                                        <p:cTn id="16" dur="500"/>
                                        <p:tgtEl>
                                          <p:spTgt spid="13"/>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par>
                                <p:cTn id="20" presetID="16" presetClass="entr" presetSubtype="21" fill="hold" nodeType="withEffect">
                                  <p:stCondLst>
                                    <p:cond delay="0"/>
                                  </p:stCondLst>
                                  <p:childTnLst>
                                    <p:set>
                                      <p:cBhvr>
                                        <p:cTn id="21" dur="1" fill="hold">
                                          <p:stCondLst>
                                            <p:cond delay="0"/>
                                          </p:stCondLst>
                                        </p:cTn>
                                        <p:tgtEl>
                                          <p:spTgt spid="1028"/>
                                        </p:tgtEl>
                                        <p:attrNameLst>
                                          <p:attrName>style.visibility</p:attrName>
                                        </p:attrNameLst>
                                      </p:cBhvr>
                                      <p:to>
                                        <p:strVal val="visible"/>
                                      </p:to>
                                    </p:set>
                                    <p:animEffect transition="in" filter="barn(inVertical)">
                                      <p:cBhvr>
                                        <p:cTn id="22" dur="500"/>
                                        <p:tgtEl>
                                          <p:spTgt spid="1028"/>
                                        </p:tgtEl>
                                      </p:cBhvr>
                                    </p:animEffect>
                                  </p:childTnLst>
                                </p:cTn>
                              </p:par>
                              <p:par>
                                <p:cTn id="23" presetID="16" presetClass="entr" presetSubtype="21"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arn(inVertical)">
                                      <p:cBhvr>
                                        <p:cTn id="2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animBg="1"/>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781789-669D-4080-AFCE-E2BE614EB2CD}"/>
              </a:ext>
            </a:extLst>
          </p:cNvPr>
          <p:cNvSpPr>
            <a:spLocks noGrp="1"/>
          </p:cNvSpPr>
          <p:nvPr>
            <p:ph type="title"/>
          </p:nvPr>
        </p:nvSpPr>
        <p:spPr>
          <a:xfrm>
            <a:off x="587141" y="838200"/>
            <a:ext cx="10597415" cy="441960"/>
          </a:xfrm>
        </p:spPr>
        <p:txBody>
          <a:bodyPr/>
          <a:lstStyle/>
          <a:p>
            <a:br>
              <a:rPr lang="en-US" sz="2800" dirty="0">
                <a:latin typeface="Times New Roman" panose="02020603050405020304" pitchFamily="18" charset="0"/>
                <a:cs typeface="Times New Roman" panose="02020603050405020304" pitchFamily="18" charset="0"/>
              </a:rPr>
            </a:br>
            <a:r>
              <a:rPr lang="en-US" sz="2800" dirty="0" err="1">
                <a:latin typeface="Times New Roman" panose="02020603050405020304" pitchFamily="18" charset="0"/>
                <a:cs typeface="Times New Roman" panose="02020603050405020304" pitchFamily="18" charset="0"/>
              </a:rPr>
              <a:t>Tổ</a:t>
            </a:r>
            <a:r>
              <a:rPr lang="en-US" sz="2800" dirty="0">
                <a:latin typeface="Times New Roman" panose="02020603050405020304" pitchFamily="18" charset="0"/>
                <a:cs typeface="Times New Roman" panose="02020603050405020304" pitchFamily="18" charset="0"/>
              </a:rPr>
              <a:t> 1+ 2: </a:t>
            </a:r>
            <a:r>
              <a:rPr lang="en-US" sz="2800" dirty="0" err="1">
                <a:latin typeface="Times New Roman" panose="02020603050405020304" pitchFamily="18" charset="0"/>
                <a:cs typeface="Times New Roman" panose="02020603050405020304" pitchFamily="18" charset="0"/>
              </a:rPr>
              <a:t>Tìm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hiểu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nội</a:t>
            </a:r>
            <a:r>
              <a:rPr lang="en-US" sz="2800" dirty="0">
                <a:latin typeface="Times New Roman" panose="02020603050405020304" pitchFamily="18" charset="0"/>
                <a:cs typeface="Times New Roman" panose="02020603050405020304" pitchFamily="18" charset="0"/>
              </a:rPr>
              <a:t> dung: Vai </a:t>
            </a:r>
            <a:r>
              <a:rPr lang="en-US" sz="2800" dirty="0" err="1">
                <a:latin typeface="Times New Roman" panose="02020603050405020304" pitchFamily="18" charset="0"/>
                <a:cs typeface="Times New Roman" panose="02020603050405020304" pitchFamily="18" charset="0"/>
              </a:rPr>
              <a:t>trò</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br>
              <a:rPr lang="en-US" sz="2800" dirty="0">
                <a:latin typeface="Times New Roman" panose="02020603050405020304" pitchFamily="18" charset="0"/>
                <a:cs typeface="Times New Roman" panose="02020603050405020304" pitchFamily="18" charset="0"/>
              </a:rPr>
            </a:br>
            <a:endParaRPr lang="vi-VN" sz="2800" dirty="0"/>
          </a:p>
        </p:txBody>
      </p:sp>
      <p:sp>
        <p:nvSpPr>
          <p:cNvPr id="3" name="TextBox 2">
            <a:extLst>
              <a:ext uri="{FF2B5EF4-FFF2-40B4-BE49-F238E27FC236}">
                <a16:creationId xmlns:a16="http://schemas.microsoft.com/office/drawing/2014/main" id="{509E7006-1BB8-10C6-249D-580455FC37E6}"/>
              </a:ext>
            </a:extLst>
          </p:cNvPr>
          <p:cNvSpPr txBox="1"/>
          <p:nvPr/>
        </p:nvSpPr>
        <p:spPr>
          <a:xfrm>
            <a:off x="847023" y="1752601"/>
            <a:ext cx="11097929" cy="3280898"/>
          </a:xfrm>
          <a:prstGeom prst="rect">
            <a:avLst/>
          </a:prstGeom>
          <a:noFill/>
        </p:spPr>
        <p:txBody>
          <a:bodyPr wrap="square" rtlCol="0">
            <a:spAutoFit/>
          </a:bodyPr>
          <a:lstStyle/>
          <a:p>
            <a:r>
              <a:rPr lang="en-US" sz="2800" b="1" dirty="0" err="1">
                <a:solidFill>
                  <a:srgbClr val="FF0000"/>
                </a:solidFill>
                <a:latin typeface="Times New Roman" panose="02020603050405020304" pitchFamily="18" charset="0"/>
                <a:cs typeface="Times New Roman" panose="02020603050405020304" pitchFamily="18" charset="0"/>
              </a:rPr>
              <a:t>Nội</a:t>
            </a:r>
            <a:r>
              <a:rPr lang="en-US" sz="2800" b="1" dirty="0">
                <a:solidFill>
                  <a:srgbClr val="FF0000"/>
                </a:solidFill>
                <a:latin typeface="Times New Roman" panose="02020603050405020304" pitchFamily="18" charset="0"/>
                <a:cs typeface="Times New Roman" panose="02020603050405020304" pitchFamily="18" charset="0"/>
              </a:rPr>
              <a:t> dung </a:t>
            </a:r>
            <a:r>
              <a:rPr lang="en-US" sz="2800" b="1" dirty="0" err="1">
                <a:solidFill>
                  <a:srgbClr val="FF0000"/>
                </a:solidFill>
                <a:latin typeface="Times New Roman" panose="02020603050405020304" pitchFamily="18" charset="0"/>
                <a:cs typeface="Times New Roman" panose="02020603050405020304" pitchFamily="18" charset="0"/>
              </a:rPr>
              <a:t>thực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hiện</a:t>
            </a:r>
            <a:r>
              <a:rPr lang="en-US" sz="2800" b="1" dirty="0">
                <a:solidFill>
                  <a:srgbClr val="FF0000"/>
                </a:solidFill>
                <a:latin typeface="Times New Roman" panose="02020603050405020304" pitchFamily="18" charset="0"/>
                <a:cs typeface="Times New Roman" panose="02020603050405020304" pitchFamily="18" charset="0"/>
              </a:rPr>
              <a:t>:</a:t>
            </a:r>
          </a:p>
          <a:p>
            <a:endParaRPr lang="vi-VN" sz="2800" dirty="0">
              <a:latin typeface="Times New Roman" panose="02020603050405020304" pitchFamily="18" charset="0"/>
              <a:cs typeface="Times New Roman" panose="02020603050405020304" pitchFamily="18" charset="0"/>
            </a:endParaRPr>
          </a:p>
          <a:p>
            <a:r>
              <a:rPr lang="vi-VN" sz="2800" dirty="0">
                <a:latin typeface="Times New Roman" panose="02020603050405020304" pitchFamily="18" charset="0"/>
                <a:cs typeface="Times New Roman" panose="02020603050405020304" pitchFamily="18" charset="0"/>
              </a:rPr>
              <a:t>- Nêu vai trò của nước đối với sinh vật ?</a:t>
            </a:r>
          </a:p>
          <a:p>
            <a:pPr algn="just">
              <a:lnSpc>
                <a:spcPct val="120000"/>
              </a:lnSpc>
            </a:pPr>
            <a:r>
              <a:rPr lang="vi-VN" sz="2800" dirty="0">
                <a:latin typeface="Times New Roman" panose="02020603050405020304" pitchFamily="18" charset="0"/>
                <a:cs typeface="Times New Roman" panose="02020603050405020304" pitchFamily="18" charset="0"/>
              </a:rPr>
              <a:t>- Hãy đề xuất cách tiến hành thí nghiệm chứng minh khẳng định: “Nếu thiếu nước trong thời gian dài, cây sẽ bị héo, giảm sức sống và có thể chết”.</a:t>
            </a:r>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p>
            <a:endParaRPr lang="en-US" sz="28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8154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leaf&#10;&#10;Description automatically generated with low confidence">
            <a:extLst>
              <a:ext uri="{FF2B5EF4-FFF2-40B4-BE49-F238E27FC236}">
                <a16:creationId xmlns:a16="http://schemas.microsoft.com/office/drawing/2014/main" id="{05CF3CC7-9B9D-421D-9B6C-0317D21A8B5E}"/>
              </a:ext>
            </a:extLst>
          </p:cNvPr>
          <p:cNvPicPr>
            <a:picLocks noChangeAspect="1"/>
          </p:cNvPicPr>
          <p:nvPr/>
        </p:nvPicPr>
        <p:blipFill rotWithShape="1">
          <a:blip r:embed="rId2">
            <a:extLst>
              <a:ext uri="{28A0092B-C50C-407E-A947-70E740481C1C}">
                <a14:useLocalDpi xmlns:a14="http://schemas.microsoft.com/office/drawing/2010/main" val="0"/>
              </a:ext>
            </a:extLst>
          </a:blip>
          <a:srcRect t="7813" b="7813"/>
          <a:stretch/>
        </p:blipFill>
        <p:spPr>
          <a:xfrm>
            <a:off x="0" y="0"/>
            <a:ext cx="12192000" cy="6858000"/>
          </a:xfrm>
          <a:prstGeom prst="rect">
            <a:avLst/>
          </a:prstGeom>
        </p:spPr>
      </p:pic>
      <p:sp>
        <p:nvSpPr>
          <p:cNvPr id="2" name="TextBox 1">
            <a:extLst>
              <a:ext uri="{FF2B5EF4-FFF2-40B4-BE49-F238E27FC236}">
                <a16:creationId xmlns:a16="http://schemas.microsoft.com/office/drawing/2014/main" id="{C2543287-2AF7-063A-251B-3176B05A5AC8}"/>
              </a:ext>
            </a:extLst>
          </p:cNvPr>
          <p:cNvSpPr txBox="1"/>
          <p:nvPr/>
        </p:nvSpPr>
        <p:spPr>
          <a:xfrm>
            <a:off x="1857676" y="264270"/>
            <a:ext cx="9586762" cy="1323439"/>
          </a:xfrm>
          <a:prstGeom prst="rect">
            <a:avLst/>
          </a:prstGeom>
          <a:noFill/>
        </p:spPr>
        <p:txBody>
          <a:bodyPr wrap="square" rtlCol="0">
            <a:spAutoFit/>
          </a:bodyPr>
          <a:lstStyle/>
          <a:p>
            <a:r>
              <a:rPr lang="vi-VN" sz="8000" b="1" dirty="0">
                <a:solidFill>
                  <a:schemeClr val="bg1"/>
                </a:solidFill>
                <a:highlight>
                  <a:srgbClr val="FF0000"/>
                </a:highlight>
                <a:latin typeface="+mj-lt"/>
              </a:rPr>
              <a:t>Bài báo cáo của Tổ 1 </a:t>
            </a:r>
          </a:p>
        </p:txBody>
      </p:sp>
    </p:spTree>
    <p:extLst>
      <p:ext uri="{BB962C8B-B14F-4D97-AF65-F5344CB8AC3E}">
        <p14:creationId xmlns:p14="http://schemas.microsoft.com/office/powerpoint/2010/main" val="395301334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leaf&#10;&#10;Description automatically generated with low confidence">
            <a:extLst>
              <a:ext uri="{FF2B5EF4-FFF2-40B4-BE49-F238E27FC236}">
                <a16:creationId xmlns:a16="http://schemas.microsoft.com/office/drawing/2014/main" id="{05CF3CC7-9B9D-421D-9B6C-0317D21A8B5E}"/>
              </a:ext>
            </a:extLst>
          </p:cNvPr>
          <p:cNvPicPr>
            <a:picLocks noChangeAspect="1"/>
          </p:cNvPicPr>
          <p:nvPr/>
        </p:nvPicPr>
        <p:blipFill rotWithShape="1">
          <a:blip r:embed="rId2">
            <a:extLst>
              <a:ext uri="{28A0092B-C50C-407E-A947-70E740481C1C}">
                <a14:useLocalDpi xmlns:a14="http://schemas.microsoft.com/office/drawing/2010/main" val="0"/>
              </a:ext>
            </a:extLst>
          </a:blip>
          <a:srcRect t="7813" b="7813"/>
          <a:stretch/>
        </p:blipFill>
        <p:spPr>
          <a:xfrm>
            <a:off x="0" y="0"/>
            <a:ext cx="12192000" cy="6858000"/>
          </a:xfrm>
          <a:prstGeom prst="rect">
            <a:avLst/>
          </a:prstGeom>
        </p:spPr>
      </p:pic>
      <p:grpSp>
        <p:nvGrpSpPr>
          <p:cNvPr id="9" name="Group 8">
            <a:extLst>
              <a:ext uri="{FF2B5EF4-FFF2-40B4-BE49-F238E27FC236}">
                <a16:creationId xmlns:a16="http://schemas.microsoft.com/office/drawing/2014/main" id="{2DA2716D-AC7D-4FF7-AA65-09794701BE14}"/>
              </a:ext>
            </a:extLst>
          </p:cNvPr>
          <p:cNvGrpSpPr/>
          <p:nvPr/>
        </p:nvGrpSpPr>
        <p:grpSpPr>
          <a:xfrm>
            <a:off x="590310" y="2340979"/>
            <a:ext cx="3773347" cy="2416215"/>
            <a:chOff x="1620456" y="3429000"/>
            <a:chExt cx="3773347" cy="2416215"/>
          </a:xfrm>
        </p:grpSpPr>
        <p:sp>
          <p:nvSpPr>
            <p:cNvPr id="7" name="Rectangle 6">
              <a:extLst>
                <a:ext uri="{FF2B5EF4-FFF2-40B4-BE49-F238E27FC236}">
                  <a16:creationId xmlns:a16="http://schemas.microsoft.com/office/drawing/2014/main" id="{6FF2B957-AD07-465A-9462-D86D71E2AF5F}"/>
                </a:ext>
              </a:extLst>
            </p:cNvPr>
            <p:cNvSpPr/>
            <p:nvPr/>
          </p:nvSpPr>
          <p:spPr>
            <a:xfrm>
              <a:off x="1620456" y="3429000"/>
              <a:ext cx="3773347" cy="2416215"/>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EC353F2-AB92-4752-9F69-2C33BDFA9425}"/>
                </a:ext>
              </a:extLst>
            </p:cNvPr>
            <p:cNvSpPr txBox="1"/>
            <p:nvPr/>
          </p:nvSpPr>
          <p:spPr>
            <a:xfrm>
              <a:off x="1936831" y="3829127"/>
              <a:ext cx="3109730" cy="1694695"/>
            </a:xfrm>
            <a:prstGeom prst="rect">
              <a:avLst/>
            </a:prstGeom>
            <a:noFill/>
          </p:spPr>
          <p:txBody>
            <a:bodyPr wrap="square" rtlCol="0">
              <a:spAutoFit/>
            </a:bodyPr>
            <a:lstStyle/>
            <a:p>
              <a:pPr algn="ctr">
                <a:lnSpc>
                  <a:spcPct val="110000"/>
                </a:lnSpc>
              </a:pPr>
              <a:r>
                <a:rPr lang="vi-VN" sz="2400" b="1" i="1" dirty="0">
                  <a:solidFill>
                    <a:schemeClr val="bg1"/>
                  </a:solidFill>
                  <a:latin typeface="+mj-lt"/>
                </a:rPr>
                <a:t>Nước là thành phần chủ yếu tham gia cấu tạo nên </a:t>
              </a:r>
              <a:r>
                <a:rPr lang="vi-VN" sz="2400" b="1" i="1" dirty="0">
                  <a:solidFill>
                    <a:srgbClr val="FFC000"/>
                  </a:solidFill>
                  <a:latin typeface="+mj-lt"/>
                </a:rPr>
                <a:t>tế bào và cơ thể</a:t>
              </a:r>
              <a:endParaRPr lang="en-US" sz="2400" b="1" i="1" dirty="0">
                <a:solidFill>
                  <a:srgbClr val="FFC000"/>
                </a:solidFill>
                <a:latin typeface="+mj-lt"/>
              </a:endParaRPr>
            </a:p>
          </p:txBody>
        </p:sp>
        <p:sp>
          <p:nvSpPr>
            <p:cNvPr id="8" name="Rectangle 7">
              <a:extLst>
                <a:ext uri="{FF2B5EF4-FFF2-40B4-BE49-F238E27FC236}">
                  <a16:creationId xmlns:a16="http://schemas.microsoft.com/office/drawing/2014/main" id="{2FF247F9-531D-404E-92CC-FAF425613D45}"/>
                </a:ext>
              </a:extLst>
            </p:cNvPr>
            <p:cNvSpPr/>
            <p:nvPr/>
          </p:nvSpPr>
          <p:spPr>
            <a:xfrm>
              <a:off x="1805651" y="3646025"/>
              <a:ext cx="3379806" cy="1979271"/>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1498799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9B426119-8C19-45FA-BE73-90680824537B}"/>
              </a:ext>
            </a:extLst>
          </p:cNvPr>
          <p:cNvGrpSpPr/>
          <p:nvPr/>
        </p:nvGrpSpPr>
        <p:grpSpPr>
          <a:xfrm>
            <a:off x="20" y="0"/>
            <a:ext cx="13715980" cy="6858000"/>
            <a:chOff x="20" y="0"/>
            <a:chExt cx="13715980" cy="6858000"/>
          </a:xfrm>
        </p:grpSpPr>
        <p:grpSp>
          <p:nvGrpSpPr>
            <p:cNvPr id="2" name="Group 1">
              <a:extLst>
                <a:ext uri="{FF2B5EF4-FFF2-40B4-BE49-F238E27FC236}">
                  <a16:creationId xmlns:a16="http://schemas.microsoft.com/office/drawing/2014/main" id="{5C843279-6E2F-4D87-98C2-726460FAFC2B}"/>
                </a:ext>
              </a:extLst>
            </p:cNvPr>
            <p:cNvGrpSpPr/>
            <p:nvPr/>
          </p:nvGrpSpPr>
          <p:grpSpPr>
            <a:xfrm>
              <a:off x="20" y="1282"/>
              <a:ext cx="12191980" cy="6856718"/>
              <a:chOff x="20" y="1282"/>
              <a:chExt cx="12191980" cy="6856718"/>
            </a:xfrm>
          </p:grpSpPr>
          <p:pic>
            <p:nvPicPr>
              <p:cNvPr id="3" name="Picture 2" descr="A picture containing diagram&#10;&#10;Description automatically generated">
                <a:extLst>
                  <a:ext uri="{FF2B5EF4-FFF2-40B4-BE49-F238E27FC236}">
                    <a16:creationId xmlns:a16="http://schemas.microsoft.com/office/drawing/2014/main" id="{8C3745A8-26F3-4A24-AF80-FDA839272906}"/>
                  </a:ext>
                </a:extLst>
              </p:cNvPr>
              <p:cNvPicPr>
                <a:picLocks noChangeAspect="1"/>
              </p:cNvPicPr>
              <p:nvPr/>
            </p:nvPicPr>
            <p:blipFill rotWithShape="1">
              <a:blip r:embed="rId2">
                <a:extLst>
                  <a:ext uri="{28A0092B-C50C-407E-A947-70E740481C1C}">
                    <a14:useLocalDpi xmlns:a14="http://schemas.microsoft.com/office/drawing/2010/main" val="0"/>
                  </a:ext>
                </a:extLst>
              </a:blip>
              <a:srcRect t="1550" b="2314"/>
              <a:stretch/>
            </p:blipFill>
            <p:spPr>
              <a:xfrm>
                <a:off x="20" y="1282"/>
                <a:ext cx="12191980" cy="6856718"/>
              </a:xfrm>
              <a:prstGeom prst="rect">
                <a:avLst/>
              </a:prstGeom>
            </p:spPr>
          </p:pic>
          <p:sp>
            <p:nvSpPr>
              <p:cNvPr id="4" name="Freeform: Shape 3">
                <a:extLst>
                  <a:ext uri="{FF2B5EF4-FFF2-40B4-BE49-F238E27FC236}">
                    <a16:creationId xmlns:a16="http://schemas.microsoft.com/office/drawing/2014/main" id="{5CFFE608-863C-4ACC-92FA-C3C53764A012}"/>
                  </a:ext>
                </a:extLst>
              </p:cNvPr>
              <p:cNvSpPr/>
              <p:nvPr/>
            </p:nvSpPr>
            <p:spPr>
              <a:xfrm>
                <a:off x="8107680" y="457200"/>
                <a:ext cx="3911600" cy="1341120"/>
              </a:xfrm>
              <a:custGeom>
                <a:avLst/>
                <a:gdLst>
                  <a:gd name="connsiteX0" fmla="*/ 0 w 3911600"/>
                  <a:gd name="connsiteY0" fmla="*/ 0 h 1341120"/>
                  <a:gd name="connsiteX1" fmla="*/ 284480 w 3911600"/>
                  <a:gd name="connsiteY1" fmla="*/ 1259840 h 1341120"/>
                  <a:gd name="connsiteX2" fmla="*/ 3515360 w 3911600"/>
                  <a:gd name="connsiteY2" fmla="*/ 1341120 h 1341120"/>
                  <a:gd name="connsiteX3" fmla="*/ 3891280 w 3911600"/>
                  <a:gd name="connsiteY3" fmla="*/ 1148080 h 1341120"/>
                  <a:gd name="connsiteX4" fmla="*/ 3911600 w 3911600"/>
                  <a:gd name="connsiteY4" fmla="*/ 863600 h 1341120"/>
                  <a:gd name="connsiteX5" fmla="*/ 3810000 w 3911600"/>
                  <a:gd name="connsiteY5" fmla="*/ 264160 h 1341120"/>
                  <a:gd name="connsiteX6" fmla="*/ 2824480 w 3911600"/>
                  <a:gd name="connsiteY6" fmla="*/ 71120 h 1341120"/>
                  <a:gd name="connsiteX7" fmla="*/ 2672080 w 3911600"/>
                  <a:gd name="connsiteY7" fmla="*/ 71120 h 1341120"/>
                  <a:gd name="connsiteX8" fmla="*/ 0 w 3911600"/>
                  <a:gd name="connsiteY8" fmla="*/ 0 h 1341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11600" h="1341120">
                    <a:moveTo>
                      <a:pt x="0" y="0"/>
                    </a:moveTo>
                    <a:lnTo>
                      <a:pt x="284480" y="1259840"/>
                    </a:lnTo>
                    <a:lnTo>
                      <a:pt x="3515360" y="1341120"/>
                    </a:lnTo>
                    <a:lnTo>
                      <a:pt x="3891280" y="1148080"/>
                    </a:lnTo>
                    <a:lnTo>
                      <a:pt x="3911600" y="863600"/>
                    </a:lnTo>
                    <a:lnTo>
                      <a:pt x="3810000" y="264160"/>
                    </a:lnTo>
                    <a:lnTo>
                      <a:pt x="2824480" y="71120"/>
                    </a:lnTo>
                    <a:lnTo>
                      <a:pt x="2672080" y="71120"/>
                    </a:lnTo>
                    <a:lnTo>
                      <a:pt x="0" y="0"/>
                    </a:lnTo>
                    <a:close/>
                  </a:path>
                </a:pathLst>
              </a:custGeom>
              <a:solidFill>
                <a:srgbClr val="CDF2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Shape 4">
                <a:extLst>
                  <a:ext uri="{FF2B5EF4-FFF2-40B4-BE49-F238E27FC236}">
                    <a16:creationId xmlns:a16="http://schemas.microsoft.com/office/drawing/2014/main" id="{A78EFDCF-E1A5-4BE3-868F-4D0307A7C762}"/>
                  </a:ext>
                </a:extLst>
              </p:cNvPr>
              <p:cNvSpPr/>
              <p:nvPr/>
            </p:nvSpPr>
            <p:spPr>
              <a:xfrm>
                <a:off x="3017520" y="2346960"/>
                <a:ext cx="1950720" cy="1107440"/>
              </a:xfrm>
              <a:custGeom>
                <a:avLst/>
                <a:gdLst>
                  <a:gd name="connsiteX0" fmla="*/ 121920 w 1950720"/>
                  <a:gd name="connsiteY0" fmla="*/ 0 h 1107440"/>
                  <a:gd name="connsiteX1" fmla="*/ 0 w 1950720"/>
                  <a:gd name="connsiteY1" fmla="*/ 355600 h 1107440"/>
                  <a:gd name="connsiteX2" fmla="*/ 538480 w 1950720"/>
                  <a:gd name="connsiteY2" fmla="*/ 518160 h 1107440"/>
                  <a:gd name="connsiteX3" fmla="*/ 1767840 w 1950720"/>
                  <a:gd name="connsiteY3" fmla="*/ 1107440 h 1107440"/>
                  <a:gd name="connsiteX4" fmla="*/ 1950720 w 1950720"/>
                  <a:gd name="connsiteY4" fmla="*/ 894080 h 1107440"/>
                  <a:gd name="connsiteX5" fmla="*/ 457200 w 1950720"/>
                  <a:gd name="connsiteY5" fmla="*/ 132080 h 1107440"/>
                  <a:gd name="connsiteX6" fmla="*/ 121920 w 1950720"/>
                  <a:gd name="connsiteY6" fmla="*/ 0 h 1107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0720" h="1107440">
                    <a:moveTo>
                      <a:pt x="121920" y="0"/>
                    </a:moveTo>
                    <a:lnTo>
                      <a:pt x="0" y="355600"/>
                    </a:lnTo>
                    <a:lnTo>
                      <a:pt x="538480" y="518160"/>
                    </a:lnTo>
                    <a:lnTo>
                      <a:pt x="1767840" y="1107440"/>
                    </a:lnTo>
                    <a:lnTo>
                      <a:pt x="1950720" y="894080"/>
                    </a:lnTo>
                    <a:lnTo>
                      <a:pt x="457200" y="132080"/>
                    </a:lnTo>
                    <a:lnTo>
                      <a:pt x="121920" y="0"/>
                    </a:lnTo>
                    <a:close/>
                  </a:path>
                </a:pathLst>
              </a:custGeom>
              <a:solidFill>
                <a:srgbClr val="0068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Freeform: Shape 5">
              <a:extLst>
                <a:ext uri="{FF2B5EF4-FFF2-40B4-BE49-F238E27FC236}">
                  <a16:creationId xmlns:a16="http://schemas.microsoft.com/office/drawing/2014/main" id="{D506FAF3-177D-41DA-BAA1-C9B498B6AAC6}"/>
                </a:ext>
              </a:extLst>
            </p:cNvPr>
            <p:cNvSpPr/>
            <p:nvPr/>
          </p:nvSpPr>
          <p:spPr>
            <a:xfrm>
              <a:off x="3923818" y="150471"/>
              <a:ext cx="6111433" cy="6551271"/>
            </a:xfrm>
            <a:custGeom>
              <a:avLst/>
              <a:gdLst>
                <a:gd name="connsiteX0" fmla="*/ 439838 w 6111433"/>
                <a:gd name="connsiteY0" fmla="*/ 46299 h 6551271"/>
                <a:gd name="connsiteX1" fmla="*/ 1469985 w 6111433"/>
                <a:gd name="connsiteY1" fmla="*/ 1875099 h 6551271"/>
                <a:gd name="connsiteX2" fmla="*/ 2511706 w 6111433"/>
                <a:gd name="connsiteY2" fmla="*/ 4490977 h 6551271"/>
                <a:gd name="connsiteX3" fmla="*/ 0 w 6111433"/>
                <a:gd name="connsiteY3" fmla="*/ 4467828 h 6551271"/>
                <a:gd name="connsiteX4" fmla="*/ 0 w 6111433"/>
                <a:gd name="connsiteY4" fmla="*/ 6539696 h 6551271"/>
                <a:gd name="connsiteX5" fmla="*/ 6111433 w 6111433"/>
                <a:gd name="connsiteY5" fmla="*/ 6551271 h 6551271"/>
                <a:gd name="connsiteX6" fmla="*/ 3518704 w 6111433"/>
                <a:gd name="connsiteY6" fmla="*/ 162045 h 6551271"/>
                <a:gd name="connsiteX7" fmla="*/ 428263 w 6111433"/>
                <a:gd name="connsiteY7" fmla="*/ 104172 h 6551271"/>
                <a:gd name="connsiteX8" fmla="*/ 34724 w 6111433"/>
                <a:gd name="connsiteY8" fmla="*/ 0 h 6551271"/>
                <a:gd name="connsiteX9" fmla="*/ 439838 w 6111433"/>
                <a:gd name="connsiteY9" fmla="*/ 46299 h 6551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11433" h="6551271">
                  <a:moveTo>
                    <a:pt x="439838" y="46299"/>
                  </a:moveTo>
                  <a:lnTo>
                    <a:pt x="1469985" y="1875099"/>
                  </a:lnTo>
                  <a:lnTo>
                    <a:pt x="2511706" y="4490977"/>
                  </a:lnTo>
                  <a:lnTo>
                    <a:pt x="0" y="4467828"/>
                  </a:lnTo>
                  <a:lnTo>
                    <a:pt x="0" y="6539696"/>
                  </a:lnTo>
                  <a:lnTo>
                    <a:pt x="6111433" y="6551271"/>
                  </a:lnTo>
                  <a:lnTo>
                    <a:pt x="3518704" y="162045"/>
                  </a:lnTo>
                  <a:lnTo>
                    <a:pt x="428263" y="104172"/>
                  </a:lnTo>
                  <a:lnTo>
                    <a:pt x="34724" y="0"/>
                  </a:lnTo>
                  <a:lnTo>
                    <a:pt x="439838" y="46299"/>
                  </a:lnTo>
                  <a:close/>
                </a:path>
              </a:pathLst>
            </a:custGeom>
            <a:solidFill>
              <a:srgbClr val="0068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arallelogram 6">
              <a:extLst>
                <a:ext uri="{FF2B5EF4-FFF2-40B4-BE49-F238E27FC236}">
                  <a16:creationId xmlns:a16="http://schemas.microsoft.com/office/drawing/2014/main" id="{426D29B2-3470-466E-97A4-85306F7258E0}"/>
                </a:ext>
              </a:extLst>
            </p:cNvPr>
            <p:cNvSpPr/>
            <p:nvPr/>
          </p:nvSpPr>
          <p:spPr>
            <a:xfrm flipH="1">
              <a:off x="5451676" y="0"/>
              <a:ext cx="8264324" cy="6858000"/>
            </a:xfrm>
            <a:prstGeom prst="parallelogram">
              <a:avLst/>
            </a:prstGeom>
            <a:solidFill>
              <a:srgbClr val="CCF3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4376DCE8-5C22-424E-B16B-D5A5ECC3E8B1}"/>
              </a:ext>
            </a:extLst>
          </p:cNvPr>
          <p:cNvSpPr txBox="1"/>
          <p:nvPr/>
        </p:nvSpPr>
        <p:spPr>
          <a:xfrm>
            <a:off x="6869414" y="1798320"/>
            <a:ext cx="4832592" cy="2800767"/>
          </a:xfrm>
          <a:prstGeom prst="rect">
            <a:avLst/>
          </a:prstGeom>
          <a:noFill/>
        </p:spPr>
        <p:txBody>
          <a:bodyPr wrap="square" rtlCol="0">
            <a:spAutoFit/>
          </a:bodyPr>
          <a:lstStyle/>
          <a:p>
            <a:pPr algn="ctr"/>
            <a:r>
              <a:rPr lang="vi-VN" sz="4400" b="1" dirty="0">
                <a:solidFill>
                  <a:srgbClr val="005F8A"/>
                </a:solidFill>
                <a:latin typeface="+mj-lt"/>
              </a:rPr>
              <a:t>Ở NGƯỜI, NƯỚC CHIẾM KHOẢNG </a:t>
            </a:r>
          </a:p>
          <a:p>
            <a:pPr algn="ctr"/>
            <a:r>
              <a:rPr lang="vi-VN" sz="4400" b="1" dirty="0">
                <a:solidFill>
                  <a:srgbClr val="FF6600"/>
                </a:solidFill>
                <a:latin typeface="+mj-lt"/>
              </a:rPr>
              <a:t>70% KHỐI LƯỢNG CƠ THỂ</a:t>
            </a:r>
            <a:endParaRPr lang="en-US" sz="4400" b="1" dirty="0">
              <a:solidFill>
                <a:srgbClr val="FF6600"/>
              </a:solidFill>
              <a:latin typeface="+mj-lt"/>
            </a:endParaRPr>
          </a:p>
        </p:txBody>
      </p:sp>
    </p:spTree>
    <p:extLst>
      <p:ext uri="{BB962C8B-B14F-4D97-AF65-F5344CB8AC3E}">
        <p14:creationId xmlns:p14="http://schemas.microsoft.com/office/powerpoint/2010/main" val="43207024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coral reef&#10;&#10;Description automatically generated with medium confidence">
            <a:extLst>
              <a:ext uri="{FF2B5EF4-FFF2-40B4-BE49-F238E27FC236}">
                <a16:creationId xmlns:a16="http://schemas.microsoft.com/office/drawing/2014/main" id="{0CB407D7-8A2C-4C3C-8CC0-5243928E2C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8" name="Group 7">
            <a:extLst>
              <a:ext uri="{FF2B5EF4-FFF2-40B4-BE49-F238E27FC236}">
                <a16:creationId xmlns:a16="http://schemas.microsoft.com/office/drawing/2014/main" id="{D184F05D-B192-4F57-95CA-672EA6A0BFED}"/>
              </a:ext>
            </a:extLst>
          </p:cNvPr>
          <p:cNvGrpSpPr/>
          <p:nvPr/>
        </p:nvGrpSpPr>
        <p:grpSpPr>
          <a:xfrm>
            <a:off x="7349926" y="1849055"/>
            <a:ext cx="4359796" cy="2882097"/>
            <a:chOff x="7083708" y="1987951"/>
            <a:chExt cx="4359796" cy="2882097"/>
          </a:xfrm>
        </p:grpSpPr>
        <p:sp>
          <p:nvSpPr>
            <p:cNvPr id="6" name="Rectangle: Diagonal Corners Rounded 5">
              <a:extLst>
                <a:ext uri="{FF2B5EF4-FFF2-40B4-BE49-F238E27FC236}">
                  <a16:creationId xmlns:a16="http://schemas.microsoft.com/office/drawing/2014/main" id="{DA1514C6-422F-4836-A1F4-502AE2F427FA}"/>
                </a:ext>
              </a:extLst>
            </p:cNvPr>
            <p:cNvSpPr/>
            <p:nvPr/>
          </p:nvSpPr>
          <p:spPr>
            <a:xfrm>
              <a:off x="7083708" y="1987951"/>
              <a:ext cx="4359796" cy="2882097"/>
            </a:xfrm>
            <a:prstGeom prst="round2Diag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0D34147E-A415-4CB4-B285-FC9B3634B778}"/>
                </a:ext>
              </a:extLst>
            </p:cNvPr>
            <p:cNvSpPr txBox="1"/>
            <p:nvPr/>
          </p:nvSpPr>
          <p:spPr>
            <a:xfrm>
              <a:off x="7500395" y="2459504"/>
              <a:ext cx="3553429" cy="2100960"/>
            </a:xfrm>
            <a:prstGeom prst="rect">
              <a:avLst/>
            </a:prstGeom>
            <a:noFill/>
          </p:spPr>
          <p:txBody>
            <a:bodyPr wrap="square" rtlCol="0">
              <a:spAutoFit/>
            </a:bodyPr>
            <a:lstStyle/>
            <a:p>
              <a:pPr algn="ctr">
                <a:lnSpc>
                  <a:spcPct val="110000"/>
                </a:lnSpc>
              </a:pPr>
              <a:r>
                <a:rPr lang="vi-VN" sz="2400" b="1" dirty="0">
                  <a:solidFill>
                    <a:schemeClr val="bg1"/>
                  </a:solidFill>
                  <a:latin typeface="+mj-lt"/>
                </a:rPr>
                <a:t>Một số loài thực vật và động vật sống dưới nước thì nước có thể chiếm đến </a:t>
              </a:r>
              <a:r>
                <a:rPr lang="vi-VN" sz="2400" b="1" dirty="0">
                  <a:solidFill>
                    <a:srgbClr val="FFC000"/>
                  </a:solidFill>
                  <a:latin typeface="+mj-lt"/>
                </a:rPr>
                <a:t>hơn 90% khối lượng cơ thể</a:t>
              </a:r>
              <a:endParaRPr lang="en-US" sz="2400" b="1" dirty="0">
                <a:solidFill>
                  <a:srgbClr val="FFC000"/>
                </a:solidFill>
                <a:latin typeface="+mj-lt"/>
              </a:endParaRPr>
            </a:p>
          </p:txBody>
        </p:sp>
        <p:sp>
          <p:nvSpPr>
            <p:cNvPr id="7" name="Rectangle: Diagonal Corners Rounded 6">
              <a:extLst>
                <a:ext uri="{FF2B5EF4-FFF2-40B4-BE49-F238E27FC236}">
                  <a16:creationId xmlns:a16="http://schemas.microsoft.com/office/drawing/2014/main" id="{A8DA3066-37AB-4BDD-8560-CCA03958A1E9}"/>
                </a:ext>
              </a:extLst>
            </p:cNvPr>
            <p:cNvSpPr/>
            <p:nvPr/>
          </p:nvSpPr>
          <p:spPr>
            <a:xfrm>
              <a:off x="7331599" y="2280212"/>
              <a:ext cx="3864013" cy="2338087"/>
            </a:xfrm>
            <a:prstGeom prst="round2Diag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26713655"/>
      </p:ext>
    </p:extLst>
  </p:cSld>
  <p:clrMapOvr>
    <a:masterClrMapping/>
  </p:clrMapOvr>
  <p:transition spd="slow">
    <p:cove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EDB5C5B5-F88F-44EF-9F1B-B28896936B54}"/>
              </a:ext>
            </a:extLst>
          </p:cNvPr>
          <p:cNvGrpSpPr/>
          <p:nvPr/>
        </p:nvGrpSpPr>
        <p:grpSpPr>
          <a:xfrm>
            <a:off x="-3124200" y="0"/>
            <a:ext cx="11892020" cy="7795747"/>
            <a:chOff x="-2967941" y="0"/>
            <a:chExt cx="11892020" cy="7795747"/>
          </a:xfrm>
          <a:blipFill dpi="0" rotWithShape="1">
            <a:blip r:embed="rId2"/>
            <a:srcRect/>
            <a:stretch>
              <a:fillRect l="-1000" r="-11000"/>
            </a:stretch>
          </a:blipFill>
        </p:grpSpPr>
        <p:sp>
          <p:nvSpPr>
            <p:cNvPr id="4" name="Isosceles Triangle 3">
              <a:extLst>
                <a:ext uri="{FF2B5EF4-FFF2-40B4-BE49-F238E27FC236}">
                  <a16:creationId xmlns:a16="http://schemas.microsoft.com/office/drawing/2014/main" id="{40582489-FE75-4AD3-8571-44E1FBDF0EAD}"/>
                </a:ext>
              </a:extLst>
            </p:cNvPr>
            <p:cNvSpPr/>
            <p:nvPr/>
          </p:nvSpPr>
          <p:spPr>
            <a:xfrm flipV="1">
              <a:off x="-2087946" y="0"/>
              <a:ext cx="11012025" cy="7795747"/>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Isosceles Triangle 12">
              <a:extLst>
                <a:ext uri="{FF2B5EF4-FFF2-40B4-BE49-F238E27FC236}">
                  <a16:creationId xmlns:a16="http://schemas.microsoft.com/office/drawing/2014/main" id="{F714D1DE-18A7-4607-AB85-FB4DCA9C8D62}"/>
                </a:ext>
              </a:extLst>
            </p:cNvPr>
            <p:cNvSpPr/>
            <p:nvPr/>
          </p:nvSpPr>
          <p:spPr>
            <a:xfrm>
              <a:off x="3892565" y="4059915"/>
              <a:ext cx="4703180" cy="335266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C6188ED5-59F2-4288-B1D8-84E2C30BDE2D}"/>
                </a:ext>
              </a:extLst>
            </p:cNvPr>
            <p:cNvSpPr/>
            <p:nvPr/>
          </p:nvSpPr>
          <p:spPr>
            <a:xfrm>
              <a:off x="-2967941" y="3185160"/>
              <a:ext cx="5965236" cy="424462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Isosceles Triangle 15">
            <a:extLst>
              <a:ext uri="{FF2B5EF4-FFF2-40B4-BE49-F238E27FC236}">
                <a16:creationId xmlns:a16="http://schemas.microsoft.com/office/drawing/2014/main" id="{BC314BFC-4175-4627-84AD-70D1123F217F}"/>
              </a:ext>
            </a:extLst>
          </p:cNvPr>
          <p:cNvSpPr/>
          <p:nvPr/>
        </p:nvSpPr>
        <p:spPr>
          <a:xfrm>
            <a:off x="-381001" y="4012195"/>
            <a:ext cx="7285616" cy="4624552"/>
          </a:xfrm>
          <a:prstGeom prst="triangle">
            <a:avLst/>
          </a:prstGeom>
          <a:solidFill>
            <a:srgbClr val="FFC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TLTH - Bộ SGK Lớp 6 - Kết nối tri thức với cuộc sống - Công ty Cổ phần Đầu  tư và Phát triển Giáo dục Phương Nam">
            <a:extLst>
              <a:ext uri="{FF2B5EF4-FFF2-40B4-BE49-F238E27FC236}">
                <a16:creationId xmlns:a16="http://schemas.microsoft.com/office/drawing/2014/main" id="{345ABD0E-C9CF-8F38-1505-20F14273C3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30949" y="5207354"/>
            <a:ext cx="1584422" cy="158442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02C5F960-BDCC-A6E7-27E8-255D94D55AA0}"/>
              </a:ext>
            </a:extLst>
          </p:cNvPr>
          <p:cNvPicPr>
            <a:picLocks noChangeAspect="1"/>
          </p:cNvPicPr>
          <p:nvPr/>
        </p:nvPicPr>
        <p:blipFill>
          <a:blip r:embed="rId4"/>
          <a:stretch>
            <a:fillRect/>
          </a:stretch>
        </p:blipFill>
        <p:spPr>
          <a:xfrm>
            <a:off x="6173706" y="1959582"/>
            <a:ext cx="6322100" cy="3615241"/>
          </a:xfrm>
          <a:prstGeom prst="rect">
            <a:avLst/>
          </a:prstGeom>
        </p:spPr>
      </p:pic>
    </p:spTree>
    <p:extLst>
      <p:ext uri="{BB962C8B-B14F-4D97-AF65-F5344CB8AC3E}">
        <p14:creationId xmlns:p14="http://schemas.microsoft.com/office/powerpoint/2010/main" val="4755153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jellyfish in the water&#10;&#10;Description automatically generated with medium confidence">
            <a:extLst>
              <a:ext uri="{FF2B5EF4-FFF2-40B4-BE49-F238E27FC236}">
                <a16:creationId xmlns:a16="http://schemas.microsoft.com/office/drawing/2014/main" id="{3D20668C-A5B4-439D-B5CC-977D379216F4}"/>
              </a:ext>
            </a:extLst>
          </p:cNvPr>
          <p:cNvPicPr>
            <a:picLocks noChangeAspect="1"/>
          </p:cNvPicPr>
          <p:nvPr/>
        </p:nvPicPr>
        <p:blipFill rotWithShape="1">
          <a:blip r:embed="rId2">
            <a:extLst>
              <a:ext uri="{28A0092B-C50C-407E-A947-70E740481C1C}">
                <a14:useLocalDpi xmlns:a14="http://schemas.microsoft.com/office/drawing/2010/main" val="0"/>
              </a:ext>
            </a:extLst>
          </a:blip>
          <a:srcRect t="16891" b="8123"/>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EAFAD993-834C-4586-A35D-E92829164E27}"/>
              </a:ext>
            </a:extLst>
          </p:cNvPr>
          <p:cNvSpPr txBox="1"/>
          <p:nvPr/>
        </p:nvSpPr>
        <p:spPr>
          <a:xfrm>
            <a:off x="462988" y="1643605"/>
            <a:ext cx="10081549" cy="706056"/>
          </a:xfrm>
          <a:prstGeom prst="rect">
            <a:avLst/>
          </a:prstGeom>
          <a:noFill/>
        </p:spPr>
        <p:txBody>
          <a:bodyPr wrap="square" rtlCol="0">
            <a:spAutoFit/>
          </a:bodyPr>
          <a:lstStyle/>
          <a:p>
            <a:endParaRPr lang="en-US"/>
          </a:p>
        </p:txBody>
      </p:sp>
      <p:sp>
        <p:nvSpPr>
          <p:cNvPr id="5" name="TextBox 4">
            <a:extLst>
              <a:ext uri="{FF2B5EF4-FFF2-40B4-BE49-F238E27FC236}">
                <a16:creationId xmlns:a16="http://schemas.microsoft.com/office/drawing/2014/main" id="{F3C8C159-872C-47A4-B1E8-924A2C482946}"/>
              </a:ext>
            </a:extLst>
          </p:cNvPr>
          <p:cNvSpPr txBox="1"/>
          <p:nvPr/>
        </p:nvSpPr>
        <p:spPr>
          <a:xfrm>
            <a:off x="459129" y="5853898"/>
            <a:ext cx="11273741" cy="461665"/>
          </a:xfrm>
          <a:prstGeom prst="rect">
            <a:avLst/>
          </a:prstGeom>
          <a:noFill/>
        </p:spPr>
        <p:txBody>
          <a:bodyPr wrap="square" rtlCol="0">
            <a:spAutoFit/>
          </a:bodyPr>
          <a:lstStyle/>
          <a:p>
            <a:r>
              <a:rPr lang="vi-VN" sz="2400" b="1" i="1" dirty="0">
                <a:solidFill>
                  <a:schemeClr val="bg1"/>
                </a:solidFill>
                <a:latin typeface="+mj-lt"/>
              </a:rPr>
              <a:t>Sứa biển là loài động vật có tỉ lệ nước chiếm khoảng </a:t>
            </a:r>
            <a:r>
              <a:rPr lang="vi-VN" sz="2400" b="1" i="1" dirty="0">
                <a:solidFill>
                  <a:srgbClr val="FFFF00"/>
                </a:solidFill>
                <a:latin typeface="+mj-lt"/>
              </a:rPr>
              <a:t>95% khối lượng cơ thể</a:t>
            </a:r>
            <a:endParaRPr lang="en-US" sz="2400" b="1" i="1" dirty="0">
              <a:solidFill>
                <a:srgbClr val="FFFF00"/>
              </a:solidFill>
              <a:latin typeface="+mj-lt"/>
            </a:endParaRPr>
          </a:p>
        </p:txBody>
      </p:sp>
    </p:spTree>
    <p:extLst>
      <p:ext uri="{BB962C8B-B14F-4D97-AF65-F5344CB8AC3E}">
        <p14:creationId xmlns:p14="http://schemas.microsoft.com/office/powerpoint/2010/main" val="3540411336"/>
      </p:ext>
    </p:extLst>
  </p:cSld>
  <p:clrMapOvr>
    <a:masterClrMapping/>
  </p:clrMapOvr>
  <p:transition spd="med">
    <p:pull dir="u"/>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10" name="Rectangle 410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102" name="Picture 6" descr="Xử lý nước cấp bằng PAC - Hóa chất xử lý nước sinh hoạt hàng đầu">
            <a:extLst>
              <a:ext uri="{FF2B5EF4-FFF2-40B4-BE49-F238E27FC236}">
                <a16:creationId xmlns:a16="http://schemas.microsoft.com/office/drawing/2014/main" id="{A9BEFED6-86D4-8BF3-6FAC-8BC33F7B755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731"/>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B5D622BC-7F01-C99F-BA78-D3DEBB783BEB}"/>
              </a:ext>
            </a:extLst>
          </p:cNvPr>
          <p:cNvGrpSpPr/>
          <p:nvPr/>
        </p:nvGrpSpPr>
        <p:grpSpPr>
          <a:xfrm>
            <a:off x="314655" y="1336813"/>
            <a:ext cx="5692605" cy="3952817"/>
            <a:chOff x="7583557" y="1321905"/>
            <a:chExt cx="4608441" cy="4184374"/>
          </a:xfrm>
        </p:grpSpPr>
        <p:sp>
          <p:nvSpPr>
            <p:cNvPr id="8" name="Rectangle 7">
              <a:extLst>
                <a:ext uri="{FF2B5EF4-FFF2-40B4-BE49-F238E27FC236}">
                  <a16:creationId xmlns:a16="http://schemas.microsoft.com/office/drawing/2014/main" id="{AD5C8EF2-54BA-3B8B-97E0-0D1CB4F97EA0}"/>
                </a:ext>
              </a:extLst>
            </p:cNvPr>
            <p:cNvSpPr/>
            <p:nvPr/>
          </p:nvSpPr>
          <p:spPr>
            <a:xfrm>
              <a:off x="7583557" y="1321905"/>
              <a:ext cx="4608441" cy="4184374"/>
            </a:xfrm>
            <a:prstGeom prst="rect">
              <a:avLst/>
            </a:prstGeom>
            <a:solidFill>
              <a:schemeClr val="tx1">
                <a:lumMod val="95000"/>
                <a:lumOff val="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98D15365-DA7E-962B-ED55-27C475580C8F}"/>
                </a:ext>
              </a:extLst>
            </p:cNvPr>
            <p:cNvSpPr txBox="1"/>
            <p:nvPr/>
          </p:nvSpPr>
          <p:spPr>
            <a:xfrm>
              <a:off x="8091793" y="2053599"/>
              <a:ext cx="3591968" cy="2879381"/>
            </a:xfrm>
            <a:prstGeom prst="rect">
              <a:avLst/>
            </a:prstGeom>
            <a:noFill/>
          </p:spPr>
          <p:txBody>
            <a:bodyPr wrap="square" rtlCol="0" anchor="ctr">
              <a:spAutoFit/>
            </a:bodyPr>
            <a:lstStyle/>
            <a:p>
              <a:pPr algn="just">
                <a:lnSpc>
                  <a:spcPct val="120000"/>
                </a:lnSpc>
              </a:pPr>
              <a:r>
                <a:rPr lang="vi-VN" sz="2400" b="1" i="1" dirty="0">
                  <a:solidFill>
                    <a:schemeClr val="bg1"/>
                  </a:solidFill>
                  <a:latin typeface="+mj-lt"/>
                </a:rPr>
                <a:t>Nước góp phần </a:t>
              </a:r>
              <a:r>
                <a:rPr lang="vi-VN" sz="2400" b="1" i="1" dirty="0">
                  <a:solidFill>
                    <a:srgbClr val="FFFF00"/>
                  </a:solidFill>
                  <a:latin typeface="+mj-lt"/>
                </a:rPr>
                <a:t>vận chuyển các chất dinh dưỡng trong cơ thể</a:t>
              </a:r>
              <a:r>
                <a:rPr lang="vi-VN" sz="2400" b="1" i="1" dirty="0">
                  <a:solidFill>
                    <a:schemeClr val="bg1"/>
                  </a:solidFill>
                  <a:latin typeface="+mj-lt"/>
                </a:rPr>
                <a:t>, nước còn là nguyên liệu và môi trường của nhiều quá trình sống trong cơ thể như </a:t>
              </a:r>
              <a:r>
                <a:rPr lang="vi-VN" sz="2400" b="1" i="1" dirty="0">
                  <a:solidFill>
                    <a:srgbClr val="FFC000"/>
                  </a:solidFill>
                  <a:latin typeface="+mj-lt"/>
                </a:rPr>
                <a:t>quá trình quang hợp ở thực vật</a:t>
              </a:r>
              <a:endParaRPr lang="en-US" sz="2400" b="1" i="1" dirty="0">
                <a:solidFill>
                  <a:srgbClr val="FFC000"/>
                </a:solidFill>
                <a:latin typeface="+mj-lt"/>
              </a:endParaRPr>
            </a:p>
          </p:txBody>
        </p:sp>
        <p:sp>
          <p:nvSpPr>
            <p:cNvPr id="10" name="Freeform: Shape 9">
              <a:extLst>
                <a:ext uri="{FF2B5EF4-FFF2-40B4-BE49-F238E27FC236}">
                  <a16:creationId xmlns:a16="http://schemas.microsoft.com/office/drawing/2014/main" id="{D86FB076-A3AA-F2F4-87CD-3EE2917CB88F}"/>
                </a:ext>
              </a:extLst>
            </p:cNvPr>
            <p:cNvSpPr/>
            <p:nvPr/>
          </p:nvSpPr>
          <p:spPr>
            <a:xfrm>
              <a:off x="7901609" y="1646582"/>
              <a:ext cx="1630017" cy="1470992"/>
            </a:xfrm>
            <a:custGeom>
              <a:avLst/>
              <a:gdLst>
                <a:gd name="connsiteX0" fmla="*/ 1630017 w 1630017"/>
                <a:gd name="connsiteY0" fmla="*/ 0 h 1470992"/>
                <a:gd name="connsiteX1" fmla="*/ 0 w 1630017"/>
                <a:gd name="connsiteY1" fmla="*/ 0 h 1470992"/>
                <a:gd name="connsiteX2" fmla="*/ 0 w 1630017"/>
                <a:gd name="connsiteY2" fmla="*/ 1470992 h 1470992"/>
              </a:gdLst>
              <a:ahLst/>
              <a:cxnLst>
                <a:cxn ang="0">
                  <a:pos x="connsiteX0" y="connsiteY0"/>
                </a:cxn>
                <a:cxn ang="0">
                  <a:pos x="connsiteX1" y="connsiteY1"/>
                </a:cxn>
                <a:cxn ang="0">
                  <a:pos x="connsiteX2" y="connsiteY2"/>
                </a:cxn>
              </a:cxnLst>
              <a:rect l="l" t="t" r="r" b="b"/>
              <a:pathLst>
                <a:path w="1630017" h="1470992">
                  <a:moveTo>
                    <a:pt x="1630017" y="0"/>
                  </a:moveTo>
                  <a:lnTo>
                    <a:pt x="0" y="0"/>
                  </a:lnTo>
                  <a:lnTo>
                    <a:pt x="0" y="1470992"/>
                  </a:lnTo>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3A4B60BF-E0DF-58AA-FBC7-59DB2FC9A748}"/>
                </a:ext>
              </a:extLst>
            </p:cNvPr>
            <p:cNvSpPr/>
            <p:nvPr/>
          </p:nvSpPr>
          <p:spPr>
            <a:xfrm flipH="1" flipV="1">
              <a:off x="10243928" y="3740426"/>
              <a:ext cx="1630017" cy="1470992"/>
            </a:xfrm>
            <a:custGeom>
              <a:avLst/>
              <a:gdLst>
                <a:gd name="connsiteX0" fmla="*/ 1630017 w 1630017"/>
                <a:gd name="connsiteY0" fmla="*/ 0 h 1470992"/>
                <a:gd name="connsiteX1" fmla="*/ 0 w 1630017"/>
                <a:gd name="connsiteY1" fmla="*/ 0 h 1470992"/>
                <a:gd name="connsiteX2" fmla="*/ 0 w 1630017"/>
                <a:gd name="connsiteY2" fmla="*/ 1470992 h 1470992"/>
              </a:gdLst>
              <a:ahLst/>
              <a:cxnLst>
                <a:cxn ang="0">
                  <a:pos x="connsiteX0" y="connsiteY0"/>
                </a:cxn>
                <a:cxn ang="0">
                  <a:pos x="connsiteX1" y="connsiteY1"/>
                </a:cxn>
                <a:cxn ang="0">
                  <a:pos x="connsiteX2" y="connsiteY2"/>
                </a:cxn>
              </a:cxnLst>
              <a:rect l="l" t="t" r="r" b="b"/>
              <a:pathLst>
                <a:path w="1630017" h="1470992">
                  <a:moveTo>
                    <a:pt x="1630017" y="0"/>
                  </a:moveTo>
                  <a:lnTo>
                    <a:pt x="0" y="0"/>
                  </a:lnTo>
                  <a:lnTo>
                    <a:pt x="0" y="1470992"/>
                  </a:lnTo>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99823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tiger drinking water&#10;&#10;Description automatically generated">
            <a:extLst>
              <a:ext uri="{FF2B5EF4-FFF2-40B4-BE49-F238E27FC236}">
                <a16:creationId xmlns:a16="http://schemas.microsoft.com/office/drawing/2014/main" id="{08C39A6F-EA61-4F0D-AFA6-94E2D091AF3E}"/>
              </a:ext>
            </a:extLst>
          </p:cNvPr>
          <p:cNvPicPr>
            <a:picLocks noChangeAspect="1"/>
          </p:cNvPicPr>
          <p:nvPr/>
        </p:nvPicPr>
        <p:blipFill rotWithShape="1">
          <a:blip r:embed="rId2">
            <a:extLst>
              <a:ext uri="{28A0092B-C50C-407E-A947-70E740481C1C}">
                <a14:useLocalDpi xmlns:a14="http://schemas.microsoft.com/office/drawing/2010/main" val="0"/>
              </a:ext>
            </a:extLst>
          </a:blip>
          <a:srcRect t="3455" b="12292"/>
          <a:stretch/>
        </p:blipFill>
        <p:spPr>
          <a:xfrm>
            <a:off x="20" y="1282"/>
            <a:ext cx="12191980" cy="6856718"/>
          </a:xfrm>
          <a:prstGeom prst="rect">
            <a:avLst/>
          </a:prstGeom>
        </p:spPr>
      </p:pic>
      <p:sp>
        <p:nvSpPr>
          <p:cNvPr id="3" name="Rectangle 2">
            <a:extLst>
              <a:ext uri="{FF2B5EF4-FFF2-40B4-BE49-F238E27FC236}">
                <a16:creationId xmlns:a16="http://schemas.microsoft.com/office/drawing/2014/main" id="{107F6171-C8F7-4FE4-8BC7-13077502AF15}"/>
              </a:ext>
            </a:extLst>
          </p:cNvPr>
          <p:cNvSpPr/>
          <p:nvPr/>
        </p:nvSpPr>
        <p:spPr>
          <a:xfrm>
            <a:off x="1" y="1564748"/>
            <a:ext cx="5197032" cy="2868356"/>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4F8EE0C0-BDFA-4D76-9632-207AA2F7EB53}"/>
              </a:ext>
            </a:extLst>
          </p:cNvPr>
          <p:cNvSpPr txBox="1"/>
          <p:nvPr/>
        </p:nvSpPr>
        <p:spPr>
          <a:xfrm>
            <a:off x="426174" y="2018048"/>
            <a:ext cx="4122677" cy="1488228"/>
          </a:xfrm>
          <a:prstGeom prst="rect">
            <a:avLst/>
          </a:prstGeom>
          <a:noFill/>
        </p:spPr>
        <p:txBody>
          <a:bodyPr wrap="square" rtlCol="0">
            <a:spAutoFit/>
          </a:bodyPr>
          <a:lstStyle/>
          <a:p>
            <a:pPr algn="ctr">
              <a:lnSpc>
                <a:spcPct val="110000"/>
              </a:lnSpc>
            </a:pPr>
            <a:r>
              <a:rPr lang="vi-VN" sz="2800" b="1" dirty="0">
                <a:solidFill>
                  <a:schemeClr val="bg1"/>
                </a:solidFill>
                <a:latin typeface="+mj-lt"/>
              </a:rPr>
              <a:t>Nước góp phần vào quá trình </a:t>
            </a:r>
            <a:r>
              <a:rPr lang="vi-VN" sz="2800" b="1" dirty="0">
                <a:solidFill>
                  <a:srgbClr val="FFFF00"/>
                </a:solidFill>
                <a:latin typeface="+mj-lt"/>
              </a:rPr>
              <a:t>tiêu hóa và hấp thụ thức ăn ở động vật</a:t>
            </a:r>
            <a:endParaRPr lang="en-US" sz="2800" b="1" dirty="0">
              <a:solidFill>
                <a:srgbClr val="FFFF00"/>
              </a:solidFill>
              <a:latin typeface="+mj-lt"/>
            </a:endParaRPr>
          </a:p>
        </p:txBody>
      </p:sp>
      <p:sp>
        <p:nvSpPr>
          <p:cNvPr id="5" name="Rectangle: Rounded Corners 4">
            <a:extLst>
              <a:ext uri="{FF2B5EF4-FFF2-40B4-BE49-F238E27FC236}">
                <a16:creationId xmlns:a16="http://schemas.microsoft.com/office/drawing/2014/main" id="{44317747-6F07-47C5-A9E0-82438020AFB4}"/>
              </a:ext>
            </a:extLst>
          </p:cNvPr>
          <p:cNvSpPr/>
          <p:nvPr/>
        </p:nvSpPr>
        <p:spPr>
          <a:xfrm>
            <a:off x="225707" y="1704373"/>
            <a:ext cx="4531488" cy="2485661"/>
          </a:xfrm>
          <a:custGeom>
            <a:avLst/>
            <a:gdLst>
              <a:gd name="connsiteX0" fmla="*/ 0 w 4531488"/>
              <a:gd name="connsiteY0" fmla="*/ 414285 h 2485661"/>
              <a:gd name="connsiteX1" fmla="*/ 414285 w 4531488"/>
              <a:gd name="connsiteY1" fmla="*/ 0 h 2485661"/>
              <a:gd name="connsiteX2" fmla="*/ 994409 w 4531488"/>
              <a:gd name="connsiteY2" fmla="*/ 0 h 2485661"/>
              <a:gd name="connsiteX3" fmla="*/ 1648591 w 4531488"/>
              <a:gd name="connsiteY3" fmla="*/ 0 h 2485661"/>
              <a:gd name="connsiteX4" fmla="*/ 2154656 w 4531488"/>
              <a:gd name="connsiteY4" fmla="*/ 0 h 2485661"/>
              <a:gd name="connsiteX5" fmla="*/ 2845868 w 4531488"/>
              <a:gd name="connsiteY5" fmla="*/ 0 h 2485661"/>
              <a:gd name="connsiteX6" fmla="*/ 3351933 w 4531488"/>
              <a:gd name="connsiteY6" fmla="*/ 0 h 2485661"/>
              <a:gd name="connsiteX7" fmla="*/ 4117203 w 4531488"/>
              <a:gd name="connsiteY7" fmla="*/ 0 h 2485661"/>
              <a:gd name="connsiteX8" fmla="*/ 4531488 w 4531488"/>
              <a:gd name="connsiteY8" fmla="*/ 414285 h 2485661"/>
              <a:gd name="connsiteX9" fmla="*/ 4531488 w 4531488"/>
              <a:gd name="connsiteY9" fmla="*/ 916936 h 2485661"/>
              <a:gd name="connsiteX10" fmla="*/ 4531488 w 4531488"/>
              <a:gd name="connsiteY10" fmla="*/ 1485871 h 2485661"/>
              <a:gd name="connsiteX11" fmla="*/ 4531488 w 4531488"/>
              <a:gd name="connsiteY11" fmla="*/ 2071376 h 2485661"/>
              <a:gd name="connsiteX12" fmla="*/ 4117203 w 4531488"/>
              <a:gd name="connsiteY12" fmla="*/ 2485661 h 2485661"/>
              <a:gd name="connsiteX13" fmla="*/ 3463021 w 4531488"/>
              <a:gd name="connsiteY13" fmla="*/ 2485661 h 2485661"/>
              <a:gd name="connsiteX14" fmla="*/ 2845868 w 4531488"/>
              <a:gd name="connsiteY14" fmla="*/ 2485661 h 2485661"/>
              <a:gd name="connsiteX15" fmla="*/ 2339802 w 4531488"/>
              <a:gd name="connsiteY15" fmla="*/ 2485661 h 2485661"/>
              <a:gd name="connsiteX16" fmla="*/ 1796708 w 4531488"/>
              <a:gd name="connsiteY16" fmla="*/ 2485661 h 2485661"/>
              <a:gd name="connsiteX17" fmla="*/ 1105496 w 4531488"/>
              <a:gd name="connsiteY17" fmla="*/ 2485661 h 2485661"/>
              <a:gd name="connsiteX18" fmla="*/ 414285 w 4531488"/>
              <a:gd name="connsiteY18" fmla="*/ 2485661 h 2485661"/>
              <a:gd name="connsiteX19" fmla="*/ 0 w 4531488"/>
              <a:gd name="connsiteY19" fmla="*/ 2071376 h 2485661"/>
              <a:gd name="connsiteX20" fmla="*/ 0 w 4531488"/>
              <a:gd name="connsiteY20" fmla="*/ 1552154 h 2485661"/>
              <a:gd name="connsiteX21" fmla="*/ 0 w 4531488"/>
              <a:gd name="connsiteY21" fmla="*/ 966649 h 2485661"/>
              <a:gd name="connsiteX22" fmla="*/ 0 w 4531488"/>
              <a:gd name="connsiteY22" fmla="*/ 414285 h 2485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31488" h="2485661" extrusionOk="0">
                <a:moveTo>
                  <a:pt x="0" y="414285"/>
                </a:moveTo>
                <a:cubicBezTo>
                  <a:pt x="-10548" y="185408"/>
                  <a:pt x="203171" y="8513"/>
                  <a:pt x="414285" y="0"/>
                </a:cubicBezTo>
                <a:cubicBezTo>
                  <a:pt x="556953" y="5414"/>
                  <a:pt x="782358" y="25333"/>
                  <a:pt x="994409" y="0"/>
                </a:cubicBezTo>
                <a:cubicBezTo>
                  <a:pt x="1206460" y="-25333"/>
                  <a:pt x="1488427" y="-24670"/>
                  <a:pt x="1648591" y="0"/>
                </a:cubicBezTo>
                <a:cubicBezTo>
                  <a:pt x="1808755" y="24670"/>
                  <a:pt x="1936865" y="162"/>
                  <a:pt x="2154656" y="0"/>
                </a:cubicBezTo>
                <a:cubicBezTo>
                  <a:pt x="2372448" y="-162"/>
                  <a:pt x="2654007" y="17603"/>
                  <a:pt x="2845868" y="0"/>
                </a:cubicBezTo>
                <a:cubicBezTo>
                  <a:pt x="3037729" y="-17603"/>
                  <a:pt x="3200535" y="79"/>
                  <a:pt x="3351933" y="0"/>
                </a:cubicBezTo>
                <a:cubicBezTo>
                  <a:pt x="3503331" y="-79"/>
                  <a:pt x="3939796" y="1052"/>
                  <a:pt x="4117203" y="0"/>
                </a:cubicBezTo>
                <a:cubicBezTo>
                  <a:pt x="4389034" y="-16197"/>
                  <a:pt x="4538076" y="177983"/>
                  <a:pt x="4531488" y="414285"/>
                </a:cubicBezTo>
                <a:cubicBezTo>
                  <a:pt x="4543997" y="531614"/>
                  <a:pt x="4527408" y="774625"/>
                  <a:pt x="4531488" y="916936"/>
                </a:cubicBezTo>
                <a:cubicBezTo>
                  <a:pt x="4535568" y="1059247"/>
                  <a:pt x="4519220" y="1319718"/>
                  <a:pt x="4531488" y="1485871"/>
                </a:cubicBezTo>
                <a:cubicBezTo>
                  <a:pt x="4543756" y="1652024"/>
                  <a:pt x="4528994" y="1896381"/>
                  <a:pt x="4531488" y="2071376"/>
                </a:cubicBezTo>
                <a:cubicBezTo>
                  <a:pt x="4561728" y="2298215"/>
                  <a:pt x="4386203" y="2510811"/>
                  <a:pt x="4117203" y="2485661"/>
                </a:cubicBezTo>
                <a:cubicBezTo>
                  <a:pt x="3935386" y="2464187"/>
                  <a:pt x="3783789" y="2490269"/>
                  <a:pt x="3463021" y="2485661"/>
                </a:cubicBezTo>
                <a:cubicBezTo>
                  <a:pt x="3142253" y="2481053"/>
                  <a:pt x="3095215" y="2492530"/>
                  <a:pt x="2845868" y="2485661"/>
                </a:cubicBezTo>
                <a:cubicBezTo>
                  <a:pt x="2596521" y="2478792"/>
                  <a:pt x="2588933" y="2480316"/>
                  <a:pt x="2339802" y="2485661"/>
                </a:cubicBezTo>
                <a:cubicBezTo>
                  <a:pt x="2090671" y="2491006"/>
                  <a:pt x="2000998" y="2493771"/>
                  <a:pt x="1796708" y="2485661"/>
                </a:cubicBezTo>
                <a:cubicBezTo>
                  <a:pt x="1592418" y="2477551"/>
                  <a:pt x="1392544" y="2465796"/>
                  <a:pt x="1105496" y="2485661"/>
                </a:cubicBezTo>
                <a:cubicBezTo>
                  <a:pt x="818448" y="2505526"/>
                  <a:pt x="738335" y="2503195"/>
                  <a:pt x="414285" y="2485661"/>
                </a:cubicBezTo>
                <a:cubicBezTo>
                  <a:pt x="192493" y="2445879"/>
                  <a:pt x="15285" y="2271412"/>
                  <a:pt x="0" y="2071376"/>
                </a:cubicBezTo>
                <a:cubicBezTo>
                  <a:pt x="17589" y="1836507"/>
                  <a:pt x="23601" y="1751762"/>
                  <a:pt x="0" y="1552154"/>
                </a:cubicBezTo>
                <a:cubicBezTo>
                  <a:pt x="-23601" y="1352546"/>
                  <a:pt x="25608" y="1152260"/>
                  <a:pt x="0" y="966649"/>
                </a:cubicBezTo>
                <a:cubicBezTo>
                  <a:pt x="-25608" y="781038"/>
                  <a:pt x="-26325" y="659852"/>
                  <a:pt x="0" y="414285"/>
                </a:cubicBezTo>
                <a:close/>
              </a:path>
            </a:pathLst>
          </a:custGeom>
          <a:noFill/>
          <a:ln w="38100">
            <a:solidFill>
              <a:srgbClr val="FFC000"/>
            </a:solidFill>
            <a:prstDash val="sysDash"/>
            <a:extLst>
              <a:ext uri="{C807C97D-BFC1-408E-A445-0C87EB9F89A2}">
                <ask:lineSketchStyleProps xmlns:ask="http://schemas.microsoft.com/office/drawing/2018/sketchyshapes" sd="3578573211">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52207403"/>
      </p:ext>
    </p:extLst>
  </p:cSld>
  <p:clrMapOvr>
    <a:masterClrMapping/>
  </p:clrMapOvr>
  <p:transition spd="slow">
    <p:wheel spokes="1"/>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526E0BFB-CDF1-4990-8C11-AC849311E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erson drinking from a bottle&#10;&#10;Description automatically generated with medium confidence">
            <a:extLst>
              <a:ext uri="{FF2B5EF4-FFF2-40B4-BE49-F238E27FC236}">
                <a16:creationId xmlns:a16="http://schemas.microsoft.com/office/drawing/2014/main" id="{E81F1A84-983C-488A-AF45-AAB128251AA6}"/>
              </a:ext>
            </a:extLst>
          </p:cNvPr>
          <p:cNvPicPr>
            <a:picLocks noChangeAspect="1"/>
          </p:cNvPicPr>
          <p:nvPr/>
        </p:nvPicPr>
        <p:blipFill rotWithShape="1">
          <a:blip r:embed="rId2">
            <a:extLst>
              <a:ext uri="{28A0092B-C50C-407E-A947-70E740481C1C}">
                <a14:useLocalDpi xmlns:a14="http://schemas.microsoft.com/office/drawing/2010/main" val="0"/>
              </a:ext>
            </a:extLst>
          </a:blip>
          <a:srcRect l="23298" t="9091"/>
          <a:stretch/>
        </p:blipFill>
        <p:spPr>
          <a:xfrm>
            <a:off x="-2" y="10"/>
            <a:ext cx="8668512" cy="6857990"/>
          </a:xfrm>
          <a:prstGeom prst="rect">
            <a:avLst/>
          </a:prstGeom>
        </p:spPr>
      </p:pic>
      <p:sp>
        <p:nvSpPr>
          <p:cNvPr id="13" name="Rectangle 12">
            <a:extLst>
              <a:ext uri="{FF2B5EF4-FFF2-40B4-BE49-F238E27FC236}">
                <a16:creationId xmlns:a16="http://schemas.microsoft.com/office/drawing/2014/main" id="{6069A1F8-9BEB-4786-9694-FC48B2D75D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788244" y="0"/>
            <a:ext cx="9403756" cy="6858000"/>
          </a:xfrm>
          <a:prstGeom prst="rect">
            <a:avLst/>
          </a:prstGeom>
          <a:gradFill>
            <a:gsLst>
              <a:gs pos="58000">
                <a:schemeClr val="bg1"/>
              </a:gs>
              <a:gs pos="30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A786B4F7-EAF5-44B4-A16C-F76374C4F1D1}"/>
              </a:ext>
            </a:extLst>
          </p:cNvPr>
          <p:cNvSpPr txBox="1"/>
          <p:nvPr/>
        </p:nvSpPr>
        <p:spPr>
          <a:xfrm>
            <a:off x="6701742" y="2743200"/>
            <a:ext cx="5183439" cy="1534940"/>
          </a:xfrm>
          <a:prstGeom prst="rect">
            <a:avLst/>
          </a:prstGeom>
        </p:spPr>
        <p:txBody>
          <a:bodyPr vert="horz" lIns="91440" tIns="45720" rIns="91440" bIns="45720" rtlCol="0" anchor="b">
            <a:normAutofit/>
          </a:bodyPr>
          <a:lstStyle/>
          <a:p>
            <a:pPr algn="r">
              <a:lnSpc>
                <a:spcPct val="120000"/>
              </a:lnSpc>
              <a:spcBef>
                <a:spcPct val="0"/>
              </a:spcBef>
            </a:pPr>
            <a:r>
              <a:rPr lang="vi-VN" sz="3200" b="1" dirty="0">
                <a:latin typeface="+mj-lt"/>
                <a:ea typeface="+mj-ea"/>
                <a:cs typeface="Arial" panose="020B0604020202020204" pitchFamily="34" charset="0"/>
              </a:rPr>
              <a:t>Nước còn góp phần </a:t>
            </a:r>
          </a:p>
          <a:p>
            <a:pPr algn="r">
              <a:lnSpc>
                <a:spcPct val="120000"/>
              </a:lnSpc>
              <a:spcBef>
                <a:spcPct val="0"/>
              </a:spcBef>
            </a:pPr>
            <a:r>
              <a:rPr lang="vi-VN" sz="3200" b="1" dirty="0">
                <a:solidFill>
                  <a:srgbClr val="FFC000"/>
                </a:solidFill>
                <a:latin typeface="+mj-lt"/>
                <a:ea typeface="+mj-ea"/>
                <a:cs typeface="Arial" panose="020B0604020202020204" pitchFamily="34" charset="0"/>
              </a:rPr>
              <a:t>điều hòa nhiệt độ cơ thể</a:t>
            </a:r>
          </a:p>
        </p:txBody>
      </p:sp>
      <p:sp>
        <p:nvSpPr>
          <p:cNvPr id="15" name="Rectangle 1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130540" y="346791"/>
            <a:ext cx="146304" cy="704088"/>
          </a:xfrm>
          <a:prstGeom prst="rect">
            <a:avLst/>
          </a:prstGeom>
          <a:gradFill>
            <a:gsLst>
              <a:gs pos="55000">
                <a:srgbClr val="00A687"/>
              </a:gs>
              <a:gs pos="29000">
                <a:srgbClr val="00A25A"/>
              </a:gs>
              <a:gs pos="0">
                <a:srgbClr val="009C1D"/>
              </a:gs>
              <a:gs pos="79000">
                <a:srgbClr val="00AAAC"/>
              </a:gs>
              <a:gs pos="100000">
                <a:srgbClr val="0099FF"/>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7" name="Rectangle 1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1648" y="4546920"/>
            <a:ext cx="402336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092634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4E8534C-0BF8-4E7B-BEC9-A663D3781B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39919" y="4484919"/>
            <a:ext cx="4352081" cy="2373081"/>
          </a:xfrm>
          <a:prstGeom prst="rect">
            <a:avLst/>
          </a:prstGeom>
        </p:spPr>
      </p:pic>
      <p:pic>
        <p:nvPicPr>
          <p:cNvPr id="2" name="Picture 1" descr="A picture containing text, vector graphics, toy, doll&#10;&#10;Description automatically generated">
            <a:extLst>
              <a:ext uri="{FF2B5EF4-FFF2-40B4-BE49-F238E27FC236}">
                <a16:creationId xmlns:a16="http://schemas.microsoft.com/office/drawing/2014/main" id="{A851A4E6-0E77-4FAD-B921-98DFA68DD445}"/>
              </a:ext>
            </a:extLst>
          </p:cNvPr>
          <p:cNvPicPr>
            <a:picLocks noChangeAspect="1"/>
          </p:cNvPicPr>
          <p:nvPr/>
        </p:nvPicPr>
        <p:blipFill rotWithShape="1">
          <a:blip r:embed="rId3">
            <a:extLst>
              <a:ext uri="{28A0092B-C50C-407E-A947-70E740481C1C}">
                <a14:useLocalDpi xmlns:a14="http://schemas.microsoft.com/office/drawing/2010/main" val="0"/>
              </a:ext>
            </a:extLst>
          </a:blip>
          <a:srcRect l="24240" t="7801" r="9684" b="14921"/>
          <a:stretch/>
        </p:blipFill>
        <p:spPr>
          <a:xfrm>
            <a:off x="289367" y="185197"/>
            <a:ext cx="1286581" cy="1504708"/>
          </a:xfrm>
          <a:prstGeom prst="rect">
            <a:avLst/>
          </a:prstGeom>
        </p:spPr>
      </p:pic>
      <p:sp>
        <p:nvSpPr>
          <p:cNvPr id="3" name="TextBox 2">
            <a:extLst>
              <a:ext uri="{FF2B5EF4-FFF2-40B4-BE49-F238E27FC236}">
                <a16:creationId xmlns:a16="http://schemas.microsoft.com/office/drawing/2014/main" id="{032E4E46-0796-4983-AE04-A0CD40E333F5}"/>
              </a:ext>
            </a:extLst>
          </p:cNvPr>
          <p:cNvSpPr txBox="1"/>
          <p:nvPr/>
        </p:nvSpPr>
        <p:spPr>
          <a:xfrm>
            <a:off x="1575948" y="337386"/>
            <a:ext cx="10127848" cy="947247"/>
          </a:xfrm>
          <a:prstGeom prst="rect">
            <a:avLst/>
          </a:prstGeom>
          <a:noFill/>
        </p:spPr>
        <p:txBody>
          <a:bodyPr wrap="square" rtlCol="0">
            <a:spAutoFit/>
          </a:bodyPr>
          <a:lstStyle/>
          <a:p>
            <a:pPr algn="just">
              <a:lnSpc>
                <a:spcPct val="120000"/>
              </a:lnSpc>
            </a:pPr>
            <a:r>
              <a:rPr lang="vi-VN" sz="2400" b="1" dirty="0">
                <a:latin typeface="+mj-lt"/>
              </a:rPr>
              <a:t>Hãy đề xuất cách tiến hành thí nghiệm chứng minh khẳng định: </a:t>
            </a:r>
            <a:r>
              <a:rPr lang="vi-VN" sz="2400" b="1" dirty="0">
                <a:solidFill>
                  <a:srgbClr val="FF0000"/>
                </a:solidFill>
                <a:latin typeface="+mj-lt"/>
              </a:rPr>
              <a:t>“Nếu thiếu nước trong thời gian dài, cây sẽ bị héo, giảm sức sống và có thể chết”.</a:t>
            </a:r>
            <a:endParaRPr lang="en-US" sz="2400" b="1" dirty="0">
              <a:solidFill>
                <a:srgbClr val="FF0000"/>
              </a:solidFill>
              <a:latin typeface="+mj-lt"/>
            </a:endParaRPr>
          </a:p>
        </p:txBody>
      </p:sp>
      <p:grpSp>
        <p:nvGrpSpPr>
          <p:cNvPr id="4" name="Group 3">
            <a:extLst>
              <a:ext uri="{FF2B5EF4-FFF2-40B4-BE49-F238E27FC236}">
                <a16:creationId xmlns:a16="http://schemas.microsoft.com/office/drawing/2014/main" id="{17A31130-A2D3-4497-87C1-8A22B1B5391E}"/>
              </a:ext>
            </a:extLst>
          </p:cNvPr>
          <p:cNvGrpSpPr/>
          <p:nvPr/>
        </p:nvGrpSpPr>
        <p:grpSpPr>
          <a:xfrm>
            <a:off x="3682270" y="1423876"/>
            <a:ext cx="4624332" cy="1848713"/>
            <a:chOff x="4734813" y="305769"/>
            <a:chExt cx="1920630" cy="2005124"/>
          </a:xfrm>
        </p:grpSpPr>
        <p:sp>
          <p:nvSpPr>
            <p:cNvPr id="5" name="Rectangle: Rounded Corners 4">
              <a:extLst>
                <a:ext uri="{FF2B5EF4-FFF2-40B4-BE49-F238E27FC236}">
                  <a16:creationId xmlns:a16="http://schemas.microsoft.com/office/drawing/2014/main" id="{4D82E110-F94B-4642-A103-96829E09E2A3}"/>
                </a:ext>
              </a:extLst>
            </p:cNvPr>
            <p:cNvSpPr/>
            <p:nvPr/>
          </p:nvSpPr>
          <p:spPr>
            <a:xfrm>
              <a:off x="4734813" y="305769"/>
              <a:ext cx="1920630" cy="597056"/>
            </a:xfrm>
            <a:prstGeom prst="roundRect">
              <a:avLst>
                <a:gd name="adj" fmla="val 32176"/>
              </a:avLst>
            </a:prstGeom>
            <a:gradFill>
              <a:gsLst>
                <a:gs pos="55000">
                  <a:srgbClr val="00A687"/>
                </a:gs>
                <a:gs pos="29000">
                  <a:srgbClr val="00A25A"/>
                </a:gs>
                <a:gs pos="0">
                  <a:srgbClr val="009C1D"/>
                </a:gs>
                <a:gs pos="79000">
                  <a:srgbClr val="00AAAC"/>
                </a:gs>
                <a:gs pos="100000">
                  <a:srgbClr val="0099FF"/>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EE19BEA-45F4-4F58-BC1B-A8BF96062EFB}"/>
                </a:ext>
              </a:extLst>
            </p:cNvPr>
            <p:cNvSpPr txBox="1"/>
            <p:nvPr/>
          </p:nvSpPr>
          <p:spPr>
            <a:xfrm>
              <a:off x="5127968" y="371901"/>
              <a:ext cx="1134319" cy="1938992"/>
            </a:xfrm>
            <a:prstGeom prst="rect">
              <a:avLst/>
            </a:prstGeom>
            <a:noFill/>
          </p:spPr>
          <p:txBody>
            <a:bodyPr wrap="square" rtlCol="0">
              <a:spAutoFit/>
            </a:bodyPr>
            <a:lstStyle/>
            <a:p>
              <a:r>
                <a:rPr lang="vi-VN" sz="2400" b="1" dirty="0">
                  <a:solidFill>
                    <a:schemeClr val="bg1"/>
                  </a:solidFill>
                  <a:latin typeface="+mj-lt"/>
                </a:rPr>
                <a:t>Đề xuất thí nghiệm</a:t>
              </a:r>
              <a:endParaRPr lang="en-US" sz="2400" b="1" dirty="0">
                <a:solidFill>
                  <a:schemeClr val="bg1"/>
                </a:solidFill>
                <a:latin typeface="+mj-lt"/>
              </a:endParaRPr>
            </a:p>
          </p:txBody>
        </p:sp>
        <p:sp>
          <p:nvSpPr>
            <p:cNvPr id="7" name="Rectangle: Rounded Corners 6">
              <a:extLst>
                <a:ext uri="{FF2B5EF4-FFF2-40B4-BE49-F238E27FC236}">
                  <a16:creationId xmlns:a16="http://schemas.microsoft.com/office/drawing/2014/main" id="{1AB39C31-96BC-4222-B2C5-FA771E58D42F}"/>
                </a:ext>
              </a:extLst>
            </p:cNvPr>
            <p:cNvSpPr/>
            <p:nvPr/>
          </p:nvSpPr>
          <p:spPr>
            <a:xfrm>
              <a:off x="4846331" y="364720"/>
              <a:ext cx="1697591" cy="466452"/>
            </a:xfrm>
            <a:prstGeom prst="roundRect">
              <a:avLst>
                <a:gd name="adj" fmla="val 32176"/>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a:extLst>
              <a:ext uri="{FF2B5EF4-FFF2-40B4-BE49-F238E27FC236}">
                <a16:creationId xmlns:a16="http://schemas.microsoft.com/office/drawing/2014/main" id="{0B65A7B7-7FE0-1CF6-A15C-12E891536506}"/>
              </a:ext>
            </a:extLst>
          </p:cNvPr>
          <p:cNvSpPr txBox="1"/>
          <p:nvPr/>
        </p:nvSpPr>
        <p:spPr>
          <a:xfrm>
            <a:off x="695168" y="2373081"/>
            <a:ext cx="11085654" cy="2864630"/>
          </a:xfrm>
          <a:prstGeom prst="rect">
            <a:avLst/>
          </a:prstGeom>
          <a:noFill/>
        </p:spPr>
        <p:txBody>
          <a:bodyPr wrap="square" rtlCol="0">
            <a:spAutoFit/>
          </a:bodyPr>
          <a:lstStyle>
            <a:defPPr>
              <a:defRPr lang="en-US"/>
            </a:defPPr>
            <a:lvl1pPr algn="just">
              <a:lnSpc>
                <a:spcPct val="120000"/>
              </a:lnSpc>
              <a:defRPr sz="2400" b="1"/>
            </a:lvl1pPr>
          </a:lstStyle>
          <a:p>
            <a:pPr>
              <a:spcAft>
                <a:spcPts val="400"/>
              </a:spcAft>
            </a:pPr>
            <a:r>
              <a:rPr lang="vi-VN" dirty="0">
                <a:solidFill>
                  <a:srgbClr val="0070C0"/>
                </a:solidFill>
                <a:latin typeface="+mj-lt"/>
              </a:rPr>
              <a:t>Thí nghiệm:</a:t>
            </a:r>
          </a:p>
          <a:p>
            <a:pPr marL="342900" indent="-342900">
              <a:spcAft>
                <a:spcPts val="400"/>
              </a:spcAft>
              <a:buFont typeface="Wingdings" panose="05000000000000000000" pitchFamily="2" charset="2"/>
              <a:buChar char="§"/>
            </a:pPr>
            <a:r>
              <a:rPr lang="vi-VN" dirty="0">
                <a:latin typeface="+mj-lt"/>
              </a:rPr>
              <a:t>Trồng 2 chậu mạ non vào 2 chậu A và B đến khi 2 cây phát triển khỏe mạnh.</a:t>
            </a:r>
          </a:p>
          <a:p>
            <a:pPr marL="342900" indent="-342900">
              <a:spcAft>
                <a:spcPts val="400"/>
              </a:spcAft>
              <a:buFont typeface="Wingdings" panose="05000000000000000000" pitchFamily="2" charset="2"/>
              <a:buChar char="§"/>
            </a:pPr>
            <a:r>
              <a:rPr lang="vi-VN" dirty="0">
                <a:latin typeface="+mj-lt"/>
              </a:rPr>
              <a:t>Sau đó, chậu A được tưới nước thường xuyên, chậu B không được tưới nước trong thời gian dài.</a:t>
            </a:r>
          </a:p>
          <a:p>
            <a:pPr marL="342900" indent="-342900">
              <a:spcAft>
                <a:spcPts val="400"/>
              </a:spcAft>
              <a:buFont typeface="Wingdings" panose="05000000000000000000" pitchFamily="2" charset="2"/>
              <a:buChar char="§"/>
            </a:pPr>
            <a:r>
              <a:rPr lang="vi-VN" dirty="0">
                <a:latin typeface="+mj-lt"/>
              </a:rPr>
              <a:t>Sau một thời gian, cây mạ ở chậu A phát triển tốt, còn cây ở chậu B bị héo và có dấu hiệu giảm sức sống và chết.</a:t>
            </a:r>
          </a:p>
        </p:txBody>
      </p:sp>
    </p:spTree>
    <p:extLst>
      <p:ext uri="{BB962C8B-B14F-4D97-AF65-F5344CB8AC3E}">
        <p14:creationId xmlns:p14="http://schemas.microsoft.com/office/powerpoint/2010/main" val="3234516222"/>
      </p:ext>
    </p:extLst>
  </p:cSld>
  <p:clrMapOvr>
    <a:masterClrMapping/>
  </p:clrMapOvr>
  <mc:AlternateContent xmlns:mc="http://schemas.openxmlformats.org/markup-compatibility/2006" xmlns:p14="http://schemas.microsoft.com/office/powerpoint/2010/main">
    <mc:Choice Requires="p14">
      <p:transition spd="slow" p14:dur="175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4E8534C-0BF8-4E7B-BEC9-A663D3781B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3384" y="4716220"/>
            <a:ext cx="4352081" cy="2373081"/>
          </a:xfrm>
          <a:prstGeom prst="rect">
            <a:avLst/>
          </a:prstGeom>
        </p:spPr>
      </p:pic>
      <p:pic>
        <p:nvPicPr>
          <p:cNvPr id="2" name="Picture 1" descr="A picture containing text, vector graphics, toy, doll&#10;&#10;Description automatically generated">
            <a:extLst>
              <a:ext uri="{FF2B5EF4-FFF2-40B4-BE49-F238E27FC236}">
                <a16:creationId xmlns:a16="http://schemas.microsoft.com/office/drawing/2014/main" id="{A851A4E6-0E77-4FAD-B921-98DFA68DD445}"/>
              </a:ext>
            </a:extLst>
          </p:cNvPr>
          <p:cNvPicPr>
            <a:picLocks noChangeAspect="1"/>
          </p:cNvPicPr>
          <p:nvPr/>
        </p:nvPicPr>
        <p:blipFill rotWithShape="1">
          <a:blip r:embed="rId3">
            <a:extLst>
              <a:ext uri="{28A0092B-C50C-407E-A947-70E740481C1C}">
                <a14:useLocalDpi xmlns:a14="http://schemas.microsoft.com/office/drawing/2010/main" val="0"/>
              </a:ext>
            </a:extLst>
          </a:blip>
          <a:srcRect l="24240" t="7801" r="9684" b="14921"/>
          <a:stretch/>
        </p:blipFill>
        <p:spPr>
          <a:xfrm>
            <a:off x="289367" y="185197"/>
            <a:ext cx="1286581" cy="1504708"/>
          </a:xfrm>
          <a:prstGeom prst="rect">
            <a:avLst/>
          </a:prstGeom>
        </p:spPr>
      </p:pic>
      <p:sp>
        <p:nvSpPr>
          <p:cNvPr id="3" name="TextBox 2">
            <a:extLst>
              <a:ext uri="{FF2B5EF4-FFF2-40B4-BE49-F238E27FC236}">
                <a16:creationId xmlns:a16="http://schemas.microsoft.com/office/drawing/2014/main" id="{032E4E46-0796-4983-AE04-A0CD40E333F5}"/>
              </a:ext>
            </a:extLst>
          </p:cNvPr>
          <p:cNvSpPr txBox="1"/>
          <p:nvPr/>
        </p:nvSpPr>
        <p:spPr>
          <a:xfrm>
            <a:off x="1575948" y="337386"/>
            <a:ext cx="10127848" cy="947247"/>
          </a:xfrm>
          <a:prstGeom prst="rect">
            <a:avLst/>
          </a:prstGeom>
          <a:noFill/>
        </p:spPr>
        <p:txBody>
          <a:bodyPr wrap="square" rtlCol="0">
            <a:spAutoFit/>
          </a:bodyPr>
          <a:lstStyle/>
          <a:p>
            <a:pPr algn="just">
              <a:lnSpc>
                <a:spcPct val="120000"/>
              </a:lnSpc>
            </a:pPr>
            <a:r>
              <a:rPr lang="vi-VN" sz="2400" b="1" dirty="0">
                <a:latin typeface="+mj-lt"/>
              </a:rPr>
              <a:t>Hãy đề xuất cách tiến hành thí nghiệm chứng minh khẳng định: </a:t>
            </a:r>
            <a:r>
              <a:rPr lang="vi-VN" sz="2400" b="1" dirty="0">
                <a:solidFill>
                  <a:srgbClr val="FF0000"/>
                </a:solidFill>
                <a:latin typeface="+mj-lt"/>
              </a:rPr>
              <a:t>“Nếu thiếu nước trong thời gian dài, cây sẽ bị héo, giảm sức sống và có thể chết”.</a:t>
            </a:r>
            <a:endParaRPr lang="en-US" sz="2400" b="1" dirty="0">
              <a:solidFill>
                <a:srgbClr val="FF0000"/>
              </a:solidFill>
              <a:latin typeface="+mj-lt"/>
            </a:endParaRPr>
          </a:p>
        </p:txBody>
      </p:sp>
      <p:grpSp>
        <p:nvGrpSpPr>
          <p:cNvPr id="4" name="Group 3">
            <a:extLst>
              <a:ext uri="{FF2B5EF4-FFF2-40B4-BE49-F238E27FC236}">
                <a16:creationId xmlns:a16="http://schemas.microsoft.com/office/drawing/2014/main" id="{17A31130-A2D3-4497-87C1-8A22B1B5391E}"/>
              </a:ext>
            </a:extLst>
          </p:cNvPr>
          <p:cNvGrpSpPr/>
          <p:nvPr/>
        </p:nvGrpSpPr>
        <p:grpSpPr>
          <a:xfrm>
            <a:off x="5135685" y="1689904"/>
            <a:ext cx="1920630" cy="597056"/>
            <a:chOff x="4734813" y="305769"/>
            <a:chExt cx="1920630" cy="597056"/>
          </a:xfrm>
        </p:grpSpPr>
        <p:sp>
          <p:nvSpPr>
            <p:cNvPr id="5" name="Rectangle: Rounded Corners 4">
              <a:extLst>
                <a:ext uri="{FF2B5EF4-FFF2-40B4-BE49-F238E27FC236}">
                  <a16:creationId xmlns:a16="http://schemas.microsoft.com/office/drawing/2014/main" id="{4D82E110-F94B-4642-A103-96829E09E2A3}"/>
                </a:ext>
              </a:extLst>
            </p:cNvPr>
            <p:cNvSpPr/>
            <p:nvPr/>
          </p:nvSpPr>
          <p:spPr>
            <a:xfrm>
              <a:off x="4734813" y="305769"/>
              <a:ext cx="1920630" cy="597056"/>
            </a:xfrm>
            <a:prstGeom prst="roundRect">
              <a:avLst>
                <a:gd name="adj" fmla="val 32176"/>
              </a:avLst>
            </a:prstGeom>
            <a:gradFill>
              <a:gsLst>
                <a:gs pos="55000">
                  <a:srgbClr val="00A687"/>
                </a:gs>
                <a:gs pos="29000">
                  <a:srgbClr val="00A25A"/>
                </a:gs>
                <a:gs pos="0">
                  <a:srgbClr val="009C1D"/>
                </a:gs>
                <a:gs pos="79000">
                  <a:srgbClr val="00AAAC"/>
                </a:gs>
                <a:gs pos="100000">
                  <a:srgbClr val="0099FF"/>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EE19BEA-45F4-4F58-BC1B-A8BF96062EFB}"/>
                </a:ext>
              </a:extLst>
            </p:cNvPr>
            <p:cNvSpPr txBox="1"/>
            <p:nvPr/>
          </p:nvSpPr>
          <p:spPr>
            <a:xfrm>
              <a:off x="5127968" y="371901"/>
              <a:ext cx="1134319" cy="461665"/>
            </a:xfrm>
            <a:prstGeom prst="rect">
              <a:avLst/>
            </a:prstGeom>
            <a:noFill/>
          </p:spPr>
          <p:txBody>
            <a:bodyPr wrap="square" rtlCol="0">
              <a:spAutoFit/>
            </a:bodyPr>
            <a:lstStyle/>
            <a:p>
              <a:r>
                <a:rPr lang="vi-VN" sz="2400" b="1">
                  <a:solidFill>
                    <a:schemeClr val="bg1"/>
                  </a:solidFill>
                </a:rPr>
                <a:t>Trả lời</a:t>
              </a:r>
              <a:endParaRPr lang="en-US" sz="2400" b="1">
                <a:solidFill>
                  <a:schemeClr val="bg1"/>
                </a:solidFill>
              </a:endParaRPr>
            </a:p>
          </p:txBody>
        </p:sp>
        <p:sp>
          <p:nvSpPr>
            <p:cNvPr id="7" name="Rectangle: Rounded Corners 6">
              <a:extLst>
                <a:ext uri="{FF2B5EF4-FFF2-40B4-BE49-F238E27FC236}">
                  <a16:creationId xmlns:a16="http://schemas.microsoft.com/office/drawing/2014/main" id="{1AB39C31-96BC-4222-B2C5-FA771E58D42F}"/>
                </a:ext>
              </a:extLst>
            </p:cNvPr>
            <p:cNvSpPr/>
            <p:nvPr/>
          </p:nvSpPr>
          <p:spPr>
            <a:xfrm>
              <a:off x="4846331" y="364720"/>
              <a:ext cx="1697591" cy="466452"/>
            </a:xfrm>
            <a:prstGeom prst="roundRect">
              <a:avLst>
                <a:gd name="adj" fmla="val 32176"/>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218" name="Picture 2" descr="Bài 11. Sự hút nước và muối khoáng của rễ - Hoc24">
            <a:extLst>
              <a:ext uri="{FF2B5EF4-FFF2-40B4-BE49-F238E27FC236}">
                <a16:creationId xmlns:a16="http://schemas.microsoft.com/office/drawing/2014/main" id="{0DF77AFD-F916-B9BF-7532-F27538CA325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0057"/>
          <a:stretch/>
        </p:blipFill>
        <p:spPr bwMode="auto">
          <a:xfrm>
            <a:off x="2706484" y="2529550"/>
            <a:ext cx="6848475" cy="237308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CD92FF8-EBFD-2805-9CA6-D41589853F24}"/>
              </a:ext>
            </a:extLst>
          </p:cNvPr>
          <p:cNvSpPr txBox="1"/>
          <p:nvPr/>
        </p:nvSpPr>
        <p:spPr>
          <a:xfrm>
            <a:off x="2797215" y="4902632"/>
            <a:ext cx="2766349" cy="400110"/>
          </a:xfrm>
          <a:prstGeom prst="rect">
            <a:avLst/>
          </a:prstGeom>
          <a:noFill/>
        </p:spPr>
        <p:txBody>
          <a:bodyPr wrap="square" rtlCol="0">
            <a:spAutoFit/>
          </a:bodyPr>
          <a:lstStyle/>
          <a:p>
            <a:pPr algn="ctr"/>
            <a:r>
              <a:rPr lang="vi-VN" sz="2000" b="1" dirty="0">
                <a:latin typeface="+mj-lt"/>
              </a:rPr>
              <a:t>Khi hai chậu bén rễ</a:t>
            </a:r>
            <a:endParaRPr lang="en-US" sz="2000" b="1" dirty="0">
              <a:latin typeface="+mj-lt"/>
            </a:endParaRPr>
          </a:p>
        </p:txBody>
      </p:sp>
      <p:sp>
        <p:nvSpPr>
          <p:cNvPr id="11" name="TextBox 10">
            <a:extLst>
              <a:ext uri="{FF2B5EF4-FFF2-40B4-BE49-F238E27FC236}">
                <a16:creationId xmlns:a16="http://schemas.microsoft.com/office/drawing/2014/main" id="{A617C0B2-1FB3-478D-CCD4-6B0450CF1658}"/>
              </a:ext>
            </a:extLst>
          </p:cNvPr>
          <p:cNvSpPr txBox="1"/>
          <p:nvPr/>
        </p:nvSpPr>
        <p:spPr>
          <a:xfrm>
            <a:off x="5969643" y="4792833"/>
            <a:ext cx="3809999" cy="750526"/>
          </a:xfrm>
          <a:prstGeom prst="rect">
            <a:avLst/>
          </a:prstGeom>
          <a:noFill/>
        </p:spPr>
        <p:txBody>
          <a:bodyPr wrap="square" rtlCol="0">
            <a:spAutoFit/>
          </a:bodyPr>
          <a:lstStyle/>
          <a:p>
            <a:pPr algn="ctr">
              <a:lnSpc>
                <a:spcPct val="110000"/>
              </a:lnSpc>
            </a:pPr>
            <a:r>
              <a:rPr lang="vi-VN" sz="2000" b="1" dirty="0">
                <a:latin typeface="+mj-lt"/>
              </a:rPr>
              <a:t>Chỉ có chậu A được tưới nước, chậu B không tưới</a:t>
            </a:r>
            <a:endParaRPr lang="en-US" sz="2000" b="1" dirty="0">
              <a:latin typeface="+mj-lt"/>
            </a:endParaRPr>
          </a:p>
        </p:txBody>
      </p:sp>
    </p:spTree>
    <p:extLst>
      <p:ext uri="{BB962C8B-B14F-4D97-AF65-F5344CB8AC3E}">
        <p14:creationId xmlns:p14="http://schemas.microsoft.com/office/powerpoint/2010/main" val="2840764026"/>
      </p:ext>
    </p:extLst>
  </p:cSld>
  <p:clrMapOvr>
    <a:masterClrMapping/>
  </p:clrMapOvr>
  <mc:AlternateContent xmlns:mc="http://schemas.openxmlformats.org/markup-compatibility/2006" xmlns:p14="http://schemas.microsoft.com/office/powerpoint/2010/main">
    <mc:Choice Requires="p14">
      <p:transition spd="slow" p14:dur="175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218"/>
                                        </p:tgtEl>
                                        <p:attrNameLst>
                                          <p:attrName>style.visibility</p:attrName>
                                        </p:attrNameLst>
                                      </p:cBhvr>
                                      <p:to>
                                        <p:strVal val="visible"/>
                                      </p:to>
                                    </p:set>
                                    <p:animEffect transition="in" filter="fade">
                                      <p:cBhvr>
                                        <p:cTn id="12" dur="1000"/>
                                        <p:tgtEl>
                                          <p:spTgt spid="9218"/>
                                        </p:tgtEl>
                                      </p:cBhvr>
                                    </p:animEffect>
                                    <p:anim calcmode="lin" valueType="num">
                                      <p:cBhvr>
                                        <p:cTn id="13" dur="1000" fill="hold"/>
                                        <p:tgtEl>
                                          <p:spTgt spid="9218"/>
                                        </p:tgtEl>
                                        <p:attrNameLst>
                                          <p:attrName>ppt_x</p:attrName>
                                        </p:attrNameLst>
                                      </p:cBhvr>
                                      <p:tavLst>
                                        <p:tav tm="0">
                                          <p:val>
                                            <p:strVal val="#ppt_x"/>
                                          </p:val>
                                        </p:tav>
                                        <p:tav tm="100000">
                                          <p:val>
                                            <p:strVal val="#ppt_x"/>
                                          </p:val>
                                        </p:tav>
                                      </p:tavLst>
                                    </p:anim>
                                    <p:anim calcmode="lin" valueType="num">
                                      <p:cBhvr>
                                        <p:cTn id="14" dur="1000" fill="hold"/>
                                        <p:tgtEl>
                                          <p:spTgt spid="921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4E8534C-0BF8-4E7B-BEC9-A663D3781B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3384" y="4716220"/>
            <a:ext cx="4352081" cy="2373081"/>
          </a:xfrm>
          <a:prstGeom prst="rect">
            <a:avLst/>
          </a:prstGeom>
        </p:spPr>
      </p:pic>
      <p:pic>
        <p:nvPicPr>
          <p:cNvPr id="2" name="Picture 1" descr="A picture containing text, vector graphics, toy, doll&#10;&#10;Description automatically generated">
            <a:extLst>
              <a:ext uri="{FF2B5EF4-FFF2-40B4-BE49-F238E27FC236}">
                <a16:creationId xmlns:a16="http://schemas.microsoft.com/office/drawing/2014/main" id="{A851A4E6-0E77-4FAD-B921-98DFA68DD445}"/>
              </a:ext>
            </a:extLst>
          </p:cNvPr>
          <p:cNvPicPr>
            <a:picLocks noChangeAspect="1"/>
          </p:cNvPicPr>
          <p:nvPr/>
        </p:nvPicPr>
        <p:blipFill rotWithShape="1">
          <a:blip r:embed="rId3">
            <a:extLst>
              <a:ext uri="{28A0092B-C50C-407E-A947-70E740481C1C}">
                <a14:useLocalDpi xmlns:a14="http://schemas.microsoft.com/office/drawing/2010/main" val="0"/>
              </a:ext>
            </a:extLst>
          </a:blip>
          <a:srcRect l="24240" t="7801" r="9684" b="14921"/>
          <a:stretch/>
        </p:blipFill>
        <p:spPr>
          <a:xfrm>
            <a:off x="289367" y="185197"/>
            <a:ext cx="1286581" cy="1504708"/>
          </a:xfrm>
          <a:prstGeom prst="rect">
            <a:avLst/>
          </a:prstGeom>
        </p:spPr>
      </p:pic>
      <p:sp>
        <p:nvSpPr>
          <p:cNvPr id="3" name="TextBox 2">
            <a:extLst>
              <a:ext uri="{FF2B5EF4-FFF2-40B4-BE49-F238E27FC236}">
                <a16:creationId xmlns:a16="http://schemas.microsoft.com/office/drawing/2014/main" id="{032E4E46-0796-4983-AE04-A0CD40E333F5}"/>
              </a:ext>
            </a:extLst>
          </p:cNvPr>
          <p:cNvSpPr txBox="1"/>
          <p:nvPr/>
        </p:nvSpPr>
        <p:spPr>
          <a:xfrm>
            <a:off x="1575948" y="337386"/>
            <a:ext cx="10127848" cy="947247"/>
          </a:xfrm>
          <a:prstGeom prst="rect">
            <a:avLst/>
          </a:prstGeom>
          <a:noFill/>
        </p:spPr>
        <p:txBody>
          <a:bodyPr wrap="square" rtlCol="0">
            <a:spAutoFit/>
          </a:bodyPr>
          <a:lstStyle/>
          <a:p>
            <a:pPr algn="just">
              <a:lnSpc>
                <a:spcPct val="120000"/>
              </a:lnSpc>
            </a:pPr>
            <a:r>
              <a:rPr lang="vi-VN" sz="2400" b="1" dirty="0">
                <a:latin typeface="+mj-lt"/>
              </a:rPr>
              <a:t>Hãy đề xuất cách tiến hành thí nghiệm chứng minh khẳng định: </a:t>
            </a:r>
            <a:r>
              <a:rPr lang="vi-VN" sz="2400" b="1" dirty="0">
                <a:solidFill>
                  <a:srgbClr val="FF0000"/>
                </a:solidFill>
                <a:latin typeface="+mj-lt"/>
              </a:rPr>
              <a:t>“Nếu thiếu nước trong thời gian dài, cây sẽ bị héo, giảm sức sống và có thể chết”.</a:t>
            </a:r>
            <a:endParaRPr lang="en-US" sz="2400" b="1" dirty="0">
              <a:solidFill>
                <a:srgbClr val="FF0000"/>
              </a:solidFill>
              <a:latin typeface="+mj-lt"/>
            </a:endParaRPr>
          </a:p>
        </p:txBody>
      </p:sp>
      <p:grpSp>
        <p:nvGrpSpPr>
          <p:cNvPr id="4" name="Group 3">
            <a:extLst>
              <a:ext uri="{FF2B5EF4-FFF2-40B4-BE49-F238E27FC236}">
                <a16:creationId xmlns:a16="http://schemas.microsoft.com/office/drawing/2014/main" id="{17A31130-A2D3-4497-87C1-8A22B1B5391E}"/>
              </a:ext>
            </a:extLst>
          </p:cNvPr>
          <p:cNvGrpSpPr/>
          <p:nvPr/>
        </p:nvGrpSpPr>
        <p:grpSpPr>
          <a:xfrm>
            <a:off x="5135685" y="1689904"/>
            <a:ext cx="1920630" cy="597056"/>
            <a:chOff x="4734813" y="305769"/>
            <a:chExt cx="1920630" cy="597056"/>
          </a:xfrm>
        </p:grpSpPr>
        <p:sp>
          <p:nvSpPr>
            <p:cNvPr id="5" name="Rectangle: Rounded Corners 4">
              <a:extLst>
                <a:ext uri="{FF2B5EF4-FFF2-40B4-BE49-F238E27FC236}">
                  <a16:creationId xmlns:a16="http://schemas.microsoft.com/office/drawing/2014/main" id="{4D82E110-F94B-4642-A103-96829E09E2A3}"/>
                </a:ext>
              </a:extLst>
            </p:cNvPr>
            <p:cNvSpPr/>
            <p:nvPr/>
          </p:nvSpPr>
          <p:spPr>
            <a:xfrm>
              <a:off x="4734813" y="305769"/>
              <a:ext cx="1920630" cy="597056"/>
            </a:xfrm>
            <a:prstGeom prst="roundRect">
              <a:avLst>
                <a:gd name="adj" fmla="val 32176"/>
              </a:avLst>
            </a:prstGeom>
            <a:gradFill>
              <a:gsLst>
                <a:gs pos="55000">
                  <a:srgbClr val="00A687"/>
                </a:gs>
                <a:gs pos="29000">
                  <a:srgbClr val="00A25A"/>
                </a:gs>
                <a:gs pos="0">
                  <a:srgbClr val="009C1D"/>
                </a:gs>
                <a:gs pos="79000">
                  <a:srgbClr val="00AAAC"/>
                </a:gs>
                <a:gs pos="100000">
                  <a:srgbClr val="0099FF"/>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EE19BEA-45F4-4F58-BC1B-A8BF96062EFB}"/>
                </a:ext>
              </a:extLst>
            </p:cNvPr>
            <p:cNvSpPr txBox="1"/>
            <p:nvPr/>
          </p:nvSpPr>
          <p:spPr>
            <a:xfrm>
              <a:off x="5127968" y="371901"/>
              <a:ext cx="1134319" cy="461665"/>
            </a:xfrm>
            <a:prstGeom prst="rect">
              <a:avLst/>
            </a:prstGeom>
            <a:noFill/>
          </p:spPr>
          <p:txBody>
            <a:bodyPr wrap="square" rtlCol="0">
              <a:spAutoFit/>
            </a:bodyPr>
            <a:lstStyle/>
            <a:p>
              <a:r>
                <a:rPr lang="vi-VN" sz="2400" b="1" dirty="0">
                  <a:solidFill>
                    <a:schemeClr val="bg1"/>
                  </a:solidFill>
                </a:rPr>
                <a:t>Trả lời</a:t>
              </a:r>
              <a:endParaRPr lang="en-US" sz="2400" b="1" dirty="0">
                <a:solidFill>
                  <a:schemeClr val="bg1"/>
                </a:solidFill>
              </a:endParaRPr>
            </a:p>
          </p:txBody>
        </p:sp>
        <p:sp>
          <p:nvSpPr>
            <p:cNvPr id="7" name="Rectangle: Rounded Corners 6">
              <a:extLst>
                <a:ext uri="{FF2B5EF4-FFF2-40B4-BE49-F238E27FC236}">
                  <a16:creationId xmlns:a16="http://schemas.microsoft.com/office/drawing/2014/main" id="{1AB39C31-96BC-4222-B2C5-FA771E58D42F}"/>
                </a:ext>
              </a:extLst>
            </p:cNvPr>
            <p:cNvSpPr/>
            <p:nvPr/>
          </p:nvSpPr>
          <p:spPr>
            <a:xfrm>
              <a:off x="4846331" y="364720"/>
              <a:ext cx="1697591" cy="466452"/>
            </a:xfrm>
            <a:prstGeom prst="roundRect">
              <a:avLst>
                <a:gd name="adj" fmla="val 32176"/>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218" name="Picture 2" descr="Bài 11. Sự hút nước và muối khoáng của rễ - Hoc24">
            <a:extLst>
              <a:ext uri="{FF2B5EF4-FFF2-40B4-BE49-F238E27FC236}">
                <a16:creationId xmlns:a16="http://schemas.microsoft.com/office/drawing/2014/main" id="{0DF77AFD-F916-B9BF-7532-F27538CA325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0057"/>
          <a:stretch/>
        </p:blipFill>
        <p:spPr bwMode="auto">
          <a:xfrm>
            <a:off x="1575948" y="2529550"/>
            <a:ext cx="8915589" cy="237308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CD92FF8-EBFD-2805-9CA6-D41589853F24}"/>
              </a:ext>
            </a:extLst>
          </p:cNvPr>
          <p:cNvSpPr txBox="1"/>
          <p:nvPr/>
        </p:nvSpPr>
        <p:spPr>
          <a:xfrm>
            <a:off x="2797215" y="4902632"/>
            <a:ext cx="2766349" cy="461665"/>
          </a:xfrm>
          <a:prstGeom prst="rect">
            <a:avLst/>
          </a:prstGeom>
          <a:noFill/>
        </p:spPr>
        <p:txBody>
          <a:bodyPr wrap="square" rtlCol="0">
            <a:spAutoFit/>
          </a:bodyPr>
          <a:lstStyle/>
          <a:p>
            <a:pPr algn="ctr"/>
            <a:r>
              <a:rPr lang="vi-VN" sz="2400" b="1" dirty="0">
                <a:latin typeface="+mj-lt"/>
              </a:rPr>
              <a:t>Khi hai chậu bén rễ</a:t>
            </a:r>
            <a:endParaRPr lang="en-US" sz="2400" b="1" dirty="0">
              <a:latin typeface="+mj-lt"/>
            </a:endParaRPr>
          </a:p>
        </p:txBody>
      </p:sp>
      <p:sp>
        <p:nvSpPr>
          <p:cNvPr id="11" name="TextBox 10">
            <a:extLst>
              <a:ext uri="{FF2B5EF4-FFF2-40B4-BE49-F238E27FC236}">
                <a16:creationId xmlns:a16="http://schemas.microsoft.com/office/drawing/2014/main" id="{A617C0B2-1FB3-478D-CCD4-6B0450CF1658}"/>
              </a:ext>
            </a:extLst>
          </p:cNvPr>
          <p:cNvSpPr txBox="1"/>
          <p:nvPr/>
        </p:nvSpPr>
        <p:spPr>
          <a:xfrm>
            <a:off x="5969643" y="4927585"/>
            <a:ext cx="3809999" cy="1695144"/>
          </a:xfrm>
          <a:prstGeom prst="rect">
            <a:avLst/>
          </a:prstGeom>
          <a:noFill/>
        </p:spPr>
        <p:txBody>
          <a:bodyPr wrap="square" rtlCol="0">
            <a:spAutoFit/>
          </a:bodyPr>
          <a:lstStyle/>
          <a:p>
            <a:pPr algn="ctr">
              <a:lnSpc>
                <a:spcPct val="110000"/>
              </a:lnSpc>
            </a:pPr>
            <a:r>
              <a:rPr lang="vi-VN" sz="2400" b="1" dirty="0">
                <a:latin typeface="+mj-lt"/>
              </a:rPr>
              <a:t>Kết quả là: </a:t>
            </a:r>
          </a:p>
          <a:p>
            <a:pPr>
              <a:lnSpc>
                <a:spcPct val="110000"/>
              </a:lnSpc>
            </a:pPr>
            <a:r>
              <a:rPr lang="vi-VN" sz="2400" b="1" dirty="0">
                <a:latin typeface="+mj-lt"/>
              </a:rPr>
              <a:t>- Chậu A cây vẫn tươi tốt</a:t>
            </a:r>
          </a:p>
          <a:p>
            <a:pPr>
              <a:lnSpc>
                <a:spcPct val="110000"/>
              </a:lnSpc>
            </a:pPr>
            <a:r>
              <a:rPr lang="vi-VN" sz="2400" b="1" dirty="0">
                <a:latin typeface="+mj-lt"/>
              </a:rPr>
              <a:t>- Chậu  B bị héo và có dấu hiệu giảm sức sống và chết. </a:t>
            </a:r>
            <a:endParaRPr lang="en-US" sz="2400" b="1" dirty="0">
              <a:latin typeface="+mj-lt"/>
            </a:endParaRPr>
          </a:p>
        </p:txBody>
      </p:sp>
    </p:spTree>
    <p:extLst>
      <p:ext uri="{BB962C8B-B14F-4D97-AF65-F5344CB8AC3E}">
        <p14:creationId xmlns:p14="http://schemas.microsoft.com/office/powerpoint/2010/main" val="2100315146"/>
      </p:ext>
    </p:extLst>
  </p:cSld>
  <p:clrMapOvr>
    <a:masterClrMapping/>
  </p:clrMapOvr>
  <mc:AlternateContent xmlns:mc="http://schemas.openxmlformats.org/markup-compatibility/2006" xmlns:p14="http://schemas.microsoft.com/office/powerpoint/2010/main">
    <mc:Choice Requires="p14">
      <p:transition spd="slow" p14:dur="175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218"/>
                                        </p:tgtEl>
                                        <p:attrNameLst>
                                          <p:attrName>style.visibility</p:attrName>
                                        </p:attrNameLst>
                                      </p:cBhvr>
                                      <p:to>
                                        <p:strVal val="visible"/>
                                      </p:to>
                                    </p:set>
                                    <p:animEffect transition="in" filter="fade">
                                      <p:cBhvr>
                                        <p:cTn id="12" dur="1000"/>
                                        <p:tgtEl>
                                          <p:spTgt spid="9218"/>
                                        </p:tgtEl>
                                      </p:cBhvr>
                                    </p:animEffect>
                                    <p:anim calcmode="lin" valueType="num">
                                      <p:cBhvr>
                                        <p:cTn id="13" dur="1000" fill="hold"/>
                                        <p:tgtEl>
                                          <p:spTgt spid="9218"/>
                                        </p:tgtEl>
                                        <p:attrNameLst>
                                          <p:attrName>ppt_x</p:attrName>
                                        </p:attrNameLst>
                                      </p:cBhvr>
                                      <p:tavLst>
                                        <p:tav tm="0">
                                          <p:val>
                                            <p:strVal val="#ppt_x"/>
                                          </p:val>
                                        </p:tav>
                                        <p:tav tm="100000">
                                          <p:val>
                                            <p:strVal val="#ppt_x"/>
                                          </p:val>
                                        </p:tav>
                                      </p:tavLst>
                                    </p:anim>
                                    <p:anim calcmode="lin" valueType="num">
                                      <p:cBhvr>
                                        <p:cTn id="14" dur="1000" fill="hold"/>
                                        <p:tgtEl>
                                          <p:spTgt spid="921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27490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625"/>
        <p:cNvGrpSpPr/>
        <p:nvPr/>
      </p:nvGrpSpPr>
      <p:grpSpPr>
        <a:xfrm>
          <a:off x="0" y="0"/>
          <a:ext cx="0" cy="0"/>
          <a:chOff x="0" y="0"/>
          <a:chExt cx="0" cy="0"/>
        </a:xfrm>
      </p:grpSpPr>
      <p:pic>
        <p:nvPicPr>
          <p:cNvPr id="176" name="Đồng hồ đếm ngược 3 phút gây sốc  3 Minute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9254653" y="206567"/>
            <a:ext cx="2937347" cy="1805651"/>
          </a:xfrm>
          <a:prstGeom prst="rect">
            <a:avLst/>
          </a:prstGeom>
        </p:spPr>
      </p:pic>
      <p:pic>
        <p:nvPicPr>
          <p:cNvPr id="2" name="mix_3m07s (audio-joiner.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2292000" y="2759789"/>
            <a:ext cx="812800" cy="812800"/>
          </a:xfrm>
          <a:prstGeom prst="rect">
            <a:avLst/>
          </a:prstGeom>
        </p:spPr>
      </p:pic>
      <p:sp>
        <p:nvSpPr>
          <p:cNvPr id="4" name="TextBox 3">
            <a:extLst>
              <a:ext uri="{FF2B5EF4-FFF2-40B4-BE49-F238E27FC236}">
                <a16:creationId xmlns:a16="http://schemas.microsoft.com/office/drawing/2014/main" id="{057F9635-65E9-D4E0-3058-5E738F246236}"/>
              </a:ext>
            </a:extLst>
          </p:cNvPr>
          <p:cNvSpPr txBox="1"/>
          <p:nvPr/>
        </p:nvSpPr>
        <p:spPr>
          <a:xfrm>
            <a:off x="833158" y="684250"/>
            <a:ext cx="7839204" cy="4056495"/>
          </a:xfrm>
          <a:prstGeom prst="rect">
            <a:avLst/>
          </a:prstGeom>
          <a:noFill/>
        </p:spPr>
        <p:txBody>
          <a:bodyPr wrap="square">
            <a:spAutoFit/>
          </a:bodyPr>
          <a:lstStyle/>
          <a:p>
            <a:pPr algn="ctr"/>
            <a:r>
              <a:rPr lang="en-US" sz="3600" b="1" dirty="0">
                <a:solidFill>
                  <a:srgbClr val="FF0000"/>
                </a:solidFill>
                <a:latin typeface="Times New Roman" panose="02020603050405020304" pitchFamily="18" charset="0"/>
                <a:cs typeface="Times New Roman" panose="02020603050405020304" pitchFamily="18" charset="0"/>
              </a:rPr>
              <a:t>THẢO LUẬN NHÓM ( 3 </a:t>
            </a:r>
            <a:r>
              <a:rPr lang="en-US" sz="3600" b="1" dirty="0" err="1">
                <a:solidFill>
                  <a:srgbClr val="FF0000"/>
                </a:solidFill>
                <a:latin typeface="Times New Roman" panose="02020603050405020304" pitchFamily="18" charset="0"/>
                <a:cs typeface="Times New Roman" panose="02020603050405020304" pitchFamily="18" charset="0"/>
              </a:rPr>
              <a:t>phút</a:t>
            </a:r>
            <a:r>
              <a:rPr lang="en-US" sz="3600" b="1" dirty="0">
                <a:solidFill>
                  <a:srgbClr val="FF0000"/>
                </a:solidFill>
                <a:latin typeface="Times New Roman" panose="02020603050405020304" pitchFamily="18" charset="0"/>
                <a:cs typeface="Times New Roman" panose="02020603050405020304" pitchFamily="18" charset="0"/>
              </a:rPr>
              <a:t>)</a:t>
            </a:r>
          </a:p>
          <a:p>
            <a:pPr algn="ctr"/>
            <a:r>
              <a:rPr lang="en-US" sz="3600" dirty="0">
                <a:latin typeface="Times New Roman" panose="02020603050405020304" pitchFamily="18" charset="0"/>
                <a:cs typeface="Times New Roman" panose="02020603050405020304" pitchFamily="18" charset="0"/>
              </a:rPr>
              <a:t> ( 4 </a:t>
            </a:r>
            <a:r>
              <a:rPr lang="en-US" sz="3600" dirty="0" err="1">
                <a:latin typeface="Times New Roman" panose="02020603050405020304" pitchFamily="18" charset="0"/>
                <a:cs typeface="Times New Roman" panose="02020603050405020304" pitchFamily="18" charset="0"/>
              </a:rPr>
              <a:t>học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sinh</a:t>
            </a:r>
            <a:r>
              <a:rPr lang="en-US" sz="3600" dirty="0">
                <a:latin typeface="Times New Roman" panose="02020603050405020304" pitchFamily="18" charset="0"/>
                <a:cs typeface="Times New Roman" panose="02020603050405020304" pitchFamily="18" charset="0"/>
              </a:rPr>
              <a:t>)</a:t>
            </a:r>
          </a:p>
          <a:p>
            <a:pPr algn="just">
              <a:lnSpc>
                <a:spcPct val="120000"/>
              </a:lnSpc>
            </a:pPr>
            <a:r>
              <a:rPr lang="en-US" sz="3200" b="1" u="sng" dirty="0" err="1">
                <a:latin typeface="Times New Roman" panose="02020603050405020304" pitchFamily="18" charset="0"/>
                <a:cs typeface="Times New Roman" panose="02020603050405020304" pitchFamily="18" charset="0"/>
              </a:rPr>
              <a:t>Câu</a:t>
            </a:r>
            <a:r>
              <a:rPr lang="en-US" sz="3200" b="1" u="sng" dirty="0">
                <a:latin typeface="Times New Roman" panose="02020603050405020304" pitchFamily="18" charset="0"/>
                <a:cs typeface="Times New Roman" panose="02020603050405020304" pitchFamily="18" charset="0"/>
              </a:rPr>
              <a:t> 1</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Điều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gì</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sẽ</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xảy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nếu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sinh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bị</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thiếu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nước</a:t>
            </a:r>
            <a:r>
              <a:rPr lang="en-US" sz="3200" dirty="0">
                <a:latin typeface="Times New Roman" panose="02020603050405020304" pitchFamily="18" charset="0"/>
                <a:cs typeface="Times New Roman" panose="02020603050405020304" pitchFamily="18" charset="0"/>
              </a:rPr>
              <a:t> ?</a:t>
            </a:r>
          </a:p>
          <a:p>
            <a:pPr algn="just">
              <a:lnSpc>
                <a:spcPct val="120000"/>
              </a:lnSpc>
            </a:pPr>
            <a:r>
              <a:rPr lang="en-US" sz="3200" b="1" u="sng" dirty="0" err="1">
                <a:latin typeface="Times New Roman" panose="02020603050405020304" pitchFamily="18" charset="0"/>
                <a:cs typeface="Times New Roman" panose="02020603050405020304" pitchFamily="18" charset="0"/>
              </a:rPr>
              <a:t>Câu</a:t>
            </a:r>
            <a:r>
              <a:rPr lang="en-US" sz="3200" b="1" u="sng" dirty="0">
                <a:latin typeface="Times New Roman" panose="02020603050405020304" pitchFamily="18" charset="0"/>
                <a:cs typeface="Times New Roman" panose="02020603050405020304" pitchFamily="18" charset="0"/>
              </a:rPr>
              <a:t> 2</a:t>
            </a:r>
            <a:r>
              <a:rPr lang="en-US" sz="3200" dirty="0">
                <a:latin typeface="Times New Roman" panose="02020603050405020304" pitchFamily="18" charset="0"/>
                <a:cs typeface="Times New Roman" panose="02020603050405020304" pitchFamily="18" charset="0"/>
              </a:rPr>
              <a:t>: </a:t>
            </a:r>
            <a:r>
              <a:rPr lang="vi-VN" sz="3200" dirty="0">
                <a:latin typeface="+mj-lt"/>
              </a:rPr>
              <a:t>Khi bị nôn, sốt cao hoặc tiêu chảy, cơ thể bị mất nước nhiều. </a:t>
            </a:r>
          </a:p>
          <a:p>
            <a:r>
              <a:rPr lang="vi-VN" sz="3200" dirty="0">
                <a:latin typeface="+mj-lt"/>
              </a:rPr>
              <a:t>Trong trường hợp đó, em cần làm gì ?</a:t>
            </a:r>
            <a:endParaRPr lang="en-US" sz="3200" dirty="0">
              <a:latin typeface="+mj-lt"/>
            </a:endParaRPr>
          </a:p>
        </p:txBody>
      </p:sp>
    </p:spTree>
    <p:extLst>
      <p:ext uri="{BB962C8B-B14F-4D97-AF65-F5344CB8AC3E}">
        <p14:creationId xmlns:p14="http://schemas.microsoft.com/office/powerpoint/2010/main" val="1838667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1146" fill="hold"/>
                                        <p:tgtEl>
                                          <p:spTgt spid="176"/>
                                        </p:tgtEl>
                                      </p:cBhvr>
                                    </p:cmd>
                                  </p:childTnLst>
                                </p:cTn>
                              </p:par>
                              <p:par>
                                <p:cTn id="7" presetID="1" presetClass="mediacall" presetSubtype="0" fill="hold" nodeType="withEffect">
                                  <p:stCondLst>
                                    <p:cond delay="0"/>
                                  </p:stCondLst>
                                  <p:childTnLst>
                                    <p:cmd type="call" cmd="playFrom(0.0)">
                                      <p:cBhvr>
                                        <p:cTn id="8" dur="18766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176"/>
                </p:tgtEl>
              </p:cMediaNode>
            </p:video>
            <p:audio>
              <p:cMediaNode vol="80000">
                <p:cTn id="10"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DAC2177-75E9-4B6A-9C76-318C6BA2FA99}"/>
              </a:ext>
            </a:extLst>
          </p:cNvPr>
          <p:cNvSpPr/>
          <p:nvPr/>
        </p:nvSpPr>
        <p:spPr>
          <a:xfrm>
            <a:off x="0" y="0"/>
            <a:ext cx="6096000" cy="685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tree in a desert&#10;&#10;Description automatically generated with low confidence">
            <a:extLst>
              <a:ext uri="{FF2B5EF4-FFF2-40B4-BE49-F238E27FC236}">
                <a16:creationId xmlns:a16="http://schemas.microsoft.com/office/drawing/2014/main" id="{08587549-857B-498C-965F-BE67BB558FB9}"/>
              </a:ext>
            </a:extLst>
          </p:cNvPr>
          <p:cNvPicPr>
            <a:picLocks noChangeAspect="1"/>
          </p:cNvPicPr>
          <p:nvPr/>
        </p:nvPicPr>
        <p:blipFill rotWithShape="1">
          <a:blip r:embed="rId2">
            <a:extLst>
              <a:ext uri="{28A0092B-C50C-407E-A947-70E740481C1C}">
                <a14:useLocalDpi xmlns:a14="http://schemas.microsoft.com/office/drawing/2010/main" val="0"/>
              </a:ext>
            </a:extLst>
          </a:blip>
          <a:srcRect r="13285" b="5890"/>
          <a:stretch/>
        </p:blipFill>
        <p:spPr>
          <a:xfrm>
            <a:off x="432846" y="584815"/>
            <a:ext cx="7862070" cy="5688367"/>
          </a:xfrm>
          <a:prstGeom prst="rect">
            <a:avLst/>
          </a:prstGeom>
          <a:ln w="76200">
            <a:solidFill>
              <a:schemeClr val="bg1"/>
            </a:solidFill>
          </a:ln>
        </p:spPr>
      </p:pic>
      <p:sp>
        <p:nvSpPr>
          <p:cNvPr id="2" name="TextBox 1">
            <a:extLst>
              <a:ext uri="{FF2B5EF4-FFF2-40B4-BE49-F238E27FC236}">
                <a16:creationId xmlns:a16="http://schemas.microsoft.com/office/drawing/2014/main" id="{7674BC29-C0F7-4488-83A7-EFE66DDB1DCC}"/>
              </a:ext>
            </a:extLst>
          </p:cNvPr>
          <p:cNvSpPr txBox="1"/>
          <p:nvPr/>
        </p:nvSpPr>
        <p:spPr>
          <a:xfrm>
            <a:off x="8386650" y="3012109"/>
            <a:ext cx="3507128" cy="2123787"/>
          </a:xfrm>
          <a:prstGeom prst="rect">
            <a:avLst/>
          </a:prstGeom>
          <a:noFill/>
        </p:spPr>
        <p:txBody>
          <a:bodyPr wrap="square" rtlCol="0">
            <a:spAutoFit/>
          </a:bodyPr>
          <a:lstStyle/>
          <a:p>
            <a:pPr algn="ctr">
              <a:lnSpc>
                <a:spcPct val="120000"/>
              </a:lnSpc>
            </a:pPr>
            <a:r>
              <a:rPr lang="vi-VN" sz="2800" b="1" i="1" dirty="0">
                <a:latin typeface="+mj-lt"/>
              </a:rPr>
              <a:t>- Nếu cơ thể bị thiếu nước, các quá trình sống cơ bản sẽ bị </a:t>
            </a:r>
            <a:r>
              <a:rPr lang="vi-VN" sz="2800" b="1" i="1" dirty="0">
                <a:solidFill>
                  <a:srgbClr val="FF0000"/>
                </a:solidFill>
                <a:latin typeface="+mj-lt"/>
              </a:rPr>
              <a:t>rối loạn </a:t>
            </a:r>
            <a:r>
              <a:rPr lang="vi-VN" sz="2800" b="1" i="1" dirty="0">
                <a:latin typeface="+mj-lt"/>
              </a:rPr>
              <a:t>và </a:t>
            </a:r>
            <a:r>
              <a:rPr lang="vi-VN" sz="2800" b="1" i="1" dirty="0">
                <a:solidFill>
                  <a:srgbClr val="FF0000"/>
                </a:solidFill>
                <a:latin typeface="+mj-lt"/>
              </a:rPr>
              <a:t>có thể bị chết.</a:t>
            </a:r>
            <a:endParaRPr lang="en-US" sz="2800" b="1" i="1" dirty="0">
              <a:solidFill>
                <a:srgbClr val="FF0000"/>
              </a:solidFill>
              <a:latin typeface="+mj-lt"/>
            </a:endParaRPr>
          </a:p>
        </p:txBody>
      </p:sp>
      <p:sp>
        <p:nvSpPr>
          <p:cNvPr id="3" name="TextBox 2">
            <a:extLst>
              <a:ext uri="{FF2B5EF4-FFF2-40B4-BE49-F238E27FC236}">
                <a16:creationId xmlns:a16="http://schemas.microsoft.com/office/drawing/2014/main" id="{ECDA6826-C2A0-11E1-A66B-3DDC00D47DA3}"/>
              </a:ext>
            </a:extLst>
          </p:cNvPr>
          <p:cNvSpPr txBox="1"/>
          <p:nvPr/>
        </p:nvSpPr>
        <p:spPr>
          <a:xfrm>
            <a:off x="8595360" y="721895"/>
            <a:ext cx="3089709" cy="2062103"/>
          </a:xfrm>
          <a:prstGeom prst="rect">
            <a:avLst/>
          </a:prstGeom>
          <a:noFill/>
        </p:spPr>
        <p:txBody>
          <a:bodyPr wrap="square" rtlCol="0">
            <a:spAutoFit/>
          </a:bodyPr>
          <a:lstStyle/>
          <a:p>
            <a:r>
              <a:rPr lang="vi-VN" sz="3200" b="1" dirty="0">
                <a:solidFill>
                  <a:srgbClr val="FF0000"/>
                </a:solidFill>
                <a:latin typeface="+mj-lt"/>
              </a:rPr>
              <a:t>Câu 1: Điều gì sẽ xảy ra nếu sinh vật bị thiếu nước ?</a:t>
            </a:r>
          </a:p>
        </p:txBody>
      </p:sp>
    </p:spTree>
    <p:extLst>
      <p:ext uri="{BB962C8B-B14F-4D97-AF65-F5344CB8AC3E}">
        <p14:creationId xmlns:p14="http://schemas.microsoft.com/office/powerpoint/2010/main" val="4170239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7118FFAA-287F-490F-90F8-6F9923AF003C}"/>
              </a:ext>
            </a:extLst>
          </p:cNvPr>
          <p:cNvSpPr/>
          <p:nvPr/>
        </p:nvSpPr>
        <p:spPr>
          <a:xfrm>
            <a:off x="495300" y="495301"/>
            <a:ext cx="11134725" cy="1766954"/>
          </a:xfrm>
          <a:prstGeom prst="roundRect">
            <a:avLst/>
          </a:prstGeom>
          <a:noFill/>
          <a:ln w="28575">
            <a:solidFill>
              <a:srgbClr val="0099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3321E5E5-2C1C-462D-B8A7-8E8195AE0D72}"/>
              </a:ext>
            </a:extLst>
          </p:cNvPr>
          <p:cNvSpPr txBox="1"/>
          <p:nvPr/>
        </p:nvSpPr>
        <p:spPr>
          <a:xfrm>
            <a:off x="1151211" y="785493"/>
            <a:ext cx="10281179" cy="1389996"/>
          </a:xfrm>
          <a:prstGeom prst="rect">
            <a:avLst/>
          </a:prstGeom>
          <a:noFill/>
        </p:spPr>
        <p:txBody>
          <a:bodyPr wrap="square" rtlCol="0">
            <a:spAutoFit/>
          </a:bodyPr>
          <a:lstStyle/>
          <a:p>
            <a:pPr algn="just">
              <a:lnSpc>
                <a:spcPct val="120000"/>
              </a:lnSpc>
            </a:pPr>
            <a:r>
              <a:rPr lang="vi-VN" sz="2400" b="1" i="1" dirty="0">
                <a:latin typeface="+mj-lt"/>
              </a:rPr>
              <a:t>Quan sát một cây trưởng thành to lớn được phát triển từ một hạt nhỏ xíu ban đầu, có bao giờ em tự hỏi: </a:t>
            </a:r>
            <a:r>
              <a:rPr lang="vi-VN" sz="2400" b="1" i="1" dirty="0">
                <a:solidFill>
                  <a:srgbClr val="C00000"/>
                </a:solidFill>
                <a:latin typeface="+mj-lt"/>
              </a:rPr>
              <a:t>Nhờ đâu mà cây có thể lớn lên được? Nguyên liệu để tạo nên sự hay đổi kì diệu đó là gì?</a:t>
            </a:r>
            <a:endParaRPr lang="en-US" sz="2400" b="1" i="1" dirty="0">
              <a:solidFill>
                <a:srgbClr val="C00000"/>
              </a:solidFill>
              <a:latin typeface="+mj-lt"/>
            </a:endParaRPr>
          </a:p>
        </p:txBody>
      </p:sp>
      <p:pic>
        <p:nvPicPr>
          <p:cNvPr id="16" name="Picture 15" descr="Icon&#10;&#10;Description automatically generated">
            <a:extLst>
              <a:ext uri="{FF2B5EF4-FFF2-40B4-BE49-F238E27FC236}">
                <a16:creationId xmlns:a16="http://schemas.microsoft.com/office/drawing/2014/main" id="{58F7701B-B761-4B2B-A9F3-24FE3B19BA84}"/>
              </a:ext>
            </a:extLst>
          </p:cNvPr>
          <p:cNvPicPr>
            <a:picLocks noChangeAspect="1"/>
          </p:cNvPicPr>
          <p:nvPr/>
        </p:nvPicPr>
        <p:blipFill rotWithShape="1">
          <a:blip r:embed="rId2">
            <a:extLst>
              <a:ext uri="{28A0092B-C50C-407E-A947-70E740481C1C}">
                <a14:useLocalDpi xmlns:a14="http://schemas.microsoft.com/office/drawing/2010/main" val="0"/>
              </a:ext>
            </a:extLst>
          </a:blip>
          <a:srcRect l="14024" t="14426" r="14362" b="15001"/>
          <a:stretch/>
        </p:blipFill>
        <p:spPr>
          <a:xfrm>
            <a:off x="228002" y="170055"/>
            <a:ext cx="1063215" cy="1047750"/>
          </a:xfrm>
          <a:prstGeom prst="rect">
            <a:avLst/>
          </a:prstGeom>
        </p:spPr>
      </p:pic>
      <p:pic>
        <p:nvPicPr>
          <p:cNvPr id="3074" name="Picture 2">
            <a:extLst>
              <a:ext uri="{FF2B5EF4-FFF2-40B4-BE49-F238E27FC236}">
                <a16:creationId xmlns:a16="http://schemas.microsoft.com/office/drawing/2014/main" id="{BF2BAE27-0F69-477D-71D2-A4E425CBBE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390" y="2785202"/>
            <a:ext cx="11644132" cy="34583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740365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grass, outdoor, person, plant&#10;&#10;Description automatically generated">
            <a:extLst>
              <a:ext uri="{FF2B5EF4-FFF2-40B4-BE49-F238E27FC236}">
                <a16:creationId xmlns:a16="http://schemas.microsoft.com/office/drawing/2014/main" id="{AAB5E6BE-6225-4F3B-8E62-3722DFDC80C0}"/>
              </a:ext>
            </a:extLst>
          </p:cNvPr>
          <p:cNvPicPr>
            <a:picLocks noChangeAspect="1"/>
          </p:cNvPicPr>
          <p:nvPr/>
        </p:nvPicPr>
        <p:blipFill rotWithShape="1">
          <a:blip r:embed="rId2">
            <a:extLst>
              <a:ext uri="{28A0092B-C50C-407E-A947-70E740481C1C}">
                <a14:useLocalDpi xmlns:a14="http://schemas.microsoft.com/office/drawing/2010/main" val="0"/>
              </a:ext>
            </a:extLst>
          </a:blip>
          <a:srcRect t="4677" b="11069"/>
          <a:stretch/>
        </p:blipFill>
        <p:spPr>
          <a:xfrm>
            <a:off x="20" y="1282"/>
            <a:ext cx="12191980" cy="6856718"/>
          </a:xfrm>
          <a:prstGeom prst="rect">
            <a:avLst/>
          </a:prstGeom>
        </p:spPr>
      </p:pic>
      <p:grpSp>
        <p:nvGrpSpPr>
          <p:cNvPr id="8" name="Group 7">
            <a:extLst>
              <a:ext uri="{FF2B5EF4-FFF2-40B4-BE49-F238E27FC236}">
                <a16:creationId xmlns:a16="http://schemas.microsoft.com/office/drawing/2014/main" id="{1F89CE44-A3F5-4473-8214-BEB457FD3066}"/>
              </a:ext>
            </a:extLst>
          </p:cNvPr>
          <p:cNvGrpSpPr/>
          <p:nvPr/>
        </p:nvGrpSpPr>
        <p:grpSpPr>
          <a:xfrm>
            <a:off x="453524" y="5321460"/>
            <a:ext cx="7110715" cy="1024359"/>
            <a:chOff x="453524" y="5321460"/>
            <a:chExt cx="7110715" cy="1024359"/>
          </a:xfrm>
        </p:grpSpPr>
        <p:sp>
          <p:nvSpPr>
            <p:cNvPr id="7" name="Parallelogram 6">
              <a:extLst>
                <a:ext uri="{FF2B5EF4-FFF2-40B4-BE49-F238E27FC236}">
                  <a16:creationId xmlns:a16="http://schemas.microsoft.com/office/drawing/2014/main" id="{49C1AD83-5549-484D-B392-CB513A6FFFD4}"/>
                </a:ext>
              </a:extLst>
            </p:cNvPr>
            <p:cNvSpPr/>
            <p:nvPr/>
          </p:nvSpPr>
          <p:spPr>
            <a:xfrm>
              <a:off x="453524" y="5321460"/>
              <a:ext cx="7110715" cy="1024359"/>
            </a:xfrm>
            <a:prstGeom prst="parallelogram">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959886CB-0409-4625-AD0B-DD5BE7BD5CF9}"/>
                </a:ext>
              </a:extLst>
            </p:cNvPr>
            <p:cNvSpPr txBox="1"/>
            <p:nvPr/>
          </p:nvSpPr>
          <p:spPr>
            <a:xfrm>
              <a:off x="859247" y="5448943"/>
              <a:ext cx="5775767" cy="523220"/>
            </a:xfrm>
            <a:prstGeom prst="rect">
              <a:avLst/>
            </a:prstGeom>
            <a:noFill/>
          </p:spPr>
          <p:txBody>
            <a:bodyPr wrap="square" rtlCol="0">
              <a:spAutoFit/>
            </a:bodyPr>
            <a:lstStyle/>
            <a:p>
              <a:r>
                <a:rPr lang="vi-VN" sz="2800" b="1" i="1" dirty="0">
                  <a:solidFill>
                    <a:schemeClr val="bg1"/>
                  </a:solidFill>
                  <a:latin typeface="+mj-lt"/>
                </a:rPr>
                <a:t>Ruộng lúa úa vàng vì </a:t>
              </a:r>
              <a:r>
                <a:rPr lang="vi-VN" sz="2800" b="1" i="1" dirty="0">
                  <a:solidFill>
                    <a:srgbClr val="00B0F0"/>
                  </a:solidFill>
                  <a:latin typeface="+mj-lt"/>
                </a:rPr>
                <a:t>thiếu nước</a:t>
              </a:r>
              <a:endParaRPr lang="en-US" sz="2800" b="1" i="1" dirty="0">
                <a:solidFill>
                  <a:srgbClr val="00B0F0"/>
                </a:solidFill>
                <a:latin typeface="+mj-lt"/>
              </a:endParaRPr>
            </a:p>
          </p:txBody>
        </p:sp>
      </p:grpSp>
      <p:sp>
        <p:nvSpPr>
          <p:cNvPr id="9" name="Rectangle: Rounded Corners 8">
            <a:extLst>
              <a:ext uri="{FF2B5EF4-FFF2-40B4-BE49-F238E27FC236}">
                <a16:creationId xmlns:a16="http://schemas.microsoft.com/office/drawing/2014/main" id="{15B50430-A48D-4B1A-AEA3-FE00EE9AC432}"/>
              </a:ext>
            </a:extLst>
          </p:cNvPr>
          <p:cNvSpPr/>
          <p:nvPr/>
        </p:nvSpPr>
        <p:spPr>
          <a:xfrm>
            <a:off x="537941" y="677288"/>
            <a:ext cx="2187615" cy="763929"/>
          </a:xfrm>
          <a:prstGeom prst="roundRect">
            <a:avLst>
              <a:gd name="adj" fmla="val 22727"/>
            </a:avLst>
          </a:prstGeom>
          <a:gradFill>
            <a:gsLst>
              <a:gs pos="55000">
                <a:srgbClr val="00A687"/>
              </a:gs>
              <a:gs pos="29000">
                <a:srgbClr val="00A25A"/>
              </a:gs>
              <a:gs pos="0">
                <a:srgbClr val="009C1D"/>
              </a:gs>
              <a:gs pos="79000">
                <a:srgbClr val="00AAAC"/>
              </a:gs>
              <a:gs pos="100000">
                <a:srgbClr val="0099FF"/>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a:t>Ví dụ</a:t>
            </a:r>
            <a:endParaRPr lang="en-US" sz="3200" b="1"/>
          </a:p>
        </p:txBody>
      </p:sp>
    </p:spTree>
    <p:extLst>
      <p:ext uri="{BB962C8B-B14F-4D97-AF65-F5344CB8AC3E}">
        <p14:creationId xmlns:p14="http://schemas.microsoft.com/office/powerpoint/2010/main" val="402124018"/>
      </p:ext>
    </p:extLst>
  </p:cSld>
  <p:clrMapOvr>
    <a:masterClrMapping/>
  </p:clrMapOvr>
  <mc:AlternateContent xmlns:mc="http://schemas.openxmlformats.org/markup-compatibility/2006" xmlns:p14="http://schemas.microsoft.com/office/powerpoint/2010/main">
    <mc:Choice Requires="p14">
      <p:transition spd="slow">
        <p14:pan dir="u"/>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vector graphics, toy, doll&#10;&#10;Description automatically generated">
            <a:extLst>
              <a:ext uri="{FF2B5EF4-FFF2-40B4-BE49-F238E27FC236}">
                <a16:creationId xmlns:a16="http://schemas.microsoft.com/office/drawing/2014/main" id="{A851A4E6-0E77-4FAD-B921-98DFA68DD445}"/>
              </a:ext>
            </a:extLst>
          </p:cNvPr>
          <p:cNvPicPr>
            <a:picLocks noChangeAspect="1"/>
          </p:cNvPicPr>
          <p:nvPr/>
        </p:nvPicPr>
        <p:blipFill rotWithShape="1">
          <a:blip r:embed="rId2">
            <a:extLst>
              <a:ext uri="{28A0092B-C50C-407E-A947-70E740481C1C}">
                <a14:useLocalDpi xmlns:a14="http://schemas.microsoft.com/office/drawing/2010/main" val="0"/>
              </a:ext>
            </a:extLst>
          </a:blip>
          <a:srcRect l="24240" t="7801" r="9684" b="14921"/>
          <a:stretch/>
        </p:blipFill>
        <p:spPr>
          <a:xfrm>
            <a:off x="10780923" y="769319"/>
            <a:ext cx="1286581" cy="1504708"/>
          </a:xfrm>
          <a:prstGeom prst="rect">
            <a:avLst/>
          </a:prstGeom>
        </p:spPr>
      </p:pic>
      <p:grpSp>
        <p:nvGrpSpPr>
          <p:cNvPr id="4" name="Group 3">
            <a:extLst>
              <a:ext uri="{FF2B5EF4-FFF2-40B4-BE49-F238E27FC236}">
                <a16:creationId xmlns:a16="http://schemas.microsoft.com/office/drawing/2014/main" id="{17A31130-A2D3-4497-87C1-8A22B1B5391E}"/>
              </a:ext>
            </a:extLst>
          </p:cNvPr>
          <p:cNvGrpSpPr/>
          <p:nvPr/>
        </p:nvGrpSpPr>
        <p:grpSpPr>
          <a:xfrm>
            <a:off x="4910436" y="1300793"/>
            <a:ext cx="1920630" cy="597056"/>
            <a:chOff x="4734813" y="305769"/>
            <a:chExt cx="1920630" cy="597056"/>
          </a:xfrm>
        </p:grpSpPr>
        <p:sp>
          <p:nvSpPr>
            <p:cNvPr id="5" name="Rectangle: Rounded Corners 4">
              <a:extLst>
                <a:ext uri="{FF2B5EF4-FFF2-40B4-BE49-F238E27FC236}">
                  <a16:creationId xmlns:a16="http://schemas.microsoft.com/office/drawing/2014/main" id="{4D82E110-F94B-4642-A103-96829E09E2A3}"/>
                </a:ext>
              </a:extLst>
            </p:cNvPr>
            <p:cNvSpPr/>
            <p:nvPr/>
          </p:nvSpPr>
          <p:spPr>
            <a:xfrm>
              <a:off x="4734813" y="305769"/>
              <a:ext cx="1920630" cy="597056"/>
            </a:xfrm>
            <a:prstGeom prst="roundRect">
              <a:avLst>
                <a:gd name="adj" fmla="val 32176"/>
              </a:avLst>
            </a:prstGeom>
            <a:gradFill>
              <a:gsLst>
                <a:gs pos="55000">
                  <a:srgbClr val="00A687"/>
                </a:gs>
                <a:gs pos="29000">
                  <a:srgbClr val="00A25A"/>
                </a:gs>
                <a:gs pos="0">
                  <a:srgbClr val="009C1D"/>
                </a:gs>
                <a:gs pos="79000">
                  <a:srgbClr val="00AAAC"/>
                </a:gs>
                <a:gs pos="100000">
                  <a:srgbClr val="0099FF"/>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EE19BEA-45F4-4F58-BC1B-A8BF96062EFB}"/>
                </a:ext>
              </a:extLst>
            </p:cNvPr>
            <p:cNvSpPr txBox="1"/>
            <p:nvPr/>
          </p:nvSpPr>
          <p:spPr>
            <a:xfrm>
              <a:off x="5127968" y="371901"/>
              <a:ext cx="1134319" cy="461665"/>
            </a:xfrm>
            <a:prstGeom prst="rect">
              <a:avLst/>
            </a:prstGeom>
            <a:noFill/>
          </p:spPr>
          <p:txBody>
            <a:bodyPr wrap="square" rtlCol="0">
              <a:spAutoFit/>
            </a:bodyPr>
            <a:lstStyle/>
            <a:p>
              <a:r>
                <a:rPr lang="vi-VN" sz="2400" b="1">
                  <a:solidFill>
                    <a:schemeClr val="bg1"/>
                  </a:solidFill>
                </a:rPr>
                <a:t>Trả lời</a:t>
              </a:r>
              <a:endParaRPr lang="en-US" sz="2400" b="1">
                <a:solidFill>
                  <a:schemeClr val="bg1"/>
                </a:solidFill>
              </a:endParaRPr>
            </a:p>
          </p:txBody>
        </p:sp>
        <p:sp>
          <p:nvSpPr>
            <p:cNvPr id="7" name="Rectangle: Rounded Corners 6">
              <a:extLst>
                <a:ext uri="{FF2B5EF4-FFF2-40B4-BE49-F238E27FC236}">
                  <a16:creationId xmlns:a16="http://schemas.microsoft.com/office/drawing/2014/main" id="{1AB39C31-96BC-4222-B2C5-FA771E58D42F}"/>
                </a:ext>
              </a:extLst>
            </p:cNvPr>
            <p:cNvSpPr/>
            <p:nvPr/>
          </p:nvSpPr>
          <p:spPr>
            <a:xfrm>
              <a:off x="4846331" y="364720"/>
              <a:ext cx="1697591" cy="466452"/>
            </a:xfrm>
            <a:prstGeom prst="roundRect">
              <a:avLst>
                <a:gd name="adj" fmla="val 32176"/>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242" name="Picture 2" descr="Triệu chứng nôn và bệnh tiêu chảy cấp trẻ em - Benh.vn">
            <a:extLst>
              <a:ext uri="{FF2B5EF4-FFF2-40B4-BE49-F238E27FC236}">
                <a16:creationId xmlns:a16="http://schemas.microsoft.com/office/drawing/2014/main" id="{C786EB7F-2505-6944-5DE5-1BF37DE55F4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4283"/>
          <a:stretch/>
        </p:blipFill>
        <p:spPr bwMode="auto">
          <a:xfrm>
            <a:off x="-1922" y="0"/>
            <a:ext cx="2120089" cy="205556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1E1E5CFE-65FD-E12D-179E-96DEDAA6414C}"/>
              </a:ext>
            </a:extLst>
          </p:cNvPr>
          <p:cNvSpPr txBox="1"/>
          <p:nvPr/>
        </p:nvSpPr>
        <p:spPr>
          <a:xfrm>
            <a:off x="912468" y="2114363"/>
            <a:ext cx="10367058" cy="2425589"/>
          </a:xfrm>
          <a:prstGeom prst="roundRect">
            <a:avLst>
              <a:gd name="adj" fmla="val 4532"/>
            </a:avLst>
          </a:prstGeom>
          <a:noFill/>
          <a:ln w="28575">
            <a:solidFill>
              <a:srgbClr val="002060"/>
            </a:solidFill>
            <a:prstDash val="sysDash"/>
          </a:ln>
        </p:spPr>
        <p:txBody>
          <a:bodyPr wrap="square" rtlCol="0" anchor="ctr">
            <a:spAutoFit/>
          </a:bodyPr>
          <a:lstStyle>
            <a:defPPr>
              <a:defRPr lang="en-US"/>
            </a:defPPr>
            <a:lvl1pPr algn="just">
              <a:lnSpc>
                <a:spcPct val="120000"/>
              </a:lnSpc>
              <a:spcAft>
                <a:spcPts val="400"/>
              </a:spcAft>
              <a:defRPr sz="2400" b="1">
                <a:solidFill>
                  <a:srgbClr val="0070C0"/>
                </a:solidFill>
              </a:defRPr>
            </a:lvl1pPr>
          </a:lstStyle>
          <a:p>
            <a:r>
              <a:rPr lang="vi-VN" b="0" dirty="0">
                <a:latin typeface="+mj-lt"/>
              </a:rPr>
              <a:t>Khi bị nôn, sốt cao hoặc tiêu chảy, chúng ta cần:</a:t>
            </a:r>
          </a:p>
          <a:p>
            <a:r>
              <a:rPr lang="vi-VN" b="0" dirty="0">
                <a:latin typeface="+mj-lt"/>
              </a:rPr>
              <a:t>- Sử dụng phương pháp phù hợp để ngăn cản hiện tượng nôn, sốt cao hoặc tiêu chảy nhằm ngăn cản sự tiếp tục mất nước của cơ thể.</a:t>
            </a:r>
          </a:p>
          <a:p>
            <a:r>
              <a:rPr lang="vi-VN" b="0" dirty="0">
                <a:latin typeface="+mj-lt"/>
              </a:rPr>
              <a:t>- Bổ sung lại nước, chất điện giải cho cơ thể bằng đường ăn uống hoặc truyền dịch.</a:t>
            </a:r>
          </a:p>
        </p:txBody>
      </p:sp>
      <p:pic>
        <p:nvPicPr>
          <p:cNvPr id="10252" name="Picture 12" descr="Oresol 245 - Thuốc biệt dược, công dụng , cách dùng - VD-22037-14">
            <a:extLst>
              <a:ext uri="{FF2B5EF4-FFF2-40B4-BE49-F238E27FC236}">
                <a16:creationId xmlns:a16="http://schemas.microsoft.com/office/drawing/2014/main" id="{CF2278AE-684B-A019-1C05-BB0F8017F2D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310" t="12231" r="3842" b="4224"/>
          <a:stretch/>
        </p:blipFill>
        <p:spPr bwMode="auto">
          <a:xfrm>
            <a:off x="1804689" y="4623214"/>
            <a:ext cx="2766350" cy="1984556"/>
          </a:xfrm>
          <a:prstGeom prst="rect">
            <a:avLst/>
          </a:prstGeom>
          <a:noFill/>
          <a:extLst>
            <a:ext uri="{909E8E84-426E-40DD-AFC4-6F175D3DCCD1}">
              <a14:hiddenFill xmlns:a14="http://schemas.microsoft.com/office/drawing/2010/main">
                <a:solidFill>
                  <a:srgbClr val="FFFFFF"/>
                </a:solidFill>
              </a14:hiddenFill>
            </a:ext>
          </a:extLst>
        </p:spPr>
      </p:pic>
      <p:pic>
        <p:nvPicPr>
          <p:cNvPr id="10254" name="Picture 14" descr="TIÊU CHẢY NHIỄM TRÙNG Ở TRẺ EM | TT Y tế Quận 6">
            <a:extLst>
              <a:ext uri="{FF2B5EF4-FFF2-40B4-BE49-F238E27FC236}">
                <a16:creationId xmlns:a16="http://schemas.microsoft.com/office/drawing/2014/main" id="{2CBB9AEC-ABC0-8286-26EC-861DF8BF8AD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0436" y="4568724"/>
            <a:ext cx="5476875" cy="2200275"/>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AA3B6B82-2535-E3E3-C694-0E1EAB7B81E6}"/>
              </a:ext>
            </a:extLst>
          </p:cNvPr>
          <p:cNvSpPr txBox="1"/>
          <p:nvPr/>
        </p:nvSpPr>
        <p:spPr>
          <a:xfrm>
            <a:off x="2013996" y="348431"/>
            <a:ext cx="9032230" cy="946798"/>
          </a:xfrm>
          <a:prstGeom prst="rect">
            <a:avLst/>
          </a:prstGeom>
          <a:noFill/>
        </p:spPr>
        <p:txBody>
          <a:bodyPr wrap="square" rtlCol="0">
            <a:spAutoFit/>
          </a:bodyPr>
          <a:lstStyle>
            <a:defPPr>
              <a:defRPr lang="en-US"/>
            </a:defPPr>
            <a:lvl1pPr algn="just">
              <a:lnSpc>
                <a:spcPct val="120000"/>
              </a:lnSpc>
              <a:defRPr sz="2400" b="1"/>
            </a:lvl1pPr>
          </a:lstStyle>
          <a:p>
            <a:r>
              <a:rPr lang="vi-VN" dirty="0">
                <a:latin typeface="+mj-lt"/>
              </a:rPr>
              <a:t>Câu 2: Khi bị nôn, sốt cao hoặc tiêu chảy, cơ thể bị mất nước nhiều. </a:t>
            </a:r>
          </a:p>
          <a:p>
            <a:r>
              <a:rPr lang="vi-VN" dirty="0">
                <a:latin typeface="+mj-lt"/>
              </a:rPr>
              <a:t>Trong trường hợp đó, em cần làm gì?</a:t>
            </a:r>
            <a:endParaRPr lang="en-US" dirty="0">
              <a:latin typeface="+mj-lt"/>
            </a:endParaRPr>
          </a:p>
        </p:txBody>
      </p:sp>
    </p:spTree>
    <p:extLst>
      <p:ext uri="{BB962C8B-B14F-4D97-AF65-F5344CB8AC3E}">
        <p14:creationId xmlns:p14="http://schemas.microsoft.com/office/powerpoint/2010/main" val="237508305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252"/>
                                        </p:tgtEl>
                                        <p:attrNameLst>
                                          <p:attrName>style.visibility</p:attrName>
                                        </p:attrNameLst>
                                      </p:cBhvr>
                                      <p:to>
                                        <p:strVal val="visible"/>
                                      </p:to>
                                    </p:set>
                                    <p:animEffect transition="in" filter="fade">
                                      <p:cBhvr>
                                        <p:cTn id="19" dur="1000"/>
                                        <p:tgtEl>
                                          <p:spTgt spid="10252"/>
                                        </p:tgtEl>
                                      </p:cBhvr>
                                    </p:animEffect>
                                    <p:anim calcmode="lin" valueType="num">
                                      <p:cBhvr>
                                        <p:cTn id="20" dur="1000" fill="hold"/>
                                        <p:tgtEl>
                                          <p:spTgt spid="10252"/>
                                        </p:tgtEl>
                                        <p:attrNameLst>
                                          <p:attrName>ppt_x</p:attrName>
                                        </p:attrNameLst>
                                      </p:cBhvr>
                                      <p:tavLst>
                                        <p:tav tm="0">
                                          <p:val>
                                            <p:strVal val="#ppt_x"/>
                                          </p:val>
                                        </p:tav>
                                        <p:tav tm="100000">
                                          <p:val>
                                            <p:strVal val="#ppt_x"/>
                                          </p:val>
                                        </p:tav>
                                      </p:tavLst>
                                    </p:anim>
                                    <p:anim calcmode="lin" valueType="num">
                                      <p:cBhvr>
                                        <p:cTn id="21" dur="1000" fill="hold"/>
                                        <p:tgtEl>
                                          <p:spTgt spid="10252"/>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0254"/>
                                        </p:tgtEl>
                                        <p:attrNameLst>
                                          <p:attrName>style.visibility</p:attrName>
                                        </p:attrNameLst>
                                      </p:cBhvr>
                                      <p:to>
                                        <p:strVal val="visible"/>
                                      </p:to>
                                    </p:set>
                                    <p:animEffect transition="in" filter="fade">
                                      <p:cBhvr>
                                        <p:cTn id="24" dur="1000"/>
                                        <p:tgtEl>
                                          <p:spTgt spid="10254"/>
                                        </p:tgtEl>
                                      </p:cBhvr>
                                    </p:animEffect>
                                    <p:anim calcmode="lin" valueType="num">
                                      <p:cBhvr>
                                        <p:cTn id="25" dur="1000" fill="hold"/>
                                        <p:tgtEl>
                                          <p:spTgt spid="10254"/>
                                        </p:tgtEl>
                                        <p:attrNameLst>
                                          <p:attrName>ppt_x</p:attrName>
                                        </p:attrNameLst>
                                      </p:cBhvr>
                                      <p:tavLst>
                                        <p:tav tm="0">
                                          <p:val>
                                            <p:strVal val="#ppt_x"/>
                                          </p:val>
                                        </p:tav>
                                        <p:tav tm="100000">
                                          <p:val>
                                            <p:strVal val="#ppt_x"/>
                                          </p:val>
                                        </p:tav>
                                      </p:tavLst>
                                    </p:anim>
                                    <p:anim calcmode="lin" valueType="num">
                                      <p:cBhvr>
                                        <p:cTn id="26" dur="1000" fill="hold"/>
                                        <p:tgtEl>
                                          <p:spTgt spid="102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ug on a leaf&#10;&#10;Description automatically generated with low confidence">
            <a:extLst>
              <a:ext uri="{FF2B5EF4-FFF2-40B4-BE49-F238E27FC236}">
                <a16:creationId xmlns:a16="http://schemas.microsoft.com/office/drawing/2014/main" id="{EAB78EA0-D0BF-4940-BC48-5B5451A4E4B0}"/>
              </a:ext>
            </a:extLst>
          </p:cNvPr>
          <p:cNvPicPr>
            <a:picLocks noChangeAspect="1"/>
          </p:cNvPicPr>
          <p:nvPr/>
        </p:nvPicPr>
        <p:blipFill rotWithShape="1">
          <a:blip r:embed="rId2">
            <a:extLst>
              <a:ext uri="{28A0092B-C50C-407E-A947-70E740481C1C}">
                <a14:useLocalDpi xmlns:a14="http://schemas.microsoft.com/office/drawing/2010/main" val="0"/>
              </a:ext>
            </a:extLst>
          </a:blip>
          <a:srcRect t="5000" b="5000"/>
          <a:stretch/>
        </p:blipFill>
        <p:spPr>
          <a:xfrm>
            <a:off x="-67377" y="0"/>
            <a:ext cx="12192000" cy="6858000"/>
          </a:xfrm>
          <a:prstGeom prst="rect">
            <a:avLst/>
          </a:prstGeom>
        </p:spPr>
      </p:pic>
      <p:sp>
        <p:nvSpPr>
          <p:cNvPr id="2" name="TextBox 1">
            <a:extLst>
              <a:ext uri="{FF2B5EF4-FFF2-40B4-BE49-F238E27FC236}">
                <a16:creationId xmlns:a16="http://schemas.microsoft.com/office/drawing/2014/main" id="{4E560551-8A04-4CF2-A30D-A1BC8310BBF0}"/>
              </a:ext>
            </a:extLst>
          </p:cNvPr>
          <p:cNvSpPr txBox="1"/>
          <p:nvPr/>
        </p:nvSpPr>
        <p:spPr>
          <a:xfrm>
            <a:off x="534514" y="2339791"/>
            <a:ext cx="10346635" cy="1089209"/>
          </a:xfrm>
          <a:prstGeom prst="rect">
            <a:avLst/>
          </a:prstGeom>
          <a:noFill/>
        </p:spPr>
        <p:txBody>
          <a:bodyPr wrap="square" rtlCol="0">
            <a:spAutoFit/>
          </a:bodyPr>
          <a:lstStyle/>
          <a:p>
            <a:pPr>
              <a:lnSpc>
                <a:spcPct val="120000"/>
              </a:lnSpc>
            </a:pPr>
            <a:r>
              <a:rPr lang="vi-VN" sz="2800" b="1" i="1" dirty="0">
                <a:solidFill>
                  <a:schemeClr val="bg1"/>
                </a:solidFill>
                <a:latin typeface="+mj-lt"/>
              </a:rPr>
              <a:t>Câu hỏi: Nêu vai trò của nước đối với sinh vật. Điều gì sẽ xảy ra nếu sinh vật bị thiếu nước ?</a:t>
            </a:r>
            <a:endParaRPr lang="en-US" sz="2800" b="1" i="1" dirty="0">
              <a:solidFill>
                <a:schemeClr val="bg1"/>
              </a:solidFill>
              <a:latin typeface="+mj-lt"/>
            </a:endParaRPr>
          </a:p>
        </p:txBody>
      </p:sp>
      <p:sp>
        <p:nvSpPr>
          <p:cNvPr id="5" name="Rectangle 4">
            <a:extLst>
              <a:ext uri="{FF2B5EF4-FFF2-40B4-BE49-F238E27FC236}">
                <a16:creationId xmlns:a16="http://schemas.microsoft.com/office/drawing/2014/main" id="{CF3AF590-983C-4FF2-AB2C-CEC0DF7B9695}"/>
              </a:ext>
            </a:extLst>
          </p:cNvPr>
          <p:cNvSpPr/>
          <p:nvPr/>
        </p:nvSpPr>
        <p:spPr>
          <a:xfrm>
            <a:off x="2226365" y="1659835"/>
            <a:ext cx="457200" cy="457487"/>
          </a:xfrm>
          <a:prstGeom prst="rect">
            <a:avLst/>
          </a:prstGeom>
          <a:solidFill>
            <a:srgbClr val="2A8F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text, vector graphics, toy, doll&#10;&#10;Description automatically generated">
            <a:extLst>
              <a:ext uri="{FF2B5EF4-FFF2-40B4-BE49-F238E27FC236}">
                <a16:creationId xmlns:a16="http://schemas.microsoft.com/office/drawing/2014/main" id="{71DD2B00-0F14-4A8A-84BE-2CF358EABF69}"/>
              </a:ext>
            </a:extLst>
          </p:cNvPr>
          <p:cNvPicPr>
            <a:picLocks noChangeAspect="1"/>
          </p:cNvPicPr>
          <p:nvPr/>
        </p:nvPicPr>
        <p:blipFill rotWithShape="1">
          <a:blip r:embed="rId3">
            <a:extLst>
              <a:ext uri="{28A0092B-C50C-407E-A947-70E740481C1C}">
                <a14:useLocalDpi xmlns:a14="http://schemas.microsoft.com/office/drawing/2010/main" val="0"/>
              </a:ext>
            </a:extLst>
          </a:blip>
          <a:srcRect l="24240" t="7801" r="9684" b="14921"/>
          <a:stretch/>
        </p:blipFill>
        <p:spPr>
          <a:xfrm>
            <a:off x="24270" y="835083"/>
            <a:ext cx="1286581" cy="1504708"/>
          </a:xfrm>
          <a:prstGeom prst="rect">
            <a:avLst/>
          </a:prstGeom>
        </p:spPr>
      </p:pic>
    </p:spTree>
    <p:extLst>
      <p:ext uri="{BB962C8B-B14F-4D97-AF65-F5344CB8AC3E}">
        <p14:creationId xmlns:p14="http://schemas.microsoft.com/office/powerpoint/2010/main" val="324300273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7B29363-D421-4980-8DAE-9D080D4BFA59}"/>
              </a:ext>
            </a:extLst>
          </p:cNvPr>
          <p:cNvSpPr txBox="1"/>
          <p:nvPr/>
        </p:nvSpPr>
        <p:spPr>
          <a:xfrm>
            <a:off x="1094875" y="1227568"/>
            <a:ext cx="9780872" cy="1384995"/>
          </a:xfrm>
          <a:prstGeom prst="rect">
            <a:avLst/>
          </a:prstGeom>
          <a:noFill/>
        </p:spPr>
        <p:txBody>
          <a:bodyPr wrap="square">
            <a:spAutoFit/>
          </a:bodyPr>
          <a:lstStyle/>
          <a:p>
            <a:pPr algn="l"/>
            <a:r>
              <a:rPr lang="en-US" sz="2800" b="0" i="0" dirty="0">
                <a:solidFill>
                  <a:srgbClr val="212529"/>
                </a:solidFill>
                <a:effectLst/>
                <a:latin typeface="Times New Roman" panose="02020603050405020304" pitchFamily="18" charset="0"/>
                <a:cs typeface="Times New Roman" panose="02020603050405020304" pitchFamily="18" charset="0"/>
              </a:rPr>
              <a:t>- </a:t>
            </a:r>
            <a:r>
              <a:rPr lang="vi-VN" sz="2800" b="0" i="0" dirty="0">
                <a:solidFill>
                  <a:srgbClr val="212529"/>
                </a:solidFill>
                <a:effectLst/>
                <a:latin typeface="Times New Roman" panose="02020603050405020304" pitchFamily="18" charset="0"/>
                <a:cs typeface="Times New Roman" panose="02020603050405020304" pitchFamily="18" charset="0"/>
              </a:rPr>
              <a:t>Nước là thành phần chủ yếu tham gia cấu tạo nên tế bào và cơ thể sinh vật</a:t>
            </a:r>
          </a:p>
          <a:p>
            <a:pPr algn="l"/>
            <a:r>
              <a:rPr lang="vi-VN" sz="2800" b="0" i="0" dirty="0">
                <a:solidFill>
                  <a:srgbClr val="212529"/>
                </a:solidFill>
                <a:effectLst/>
                <a:latin typeface="Times New Roman" panose="02020603050405020304" pitchFamily="18" charset="0"/>
                <a:cs typeface="Times New Roman" panose="02020603050405020304" pitchFamily="18" charset="0"/>
              </a:rPr>
              <a:t>- Ở người, nước chiếm khoảng 70% khối lượng cơ thể.</a:t>
            </a:r>
          </a:p>
        </p:txBody>
      </p:sp>
      <p:sp>
        <p:nvSpPr>
          <p:cNvPr id="5" name="TextBox 4">
            <a:extLst>
              <a:ext uri="{FF2B5EF4-FFF2-40B4-BE49-F238E27FC236}">
                <a16:creationId xmlns:a16="http://schemas.microsoft.com/office/drawing/2014/main" id="{D51A1ADF-7801-8B5F-0A0C-4CDD6B342290}"/>
              </a:ext>
            </a:extLst>
          </p:cNvPr>
          <p:cNvSpPr txBox="1"/>
          <p:nvPr/>
        </p:nvSpPr>
        <p:spPr>
          <a:xfrm>
            <a:off x="1058779" y="2713155"/>
            <a:ext cx="9394257" cy="954107"/>
          </a:xfrm>
          <a:prstGeom prst="rect">
            <a:avLst/>
          </a:prstGeom>
          <a:noFill/>
        </p:spPr>
        <p:txBody>
          <a:bodyPr wrap="square">
            <a:spAutoFit/>
          </a:bodyPr>
          <a:lstStyle/>
          <a:p>
            <a:r>
              <a:rPr lang="vi-VN" sz="2800" b="0" i="0" dirty="0">
                <a:solidFill>
                  <a:srgbClr val="212529"/>
                </a:solidFill>
                <a:effectLst/>
                <a:latin typeface="+mj-lt"/>
              </a:rPr>
              <a:t>- Ở một số loài thực vật và động vật sống dưới nước thì nước có thể chiếm đến hơn 90% khối lượng cơ thể.</a:t>
            </a:r>
            <a:endParaRPr lang="vi-VN" sz="2800" dirty="0">
              <a:latin typeface="+mj-lt"/>
            </a:endParaRPr>
          </a:p>
        </p:txBody>
      </p:sp>
      <p:sp>
        <p:nvSpPr>
          <p:cNvPr id="7" name="TextBox 6">
            <a:extLst>
              <a:ext uri="{FF2B5EF4-FFF2-40B4-BE49-F238E27FC236}">
                <a16:creationId xmlns:a16="http://schemas.microsoft.com/office/drawing/2014/main" id="{8A3CB782-5B73-4027-684C-CBADC6B8DBDA}"/>
              </a:ext>
            </a:extLst>
          </p:cNvPr>
          <p:cNvSpPr txBox="1"/>
          <p:nvPr/>
        </p:nvSpPr>
        <p:spPr>
          <a:xfrm>
            <a:off x="1155033" y="3737007"/>
            <a:ext cx="8547232" cy="1815882"/>
          </a:xfrm>
          <a:prstGeom prst="rect">
            <a:avLst/>
          </a:prstGeom>
          <a:noFill/>
        </p:spPr>
        <p:txBody>
          <a:bodyPr wrap="square">
            <a:spAutoFit/>
          </a:bodyPr>
          <a:lstStyle/>
          <a:p>
            <a:pPr algn="l"/>
            <a:r>
              <a:rPr lang="vi-VN" sz="2800" b="0" i="0" dirty="0">
                <a:solidFill>
                  <a:srgbClr val="212529"/>
                </a:solidFill>
                <a:effectLst/>
                <a:latin typeface="+mj-lt"/>
              </a:rPr>
              <a:t>- Nước góp phần vận chuyển các chất dinh dưỡng trong cơ thể.</a:t>
            </a:r>
          </a:p>
          <a:p>
            <a:pPr algn="l"/>
            <a:r>
              <a:rPr lang="vi-VN" sz="2800" b="0" i="0" dirty="0">
                <a:solidFill>
                  <a:srgbClr val="212529"/>
                </a:solidFill>
                <a:effectLst/>
                <a:latin typeface="+mj-lt"/>
              </a:rPr>
              <a:t>- Nước là nguyên liệu và môi trường sống của nhiều quá trình trong cơ thể.</a:t>
            </a:r>
          </a:p>
        </p:txBody>
      </p:sp>
      <p:sp>
        <p:nvSpPr>
          <p:cNvPr id="9" name="TextBox 8">
            <a:extLst>
              <a:ext uri="{FF2B5EF4-FFF2-40B4-BE49-F238E27FC236}">
                <a16:creationId xmlns:a16="http://schemas.microsoft.com/office/drawing/2014/main" id="{0D545C43-0196-0C5D-E3B7-056219377B56}"/>
              </a:ext>
            </a:extLst>
          </p:cNvPr>
          <p:cNvSpPr txBox="1"/>
          <p:nvPr/>
        </p:nvSpPr>
        <p:spPr>
          <a:xfrm>
            <a:off x="1162250" y="5747293"/>
            <a:ext cx="8357135" cy="523220"/>
          </a:xfrm>
          <a:prstGeom prst="rect">
            <a:avLst/>
          </a:prstGeom>
          <a:noFill/>
        </p:spPr>
        <p:txBody>
          <a:bodyPr wrap="square">
            <a:spAutoFit/>
          </a:bodyPr>
          <a:lstStyle/>
          <a:p>
            <a:pPr algn="l"/>
            <a:r>
              <a:rPr lang="vi-VN" sz="2800" b="0" i="0" dirty="0">
                <a:solidFill>
                  <a:srgbClr val="212529"/>
                </a:solidFill>
                <a:effectLst/>
                <a:latin typeface="+mj-lt"/>
              </a:rPr>
              <a:t>- Nước góp phần điều hoà nhiệt độ của cơ thể.</a:t>
            </a:r>
          </a:p>
        </p:txBody>
      </p:sp>
      <p:sp>
        <p:nvSpPr>
          <p:cNvPr id="10" name="TextBox 9">
            <a:extLst>
              <a:ext uri="{FF2B5EF4-FFF2-40B4-BE49-F238E27FC236}">
                <a16:creationId xmlns:a16="http://schemas.microsoft.com/office/drawing/2014/main" id="{8E8FD07C-1CB5-078A-1A35-4DC7F892CFF4}"/>
              </a:ext>
            </a:extLst>
          </p:cNvPr>
          <p:cNvSpPr txBox="1"/>
          <p:nvPr/>
        </p:nvSpPr>
        <p:spPr>
          <a:xfrm>
            <a:off x="1366787" y="539015"/>
            <a:ext cx="7863840" cy="584775"/>
          </a:xfrm>
          <a:prstGeom prst="rect">
            <a:avLst/>
          </a:prstGeom>
          <a:noFill/>
        </p:spPr>
        <p:txBody>
          <a:bodyPr wrap="square" rtlCol="0">
            <a:spAutoFit/>
          </a:bodyPr>
          <a:lstStyle/>
          <a:p>
            <a:r>
              <a:rPr lang="vi-VN" sz="3200" b="1" dirty="0">
                <a:solidFill>
                  <a:srgbClr val="FF0000"/>
                </a:solidFill>
                <a:latin typeface="Times New Roman" panose="02020603050405020304" pitchFamily="18" charset="0"/>
                <a:cs typeface="Times New Roman" panose="02020603050405020304" pitchFamily="18" charset="0"/>
              </a:rPr>
              <a:t>II. Vai trò của nước đối với sinh vật: </a:t>
            </a:r>
          </a:p>
        </p:txBody>
      </p:sp>
    </p:spTree>
    <p:extLst>
      <p:ext uri="{BB962C8B-B14F-4D97-AF65-F5344CB8AC3E}">
        <p14:creationId xmlns:p14="http://schemas.microsoft.com/office/powerpoint/2010/main" val="2878761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drinking from a bottle&#10;&#10;Description automatically generated with medium confidence">
            <a:extLst>
              <a:ext uri="{FF2B5EF4-FFF2-40B4-BE49-F238E27FC236}">
                <a16:creationId xmlns:a16="http://schemas.microsoft.com/office/drawing/2014/main" id="{E81F1A84-983C-488A-AF45-AAB128251AA6}"/>
              </a:ext>
            </a:extLst>
          </p:cNvPr>
          <p:cNvPicPr>
            <a:picLocks noChangeAspect="1"/>
          </p:cNvPicPr>
          <p:nvPr/>
        </p:nvPicPr>
        <p:blipFill rotWithShape="1">
          <a:blip r:embed="rId2">
            <a:extLst>
              <a:ext uri="{28A0092B-C50C-407E-A947-70E740481C1C}">
                <a14:useLocalDpi xmlns:a14="http://schemas.microsoft.com/office/drawing/2010/main" val="0"/>
              </a:ext>
            </a:extLst>
          </a:blip>
          <a:srcRect l="23298" t="9091"/>
          <a:stretch/>
        </p:blipFill>
        <p:spPr>
          <a:xfrm>
            <a:off x="-2" y="10"/>
            <a:ext cx="5342023" cy="6857990"/>
          </a:xfrm>
          <a:prstGeom prst="rect">
            <a:avLst/>
          </a:prstGeom>
        </p:spPr>
      </p:pic>
      <p:sp>
        <p:nvSpPr>
          <p:cNvPr id="3" name="TextBox 2">
            <a:extLst>
              <a:ext uri="{FF2B5EF4-FFF2-40B4-BE49-F238E27FC236}">
                <a16:creationId xmlns:a16="http://schemas.microsoft.com/office/drawing/2014/main" id="{1371F3CB-52F5-A519-C8D8-2A3CD3A16FD1}"/>
              </a:ext>
            </a:extLst>
          </p:cNvPr>
          <p:cNvSpPr txBox="1"/>
          <p:nvPr/>
        </p:nvSpPr>
        <p:spPr>
          <a:xfrm>
            <a:off x="5476775" y="582067"/>
            <a:ext cx="6715225" cy="4832092"/>
          </a:xfrm>
          <a:prstGeom prst="rect">
            <a:avLst/>
          </a:prstGeom>
          <a:noFill/>
        </p:spPr>
        <p:txBody>
          <a:bodyPr wrap="square">
            <a:spAutoFit/>
          </a:bodyPr>
          <a:lstStyle/>
          <a:p>
            <a:r>
              <a:rPr lang="vi-VN" sz="2800" b="1" i="0" dirty="0">
                <a:solidFill>
                  <a:srgbClr val="FF0000"/>
                </a:solidFill>
                <a:effectLst/>
                <a:latin typeface="+mj-lt"/>
              </a:rPr>
              <a:t>VAI TRÒ CỦA NƯỚC VỚI CON NGƯỜI</a:t>
            </a:r>
          </a:p>
          <a:p>
            <a:r>
              <a:rPr lang="vi-VN" sz="2800" i="0" dirty="0">
                <a:solidFill>
                  <a:srgbClr val="0070C0"/>
                </a:solidFill>
                <a:effectLst/>
                <a:latin typeface="+mj-lt"/>
              </a:rPr>
              <a:t>- Tạo ra nước bọt</a:t>
            </a:r>
          </a:p>
          <a:p>
            <a:pPr algn="l"/>
            <a:r>
              <a:rPr lang="vi-VN" sz="2800" i="0" dirty="0">
                <a:solidFill>
                  <a:srgbClr val="0070C0"/>
                </a:solidFill>
                <a:effectLst/>
                <a:latin typeface="+mj-lt"/>
              </a:rPr>
              <a:t>- Giúp bài tiết chất thải</a:t>
            </a:r>
          </a:p>
          <a:p>
            <a:r>
              <a:rPr lang="vi-VN" sz="2800" i="0" dirty="0">
                <a:solidFill>
                  <a:srgbClr val="0070C0"/>
                </a:solidFill>
                <a:effectLst/>
                <a:latin typeface="+mj-lt"/>
              </a:rPr>
              <a:t>- Tăng cường khả năng vận động</a:t>
            </a:r>
          </a:p>
          <a:p>
            <a:r>
              <a:rPr lang="vi-VN" sz="2800" i="0" dirty="0">
                <a:solidFill>
                  <a:srgbClr val="0070C0"/>
                </a:solidFill>
                <a:effectLst/>
                <a:latin typeface="+mj-lt"/>
              </a:rPr>
              <a:t>- Giúp hỗ trợ tiêu hóa (ngăn ngừa táo bón...)</a:t>
            </a:r>
          </a:p>
          <a:p>
            <a:r>
              <a:rPr lang="vi-VN" sz="2800" i="0" dirty="0">
                <a:solidFill>
                  <a:srgbClr val="0070C0"/>
                </a:solidFill>
                <a:effectLst/>
                <a:latin typeface="+mj-lt"/>
              </a:rPr>
              <a:t>- Giúp hấp thụ tốt các chất dinh dưỡng</a:t>
            </a:r>
          </a:p>
          <a:p>
            <a:r>
              <a:rPr lang="vi-VN" sz="2800" i="0" dirty="0">
                <a:solidFill>
                  <a:srgbClr val="0070C0"/>
                </a:solidFill>
                <a:effectLst/>
                <a:latin typeface="+mj-lt"/>
              </a:rPr>
              <a:t>- Giúp giảm cân</a:t>
            </a:r>
          </a:p>
          <a:p>
            <a:r>
              <a:rPr lang="vi-VN" sz="2800" i="0" dirty="0">
                <a:solidFill>
                  <a:srgbClr val="0070C0"/>
                </a:solidFill>
                <a:effectLst/>
                <a:latin typeface="+mj-lt"/>
              </a:rPr>
              <a:t>- Tăng cường khả năng tập trung</a:t>
            </a:r>
          </a:p>
          <a:p>
            <a:r>
              <a:rPr lang="vi-VN" sz="2800" i="0" dirty="0">
                <a:solidFill>
                  <a:srgbClr val="0070C0"/>
                </a:solidFill>
                <a:effectLst/>
                <a:latin typeface="+mj-lt"/>
              </a:rPr>
              <a:t>- Cải thiện tâm trạng tốt hơn</a:t>
            </a:r>
          </a:p>
          <a:p>
            <a:r>
              <a:rPr lang="vi-VN" sz="2800" i="0" dirty="0">
                <a:solidFill>
                  <a:srgbClr val="0070C0"/>
                </a:solidFill>
                <a:effectLst/>
                <a:latin typeface="+mj-lt"/>
              </a:rPr>
              <a:t>- Giữ cho bạn làn da đẹp hơn.......</a:t>
            </a:r>
          </a:p>
          <a:p>
            <a:pPr algn="l"/>
            <a:endParaRPr lang="vi-VN" sz="2800" i="0" dirty="0">
              <a:solidFill>
                <a:srgbClr val="0070C0"/>
              </a:solidFill>
              <a:effectLst/>
              <a:latin typeface="+mj-lt"/>
            </a:endParaRPr>
          </a:p>
        </p:txBody>
      </p:sp>
    </p:spTree>
    <p:extLst>
      <p:ext uri="{BB962C8B-B14F-4D97-AF65-F5344CB8AC3E}">
        <p14:creationId xmlns:p14="http://schemas.microsoft.com/office/powerpoint/2010/main" val="5315051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A8219EB-69F7-5192-7F62-657EC76CF9D9}"/>
              </a:ext>
            </a:extLst>
          </p:cNvPr>
          <p:cNvSpPr txBox="1"/>
          <p:nvPr/>
        </p:nvSpPr>
        <p:spPr>
          <a:xfrm>
            <a:off x="121920" y="-64264"/>
            <a:ext cx="6096000" cy="6986528"/>
          </a:xfrm>
          <a:prstGeom prst="rect">
            <a:avLst/>
          </a:prstGeom>
          <a:noFill/>
        </p:spPr>
        <p:txBody>
          <a:bodyPr wrap="square">
            <a:spAutoFit/>
          </a:bodyPr>
          <a:lstStyle/>
          <a:p>
            <a:pPr marL="457200" indent="-457200" algn="l">
              <a:buFontTx/>
              <a:buChar char="-"/>
            </a:pPr>
            <a:r>
              <a:rPr lang="vi-VN" sz="3200" b="0" dirty="0">
                <a:solidFill>
                  <a:srgbClr val="333333"/>
                </a:solidFill>
                <a:effectLst/>
                <a:latin typeface="+mj-lt"/>
              </a:rPr>
              <a:t>Mỗi ngày cơ thể cần bổ sung từ 1,5 đến 2 lít nước. </a:t>
            </a:r>
          </a:p>
          <a:p>
            <a:pPr marL="457200" indent="-457200" algn="l">
              <a:buFontTx/>
              <a:buChar char="-"/>
            </a:pPr>
            <a:r>
              <a:rPr lang="vi-VN" sz="3200" b="0" dirty="0">
                <a:solidFill>
                  <a:srgbClr val="333333"/>
                </a:solidFill>
                <a:effectLst/>
                <a:latin typeface="+mj-lt"/>
              </a:rPr>
              <a:t>Nếu bạn luyện tập thể thao thì lượng nước bạn cần sẽ nhiều hơn. Bạn nên uống nước ngay cả khi không khát để đảm bảo bù đủ lượng nước đã mất. </a:t>
            </a:r>
          </a:p>
          <a:p>
            <a:pPr marL="457200" indent="-457200" algn="l">
              <a:buFontTx/>
              <a:buChar char="-"/>
            </a:pPr>
            <a:r>
              <a:rPr lang="vi-VN" sz="3200" b="0" dirty="0">
                <a:solidFill>
                  <a:srgbClr val="333333"/>
                </a:solidFill>
                <a:effectLst/>
                <a:latin typeface="+mj-lt"/>
              </a:rPr>
              <a:t>Bởi nếu tình trạng thiếu nước kéo dài có thể dẫn đến biểu hiện nặng cần phải đến bệnh viện điều trị như sốt, huyết áp thấp, nhịp tim nhanh, mê sảng, bất tỉnh, tiêu chảy nặng và/hoặc nôn...</a:t>
            </a:r>
          </a:p>
          <a:p>
            <a:pPr algn="l"/>
            <a:r>
              <a:rPr lang="vi-VN" sz="3200" b="0" dirty="0">
                <a:solidFill>
                  <a:srgbClr val="333333"/>
                </a:solidFill>
                <a:effectLst/>
                <a:latin typeface="+mj-lt"/>
              </a:rPr>
              <a:t> </a:t>
            </a:r>
          </a:p>
        </p:txBody>
      </p:sp>
      <p:pic>
        <p:nvPicPr>
          <p:cNvPr id="4098" name="Picture 2">
            <a:extLst>
              <a:ext uri="{FF2B5EF4-FFF2-40B4-BE49-F238E27FC236}">
                <a16:creationId xmlns:a16="http://schemas.microsoft.com/office/drawing/2014/main" id="{193E5FCD-BE81-DA09-F5D9-F2714F78F4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08800" y="290194"/>
            <a:ext cx="5029200" cy="53079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61833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0E78A01F-E5A8-4FAD-B7B3-34516329C3F9}"/>
              </a:ext>
            </a:extLst>
          </p:cNvPr>
          <p:cNvGrpSpPr/>
          <p:nvPr/>
        </p:nvGrpSpPr>
        <p:grpSpPr>
          <a:xfrm>
            <a:off x="-381965" y="0"/>
            <a:ext cx="12573965" cy="6858000"/>
            <a:chOff x="-381965" y="0"/>
            <a:chExt cx="12573965" cy="6858000"/>
          </a:xfrm>
        </p:grpSpPr>
        <p:pic>
          <p:nvPicPr>
            <p:cNvPr id="5" name="Picture 4" descr="A picture containing table, food, person, plate&#10;&#10;Description automatically generated">
              <a:extLst>
                <a:ext uri="{FF2B5EF4-FFF2-40B4-BE49-F238E27FC236}">
                  <a16:creationId xmlns:a16="http://schemas.microsoft.com/office/drawing/2014/main" id="{0D36476F-416C-43FD-A07F-974EB3DE3F32}"/>
                </a:ext>
              </a:extLst>
            </p:cNvPr>
            <p:cNvPicPr>
              <a:picLocks noChangeAspect="1"/>
            </p:cNvPicPr>
            <p:nvPr/>
          </p:nvPicPr>
          <p:blipFill rotWithShape="1">
            <a:blip r:embed="rId2">
              <a:extLst>
                <a:ext uri="{28A0092B-C50C-407E-A947-70E740481C1C}">
                  <a14:useLocalDpi xmlns:a14="http://schemas.microsoft.com/office/drawing/2010/main" val="0"/>
                </a:ext>
              </a:extLst>
            </a:blip>
            <a:srcRect r="8821"/>
            <a:stretch/>
          </p:blipFill>
          <p:spPr>
            <a:xfrm>
              <a:off x="2819714" y="0"/>
              <a:ext cx="9372286" cy="6858000"/>
            </a:xfrm>
            <a:prstGeom prst="rect">
              <a:avLst/>
            </a:prstGeom>
          </p:spPr>
        </p:pic>
        <p:pic>
          <p:nvPicPr>
            <p:cNvPr id="6" name="Picture 5" descr="A picture containing table, food, person, plate&#10;&#10;Description automatically generated">
              <a:extLst>
                <a:ext uri="{FF2B5EF4-FFF2-40B4-BE49-F238E27FC236}">
                  <a16:creationId xmlns:a16="http://schemas.microsoft.com/office/drawing/2014/main" id="{D30F158A-F03B-4BAF-84F4-36E9132CAEB9}"/>
                </a:ext>
              </a:extLst>
            </p:cNvPr>
            <p:cNvPicPr>
              <a:picLocks noChangeAspect="1"/>
            </p:cNvPicPr>
            <p:nvPr/>
          </p:nvPicPr>
          <p:blipFill rotWithShape="1">
            <a:blip r:embed="rId2">
              <a:extLst>
                <a:ext uri="{28A0092B-C50C-407E-A947-70E740481C1C}">
                  <a14:useLocalDpi xmlns:a14="http://schemas.microsoft.com/office/drawing/2010/main" val="0"/>
                </a:ext>
              </a:extLst>
            </a:blip>
            <a:srcRect r="91864"/>
            <a:stretch/>
          </p:blipFill>
          <p:spPr>
            <a:xfrm>
              <a:off x="1287849" y="0"/>
              <a:ext cx="2045659" cy="6858000"/>
            </a:xfrm>
            <a:prstGeom prst="rect">
              <a:avLst/>
            </a:prstGeom>
          </p:spPr>
        </p:pic>
        <p:pic>
          <p:nvPicPr>
            <p:cNvPr id="7" name="Picture 6" descr="A picture containing table, food, person, plate&#10;&#10;Description automatically generated">
              <a:extLst>
                <a:ext uri="{FF2B5EF4-FFF2-40B4-BE49-F238E27FC236}">
                  <a16:creationId xmlns:a16="http://schemas.microsoft.com/office/drawing/2014/main" id="{73DF7B55-B43C-47FE-AA29-D7FE445738D8}"/>
                </a:ext>
              </a:extLst>
            </p:cNvPr>
            <p:cNvPicPr>
              <a:picLocks noChangeAspect="1"/>
            </p:cNvPicPr>
            <p:nvPr/>
          </p:nvPicPr>
          <p:blipFill rotWithShape="1">
            <a:blip r:embed="rId2">
              <a:extLst>
                <a:ext uri="{28A0092B-C50C-407E-A947-70E740481C1C}">
                  <a14:useLocalDpi xmlns:a14="http://schemas.microsoft.com/office/drawing/2010/main" val="0"/>
                </a:ext>
              </a:extLst>
            </a:blip>
            <a:srcRect r="91864"/>
            <a:stretch/>
          </p:blipFill>
          <p:spPr>
            <a:xfrm>
              <a:off x="797364" y="0"/>
              <a:ext cx="836266" cy="6858000"/>
            </a:xfrm>
            <a:prstGeom prst="rect">
              <a:avLst/>
            </a:prstGeom>
          </p:spPr>
        </p:pic>
        <p:pic>
          <p:nvPicPr>
            <p:cNvPr id="8" name="Picture 7" descr="A picture containing table, food, person, plate&#10;&#10;Description automatically generated">
              <a:extLst>
                <a:ext uri="{FF2B5EF4-FFF2-40B4-BE49-F238E27FC236}">
                  <a16:creationId xmlns:a16="http://schemas.microsoft.com/office/drawing/2014/main" id="{3CDBE4AB-8C83-4EA3-9730-300FB73C5FDF}"/>
                </a:ext>
              </a:extLst>
            </p:cNvPr>
            <p:cNvPicPr>
              <a:picLocks noChangeAspect="1"/>
            </p:cNvPicPr>
            <p:nvPr/>
          </p:nvPicPr>
          <p:blipFill rotWithShape="1">
            <a:blip r:embed="rId2">
              <a:extLst>
                <a:ext uri="{28A0092B-C50C-407E-A947-70E740481C1C}">
                  <a14:useLocalDpi xmlns:a14="http://schemas.microsoft.com/office/drawing/2010/main" val="0"/>
                </a:ext>
              </a:extLst>
            </a:blip>
            <a:srcRect r="91864"/>
            <a:stretch/>
          </p:blipFill>
          <p:spPr>
            <a:xfrm>
              <a:off x="-177635" y="0"/>
              <a:ext cx="836266" cy="6858000"/>
            </a:xfrm>
            <a:prstGeom prst="rect">
              <a:avLst/>
            </a:prstGeom>
          </p:spPr>
        </p:pic>
        <p:pic>
          <p:nvPicPr>
            <p:cNvPr id="9" name="Picture 8" descr="A picture containing table, food, person, plate&#10;&#10;Description automatically generated">
              <a:extLst>
                <a:ext uri="{FF2B5EF4-FFF2-40B4-BE49-F238E27FC236}">
                  <a16:creationId xmlns:a16="http://schemas.microsoft.com/office/drawing/2014/main" id="{07AAFD9C-4008-4D63-8132-530DFAAD80A4}"/>
                </a:ext>
              </a:extLst>
            </p:cNvPr>
            <p:cNvPicPr>
              <a:picLocks noChangeAspect="1"/>
            </p:cNvPicPr>
            <p:nvPr/>
          </p:nvPicPr>
          <p:blipFill rotWithShape="1">
            <a:blip r:embed="rId2">
              <a:extLst>
                <a:ext uri="{28A0092B-C50C-407E-A947-70E740481C1C}">
                  <a14:useLocalDpi xmlns:a14="http://schemas.microsoft.com/office/drawing/2010/main" val="0"/>
                </a:ext>
              </a:extLst>
            </a:blip>
            <a:srcRect r="91864"/>
            <a:stretch/>
          </p:blipFill>
          <p:spPr>
            <a:xfrm>
              <a:off x="-381965" y="0"/>
              <a:ext cx="2015595" cy="6858000"/>
            </a:xfrm>
            <a:prstGeom prst="rect">
              <a:avLst/>
            </a:prstGeom>
          </p:spPr>
        </p:pic>
        <p:pic>
          <p:nvPicPr>
            <p:cNvPr id="10" name="Picture 9" descr="A picture containing table, food, person, plate&#10;&#10;Description automatically generated">
              <a:extLst>
                <a:ext uri="{FF2B5EF4-FFF2-40B4-BE49-F238E27FC236}">
                  <a16:creationId xmlns:a16="http://schemas.microsoft.com/office/drawing/2014/main" id="{35743EB2-F62A-46EA-9454-D567A6C9303A}"/>
                </a:ext>
              </a:extLst>
            </p:cNvPr>
            <p:cNvPicPr>
              <a:picLocks noChangeAspect="1"/>
            </p:cNvPicPr>
            <p:nvPr/>
          </p:nvPicPr>
          <p:blipFill rotWithShape="1">
            <a:blip r:embed="rId2">
              <a:extLst>
                <a:ext uri="{28A0092B-C50C-407E-A947-70E740481C1C}">
                  <a14:useLocalDpi xmlns:a14="http://schemas.microsoft.com/office/drawing/2010/main" val="0"/>
                </a:ext>
              </a:extLst>
            </a:blip>
            <a:srcRect r="91864"/>
            <a:stretch/>
          </p:blipFill>
          <p:spPr>
            <a:xfrm>
              <a:off x="544010" y="0"/>
              <a:ext cx="1646486" cy="6858000"/>
            </a:xfrm>
            <a:prstGeom prst="rect">
              <a:avLst/>
            </a:prstGeom>
          </p:spPr>
        </p:pic>
      </p:grpSp>
      <p:sp>
        <p:nvSpPr>
          <p:cNvPr id="15" name="Rectangle 14">
            <a:extLst>
              <a:ext uri="{FF2B5EF4-FFF2-40B4-BE49-F238E27FC236}">
                <a16:creationId xmlns:a16="http://schemas.microsoft.com/office/drawing/2014/main" id="{6280874B-758F-4581-866F-417B1E7C4713}"/>
              </a:ext>
            </a:extLst>
          </p:cNvPr>
          <p:cNvSpPr/>
          <p:nvPr/>
        </p:nvSpPr>
        <p:spPr>
          <a:xfrm>
            <a:off x="-381964" y="0"/>
            <a:ext cx="5046562" cy="6858000"/>
          </a:xfrm>
          <a:prstGeom prst="rect">
            <a:avLst/>
          </a:prstGeom>
          <a:solidFill>
            <a:srgbClr val="F9E9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F507C3C1-11A3-4AD9-81BF-819B0A61CA01}"/>
              </a:ext>
            </a:extLst>
          </p:cNvPr>
          <p:cNvSpPr txBox="1"/>
          <p:nvPr/>
        </p:nvSpPr>
        <p:spPr>
          <a:xfrm>
            <a:off x="-319219" y="596699"/>
            <a:ext cx="4710286" cy="5812040"/>
          </a:xfrm>
          <a:prstGeom prst="rect">
            <a:avLst/>
          </a:prstGeom>
          <a:noFill/>
        </p:spPr>
        <p:txBody>
          <a:bodyPr wrap="square" rtlCol="0">
            <a:spAutoFit/>
          </a:bodyPr>
          <a:lstStyle/>
          <a:p>
            <a:pPr marL="457200" indent="-457200" algn="just">
              <a:lnSpc>
                <a:spcPct val="120000"/>
              </a:lnSpc>
              <a:buFontTx/>
              <a:buChar char="-"/>
            </a:pPr>
            <a:r>
              <a:rPr lang="vi-VN" sz="2600" b="1" i="1" dirty="0">
                <a:latin typeface="+mj-lt"/>
              </a:rPr>
              <a:t>Chất dinh dưỡng có vai trò </a:t>
            </a:r>
            <a:r>
              <a:rPr lang="vi-VN" sz="2600" b="1" i="1" dirty="0">
                <a:solidFill>
                  <a:srgbClr val="C00000"/>
                </a:solidFill>
                <a:latin typeface="+mj-lt"/>
              </a:rPr>
              <a:t>cung cấp nguyên liệu </a:t>
            </a:r>
            <a:r>
              <a:rPr lang="vi-VN" sz="2600" b="1" i="1" dirty="0">
                <a:latin typeface="+mj-lt"/>
              </a:rPr>
              <a:t>và</a:t>
            </a:r>
            <a:r>
              <a:rPr lang="vi-VN" sz="2600" b="1" i="1" dirty="0">
                <a:solidFill>
                  <a:schemeClr val="bg2">
                    <a:lumMod val="25000"/>
                  </a:schemeClr>
                </a:solidFill>
                <a:latin typeface="+mj-lt"/>
              </a:rPr>
              <a:t> </a:t>
            </a:r>
            <a:r>
              <a:rPr lang="vi-VN" sz="2600" b="1" i="1" dirty="0">
                <a:solidFill>
                  <a:srgbClr val="C00000"/>
                </a:solidFill>
                <a:latin typeface="+mj-lt"/>
              </a:rPr>
              <a:t>năng lượng </a:t>
            </a:r>
            <a:r>
              <a:rPr lang="vi-VN" sz="2600" b="1" i="1" dirty="0">
                <a:latin typeface="+mj-lt"/>
              </a:rPr>
              <a:t>cho các quá trình sống của cơ thể. </a:t>
            </a:r>
          </a:p>
          <a:p>
            <a:pPr marL="457200" indent="-457200" algn="just">
              <a:lnSpc>
                <a:spcPct val="120000"/>
              </a:lnSpc>
              <a:buFontTx/>
              <a:buChar char="-"/>
            </a:pPr>
            <a:r>
              <a:rPr lang="vi-VN" sz="2600" b="1" i="1" dirty="0">
                <a:latin typeface="+mj-lt"/>
              </a:rPr>
              <a:t>Nhu cầu chất dinh dưỡng của cơ thể khác nhau ở </a:t>
            </a:r>
            <a:r>
              <a:rPr lang="vi-VN" sz="2600" b="1" i="1" dirty="0">
                <a:solidFill>
                  <a:srgbClr val="006897"/>
                </a:solidFill>
                <a:latin typeface="+mj-lt"/>
              </a:rPr>
              <a:t>từng loài </a:t>
            </a:r>
            <a:r>
              <a:rPr lang="vi-VN" sz="2600" b="1" i="1" dirty="0">
                <a:latin typeface="+mj-lt"/>
              </a:rPr>
              <a:t>và </a:t>
            </a:r>
            <a:r>
              <a:rPr lang="vi-VN" sz="2600" b="1" i="1" dirty="0">
                <a:solidFill>
                  <a:srgbClr val="006897"/>
                </a:solidFill>
                <a:latin typeface="+mj-lt"/>
              </a:rPr>
              <a:t>từng giai đoạn phát triển.</a:t>
            </a:r>
          </a:p>
          <a:p>
            <a:pPr marL="457200" indent="-457200" algn="just">
              <a:lnSpc>
                <a:spcPct val="120000"/>
              </a:lnSpc>
              <a:buFontTx/>
              <a:buChar char="-"/>
            </a:pPr>
            <a:r>
              <a:rPr lang="vi-VN" sz="2600" b="1" i="1" dirty="0">
                <a:solidFill>
                  <a:srgbClr val="006897"/>
                </a:solidFill>
                <a:latin typeface="+mj-lt"/>
              </a:rPr>
              <a:t>Thiếu hay thừa chất dinh dưỡng đều làm cho cơ thể sinh vật sinh trưởng và phát triển không bình thường.</a:t>
            </a:r>
          </a:p>
        </p:txBody>
      </p:sp>
    </p:spTree>
    <p:extLst>
      <p:ext uri="{BB962C8B-B14F-4D97-AF65-F5344CB8AC3E}">
        <p14:creationId xmlns:p14="http://schemas.microsoft.com/office/powerpoint/2010/main" val="8460539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7B2AC483-7FC7-4E94-9034-02CF6D857F4C}"/>
              </a:ext>
            </a:extLst>
          </p:cNvPr>
          <p:cNvGrpSpPr/>
          <p:nvPr/>
        </p:nvGrpSpPr>
        <p:grpSpPr>
          <a:xfrm>
            <a:off x="-1729426" y="-2649532"/>
            <a:ext cx="10489162" cy="8655439"/>
            <a:chOff x="53641" y="-1884122"/>
            <a:chExt cx="9028752" cy="7450339"/>
          </a:xfrm>
          <a:blipFill dpi="0" rotWithShape="1">
            <a:blip r:embed="rId2"/>
            <a:srcRect/>
            <a:stretch>
              <a:fillRect t="24000" b="-3000"/>
            </a:stretch>
          </a:blipFill>
        </p:grpSpPr>
        <p:sp>
          <p:nvSpPr>
            <p:cNvPr id="3" name="Diamond 2">
              <a:extLst>
                <a:ext uri="{FF2B5EF4-FFF2-40B4-BE49-F238E27FC236}">
                  <a16:creationId xmlns:a16="http://schemas.microsoft.com/office/drawing/2014/main" id="{3054A839-C019-4DA9-82F9-43E02A5E83BA}"/>
                </a:ext>
              </a:extLst>
            </p:cNvPr>
            <p:cNvSpPr/>
            <p:nvPr/>
          </p:nvSpPr>
          <p:spPr>
            <a:xfrm>
              <a:off x="1581624" y="1141292"/>
              <a:ext cx="2916820" cy="2916820"/>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iamond 3">
              <a:extLst>
                <a:ext uri="{FF2B5EF4-FFF2-40B4-BE49-F238E27FC236}">
                  <a16:creationId xmlns:a16="http://schemas.microsoft.com/office/drawing/2014/main" id="{1AC8BCD8-F3F0-4C17-A31C-85D5CFE9E00C}"/>
                </a:ext>
              </a:extLst>
            </p:cNvPr>
            <p:cNvSpPr/>
            <p:nvPr/>
          </p:nvSpPr>
          <p:spPr>
            <a:xfrm>
              <a:off x="3109607" y="2649397"/>
              <a:ext cx="2916820" cy="2916820"/>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iamond 4">
              <a:extLst>
                <a:ext uri="{FF2B5EF4-FFF2-40B4-BE49-F238E27FC236}">
                  <a16:creationId xmlns:a16="http://schemas.microsoft.com/office/drawing/2014/main" id="{ACCEC993-E34D-4004-AD83-9F62572EB660}"/>
                </a:ext>
              </a:extLst>
            </p:cNvPr>
            <p:cNvSpPr/>
            <p:nvPr/>
          </p:nvSpPr>
          <p:spPr>
            <a:xfrm>
              <a:off x="4637590" y="1141292"/>
              <a:ext cx="2916820" cy="2916820"/>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iamond 5">
              <a:extLst>
                <a:ext uri="{FF2B5EF4-FFF2-40B4-BE49-F238E27FC236}">
                  <a16:creationId xmlns:a16="http://schemas.microsoft.com/office/drawing/2014/main" id="{5AEE208C-28EA-49F7-9B3B-1E3E3BDCC127}"/>
                </a:ext>
              </a:extLst>
            </p:cNvPr>
            <p:cNvSpPr/>
            <p:nvPr/>
          </p:nvSpPr>
          <p:spPr>
            <a:xfrm>
              <a:off x="3109607" y="-371415"/>
              <a:ext cx="2916820" cy="2916820"/>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iamond 7">
              <a:extLst>
                <a:ext uri="{FF2B5EF4-FFF2-40B4-BE49-F238E27FC236}">
                  <a16:creationId xmlns:a16="http://schemas.microsoft.com/office/drawing/2014/main" id="{2166014E-9A17-429C-B050-18747AB6AB3C}"/>
                </a:ext>
              </a:extLst>
            </p:cNvPr>
            <p:cNvSpPr/>
            <p:nvPr/>
          </p:nvSpPr>
          <p:spPr>
            <a:xfrm>
              <a:off x="53641" y="-371415"/>
              <a:ext cx="2916820" cy="2916820"/>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iamond 8">
              <a:extLst>
                <a:ext uri="{FF2B5EF4-FFF2-40B4-BE49-F238E27FC236}">
                  <a16:creationId xmlns:a16="http://schemas.microsoft.com/office/drawing/2014/main" id="{09AD0592-8CB9-45E9-B035-ED2567A1E37C}"/>
                </a:ext>
              </a:extLst>
            </p:cNvPr>
            <p:cNvSpPr/>
            <p:nvPr/>
          </p:nvSpPr>
          <p:spPr>
            <a:xfrm>
              <a:off x="1581624" y="-1884122"/>
              <a:ext cx="2916820" cy="2916820"/>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iamond 9">
              <a:extLst>
                <a:ext uri="{FF2B5EF4-FFF2-40B4-BE49-F238E27FC236}">
                  <a16:creationId xmlns:a16="http://schemas.microsoft.com/office/drawing/2014/main" id="{3B262253-560C-4088-B568-8D1E58B66B86}"/>
                </a:ext>
              </a:extLst>
            </p:cNvPr>
            <p:cNvSpPr/>
            <p:nvPr/>
          </p:nvSpPr>
          <p:spPr>
            <a:xfrm>
              <a:off x="4637590" y="-1879520"/>
              <a:ext cx="2916820" cy="2916820"/>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iamond 10">
              <a:extLst>
                <a:ext uri="{FF2B5EF4-FFF2-40B4-BE49-F238E27FC236}">
                  <a16:creationId xmlns:a16="http://schemas.microsoft.com/office/drawing/2014/main" id="{24559484-CCF6-4FC3-A8DA-9A0FA75B6CD2}"/>
                </a:ext>
              </a:extLst>
            </p:cNvPr>
            <p:cNvSpPr/>
            <p:nvPr/>
          </p:nvSpPr>
          <p:spPr>
            <a:xfrm>
              <a:off x="6165573" y="-371415"/>
              <a:ext cx="2916820" cy="2916820"/>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Diamond 11">
            <a:extLst>
              <a:ext uri="{FF2B5EF4-FFF2-40B4-BE49-F238E27FC236}">
                <a16:creationId xmlns:a16="http://schemas.microsoft.com/office/drawing/2014/main" id="{165CCEA5-5E47-4D24-B0D6-B1BF1913641B}"/>
              </a:ext>
            </a:extLst>
          </p:cNvPr>
          <p:cNvSpPr/>
          <p:nvPr/>
        </p:nvSpPr>
        <p:spPr>
          <a:xfrm>
            <a:off x="-6480150" y="1510814"/>
            <a:ext cx="10243198" cy="10243198"/>
          </a:xfrm>
          <a:prstGeom prst="diamond">
            <a:avLst/>
          </a:prstGeom>
          <a:gradFill>
            <a:gsLst>
              <a:gs pos="55000">
                <a:srgbClr val="00A687"/>
              </a:gs>
              <a:gs pos="29000">
                <a:srgbClr val="00A25A"/>
              </a:gs>
              <a:gs pos="0">
                <a:srgbClr val="009C1D"/>
              </a:gs>
              <a:gs pos="79000">
                <a:srgbClr val="00AAAC"/>
              </a:gs>
              <a:gs pos="100000">
                <a:srgbClr val="0099FF"/>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iamond 12">
            <a:extLst>
              <a:ext uri="{FF2B5EF4-FFF2-40B4-BE49-F238E27FC236}">
                <a16:creationId xmlns:a16="http://schemas.microsoft.com/office/drawing/2014/main" id="{353AE317-9326-46C3-9040-8D7A8BB5BEFF}"/>
              </a:ext>
            </a:extLst>
          </p:cNvPr>
          <p:cNvSpPr/>
          <p:nvPr/>
        </p:nvSpPr>
        <p:spPr>
          <a:xfrm>
            <a:off x="-1195903" y="3758361"/>
            <a:ext cx="10243198" cy="10243198"/>
          </a:xfrm>
          <a:prstGeom prst="diamond">
            <a:avLst/>
          </a:prstGeom>
          <a:solidFill>
            <a:srgbClr val="FFC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04E2EE86-F0D5-47EB-80A5-7899E16A8E1B}"/>
              </a:ext>
            </a:extLst>
          </p:cNvPr>
          <p:cNvSpPr txBox="1"/>
          <p:nvPr/>
        </p:nvSpPr>
        <p:spPr>
          <a:xfrm>
            <a:off x="6854581" y="3400806"/>
            <a:ext cx="5209463" cy="2085827"/>
          </a:xfrm>
          <a:prstGeom prst="rect">
            <a:avLst/>
          </a:prstGeom>
          <a:noFill/>
        </p:spPr>
        <p:txBody>
          <a:bodyPr wrap="square" rtlCol="0">
            <a:spAutoFit/>
          </a:bodyPr>
          <a:lstStyle/>
          <a:p>
            <a:pPr algn="ctr">
              <a:lnSpc>
                <a:spcPct val="110000"/>
              </a:lnSpc>
            </a:pPr>
            <a:r>
              <a:rPr lang="vi-VN" sz="4000" b="1" dirty="0">
                <a:latin typeface="+mj-lt"/>
              </a:rPr>
              <a:t>VAI TRÒ CỦA CHẤT DINH DƯỠNG ĐỐI VỚI SINH VẬT</a:t>
            </a:r>
            <a:endParaRPr lang="en-US" sz="4000" b="1" dirty="0">
              <a:latin typeface="+mj-lt"/>
            </a:endParaRPr>
          </a:p>
        </p:txBody>
      </p:sp>
      <p:grpSp>
        <p:nvGrpSpPr>
          <p:cNvPr id="16" name="Group 15">
            <a:extLst>
              <a:ext uri="{FF2B5EF4-FFF2-40B4-BE49-F238E27FC236}">
                <a16:creationId xmlns:a16="http://schemas.microsoft.com/office/drawing/2014/main" id="{8C1FD1B0-EF61-4C11-AC0D-9461515785B9}"/>
              </a:ext>
            </a:extLst>
          </p:cNvPr>
          <p:cNvGrpSpPr/>
          <p:nvPr/>
        </p:nvGrpSpPr>
        <p:grpSpPr>
          <a:xfrm>
            <a:off x="8759736" y="1509851"/>
            <a:ext cx="1770926" cy="1686596"/>
            <a:chOff x="1516284" y="926315"/>
            <a:chExt cx="1770926" cy="1686596"/>
          </a:xfrm>
        </p:grpSpPr>
        <p:sp>
          <p:nvSpPr>
            <p:cNvPr id="17" name="Pentagon 16">
              <a:extLst>
                <a:ext uri="{FF2B5EF4-FFF2-40B4-BE49-F238E27FC236}">
                  <a16:creationId xmlns:a16="http://schemas.microsoft.com/office/drawing/2014/main" id="{CC6F8B81-6307-47EA-A9F1-21478F582F88}"/>
                </a:ext>
              </a:extLst>
            </p:cNvPr>
            <p:cNvSpPr/>
            <p:nvPr/>
          </p:nvSpPr>
          <p:spPr>
            <a:xfrm>
              <a:off x="1516284" y="926315"/>
              <a:ext cx="1770926" cy="1686596"/>
            </a:xfrm>
            <a:prstGeom prst="pentagon">
              <a:avLst/>
            </a:prstGeom>
            <a:gradFill>
              <a:gsLst>
                <a:gs pos="36000">
                  <a:srgbClr val="009994"/>
                </a:gs>
                <a:gs pos="0">
                  <a:srgbClr val="0099FF"/>
                </a:gs>
                <a:gs pos="73000">
                  <a:srgbClr val="009964"/>
                </a:gs>
                <a:gs pos="100000">
                  <a:srgbClr val="009925"/>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b="1"/>
            </a:p>
          </p:txBody>
        </p:sp>
        <p:sp>
          <p:nvSpPr>
            <p:cNvPr id="18" name="Pentagon 17">
              <a:extLst>
                <a:ext uri="{FF2B5EF4-FFF2-40B4-BE49-F238E27FC236}">
                  <a16:creationId xmlns:a16="http://schemas.microsoft.com/office/drawing/2014/main" id="{72AB02AE-7028-4E85-BEBD-55A400E2ABBE}"/>
                </a:ext>
              </a:extLst>
            </p:cNvPr>
            <p:cNvSpPr/>
            <p:nvPr/>
          </p:nvSpPr>
          <p:spPr>
            <a:xfrm>
              <a:off x="1667719" y="1093689"/>
              <a:ext cx="1468055" cy="1398147"/>
            </a:xfrm>
            <a:prstGeom prst="pentagon">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b="1"/>
            </a:p>
          </p:txBody>
        </p:sp>
        <p:sp>
          <p:nvSpPr>
            <p:cNvPr id="19" name="TextBox 18">
              <a:extLst>
                <a:ext uri="{FF2B5EF4-FFF2-40B4-BE49-F238E27FC236}">
                  <a16:creationId xmlns:a16="http://schemas.microsoft.com/office/drawing/2014/main" id="{B37E42C3-4A1B-4CC3-8A86-18F335250FE1}"/>
                </a:ext>
              </a:extLst>
            </p:cNvPr>
            <p:cNvSpPr txBox="1"/>
            <p:nvPr/>
          </p:nvSpPr>
          <p:spPr>
            <a:xfrm>
              <a:off x="1993015" y="1512216"/>
              <a:ext cx="855200" cy="769441"/>
            </a:xfrm>
            <a:prstGeom prst="rect">
              <a:avLst/>
            </a:prstGeom>
            <a:noFill/>
          </p:spPr>
          <p:txBody>
            <a:bodyPr wrap="square" rtlCol="0">
              <a:spAutoFit/>
            </a:bodyPr>
            <a:lstStyle/>
            <a:p>
              <a:r>
                <a:rPr lang="vi-VN" sz="4400" b="1" dirty="0">
                  <a:solidFill>
                    <a:schemeClr val="bg1"/>
                  </a:solidFill>
                </a:rPr>
                <a:t>III</a:t>
              </a:r>
              <a:endParaRPr lang="en-US" sz="4400" b="1" dirty="0">
                <a:solidFill>
                  <a:schemeClr val="bg1"/>
                </a:solidFill>
              </a:endParaRPr>
            </a:p>
          </p:txBody>
        </p:sp>
      </p:grpSp>
      <p:grpSp>
        <p:nvGrpSpPr>
          <p:cNvPr id="20" name="Group 19">
            <a:extLst>
              <a:ext uri="{FF2B5EF4-FFF2-40B4-BE49-F238E27FC236}">
                <a16:creationId xmlns:a16="http://schemas.microsoft.com/office/drawing/2014/main" id="{38AF5809-6735-47F9-BF9B-38EAF578A7A6}"/>
              </a:ext>
            </a:extLst>
          </p:cNvPr>
          <p:cNvGrpSpPr/>
          <p:nvPr/>
        </p:nvGrpSpPr>
        <p:grpSpPr>
          <a:xfrm>
            <a:off x="9262873" y="5690993"/>
            <a:ext cx="2929127" cy="135470"/>
            <a:chOff x="0" y="5645926"/>
            <a:chExt cx="2929127" cy="135470"/>
          </a:xfrm>
        </p:grpSpPr>
        <p:sp>
          <p:nvSpPr>
            <p:cNvPr id="21" name="Rectangle: Rounded Corners 20">
              <a:extLst>
                <a:ext uri="{FF2B5EF4-FFF2-40B4-BE49-F238E27FC236}">
                  <a16:creationId xmlns:a16="http://schemas.microsoft.com/office/drawing/2014/main" id="{6A58C781-4EB1-475F-B8FF-667128899DF5}"/>
                </a:ext>
              </a:extLst>
            </p:cNvPr>
            <p:cNvSpPr/>
            <p:nvPr/>
          </p:nvSpPr>
          <p:spPr>
            <a:xfrm>
              <a:off x="0" y="5645926"/>
              <a:ext cx="2141316" cy="133784"/>
            </a:xfrm>
            <a:prstGeom prst="roundRect">
              <a:avLst>
                <a:gd name="adj" fmla="val 0"/>
              </a:avLst>
            </a:prstGeom>
            <a:gradFill>
              <a:gsLst>
                <a:gs pos="36000">
                  <a:srgbClr val="009994"/>
                </a:gs>
                <a:gs pos="0">
                  <a:srgbClr val="0099FF"/>
                </a:gs>
                <a:gs pos="73000">
                  <a:srgbClr val="009964"/>
                </a:gs>
                <a:gs pos="100000">
                  <a:srgbClr val="009925"/>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8C6A0F27-18DC-49AB-B5B3-19F3A39124EC}"/>
                </a:ext>
              </a:extLst>
            </p:cNvPr>
            <p:cNvSpPr/>
            <p:nvPr/>
          </p:nvSpPr>
          <p:spPr>
            <a:xfrm>
              <a:off x="2245127" y="5647612"/>
              <a:ext cx="684000" cy="133784"/>
            </a:xfrm>
            <a:prstGeom prst="roundRect">
              <a:avLst>
                <a:gd name="adj" fmla="val 0"/>
              </a:avLst>
            </a:prstGeom>
            <a:gradFill>
              <a:gsLst>
                <a:gs pos="36000">
                  <a:srgbClr val="009994"/>
                </a:gs>
                <a:gs pos="0">
                  <a:srgbClr val="0099FF"/>
                </a:gs>
                <a:gs pos="73000">
                  <a:srgbClr val="009964"/>
                </a:gs>
                <a:gs pos="100000">
                  <a:srgbClr val="009925"/>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94573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origami"/>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7">
            <a:extLst>
              <a:ext uri="{FF2B5EF4-FFF2-40B4-BE49-F238E27FC236}">
                <a16:creationId xmlns:a16="http://schemas.microsoft.com/office/drawing/2014/main" id="{BE55959A-1F2C-46C2-9FCD-F989F5DD87B7}"/>
              </a:ext>
            </a:extLst>
          </p:cNvPr>
          <p:cNvSpPr/>
          <p:nvPr/>
        </p:nvSpPr>
        <p:spPr>
          <a:xfrm>
            <a:off x="952901" y="1100782"/>
            <a:ext cx="3326568" cy="2449142"/>
          </a:xfrm>
          <a:prstGeom prst="roundRect">
            <a:avLst/>
          </a:prstGeom>
          <a:solidFill>
            <a:srgbClr val="0033CC"/>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r>
              <a:rPr lang="en-US" sz="2800" b="1" dirty="0" err="1">
                <a:solidFill>
                  <a:srgbClr val="FFFF00"/>
                </a:solidFill>
                <a:latin typeface="Times New Roman" panose="02020603050405020304" pitchFamily="18" charset="0"/>
                <a:cs typeface="Times New Roman" panose="02020603050405020304" pitchFamily="18" charset="0"/>
              </a:rPr>
              <a:t>Tổ</a:t>
            </a:r>
            <a:r>
              <a:rPr lang="en-US" sz="2800" b="1" dirty="0">
                <a:solidFill>
                  <a:srgbClr val="FFFF00"/>
                </a:solidFill>
                <a:latin typeface="Times New Roman" panose="02020603050405020304" pitchFamily="18" charset="0"/>
                <a:cs typeface="Times New Roman" panose="02020603050405020304" pitchFamily="18" charset="0"/>
              </a:rPr>
              <a:t> 3</a:t>
            </a:r>
          </a:p>
          <a:p>
            <a:pPr algn="ctr" defTabSz="685783">
              <a:defRPr/>
            </a:pP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Tìm</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hiểu</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nội</a:t>
            </a:r>
            <a:r>
              <a:rPr lang="en-US" sz="2800" b="1" dirty="0">
                <a:solidFill>
                  <a:srgbClr val="FFFF00"/>
                </a:solidFill>
                <a:latin typeface="Times New Roman" panose="02020603050405020304" pitchFamily="18" charset="0"/>
                <a:cs typeface="Times New Roman" panose="02020603050405020304" pitchFamily="18" charset="0"/>
              </a:rPr>
              <a:t> dung: Vai </a:t>
            </a:r>
            <a:r>
              <a:rPr lang="en-US" sz="2800" b="1" dirty="0" err="1">
                <a:solidFill>
                  <a:srgbClr val="FFFF00"/>
                </a:solidFill>
                <a:latin typeface="Times New Roman" panose="02020603050405020304" pitchFamily="18" charset="0"/>
                <a:cs typeface="Times New Roman" panose="02020603050405020304" pitchFamily="18" charset="0"/>
              </a:rPr>
              <a:t>trò</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của</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chất</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dinh</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dưỡng</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với</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thực</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vật</a:t>
            </a:r>
            <a:r>
              <a:rPr lang="en-US" sz="2800" b="1" dirty="0">
                <a:solidFill>
                  <a:srgbClr val="FFFF00"/>
                </a:solidFill>
                <a:latin typeface="Times New Roman" panose="02020603050405020304" pitchFamily="18" charset="0"/>
                <a:cs typeface="Times New Roman" panose="02020603050405020304" pitchFamily="18" charset="0"/>
              </a:rPr>
              <a:t>)</a:t>
            </a:r>
          </a:p>
        </p:txBody>
      </p:sp>
      <p:sp>
        <p:nvSpPr>
          <p:cNvPr id="7" name="Rectangle: Rounded Corners 7">
            <a:extLst>
              <a:ext uri="{FF2B5EF4-FFF2-40B4-BE49-F238E27FC236}">
                <a16:creationId xmlns:a16="http://schemas.microsoft.com/office/drawing/2014/main" id="{53C967EF-6321-45EB-B34B-D99D778ACFBD}"/>
              </a:ext>
            </a:extLst>
          </p:cNvPr>
          <p:cNvSpPr/>
          <p:nvPr/>
        </p:nvSpPr>
        <p:spPr>
          <a:xfrm>
            <a:off x="952901" y="3796381"/>
            <a:ext cx="3326568" cy="2397064"/>
          </a:xfrm>
          <a:prstGeom prst="roundRect">
            <a:avLst/>
          </a:prstGeom>
          <a:solidFill>
            <a:schemeClr val="bg1"/>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r>
              <a:rPr lang="en-US" sz="2800" b="1" dirty="0" err="1">
                <a:solidFill>
                  <a:srgbClr val="FF0000"/>
                </a:solidFill>
                <a:latin typeface="Times New Roman" panose="02020603050405020304" pitchFamily="18" charset="0"/>
                <a:cs typeface="Times New Roman" panose="02020603050405020304" pitchFamily="18" charset="0"/>
              </a:rPr>
              <a:t>Tổ</a:t>
            </a:r>
            <a:r>
              <a:rPr lang="en-US" sz="2800" b="1" dirty="0">
                <a:solidFill>
                  <a:srgbClr val="FF0000"/>
                </a:solidFill>
                <a:latin typeface="Times New Roman" panose="02020603050405020304" pitchFamily="18" charset="0"/>
                <a:cs typeface="Times New Roman" panose="02020603050405020304" pitchFamily="18" charset="0"/>
              </a:rPr>
              <a:t> 4</a:t>
            </a:r>
          </a:p>
          <a:p>
            <a:pPr algn="ctr" defTabSz="685783">
              <a:defRPr/>
            </a:pP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Tìm</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hiểu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nội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dung:Vai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trò</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của</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chất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dinh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dưỡng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đối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với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động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vật</a:t>
            </a:r>
            <a:r>
              <a:rPr lang="en-US" sz="2800" b="1" dirty="0">
                <a:solidFill>
                  <a:srgbClr val="FF0000"/>
                </a:solidFill>
                <a:latin typeface="Times New Roman" panose="02020603050405020304" pitchFamily="18" charset="0"/>
                <a:cs typeface="Times New Roman" panose="02020603050405020304" pitchFamily="18" charset="0"/>
              </a:rPr>
              <a:t>)</a:t>
            </a:r>
          </a:p>
        </p:txBody>
      </p:sp>
      <p:sp>
        <p:nvSpPr>
          <p:cNvPr id="12" name="Rectangle: Rounded Corners 7">
            <a:extLst>
              <a:ext uri="{FF2B5EF4-FFF2-40B4-BE49-F238E27FC236}">
                <a16:creationId xmlns:a16="http://schemas.microsoft.com/office/drawing/2014/main" id="{D5397E9F-57CE-4CBC-BF7D-C7F3ACC44961}"/>
              </a:ext>
            </a:extLst>
          </p:cNvPr>
          <p:cNvSpPr/>
          <p:nvPr/>
        </p:nvSpPr>
        <p:spPr>
          <a:xfrm>
            <a:off x="6126006" y="1325972"/>
            <a:ext cx="3083122" cy="2291139"/>
          </a:xfrm>
          <a:prstGeom prst="roundRect">
            <a:avLst/>
          </a:prstGeom>
          <a:solidFill>
            <a:schemeClr val="bg1"/>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783">
              <a:defRPr/>
            </a:pPr>
            <a:endParaRPr lang="en-US" sz="2400" b="1" dirty="0">
              <a:solidFill>
                <a:srgbClr val="0033CC"/>
              </a:solidFill>
              <a:latin typeface="Times New Roman" panose="02020603050405020304" pitchFamily="18" charset="0"/>
              <a:cs typeface="Times New Roman" panose="02020603050405020304" pitchFamily="18" charset="0"/>
            </a:endParaRPr>
          </a:p>
          <a:p>
            <a:pPr defTabSz="685783">
              <a:defRPr/>
            </a:pPr>
            <a:r>
              <a:rPr lang="en-US" sz="2400" b="1" dirty="0" err="1">
                <a:solidFill>
                  <a:srgbClr val="0033CC"/>
                </a:solidFill>
                <a:latin typeface="Times New Roman" panose="02020603050405020304" pitchFamily="18" charset="0"/>
                <a:cs typeface="Times New Roman" panose="02020603050405020304" pitchFamily="18" charset="0"/>
              </a:rPr>
              <a:t>Sản</a:t>
            </a:r>
            <a:r>
              <a:rPr lang="en-US" sz="2400" b="1" dirty="0">
                <a:solidFill>
                  <a:srgbClr val="0033CC"/>
                </a:solidFill>
                <a:latin typeface="Times New Roman" panose="02020603050405020304" pitchFamily="18" charset="0"/>
                <a:cs typeface="Times New Roman" panose="02020603050405020304" pitchFamily="18" charset="0"/>
              </a:rPr>
              <a:t> </a:t>
            </a:r>
            <a:r>
              <a:rPr lang="en-US" sz="2400" b="1" dirty="0" err="1">
                <a:solidFill>
                  <a:srgbClr val="0033CC"/>
                </a:solidFill>
                <a:latin typeface="Times New Roman" panose="02020603050405020304" pitchFamily="18" charset="0"/>
                <a:cs typeface="Times New Roman" panose="02020603050405020304" pitchFamily="18" charset="0"/>
              </a:rPr>
              <a:t>phẩm</a:t>
            </a:r>
            <a:r>
              <a:rPr lang="en-US" sz="2400" b="1" dirty="0">
                <a:solidFill>
                  <a:srgbClr val="0033CC"/>
                </a:solidFill>
                <a:latin typeface="Times New Roman" panose="02020603050405020304" pitchFamily="18" charset="0"/>
                <a:cs typeface="Times New Roman" panose="02020603050405020304" pitchFamily="18" charset="0"/>
              </a:rPr>
              <a:t> </a:t>
            </a:r>
            <a:r>
              <a:rPr lang="en-US" sz="2400" b="1" dirty="0" err="1">
                <a:solidFill>
                  <a:srgbClr val="0033CC"/>
                </a:solidFill>
                <a:latin typeface="Times New Roman" panose="02020603050405020304" pitchFamily="18" charset="0"/>
                <a:cs typeface="Times New Roman" panose="02020603050405020304" pitchFamily="18" charset="0"/>
              </a:rPr>
              <a:t>thảo</a:t>
            </a:r>
            <a:r>
              <a:rPr lang="en-US" sz="2400" b="1" dirty="0">
                <a:solidFill>
                  <a:srgbClr val="0033CC"/>
                </a:solidFill>
                <a:latin typeface="Times New Roman" panose="02020603050405020304" pitchFamily="18" charset="0"/>
                <a:cs typeface="Times New Roman" panose="02020603050405020304" pitchFamily="18" charset="0"/>
              </a:rPr>
              <a:t> </a:t>
            </a:r>
            <a:r>
              <a:rPr lang="en-US" sz="2400" b="1" dirty="0" err="1">
                <a:solidFill>
                  <a:srgbClr val="0033CC"/>
                </a:solidFill>
                <a:latin typeface="Times New Roman" panose="02020603050405020304" pitchFamily="18" charset="0"/>
                <a:cs typeface="Times New Roman" panose="02020603050405020304" pitchFamily="18" charset="0"/>
              </a:rPr>
              <a:t>luận</a:t>
            </a:r>
            <a:endParaRPr lang="en-US" sz="2400" b="1" dirty="0">
              <a:solidFill>
                <a:srgbClr val="0033CC"/>
              </a:solidFill>
              <a:latin typeface="Times New Roman" panose="02020603050405020304" pitchFamily="18" charset="0"/>
              <a:cs typeface="Times New Roman" panose="02020603050405020304" pitchFamily="18" charset="0"/>
            </a:endParaRPr>
          </a:p>
          <a:p>
            <a:pPr defTabSz="685783">
              <a:defRPr/>
            </a:pPr>
            <a:r>
              <a:rPr lang="en-US" sz="2400" b="1" dirty="0">
                <a:solidFill>
                  <a:srgbClr val="0033CC"/>
                </a:solidFill>
                <a:latin typeface="Times New Roman" panose="02020603050405020304" pitchFamily="18" charset="0"/>
                <a:cs typeface="Times New Roman" panose="02020603050405020304" pitchFamily="18" charset="0"/>
              </a:rPr>
              <a:t>( </a:t>
            </a:r>
            <a:r>
              <a:rPr lang="en-US" sz="2400" b="1" dirty="0" err="1">
                <a:solidFill>
                  <a:srgbClr val="0033CC"/>
                </a:solidFill>
                <a:latin typeface="Times New Roman" panose="02020603050405020304" pitchFamily="18" charset="0"/>
                <a:cs typeface="Times New Roman" panose="02020603050405020304" pitchFamily="18" charset="0"/>
              </a:rPr>
              <a:t>Bảng</a:t>
            </a:r>
            <a:r>
              <a:rPr lang="en-US" sz="2400" b="1" dirty="0">
                <a:solidFill>
                  <a:srgbClr val="0033CC"/>
                </a:solidFill>
                <a:latin typeface="Times New Roman" panose="02020603050405020304" pitchFamily="18" charset="0"/>
                <a:cs typeface="Times New Roman" panose="02020603050405020304" pitchFamily="18" charset="0"/>
              </a:rPr>
              <a:t> </a:t>
            </a:r>
            <a:r>
              <a:rPr lang="en-US" sz="2400" b="1" dirty="0" err="1">
                <a:solidFill>
                  <a:srgbClr val="0033CC"/>
                </a:solidFill>
                <a:latin typeface="Times New Roman" panose="02020603050405020304" pitchFamily="18" charset="0"/>
                <a:cs typeface="Times New Roman" panose="02020603050405020304" pitchFamily="18" charset="0"/>
              </a:rPr>
              <a:t>nhóm</a:t>
            </a:r>
            <a:r>
              <a:rPr lang="en-US" sz="2400" b="1" dirty="0">
                <a:solidFill>
                  <a:srgbClr val="0033CC"/>
                </a:solidFill>
                <a:latin typeface="Times New Roman" panose="02020603050405020304" pitchFamily="18" charset="0"/>
                <a:cs typeface="Times New Roman" panose="02020603050405020304" pitchFamily="18" charset="0"/>
              </a:rPr>
              <a:t>, </a:t>
            </a:r>
          </a:p>
          <a:p>
            <a:pPr defTabSz="685783">
              <a:defRPr/>
            </a:pPr>
            <a:r>
              <a:rPr lang="en-US" sz="2400" b="1" dirty="0">
                <a:solidFill>
                  <a:srgbClr val="0033CC"/>
                </a:solidFill>
                <a:latin typeface="Times New Roman" panose="02020603050405020304" pitchFamily="18" charset="0"/>
                <a:cs typeface="Times New Roman" panose="02020603050405020304" pitchFamily="18" charset="0"/>
              </a:rPr>
              <a:t>PowerPoint, video..) </a:t>
            </a:r>
            <a:r>
              <a:rPr lang="en-US" sz="2400" b="1" dirty="0" err="1">
                <a:solidFill>
                  <a:srgbClr val="0033CC"/>
                </a:solidFill>
                <a:latin typeface="Times New Roman" panose="02020603050405020304" pitchFamily="18" charset="0"/>
                <a:cs typeface="Times New Roman" panose="02020603050405020304" pitchFamily="18" charset="0"/>
              </a:rPr>
              <a:t>nộp</a:t>
            </a:r>
            <a:r>
              <a:rPr lang="en-US" sz="2400" b="1" dirty="0">
                <a:solidFill>
                  <a:srgbClr val="0033CC"/>
                </a:solidFill>
                <a:latin typeface="Times New Roman" panose="02020603050405020304" pitchFamily="18" charset="0"/>
                <a:cs typeface="Times New Roman" panose="02020603050405020304" pitchFamily="18" charset="0"/>
              </a:rPr>
              <a:t> </a:t>
            </a:r>
            <a:r>
              <a:rPr lang="en-US" sz="2400" b="1" dirty="0" err="1">
                <a:solidFill>
                  <a:srgbClr val="0033CC"/>
                </a:solidFill>
                <a:latin typeface="Times New Roman" panose="02020603050405020304" pitchFamily="18" charset="0"/>
                <a:cs typeface="Times New Roman" panose="02020603050405020304" pitchFamily="18" charset="0"/>
              </a:rPr>
              <a:t>trước</a:t>
            </a:r>
            <a:r>
              <a:rPr lang="en-US" sz="2400" b="1" dirty="0">
                <a:solidFill>
                  <a:srgbClr val="0033CC"/>
                </a:solidFill>
                <a:latin typeface="Times New Roman" panose="02020603050405020304" pitchFamily="18" charset="0"/>
                <a:cs typeface="Times New Roman" panose="02020603050405020304" pitchFamily="18" charset="0"/>
              </a:rPr>
              <a:t> </a:t>
            </a:r>
            <a:r>
              <a:rPr lang="en-US" sz="2400" b="1" dirty="0" err="1">
                <a:solidFill>
                  <a:srgbClr val="0033CC"/>
                </a:solidFill>
                <a:latin typeface="Times New Roman" panose="02020603050405020304" pitchFamily="18" charset="0"/>
                <a:cs typeface="Times New Roman" panose="02020603050405020304" pitchFamily="18" charset="0"/>
              </a:rPr>
              <a:t>ngày</a:t>
            </a:r>
            <a:r>
              <a:rPr lang="en-US" sz="2400" b="1" dirty="0">
                <a:solidFill>
                  <a:srgbClr val="0033CC"/>
                </a:solidFill>
                <a:latin typeface="Times New Roman" panose="02020603050405020304" pitchFamily="18" charset="0"/>
                <a:cs typeface="Times New Roman" panose="02020603050405020304" pitchFamily="18" charset="0"/>
              </a:rPr>
              <a:t> </a:t>
            </a:r>
            <a:r>
              <a:rPr lang="en-US" sz="2400" b="1" dirty="0" err="1">
                <a:solidFill>
                  <a:srgbClr val="0033CC"/>
                </a:solidFill>
                <a:latin typeface="Times New Roman" panose="02020603050405020304" pitchFamily="18" charset="0"/>
                <a:cs typeface="Times New Roman" panose="02020603050405020304" pitchFamily="18" charset="0"/>
              </a:rPr>
              <a:t>có</a:t>
            </a:r>
            <a:r>
              <a:rPr lang="en-US" sz="2400" b="1" dirty="0">
                <a:solidFill>
                  <a:srgbClr val="0033CC"/>
                </a:solidFill>
                <a:latin typeface="Times New Roman" panose="02020603050405020304" pitchFamily="18" charset="0"/>
                <a:cs typeface="Times New Roman" panose="02020603050405020304" pitchFamily="18" charset="0"/>
              </a:rPr>
              <a:t> </a:t>
            </a:r>
            <a:r>
              <a:rPr lang="en-US" sz="2400" b="1" dirty="0" err="1">
                <a:solidFill>
                  <a:srgbClr val="0033CC"/>
                </a:solidFill>
                <a:latin typeface="Times New Roman" panose="02020603050405020304" pitchFamily="18" charset="0"/>
                <a:cs typeface="Times New Roman" panose="02020603050405020304" pitchFamily="18" charset="0"/>
              </a:rPr>
              <a:t>tiết</a:t>
            </a:r>
            <a:r>
              <a:rPr lang="en-US" sz="2400" b="1" dirty="0">
                <a:solidFill>
                  <a:srgbClr val="0033CC"/>
                </a:solidFill>
                <a:latin typeface="Times New Roman" panose="02020603050405020304" pitchFamily="18" charset="0"/>
                <a:cs typeface="Times New Roman" panose="02020603050405020304" pitchFamily="18" charset="0"/>
              </a:rPr>
              <a:t> </a:t>
            </a:r>
            <a:r>
              <a:rPr lang="en-US" sz="2400" b="1" dirty="0" err="1">
                <a:solidFill>
                  <a:srgbClr val="0033CC"/>
                </a:solidFill>
                <a:latin typeface="Times New Roman" panose="02020603050405020304" pitchFamily="18" charset="0"/>
                <a:cs typeface="Times New Roman" panose="02020603050405020304" pitchFamily="18" charset="0"/>
              </a:rPr>
              <a:t>học</a:t>
            </a:r>
            <a:r>
              <a:rPr lang="en-US" sz="2400" b="1" dirty="0">
                <a:solidFill>
                  <a:srgbClr val="0033CC"/>
                </a:solidFill>
                <a:latin typeface="Times New Roman" panose="02020603050405020304" pitchFamily="18" charset="0"/>
                <a:cs typeface="Times New Roman" panose="02020603050405020304" pitchFamily="18" charset="0"/>
              </a:rPr>
              <a:t>.</a:t>
            </a:r>
            <a:endParaRPr lang="vi-VN" sz="2400" b="1" dirty="0">
              <a:solidFill>
                <a:srgbClr val="0033CC"/>
              </a:solidFill>
              <a:latin typeface="Times New Roman" panose="02020603050405020304" pitchFamily="18" charset="0"/>
              <a:cs typeface="Times New Roman" panose="02020603050405020304" pitchFamily="18" charset="0"/>
            </a:endParaRPr>
          </a:p>
        </p:txBody>
      </p:sp>
      <p:sp>
        <p:nvSpPr>
          <p:cNvPr id="13" name="Rectangle: Rounded Corners 7">
            <a:extLst>
              <a:ext uri="{FF2B5EF4-FFF2-40B4-BE49-F238E27FC236}">
                <a16:creationId xmlns:a16="http://schemas.microsoft.com/office/drawing/2014/main" id="{C22CBC91-7E69-41A0-A1C7-59D20020A212}"/>
              </a:ext>
            </a:extLst>
          </p:cNvPr>
          <p:cNvSpPr/>
          <p:nvPr/>
        </p:nvSpPr>
        <p:spPr>
          <a:xfrm>
            <a:off x="6082805" y="4055632"/>
            <a:ext cx="2837865" cy="1938284"/>
          </a:xfrm>
          <a:prstGeom prst="roundRect">
            <a:avLst/>
          </a:prstGeom>
          <a:solidFill>
            <a:srgbClr val="0033CC"/>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r>
              <a:rPr lang="en-US" sz="2400" b="1" dirty="0" err="1">
                <a:solidFill>
                  <a:srgbClr val="FFFF00"/>
                </a:solidFill>
                <a:latin typeface="Times New Roman" panose="02020603050405020304" pitchFamily="18" charset="0"/>
                <a:cs typeface="Times New Roman" panose="02020603050405020304" pitchFamily="18" charset="0"/>
              </a:rPr>
              <a:t>Tiết</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học</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đại</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diện</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nhóm</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trình</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bày</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báo</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cáo</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hoạt</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động</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thảo</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luận</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trên</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lớp</a:t>
            </a:r>
            <a:endParaRPr lang="en-US" sz="2400" b="1" dirty="0">
              <a:solidFill>
                <a:srgbClr val="FFFF00"/>
              </a:solidFill>
              <a:latin typeface="Times New Roman" panose="02020603050405020304" pitchFamily="18" charset="0"/>
              <a:cs typeface="Times New Roman" panose="02020603050405020304" pitchFamily="18" charset="0"/>
            </a:endParaRPr>
          </a:p>
        </p:txBody>
      </p:sp>
      <p:pic>
        <p:nvPicPr>
          <p:cNvPr id="17" name="Picture 16">
            <a:extLst>
              <a:ext uri="{FF2B5EF4-FFF2-40B4-BE49-F238E27FC236}">
                <a16:creationId xmlns:a16="http://schemas.microsoft.com/office/drawing/2014/main" id="{5D6E7CB2-DECE-4A7D-A15B-85B6D0E3F4A3}"/>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7273" b="89697" l="9804" r="89542">
                        <a14:foregroundMark x1="27778" y1="46667" x2="41176" y2="23636"/>
                        <a14:foregroundMark x1="41176" y1="23636" x2="51634" y2="23636"/>
                        <a14:foregroundMark x1="59804" y1="49697" x2="41176" y2="48485"/>
                        <a14:foregroundMark x1="40523" y1="66061" x2="29412" y2="56364"/>
                        <a14:foregroundMark x1="48366" y1="61212" x2="54575" y2="41212"/>
                        <a14:foregroundMark x1="31373" y1="67879" x2="32026" y2="76970"/>
                        <a14:foregroundMark x1="18301" y1="26061" x2="28431" y2="59394"/>
                        <a14:foregroundMark x1="68627" y1="77576" x2="64052" y2="86061"/>
                        <a14:foregroundMark x1="79739" y1="55152" x2="79412" y2="67273"/>
                        <a14:foregroundMark x1="69935" y1="82424" x2="70261" y2="85455"/>
                        <a14:foregroundMark x1="34641" y1="78182" x2="34641" y2="88485"/>
                        <a14:foregroundMark x1="30719" y1="69091" x2="29085" y2="79394"/>
                        <a14:foregroundMark x1="27778" y1="65455" x2="21895" y2="59394"/>
                        <a14:foregroundMark x1="23203" y1="62424" x2="23203" y2="66061"/>
                        <a14:foregroundMark x1="28431" y1="12121" x2="31046" y2="30303"/>
                        <a14:foregroundMark x1="42157" y1="8485" x2="42157" y2="8485"/>
                        <a14:foregroundMark x1="61765" y1="7273" x2="61765" y2="7273"/>
                        <a14:foregroundMark x1="57190" y1="41818" x2="44444" y2="48485"/>
                        <a14:foregroundMark x1="49673" y1="34545" x2="39216" y2="44242"/>
                      </a14:backgroundRemoval>
                    </a14:imgEffect>
                  </a14:imgLayer>
                </a14:imgProps>
              </a:ext>
            </a:extLst>
          </a:blip>
          <a:stretch>
            <a:fillRect/>
          </a:stretch>
        </p:blipFill>
        <p:spPr>
          <a:xfrm>
            <a:off x="4878657" y="2869692"/>
            <a:ext cx="1449635" cy="781666"/>
          </a:xfrm>
          <a:prstGeom prst="rect">
            <a:avLst/>
          </a:prstGeom>
        </p:spPr>
      </p:pic>
      <p:pic>
        <p:nvPicPr>
          <p:cNvPr id="1026" name="Picture 2" descr="Giấy Mở Rộng Biểu Tượng - Véc tơ bút và giấy png tải về - Miễn phí trong  suốt Góc png Tải về.">
            <a:extLst>
              <a:ext uri="{FF2B5EF4-FFF2-40B4-BE49-F238E27FC236}">
                <a16:creationId xmlns:a16="http://schemas.microsoft.com/office/drawing/2014/main" id="{E563379A-F467-4019-AC1D-DBC6B18287CD}"/>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731" b="96731" l="10000" r="90000">
                        <a14:foregroundMark x1="65111" y1="90000" x2="65111" y2="90000"/>
                        <a14:foregroundMark x1="55444" y1="96923" x2="55444" y2="96923"/>
                        <a14:foregroundMark x1="39667" y1="8269" x2="39667" y2="8269"/>
                        <a14:foregroundMark x1="65889" y1="32692" x2="65889" y2="31923"/>
                        <a14:foregroundMark x1="72000" y1="23654" x2="72000" y2="23654"/>
                        <a14:foregroundMark x1="74889" y1="29231" x2="64222" y2="46538"/>
                        <a14:foregroundMark x1="30333" y1="20385" x2="30333" y2="20385"/>
                        <a14:foregroundMark x1="36444" y1="3269" x2="48333" y2="1731"/>
                        <a14:foregroundMark x1="46556" y1="75769" x2="40444" y2="74615"/>
                        <a14:foregroundMark x1="40444" y1="74615" x2="43778" y2="62115"/>
                      </a14:backgroundRemoval>
                    </a14:imgEffect>
                    <a14:imgEffect>
                      <a14:sharpenSoften amount="25000"/>
                    </a14:imgEffect>
                    <a14:imgEffect>
                      <a14:saturation sat="400000"/>
                    </a14:imgEffect>
                  </a14:imgLayer>
                </a14:imgProps>
              </a:ext>
              <a:ext uri="{28A0092B-C50C-407E-A947-70E740481C1C}">
                <a14:useLocalDpi xmlns:a14="http://schemas.microsoft.com/office/drawing/2010/main" val="0"/>
              </a:ext>
            </a:extLst>
          </a:blip>
          <a:srcRect l="22136" r="21865"/>
          <a:stretch/>
        </p:blipFill>
        <p:spPr bwMode="auto">
          <a:xfrm>
            <a:off x="5205615" y="3988308"/>
            <a:ext cx="795721" cy="82099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ình ảnh Mbe Phong Cách Cần Thiết Hàng Ngày đồng Hồ Báo Thức Màu Xanh Lá  Cây Thương Mại Dễ, Mbe, Nhu Yếu Phẩm Hàng Ngày, Màu Xanh miễn phí tải tập">
            <a:extLst>
              <a:ext uri="{FF2B5EF4-FFF2-40B4-BE49-F238E27FC236}">
                <a16:creationId xmlns:a16="http://schemas.microsoft.com/office/drawing/2014/main" id="{A502EEEF-18B8-4A77-9404-58674D215B1E}"/>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10000" b="90000" l="10000" r="90000">
                        <a14:foregroundMark x1="34167" y1="23417" x2="34167" y2="23417"/>
                        <a14:foregroundMark x1="37667" y1="29917" x2="29333" y2="19333"/>
                        <a14:foregroundMark x1="28750" y1="17417" x2="23333" y2="23667"/>
                        <a14:foregroundMark x1="23333" y1="23667" x2="22750" y2="23750"/>
                      </a14:backgroundRemoval>
                    </a14:imgEffect>
                  </a14:imgLayer>
                </a14:imgProps>
              </a:ext>
              <a:ext uri="{28A0092B-C50C-407E-A947-70E740481C1C}">
                <a14:useLocalDpi xmlns:a14="http://schemas.microsoft.com/office/drawing/2010/main" val="0"/>
              </a:ext>
            </a:extLst>
          </a:blip>
          <a:srcRect l="23333" t="12560" r="15604" b="27674"/>
          <a:stretch/>
        </p:blipFill>
        <p:spPr bwMode="auto">
          <a:xfrm>
            <a:off x="9199503" y="2416861"/>
            <a:ext cx="925319" cy="9056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navocado-task-badges-legal-task-icons-smaller | Icon, Task, Icon collection">
            <a:extLst>
              <a:ext uri="{FF2B5EF4-FFF2-40B4-BE49-F238E27FC236}">
                <a16:creationId xmlns:a16="http://schemas.microsoft.com/office/drawing/2014/main" id="{57F6C0D9-41A7-406C-A7C8-4F9489DE6A77}"/>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67654" t="79227" b="1915"/>
          <a:stretch/>
        </p:blipFill>
        <p:spPr bwMode="auto">
          <a:xfrm>
            <a:off x="8979879" y="4055633"/>
            <a:ext cx="915983" cy="867965"/>
          </a:xfrm>
          <a:prstGeom prst="rect">
            <a:avLst/>
          </a:prstGeom>
          <a:noFill/>
          <a:extLst>
            <a:ext uri="{909E8E84-426E-40DD-AFC4-6F175D3DCCD1}">
              <a14:hiddenFill xmlns:a14="http://schemas.microsoft.com/office/drawing/2010/main">
                <a:solidFill>
                  <a:srgbClr val="FFFFFF"/>
                </a:solidFill>
              </a14:hiddenFill>
            </a:ext>
          </a:extLst>
        </p:spPr>
      </p:pic>
      <p:cxnSp>
        <p:nvCxnSpPr>
          <p:cNvPr id="28" name="Straight Connector 27">
            <a:extLst>
              <a:ext uri="{FF2B5EF4-FFF2-40B4-BE49-F238E27FC236}">
                <a16:creationId xmlns:a16="http://schemas.microsoft.com/office/drawing/2014/main" id="{02A4E065-26AE-42DA-9D35-367AC0CC99D8}"/>
              </a:ext>
            </a:extLst>
          </p:cNvPr>
          <p:cNvCxnSpPr/>
          <p:nvPr/>
        </p:nvCxnSpPr>
        <p:spPr>
          <a:xfrm>
            <a:off x="1475202" y="990600"/>
            <a:ext cx="9144000" cy="0"/>
          </a:xfrm>
          <a:prstGeom prst="line">
            <a:avLst/>
          </a:prstGeom>
          <a:ln w="28575">
            <a:solidFill>
              <a:schemeClr val="accent4">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6D493815-81D7-4DFB-BC03-7ABE761D9402}"/>
              </a:ext>
            </a:extLst>
          </p:cNvPr>
          <p:cNvCxnSpPr>
            <a:cxnSpLocks/>
          </p:cNvCxnSpPr>
          <p:nvPr/>
        </p:nvCxnSpPr>
        <p:spPr>
          <a:xfrm>
            <a:off x="1319373" y="664555"/>
            <a:ext cx="9144000" cy="460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Hộp Văn bản 2">
            <a:extLst>
              <a:ext uri="{FF2B5EF4-FFF2-40B4-BE49-F238E27FC236}">
                <a16:creationId xmlns:a16="http://schemas.microsoft.com/office/drawing/2014/main" id="{F66E9EDD-0C0B-41EF-BF3B-9CE0495E4213}"/>
              </a:ext>
            </a:extLst>
          </p:cNvPr>
          <p:cNvSpPr txBox="1"/>
          <p:nvPr/>
        </p:nvSpPr>
        <p:spPr>
          <a:xfrm>
            <a:off x="1489753" y="97316"/>
            <a:ext cx="9144000" cy="461665"/>
          </a:xfrm>
          <a:prstGeom prst="rect">
            <a:avLst/>
          </a:prstGeom>
          <a:solidFill>
            <a:srgbClr val="009D3F"/>
          </a:solidFill>
          <a:ln>
            <a:solidFill>
              <a:srgbClr val="009D3F"/>
            </a:solidFill>
          </a:ln>
        </p:spPr>
        <p:txBody>
          <a:bodyPr wrap="square">
            <a:spAutoFit/>
          </a:bodyPr>
          <a:lstStyle/>
          <a:p>
            <a:pPr algn="ctr" defTabSz="685783">
              <a:defRPr/>
            </a:pPr>
            <a:r>
              <a:rPr lang="en-US" sz="2400" b="1" dirty="0">
                <a:solidFill>
                  <a:prstClr val="white"/>
                </a:solidFill>
                <a:latin typeface="Times New Roman" panose="02020603050405020304" pitchFamily="18" charset="0"/>
                <a:cs typeface="Times New Roman" panose="02020603050405020304" pitchFamily="18" charset="0"/>
              </a:rPr>
              <a:t>NỘI DUNG NHIỆM VỤ </a:t>
            </a:r>
          </a:p>
        </p:txBody>
      </p:sp>
    </p:spTree>
    <p:extLst>
      <p:ext uri="{BB962C8B-B14F-4D97-AF65-F5344CB8AC3E}">
        <p14:creationId xmlns:p14="http://schemas.microsoft.com/office/powerpoint/2010/main" val="13204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par>
                                <p:cTn id="14" presetID="16" presetClass="entr" presetSubtype="21" fill="hold" nodeType="withEffect">
                                  <p:stCondLst>
                                    <p:cond delay="0"/>
                                  </p:stCondLst>
                                  <p:childTnLst>
                                    <p:set>
                                      <p:cBhvr>
                                        <p:cTn id="15" dur="1" fill="hold">
                                          <p:stCondLst>
                                            <p:cond delay="0"/>
                                          </p:stCondLst>
                                        </p:cTn>
                                        <p:tgtEl>
                                          <p:spTgt spid="1026"/>
                                        </p:tgtEl>
                                        <p:attrNameLst>
                                          <p:attrName>style.visibility</p:attrName>
                                        </p:attrNameLst>
                                      </p:cBhvr>
                                      <p:to>
                                        <p:strVal val="visible"/>
                                      </p:to>
                                    </p:set>
                                    <p:animEffect transition="in" filter="barn(inVertical)">
                                      <p:cBhvr>
                                        <p:cTn id="16" dur="500"/>
                                        <p:tgtEl>
                                          <p:spTgt spid="1026"/>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par>
                                <p:cTn id="23" presetID="16" presetClass="entr" presetSubtype="21" fill="hold" nodeType="withEffect">
                                  <p:stCondLst>
                                    <p:cond delay="0"/>
                                  </p:stCondLst>
                                  <p:childTnLst>
                                    <p:set>
                                      <p:cBhvr>
                                        <p:cTn id="24" dur="1" fill="hold">
                                          <p:stCondLst>
                                            <p:cond delay="0"/>
                                          </p:stCondLst>
                                        </p:cTn>
                                        <p:tgtEl>
                                          <p:spTgt spid="1028"/>
                                        </p:tgtEl>
                                        <p:attrNameLst>
                                          <p:attrName>style.visibility</p:attrName>
                                        </p:attrNameLst>
                                      </p:cBhvr>
                                      <p:to>
                                        <p:strVal val="visible"/>
                                      </p:to>
                                    </p:set>
                                    <p:animEffect transition="in" filter="barn(inVertical)">
                                      <p:cBhvr>
                                        <p:cTn id="25" dur="500"/>
                                        <p:tgtEl>
                                          <p:spTgt spid="1028"/>
                                        </p:tgtEl>
                                      </p:cBhvr>
                                    </p:animEffect>
                                  </p:childTnLst>
                                </p:cTn>
                              </p:par>
                              <p:par>
                                <p:cTn id="26" presetID="16" presetClass="entr" presetSubtype="21" fill="hold"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barn(inVertical)">
                                      <p:cBhvr>
                                        <p:cTn id="2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2" grpId="0" animBg="1"/>
      <p:bldP spid="1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781789-669D-4080-AFCE-E2BE614EB2CD}"/>
              </a:ext>
            </a:extLst>
          </p:cNvPr>
          <p:cNvSpPr>
            <a:spLocks noGrp="1"/>
          </p:cNvSpPr>
          <p:nvPr>
            <p:ph type="title"/>
          </p:nvPr>
        </p:nvSpPr>
        <p:spPr>
          <a:xfrm>
            <a:off x="587141" y="838200"/>
            <a:ext cx="10597415" cy="441960"/>
          </a:xfrm>
        </p:spPr>
        <p:txBody>
          <a:bodyPr/>
          <a:lstStyle/>
          <a:p>
            <a:br>
              <a:rPr lang="en-US" sz="2800" dirty="0">
                <a:latin typeface="Times New Roman" panose="02020603050405020304" pitchFamily="18" charset="0"/>
                <a:cs typeface="Times New Roman" panose="02020603050405020304" pitchFamily="18" charset="0"/>
              </a:rPr>
            </a:br>
            <a:r>
              <a:rPr lang="en-US" sz="2800" dirty="0" err="1">
                <a:latin typeface="Times New Roman" panose="02020603050405020304" pitchFamily="18" charset="0"/>
                <a:cs typeface="Times New Roman" panose="02020603050405020304" pitchFamily="18" charset="0"/>
              </a:rPr>
              <a:t>Tổ</a:t>
            </a:r>
            <a:r>
              <a:rPr lang="en-US" sz="2800" dirty="0">
                <a:latin typeface="Times New Roman" panose="02020603050405020304" pitchFamily="18" charset="0"/>
                <a:cs typeface="Times New Roman" panose="02020603050405020304" pitchFamily="18" charset="0"/>
              </a:rPr>
              <a:t> 3: </a:t>
            </a:r>
            <a:r>
              <a:rPr lang="en-US" sz="2800" dirty="0" err="1">
                <a:latin typeface="Times New Roman" panose="02020603050405020304" pitchFamily="18" charset="0"/>
                <a:cs typeface="Times New Roman" panose="02020603050405020304" pitchFamily="18" charset="0"/>
              </a:rPr>
              <a:t>Tìm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hiểu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nội</a:t>
            </a:r>
            <a:r>
              <a:rPr lang="en-US" sz="2800" dirty="0">
                <a:latin typeface="Times New Roman" panose="02020603050405020304" pitchFamily="18" charset="0"/>
                <a:cs typeface="Times New Roman" panose="02020603050405020304" pitchFamily="18" charset="0"/>
              </a:rPr>
              <a:t> dung: Vai </a:t>
            </a:r>
            <a:r>
              <a:rPr lang="en-US" sz="2800" dirty="0" err="1">
                <a:latin typeface="Times New Roman" panose="02020603050405020304" pitchFamily="18" charset="0"/>
                <a:cs typeface="Times New Roman" panose="02020603050405020304" pitchFamily="18" charset="0"/>
              </a:rPr>
              <a:t>trò</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dưỡng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br>
              <a:rPr lang="en-US" sz="2800" dirty="0">
                <a:latin typeface="Times New Roman" panose="02020603050405020304" pitchFamily="18" charset="0"/>
                <a:cs typeface="Times New Roman" panose="02020603050405020304" pitchFamily="18" charset="0"/>
              </a:rPr>
            </a:br>
            <a:endParaRPr lang="vi-VN" sz="2800" dirty="0"/>
          </a:p>
        </p:txBody>
      </p:sp>
      <p:sp>
        <p:nvSpPr>
          <p:cNvPr id="3" name="TextBox 2">
            <a:extLst>
              <a:ext uri="{FF2B5EF4-FFF2-40B4-BE49-F238E27FC236}">
                <a16:creationId xmlns:a16="http://schemas.microsoft.com/office/drawing/2014/main" id="{509E7006-1BB8-10C6-249D-580455FC37E6}"/>
              </a:ext>
            </a:extLst>
          </p:cNvPr>
          <p:cNvSpPr txBox="1"/>
          <p:nvPr/>
        </p:nvSpPr>
        <p:spPr>
          <a:xfrm>
            <a:off x="847023" y="1752601"/>
            <a:ext cx="11097929" cy="2246769"/>
          </a:xfrm>
          <a:prstGeom prst="rect">
            <a:avLst/>
          </a:prstGeom>
          <a:noFill/>
        </p:spPr>
        <p:txBody>
          <a:bodyPr wrap="square" rtlCol="0">
            <a:spAutoFit/>
          </a:bodyPr>
          <a:lstStyle/>
          <a:p>
            <a:r>
              <a:rPr lang="en-US" sz="2800" b="1" dirty="0" err="1">
                <a:solidFill>
                  <a:srgbClr val="FF0000"/>
                </a:solidFill>
                <a:latin typeface="Times New Roman" panose="02020603050405020304" pitchFamily="18" charset="0"/>
                <a:cs typeface="Times New Roman" panose="02020603050405020304" pitchFamily="18" charset="0"/>
              </a:rPr>
              <a:t>Nội</a:t>
            </a:r>
            <a:r>
              <a:rPr lang="en-US" sz="2800" b="1" dirty="0">
                <a:solidFill>
                  <a:srgbClr val="FF0000"/>
                </a:solidFill>
                <a:latin typeface="Times New Roman" panose="02020603050405020304" pitchFamily="18" charset="0"/>
                <a:cs typeface="Times New Roman" panose="02020603050405020304" pitchFamily="18" charset="0"/>
              </a:rPr>
              <a:t> dung </a:t>
            </a:r>
            <a:r>
              <a:rPr lang="en-US" sz="2800" b="1" dirty="0" err="1">
                <a:solidFill>
                  <a:srgbClr val="FF0000"/>
                </a:solidFill>
                <a:latin typeface="Times New Roman" panose="02020603050405020304" pitchFamily="18" charset="0"/>
                <a:cs typeface="Times New Roman" panose="02020603050405020304" pitchFamily="18" charset="0"/>
              </a:rPr>
              <a:t>thực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hiện</a:t>
            </a:r>
            <a:r>
              <a:rPr lang="en-US" sz="2800" b="1" dirty="0">
                <a:solidFill>
                  <a:srgbClr val="FF0000"/>
                </a:solidFill>
                <a:latin typeface="Times New Roman" panose="02020603050405020304" pitchFamily="18" charset="0"/>
                <a:cs typeface="Times New Roman" panose="02020603050405020304" pitchFamily="18" charset="0"/>
              </a:rPr>
              <a:t>:</a:t>
            </a:r>
          </a:p>
          <a:p>
            <a:endParaRPr lang="vi-VN" sz="2800" dirty="0">
              <a:latin typeface="Times New Roman" panose="02020603050405020304" pitchFamily="18" charset="0"/>
              <a:cs typeface="Times New Roman" panose="02020603050405020304" pitchFamily="18" charset="0"/>
            </a:endParaRPr>
          </a:p>
          <a:p>
            <a:r>
              <a:rPr lang="vi-VN" sz="2800" dirty="0">
                <a:latin typeface="Times New Roman" panose="02020603050405020304" pitchFamily="18" charset="0"/>
                <a:cs typeface="Times New Roman" panose="02020603050405020304" pitchFamily="18" charset="0"/>
              </a:rPr>
              <a:t>- Chất dinh dưỡng có vai trò gì đối với thực vật? </a:t>
            </a:r>
          </a:p>
          <a:p>
            <a:r>
              <a:rPr lang="vi-VN" sz="2800" dirty="0">
                <a:latin typeface="Times New Roman" panose="02020603050405020304" pitchFamily="18" charset="0"/>
                <a:cs typeface="Times New Roman" panose="02020603050405020304" pitchFamily="18" charset="0"/>
              </a:rPr>
              <a:t>- Nêu một số biểu hiện ở thực vật khi thiếu hoặc thừa chất dinh dưỡng?</a:t>
            </a:r>
            <a:endParaRPr lang="en-US" sz="2800" dirty="0">
              <a:latin typeface="Times New Roman" panose="02020603050405020304" pitchFamily="18" charset="0"/>
              <a:cs typeface="Times New Roman" panose="02020603050405020304" pitchFamily="18" charset="0"/>
            </a:endParaRPr>
          </a:p>
          <a:p>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96144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EDB5C5B5-F88F-44EF-9F1B-B28896936B54}"/>
              </a:ext>
            </a:extLst>
          </p:cNvPr>
          <p:cNvGrpSpPr/>
          <p:nvPr/>
        </p:nvGrpSpPr>
        <p:grpSpPr>
          <a:xfrm>
            <a:off x="-3124200" y="0"/>
            <a:ext cx="11892020" cy="7795747"/>
            <a:chOff x="-2967941" y="0"/>
            <a:chExt cx="11892020" cy="7795747"/>
          </a:xfrm>
          <a:blipFill dpi="0" rotWithShape="1">
            <a:blip r:embed="rId2"/>
            <a:srcRect/>
            <a:stretch>
              <a:fillRect l="-1000" r="-11000"/>
            </a:stretch>
          </a:blipFill>
        </p:grpSpPr>
        <p:sp>
          <p:nvSpPr>
            <p:cNvPr id="4" name="Isosceles Triangle 3">
              <a:extLst>
                <a:ext uri="{FF2B5EF4-FFF2-40B4-BE49-F238E27FC236}">
                  <a16:creationId xmlns:a16="http://schemas.microsoft.com/office/drawing/2014/main" id="{40582489-FE75-4AD3-8571-44E1FBDF0EAD}"/>
                </a:ext>
              </a:extLst>
            </p:cNvPr>
            <p:cNvSpPr/>
            <p:nvPr/>
          </p:nvSpPr>
          <p:spPr>
            <a:xfrm flipV="1">
              <a:off x="-2087946" y="0"/>
              <a:ext cx="11012025" cy="7795747"/>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Isosceles Triangle 12">
              <a:extLst>
                <a:ext uri="{FF2B5EF4-FFF2-40B4-BE49-F238E27FC236}">
                  <a16:creationId xmlns:a16="http://schemas.microsoft.com/office/drawing/2014/main" id="{F714D1DE-18A7-4607-AB85-FB4DCA9C8D62}"/>
                </a:ext>
              </a:extLst>
            </p:cNvPr>
            <p:cNvSpPr/>
            <p:nvPr/>
          </p:nvSpPr>
          <p:spPr>
            <a:xfrm>
              <a:off x="3892565" y="4059915"/>
              <a:ext cx="4703180" cy="335266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C6188ED5-59F2-4288-B1D8-84E2C30BDE2D}"/>
                </a:ext>
              </a:extLst>
            </p:cNvPr>
            <p:cNvSpPr/>
            <p:nvPr/>
          </p:nvSpPr>
          <p:spPr>
            <a:xfrm>
              <a:off x="-2967941" y="3185160"/>
              <a:ext cx="5965236" cy="424462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Isosceles Triangle 15">
            <a:extLst>
              <a:ext uri="{FF2B5EF4-FFF2-40B4-BE49-F238E27FC236}">
                <a16:creationId xmlns:a16="http://schemas.microsoft.com/office/drawing/2014/main" id="{BC314BFC-4175-4627-84AD-70D1123F217F}"/>
              </a:ext>
            </a:extLst>
          </p:cNvPr>
          <p:cNvSpPr/>
          <p:nvPr/>
        </p:nvSpPr>
        <p:spPr>
          <a:xfrm>
            <a:off x="-381001" y="4012195"/>
            <a:ext cx="7285616" cy="4624552"/>
          </a:xfrm>
          <a:prstGeom prst="triangle">
            <a:avLst/>
          </a:prstGeom>
          <a:solidFill>
            <a:srgbClr val="FFC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TLTH - Bộ SGK Lớp 6 - Kết nối tri thức với cuộc sống - Công ty Cổ phần Đầu  tư và Phát triển Giáo dục Phương Nam">
            <a:extLst>
              <a:ext uri="{FF2B5EF4-FFF2-40B4-BE49-F238E27FC236}">
                <a16:creationId xmlns:a16="http://schemas.microsoft.com/office/drawing/2014/main" id="{345ABD0E-C9CF-8F38-1505-20F14273C3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30949" y="5207354"/>
            <a:ext cx="1584422" cy="158442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02C5F960-BDCC-A6E7-27E8-255D94D55AA0}"/>
              </a:ext>
            </a:extLst>
          </p:cNvPr>
          <p:cNvPicPr>
            <a:picLocks noChangeAspect="1"/>
          </p:cNvPicPr>
          <p:nvPr/>
        </p:nvPicPr>
        <p:blipFill>
          <a:blip r:embed="rId4"/>
          <a:stretch>
            <a:fillRect/>
          </a:stretch>
        </p:blipFill>
        <p:spPr>
          <a:xfrm>
            <a:off x="6486765" y="1411294"/>
            <a:ext cx="6322100" cy="3615241"/>
          </a:xfrm>
          <a:prstGeom prst="rect">
            <a:avLst/>
          </a:prstGeom>
        </p:spPr>
      </p:pic>
      <p:sp>
        <p:nvSpPr>
          <p:cNvPr id="3" name="TextBox 2">
            <a:extLst>
              <a:ext uri="{FF2B5EF4-FFF2-40B4-BE49-F238E27FC236}">
                <a16:creationId xmlns:a16="http://schemas.microsoft.com/office/drawing/2014/main" id="{58A13950-5C18-AF7C-51E6-2C8E2D5C7D04}"/>
              </a:ext>
            </a:extLst>
          </p:cNvPr>
          <p:cNvSpPr txBox="1"/>
          <p:nvPr/>
        </p:nvSpPr>
        <p:spPr>
          <a:xfrm>
            <a:off x="8628294" y="4862259"/>
            <a:ext cx="2002730" cy="584775"/>
          </a:xfrm>
          <a:prstGeom prst="rect">
            <a:avLst/>
          </a:prstGeom>
          <a:noFill/>
        </p:spPr>
        <p:txBody>
          <a:bodyPr wrap="square" rtlCol="0">
            <a:spAutoFit/>
          </a:bodyPr>
          <a:lstStyle/>
          <a:p>
            <a:r>
              <a:rPr lang="vi-VN" sz="3200" b="1" dirty="0">
                <a:solidFill>
                  <a:srgbClr val="FF0000"/>
                </a:solidFill>
                <a:latin typeface="+mj-lt"/>
              </a:rPr>
              <a:t>( 3 TIẾT )</a:t>
            </a:r>
          </a:p>
        </p:txBody>
      </p:sp>
    </p:spTree>
    <p:extLst>
      <p:ext uri="{BB962C8B-B14F-4D97-AF65-F5344CB8AC3E}">
        <p14:creationId xmlns:p14="http://schemas.microsoft.com/office/powerpoint/2010/main" val="22952553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leaf&#10;&#10;Description automatically generated with low confidence">
            <a:extLst>
              <a:ext uri="{FF2B5EF4-FFF2-40B4-BE49-F238E27FC236}">
                <a16:creationId xmlns:a16="http://schemas.microsoft.com/office/drawing/2014/main" id="{05CF3CC7-9B9D-421D-9B6C-0317D21A8B5E}"/>
              </a:ext>
            </a:extLst>
          </p:cNvPr>
          <p:cNvPicPr>
            <a:picLocks noChangeAspect="1"/>
          </p:cNvPicPr>
          <p:nvPr/>
        </p:nvPicPr>
        <p:blipFill rotWithShape="1">
          <a:blip r:embed="rId2">
            <a:extLst>
              <a:ext uri="{28A0092B-C50C-407E-A947-70E740481C1C}">
                <a14:useLocalDpi xmlns:a14="http://schemas.microsoft.com/office/drawing/2010/main" val="0"/>
              </a:ext>
            </a:extLst>
          </a:blip>
          <a:srcRect t="7813" b="7813"/>
          <a:stretch/>
        </p:blipFill>
        <p:spPr>
          <a:xfrm>
            <a:off x="0" y="0"/>
            <a:ext cx="12192000" cy="6858000"/>
          </a:xfrm>
          <a:prstGeom prst="rect">
            <a:avLst/>
          </a:prstGeom>
        </p:spPr>
      </p:pic>
      <p:sp>
        <p:nvSpPr>
          <p:cNvPr id="2" name="TextBox 1">
            <a:extLst>
              <a:ext uri="{FF2B5EF4-FFF2-40B4-BE49-F238E27FC236}">
                <a16:creationId xmlns:a16="http://schemas.microsoft.com/office/drawing/2014/main" id="{C2543287-2AF7-063A-251B-3176B05A5AC8}"/>
              </a:ext>
            </a:extLst>
          </p:cNvPr>
          <p:cNvSpPr txBox="1"/>
          <p:nvPr/>
        </p:nvSpPr>
        <p:spPr>
          <a:xfrm>
            <a:off x="1857676" y="264270"/>
            <a:ext cx="9586762" cy="1323439"/>
          </a:xfrm>
          <a:prstGeom prst="rect">
            <a:avLst/>
          </a:prstGeom>
          <a:noFill/>
        </p:spPr>
        <p:txBody>
          <a:bodyPr wrap="square" rtlCol="0">
            <a:spAutoFit/>
          </a:bodyPr>
          <a:lstStyle/>
          <a:p>
            <a:r>
              <a:rPr lang="vi-VN" sz="8000" b="1" dirty="0">
                <a:solidFill>
                  <a:schemeClr val="bg1"/>
                </a:solidFill>
                <a:highlight>
                  <a:srgbClr val="FF0000"/>
                </a:highlight>
                <a:latin typeface="+mj-lt"/>
              </a:rPr>
              <a:t>Bài báo cáo của Tổ 3 </a:t>
            </a:r>
          </a:p>
        </p:txBody>
      </p:sp>
    </p:spTree>
    <p:extLst>
      <p:ext uri="{BB962C8B-B14F-4D97-AF65-F5344CB8AC3E}">
        <p14:creationId xmlns:p14="http://schemas.microsoft.com/office/powerpoint/2010/main" val="168999034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plant, leaf, close, vegetable&#10;&#10;Description automatically generated">
            <a:extLst>
              <a:ext uri="{FF2B5EF4-FFF2-40B4-BE49-F238E27FC236}">
                <a16:creationId xmlns:a16="http://schemas.microsoft.com/office/drawing/2014/main" id="{5F78C70A-B6D1-447F-9922-5CFFD66C66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0476" cy="6858000"/>
          </a:xfrm>
          <a:prstGeom prst="rect">
            <a:avLst/>
          </a:prstGeom>
        </p:spPr>
      </p:pic>
      <p:sp>
        <p:nvSpPr>
          <p:cNvPr id="3" name="TextBox 2">
            <a:extLst>
              <a:ext uri="{FF2B5EF4-FFF2-40B4-BE49-F238E27FC236}">
                <a16:creationId xmlns:a16="http://schemas.microsoft.com/office/drawing/2014/main" id="{1310E553-65BA-4F62-A9C9-C46AD5034F35}"/>
              </a:ext>
            </a:extLst>
          </p:cNvPr>
          <p:cNvSpPr txBox="1"/>
          <p:nvPr/>
        </p:nvSpPr>
        <p:spPr>
          <a:xfrm>
            <a:off x="324092" y="1516284"/>
            <a:ext cx="6701741" cy="1606274"/>
          </a:xfrm>
          <a:prstGeom prst="rect">
            <a:avLst/>
          </a:prstGeom>
          <a:noFill/>
        </p:spPr>
        <p:txBody>
          <a:bodyPr wrap="square" rtlCol="0">
            <a:spAutoFit/>
          </a:bodyPr>
          <a:lstStyle/>
          <a:p>
            <a:pPr algn="ctr">
              <a:lnSpc>
                <a:spcPct val="120000"/>
              </a:lnSpc>
            </a:pPr>
            <a:r>
              <a:rPr lang="vi-VN" sz="2800" b="1" i="1" dirty="0">
                <a:solidFill>
                  <a:schemeClr val="bg1"/>
                </a:solidFill>
                <a:latin typeface="+mj-lt"/>
              </a:rPr>
              <a:t>Ở thực vật, chất dinh dưỡng là các khoáng chất được hấp thụ chủ yếu từ đất như </a:t>
            </a:r>
            <a:r>
              <a:rPr lang="vi-VN" sz="2800" b="1" i="1" dirty="0">
                <a:solidFill>
                  <a:srgbClr val="FFFF00"/>
                </a:solidFill>
                <a:latin typeface="+mj-lt"/>
              </a:rPr>
              <a:t>N, P, K, S, B, Mo,...</a:t>
            </a:r>
            <a:endParaRPr lang="en-US" sz="2800" b="1" i="1" dirty="0">
              <a:solidFill>
                <a:srgbClr val="FFFF00"/>
              </a:solidFill>
              <a:latin typeface="+mj-lt"/>
            </a:endParaRPr>
          </a:p>
        </p:txBody>
      </p:sp>
      <p:sp>
        <p:nvSpPr>
          <p:cNvPr id="4" name="Rectangle 3">
            <a:extLst>
              <a:ext uri="{FF2B5EF4-FFF2-40B4-BE49-F238E27FC236}">
                <a16:creationId xmlns:a16="http://schemas.microsoft.com/office/drawing/2014/main" id="{B67334B5-A2DC-4C65-86BE-CFE429FAD05E}"/>
              </a:ext>
            </a:extLst>
          </p:cNvPr>
          <p:cNvSpPr/>
          <p:nvPr/>
        </p:nvSpPr>
        <p:spPr>
          <a:xfrm>
            <a:off x="1181784" y="370390"/>
            <a:ext cx="9826908" cy="77550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bg1"/>
                </a:solidFill>
                <a:latin typeface="+mj-lt"/>
              </a:rPr>
              <a:t>VAI TRÒ CỦA CHẤT DINH DƯỠNG ĐỐI VỚI THỰC VẬT</a:t>
            </a:r>
            <a:endParaRPr lang="en-US" sz="2800" b="1" dirty="0">
              <a:solidFill>
                <a:schemeClr val="bg1"/>
              </a:solidFill>
              <a:latin typeface="+mj-lt"/>
            </a:endParaRPr>
          </a:p>
        </p:txBody>
      </p:sp>
    </p:spTree>
    <p:extLst>
      <p:ext uri="{BB962C8B-B14F-4D97-AF65-F5344CB8AC3E}">
        <p14:creationId xmlns:p14="http://schemas.microsoft.com/office/powerpoint/2010/main" val="357215537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iterate type="wd">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363ADFAF-0D8F-4F50-B7E4-FE82A195253A}"/>
              </a:ext>
            </a:extLst>
          </p:cNvPr>
          <p:cNvPicPr>
            <a:picLocks noChangeAspect="1"/>
          </p:cNvPicPr>
          <p:nvPr/>
        </p:nvPicPr>
        <p:blipFill>
          <a:blip r:embed="rId2">
            <a:extLst>
              <a:ext uri="{28A0092B-C50C-407E-A947-70E740481C1C}">
                <a14:useLocalDpi xmlns:a14="http://schemas.microsoft.com/office/drawing/2010/main" val="0"/>
              </a:ext>
            </a:extLst>
          </a:blip>
          <a:srcRect t="1622" b="1622"/>
          <a:stretch/>
        </p:blipFill>
        <p:spPr>
          <a:xfrm>
            <a:off x="20" y="1282"/>
            <a:ext cx="12191980" cy="6856718"/>
          </a:xfrm>
          <a:prstGeom prst="rect">
            <a:avLst/>
          </a:prstGeom>
        </p:spPr>
      </p:pic>
      <p:grpSp>
        <p:nvGrpSpPr>
          <p:cNvPr id="33" name="Group 32">
            <a:extLst>
              <a:ext uri="{FF2B5EF4-FFF2-40B4-BE49-F238E27FC236}">
                <a16:creationId xmlns:a16="http://schemas.microsoft.com/office/drawing/2014/main" id="{C0FCF733-67B7-4419-8E3E-E5804C5D7C6A}"/>
              </a:ext>
            </a:extLst>
          </p:cNvPr>
          <p:cNvGrpSpPr/>
          <p:nvPr/>
        </p:nvGrpSpPr>
        <p:grpSpPr>
          <a:xfrm>
            <a:off x="0" y="4980532"/>
            <a:ext cx="12192000" cy="1511708"/>
            <a:chOff x="0" y="4980532"/>
            <a:chExt cx="12192000" cy="1511708"/>
          </a:xfrm>
        </p:grpSpPr>
        <p:sp>
          <p:nvSpPr>
            <p:cNvPr id="32" name="Rectangle 31">
              <a:extLst>
                <a:ext uri="{FF2B5EF4-FFF2-40B4-BE49-F238E27FC236}">
                  <a16:creationId xmlns:a16="http://schemas.microsoft.com/office/drawing/2014/main" id="{5B67B906-5177-40C6-9789-41201C689BE2}"/>
                </a:ext>
              </a:extLst>
            </p:cNvPr>
            <p:cNvSpPr/>
            <p:nvPr/>
          </p:nvSpPr>
          <p:spPr>
            <a:xfrm>
              <a:off x="0" y="4980532"/>
              <a:ext cx="12192000" cy="1511708"/>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A85CF206-539B-49E6-A29A-71BE921B09F0}"/>
                </a:ext>
              </a:extLst>
            </p:cNvPr>
            <p:cNvSpPr txBox="1"/>
            <p:nvPr/>
          </p:nvSpPr>
          <p:spPr>
            <a:xfrm>
              <a:off x="685617" y="4996876"/>
              <a:ext cx="10820766" cy="947247"/>
            </a:xfrm>
            <a:prstGeom prst="rect">
              <a:avLst/>
            </a:prstGeom>
            <a:noFill/>
          </p:spPr>
          <p:txBody>
            <a:bodyPr wrap="square" rtlCol="0">
              <a:spAutoFit/>
            </a:bodyPr>
            <a:lstStyle/>
            <a:p>
              <a:pPr algn="just">
                <a:lnSpc>
                  <a:spcPct val="120000"/>
                </a:lnSpc>
              </a:pPr>
              <a:r>
                <a:rPr lang="vi-VN" sz="2400" b="1" dirty="0">
                  <a:solidFill>
                    <a:schemeClr val="bg1"/>
                  </a:solidFill>
                  <a:latin typeface="+mj-lt"/>
                </a:rPr>
                <a:t>Trong các nguyên tố đó, N góp phần quan trọng cho sinh trưởng và phát triển của cây trồng vì N là nguyên tố cần thiết để thực vật </a:t>
              </a:r>
              <a:r>
                <a:rPr lang="vi-VN" sz="2400" b="1" dirty="0">
                  <a:solidFill>
                    <a:srgbClr val="FFFF00"/>
                  </a:solidFill>
                  <a:latin typeface="+mj-lt"/>
                </a:rPr>
                <a:t>tổng hợp protein và diệp lục</a:t>
              </a:r>
              <a:endParaRPr lang="en-US" sz="2400" b="1" dirty="0">
                <a:solidFill>
                  <a:srgbClr val="FFFF00"/>
                </a:solidFill>
                <a:latin typeface="+mj-lt"/>
              </a:endParaRPr>
            </a:p>
          </p:txBody>
        </p:sp>
      </p:grpSp>
      <p:grpSp>
        <p:nvGrpSpPr>
          <p:cNvPr id="78" name="Group 77">
            <a:extLst>
              <a:ext uri="{FF2B5EF4-FFF2-40B4-BE49-F238E27FC236}">
                <a16:creationId xmlns:a16="http://schemas.microsoft.com/office/drawing/2014/main" id="{78C816C9-073F-4E2D-AF83-E9F936EDF8E4}"/>
              </a:ext>
            </a:extLst>
          </p:cNvPr>
          <p:cNvGrpSpPr/>
          <p:nvPr/>
        </p:nvGrpSpPr>
        <p:grpSpPr>
          <a:xfrm>
            <a:off x="4917285" y="492709"/>
            <a:ext cx="6684857" cy="3970530"/>
            <a:chOff x="5272885" y="758565"/>
            <a:chExt cx="6684857" cy="3970530"/>
          </a:xfrm>
        </p:grpSpPr>
        <p:sp>
          <p:nvSpPr>
            <p:cNvPr id="34" name="Oval 33">
              <a:extLst>
                <a:ext uri="{FF2B5EF4-FFF2-40B4-BE49-F238E27FC236}">
                  <a16:creationId xmlns:a16="http://schemas.microsoft.com/office/drawing/2014/main" id="{7409CD94-3F54-4698-9625-E1A5F1C00DD9}"/>
                </a:ext>
              </a:extLst>
            </p:cNvPr>
            <p:cNvSpPr/>
            <p:nvPr/>
          </p:nvSpPr>
          <p:spPr>
            <a:xfrm>
              <a:off x="7325360" y="2501556"/>
              <a:ext cx="2783840" cy="1024474"/>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 name="Group 42">
              <a:extLst>
                <a:ext uri="{FF2B5EF4-FFF2-40B4-BE49-F238E27FC236}">
                  <a16:creationId xmlns:a16="http://schemas.microsoft.com/office/drawing/2014/main" id="{4E335F11-E766-45AB-B104-2EC118C00110}"/>
                </a:ext>
              </a:extLst>
            </p:cNvPr>
            <p:cNvGrpSpPr/>
            <p:nvPr/>
          </p:nvGrpSpPr>
          <p:grpSpPr>
            <a:xfrm>
              <a:off x="5606044" y="3320027"/>
              <a:ext cx="2103422" cy="1119207"/>
              <a:chOff x="5606044" y="3320027"/>
              <a:chExt cx="2103422" cy="1119207"/>
            </a:xfrm>
          </p:grpSpPr>
          <p:cxnSp>
            <p:nvCxnSpPr>
              <p:cNvPr id="36" name="Straight Connector 35">
                <a:extLst>
                  <a:ext uri="{FF2B5EF4-FFF2-40B4-BE49-F238E27FC236}">
                    <a16:creationId xmlns:a16="http://schemas.microsoft.com/office/drawing/2014/main" id="{F17AA542-A02D-4195-A9C5-EB34371852A1}"/>
                  </a:ext>
                </a:extLst>
              </p:cNvPr>
              <p:cNvCxnSpPr>
                <a:cxnSpLocks/>
              </p:cNvCxnSpPr>
              <p:nvPr/>
            </p:nvCxnSpPr>
            <p:spPr>
              <a:xfrm flipH="1">
                <a:off x="6898640" y="3359456"/>
                <a:ext cx="771398" cy="65380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9" name="Group 38">
                <a:extLst>
                  <a:ext uri="{FF2B5EF4-FFF2-40B4-BE49-F238E27FC236}">
                    <a16:creationId xmlns:a16="http://schemas.microsoft.com/office/drawing/2014/main" id="{39CE08BE-ABA4-4461-B90A-8518CA1DD714}"/>
                  </a:ext>
                </a:extLst>
              </p:cNvPr>
              <p:cNvGrpSpPr/>
              <p:nvPr/>
            </p:nvGrpSpPr>
            <p:grpSpPr>
              <a:xfrm>
                <a:off x="5606044" y="3496372"/>
                <a:ext cx="1341120" cy="942862"/>
                <a:chOff x="4754880" y="2897618"/>
                <a:chExt cx="1341120" cy="942862"/>
              </a:xfrm>
            </p:grpSpPr>
            <p:sp>
              <p:nvSpPr>
                <p:cNvPr id="37" name="Oval 36">
                  <a:extLst>
                    <a:ext uri="{FF2B5EF4-FFF2-40B4-BE49-F238E27FC236}">
                      <a16:creationId xmlns:a16="http://schemas.microsoft.com/office/drawing/2014/main" id="{B43ABC35-3061-4C08-A05F-DDADEF44085C}"/>
                    </a:ext>
                  </a:extLst>
                </p:cNvPr>
                <p:cNvSpPr/>
                <p:nvPr/>
              </p:nvSpPr>
              <p:spPr>
                <a:xfrm>
                  <a:off x="4754880" y="3302000"/>
                  <a:ext cx="1341120" cy="538480"/>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69DEBBB7-AD7D-48AB-8329-5C577C870B55}"/>
                    </a:ext>
                  </a:extLst>
                </p:cNvPr>
                <p:cNvSpPr txBox="1"/>
                <p:nvPr/>
              </p:nvSpPr>
              <p:spPr>
                <a:xfrm>
                  <a:off x="5060442" y="2897618"/>
                  <a:ext cx="690880" cy="923330"/>
                </a:xfrm>
                <a:prstGeom prst="rect">
                  <a:avLst/>
                </a:prstGeom>
                <a:noFill/>
              </p:spPr>
              <p:txBody>
                <a:bodyPr wrap="square" rtlCol="0">
                  <a:spAutoFit/>
                </a:bodyPr>
                <a:lstStyle/>
                <a:p>
                  <a:r>
                    <a:rPr lang="vi-VN" sz="5400" b="1">
                      <a:solidFill>
                        <a:schemeClr val="bg1"/>
                      </a:solidFill>
                    </a:rPr>
                    <a:t>N</a:t>
                  </a:r>
                  <a:endParaRPr lang="en-US" sz="5400" b="1">
                    <a:solidFill>
                      <a:schemeClr val="bg1"/>
                    </a:solidFill>
                  </a:endParaRPr>
                </a:p>
              </p:txBody>
            </p:sp>
          </p:grpSp>
          <p:sp>
            <p:nvSpPr>
              <p:cNvPr id="41" name="Oval 40">
                <a:extLst>
                  <a:ext uri="{FF2B5EF4-FFF2-40B4-BE49-F238E27FC236}">
                    <a16:creationId xmlns:a16="http://schemas.microsoft.com/office/drawing/2014/main" id="{EA80CCEA-76D5-4991-802D-656909A68C19}"/>
                  </a:ext>
                </a:extLst>
              </p:cNvPr>
              <p:cNvSpPr/>
              <p:nvPr/>
            </p:nvSpPr>
            <p:spPr>
              <a:xfrm>
                <a:off x="7630609" y="3320027"/>
                <a:ext cx="78857" cy="7885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CF1C658C-C3C6-43FC-BDC2-692A5D5295BB}"/>
                  </a:ext>
                </a:extLst>
              </p:cNvPr>
              <p:cNvSpPr/>
              <p:nvPr/>
            </p:nvSpPr>
            <p:spPr>
              <a:xfrm>
                <a:off x="6828058" y="3984690"/>
                <a:ext cx="78857" cy="7885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 name="Group 43">
              <a:extLst>
                <a:ext uri="{FF2B5EF4-FFF2-40B4-BE49-F238E27FC236}">
                  <a16:creationId xmlns:a16="http://schemas.microsoft.com/office/drawing/2014/main" id="{F9B2E887-512E-4BEA-A4D1-16954105A8A0}"/>
                </a:ext>
              </a:extLst>
            </p:cNvPr>
            <p:cNvGrpSpPr/>
            <p:nvPr/>
          </p:nvGrpSpPr>
          <p:grpSpPr>
            <a:xfrm>
              <a:off x="5272885" y="758565"/>
              <a:ext cx="2768258" cy="1845453"/>
              <a:chOff x="5606044" y="3496372"/>
              <a:chExt cx="2768258" cy="1845453"/>
            </a:xfrm>
          </p:grpSpPr>
          <p:cxnSp>
            <p:nvCxnSpPr>
              <p:cNvPr id="45" name="Straight Connector 44">
                <a:extLst>
                  <a:ext uri="{FF2B5EF4-FFF2-40B4-BE49-F238E27FC236}">
                    <a16:creationId xmlns:a16="http://schemas.microsoft.com/office/drawing/2014/main" id="{5909FB56-AF2D-4680-9877-74AADF2162D2}"/>
                  </a:ext>
                </a:extLst>
              </p:cNvPr>
              <p:cNvCxnSpPr>
                <a:cxnSpLocks/>
              </p:cNvCxnSpPr>
              <p:nvPr/>
            </p:nvCxnSpPr>
            <p:spPr>
              <a:xfrm flipH="1" flipV="1">
                <a:off x="6727663" y="4402001"/>
                <a:ext cx="1609335" cy="89323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46" name="Group 45">
                <a:extLst>
                  <a:ext uri="{FF2B5EF4-FFF2-40B4-BE49-F238E27FC236}">
                    <a16:creationId xmlns:a16="http://schemas.microsoft.com/office/drawing/2014/main" id="{62DA57BA-02C9-43FD-8A7D-0510D6AED961}"/>
                  </a:ext>
                </a:extLst>
              </p:cNvPr>
              <p:cNvGrpSpPr/>
              <p:nvPr/>
            </p:nvGrpSpPr>
            <p:grpSpPr>
              <a:xfrm>
                <a:off x="5606044" y="3496372"/>
                <a:ext cx="1341120" cy="942862"/>
                <a:chOff x="4754880" y="2897618"/>
                <a:chExt cx="1341120" cy="942862"/>
              </a:xfrm>
            </p:grpSpPr>
            <p:sp>
              <p:nvSpPr>
                <p:cNvPr id="49" name="Oval 48">
                  <a:extLst>
                    <a:ext uri="{FF2B5EF4-FFF2-40B4-BE49-F238E27FC236}">
                      <a16:creationId xmlns:a16="http://schemas.microsoft.com/office/drawing/2014/main" id="{C74F674F-2B25-4B4E-AE64-EA1DEF126DCA}"/>
                    </a:ext>
                  </a:extLst>
                </p:cNvPr>
                <p:cNvSpPr/>
                <p:nvPr/>
              </p:nvSpPr>
              <p:spPr>
                <a:xfrm>
                  <a:off x="4754880" y="3302000"/>
                  <a:ext cx="1341120" cy="538480"/>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a:extLst>
                    <a:ext uri="{FF2B5EF4-FFF2-40B4-BE49-F238E27FC236}">
                      <a16:creationId xmlns:a16="http://schemas.microsoft.com/office/drawing/2014/main" id="{3012FB42-063B-4AFC-92B8-B8BF4CB1435D}"/>
                    </a:ext>
                  </a:extLst>
                </p:cNvPr>
                <p:cNvSpPr txBox="1"/>
                <p:nvPr/>
              </p:nvSpPr>
              <p:spPr>
                <a:xfrm>
                  <a:off x="5060442" y="2897618"/>
                  <a:ext cx="690880" cy="923330"/>
                </a:xfrm>
                <a:prstGeom prst="rect">
                  <a:avLst/>
                </a:prstGeom>
                <a:noFill/>
              </p:spPr>
              <p:txBody>
                <a:bodyPr wrap="square" rtlCol="0">
                  <a:spAutoFit/>
                </a:bodyPr>
                <a:lstStyle/>
                <a:p>
                  <a:r>
                    <a:rPr lang="vi-VN" sz="5400" b="1">
                      <a:solidFill>
                        <a:schemeClr val="bg1"/>
                      </a:solidFill>
                    </a:rPr>
                    <a:t>N</a:t>
                  </a:r>
                  <a:endParaRPr lang="en-US" sz="5400" b="1">
                    <a:solidFill>
                      <a:schemeClr val="bg1"/>
                    </a:solidFill>
                  </a:endParaRPr>
                </a:p>
              </p:txBody>
            </p:sp>
          </p:grpSp>
          <p:sp>
            <p:nvSpPr>
              <p:cNvPr id="47" name="Oval 46">
                <a:extLst>
                  <a:ext uri="{FF2B5EF4-FFF2-40B4-BE49-F238E27FC236}">
                    <a16:creationId xmlns:a16="http://schemas.microsoft.com/office/drawing/2014/main" id="{F190773D-E3BF-43E2-93F8-8ACE7DDDFFB4}"/>
                  </a:ext>
                </a:extLst>
              </p:cNvPr>
              <p:cNvSpPr/>
              <p:nvPr/>
            </p:nvSpPr>
            <p:spPr>
              <a:xfrm>
                <a:off x="8295445" y="5262968"/>
                <a:ext cx="78857" cy="7885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BFFEBC76-9ABD-4A26-8673-D01A06DC7D8D}"/>
                  </a:ext>
                </a:extLst>
              </p:cNvPr>
              <p:cNvSpPr/>
              <p:nvPr/>
            </p:nvSpPr>
            <p:spPr>
              <a:xfrm>
                <a:off x="6661040" y="4339032"/>
                <a:ext cx="78857" cy="7885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4" name="Group 53">
              <a:extLst>
                <a:ext uri="{FF2B5EF4-FFF2-40B4-BE49-F238E27FC236}">
                  <a16:creationId xmlns:a16="http://schemas.microsoft.com/office/drawing/2014/main" id="{14CAF2B7-ABA3-4EC6-A80E-6257E7BE518C}"/>
                </a:ext>
              </a:extLst>
            </p:cNvPr>
            <p:cNvGrpSpPr/>
            <p:nvPr/>
          </p:nvGrpSpPr>
          <p:grpSpPr>
            <a:xfrm>
              <a:off x="9081532" y="1002173"/>
              <a:ext cx="1341120" cy="1581958"/>
              <a:chOff x="5606044" y="3496372"/>
              <a:chExt cx="1341120" cy="1581958"/>
            </a:xfrm>
          </p:grpSpPr>
          <p:cxnSp>
            <p:nvCxnSpPr>
              <p:cNvPr id="55" name="Straight Connector 54">
                <a:extLst>
                  <a:ext uri="{FF2B5EF4-FFF2-40B4-BE49-F238E27FC236}">
                    <a16:creationId xmlns:a16="http://schemas.microsoft.com/office/drawing/2014/main" id="{2F826493-8E8D-4D37-B409-196A2478CAC6}"/>
                  </a:ext>
                </a:extLst>
              </p:cNvPr>
              <p:cNvCxnSpPr>
                <a:cxnSpLocks/>
              </p:cNvCxnSpPr>
              <p:nvPr/>
            </p:nvCxnSpPr>
            <p:spPr>
              <a:xfrm flipV="1">
                <a:off x="5853052" y="4459591"/>
                <a:ext cx="480128" cy="59204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56" name="Group 55">
                <a:extLst>
                  <a:ext uri="{FF2B5EF4-FFF2-40B4-BE49-F238E27FC236}">
                    <a16:creationId xmlns:a16="http://schemas.microsoft.com/office/drawing/2014/main" id="{5A0686FF-59DE-494E-83A6-18EA8DB2ACBE}"/>
                  </a:ext>
                </a:extLst>
              </p:cNvPr>
              <p:cNvGrpSpPr/>
              <p:nvPr/>
            </p:nvGrpSpPr>
            <p:grpSpPr>
              <a:xfrm>
                <a:off x="5606044" y="3496372"/>
                <a:ext cx="1341120" cy="942862"/>
                <a:chOff x="4754880" y="2897618"/>
                <a:chExt cx="1341120" cy="942862"/>
              </a:xfrm>
            </p:grpSpPr>
            <p:sp>
              <p:nvSpPr>
                <p:cNvPr id="59" name="Oval 58">
                  <a:extLst>
                    <a:ext uri="{FF2B5EF4-FFF2-40B4-BE49-F238E27FC236}">
                      <a16:creationId xmlns:a16="http://schemas.microsoft.com/office/drawing/2014/main" id="{5832B27E-857C-48DB-8B41-1125DBB67F5C}"/>
                    </a:ext>
                  </a:extLst>
                </p:cNvPr>
                <p:cNvSpPr/>
                <p:nvPr/>
              </p:nvSpPr>
              <p:spPr>
                <a:xfrm>
                  <a:off x="4754880" y="3302000"/>
                  <a:ext cx="1341120" cy="538480"/>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Box 59">
                  <a:extLst>
                    <a:ext uri="{FF2B5EF4-FFF2-40B4-BE49-F238E27FC236}">
                      <a16:creationId xmlns:a16="http://schemas.microsoft.com/office/drawing/2014/main" id="{3211B815-39EE-4A5C-A175-A5D0C85E9833}"/>
                    </a:ext>
                  </a:extLst>
                </p:cNvPr>
                <p:cNvSpPr txBox="1"/>
                <p:nvPr/>
              </p:nvSpPr>
              <p:spPr>
                <a:xfrm>
                  <a:off x="5060442" y="2897618"/>
                  <a:ext cx="690880" cy="923330"/>
                </a:xfrm>
                <a:prstGeom prst="rect">
                  <a:avLst/>
                </a:prstGeom>
                <a:noFill/>
              </p:spPr>
              <p:txBody>
                <a:bodyPr wrap="square" rtlCol="0">
                  <a:spAutoFit/>
                </a:bodyPr>
                <a:lstStyle/>
                <a:p>
                  <a:r>
                    <a:rPr lang="vi-VN" sz="5400" b="1">
                      <a:solidFill>
                        <a:schemeClr val="bg1"/>
                      </a:solidFill>
                    </a:rPr>
                    <a:t>N</a:t>
                  </a:r>
                  <a:endParaRPr lang="en-US" sz="5400" b="1">
                    <a:solidFill>
                      <a:schemeClr val="bg1"/>
                    </a:solidFill>
                  </a:endParaRPr>
                </a:p>
              </p:txBody>
            </p:sp>
          </p:grpSp>
          <p:sp>
            <p:nvSpPr>
              <p:cNvPr id="57" name="Oval 56">
                <a:extLst>
                  <a:ext uri="{FF2B5EF4-FFF2-40B4-BE49-F238E27FC236}">
                    <a16:creationId xmlns:a16="http://schemas.microsoft.com/office/drawing/2014/main" id="{8EC9DB32-4F54-4875-9719-945B26CEC082}"/>
                  </a:ext>
                </a:extLst>
              </p:cNvPr>
              <p:cNvSpPr/>
              <p:nvPr/>
            </p:nvSpPr>
            <p:spPr>
              <a:xfrm>
                <a:off x="5832749" y="4999473"/>
                <a:ext cx="78857" cy="7885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8449354C-DF0F-462C-BE61-D99021D1EB2B}"/>
                  </a:ext>
                </a:extLst>
              </p:cNvPr>
              <p:cNvSpPr/>
              <p:nvPr/>
            </p:nvSpPr>
            <p:spPr>
              <a:xfrm>
                <a:off x="6294514" y="4403860"/>
                <a:ext cx="78857" cy="7885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4" name="Freeform: Shape 63">
              <a:extLst>
                <a:ext uri="{FF2B5EF4-FFF2-40B4-BE49-F238E27FC236}">
                  <a16:creationId xmlns:a16="http://schemas.microsoft.com/office/drawing/2014/main" id="{4E4BB807-7218-47D9-9D4F-1025B0BBD18C}"/>
                </a:ext>
              </a:extLst>
            </p:cNvPr>
            <p:cNvSpPr/>
            <p:nvPr/>
          </p:nvSpPr>
          <p:spPr>
            <a:xfrm>
              <a:off x="7901940" y="3291840"/>
              <a:ext cx="1371600" cy="101443"/>
            </a:xfrm>
            <a:custGeom>
              <a:avLst/>
              <a:gdLst>
                <a:gd name="connsiteX0" fmla="*/ 0 w 1371600"/>
                <a:gd name="connsiteY0" fmla="*/ 0 h 101443"/>
                <a:gd name="connsiteX1" fmla="*/ 609600 w 1371600"/>
                <a:gd name="connsiteY1" fmla="*/ 99060 h 101443"/>
                <a:gd name="connsiteX2" fmla="*/ 1371600 w 1371600"/>
                <a:gd name="connsiteY2" fmla="*/ 60960 h 101443"/>
              </a:gdLst>
              <a:ahLst/>
              <a:cxnLst>
                <a:cxn ang="0">
                  <a:pos x="connsiteX0" y="connsiteY0"/>
                </a:cxn>
                <a:cxn ang="0">
                  <a:pos x="connsiteX1" y="connsiteY1"/>
                </a:cxn>
                <a:cxn ang="0">
                  <a:pos x="connsiteX2" y="connsiteY2"/>
                </a:cxn>
              </a:cxnLst>
              <a:rect l="l" t="t" r="r" b="b"/>
              <a:pathLst>
                <a:path w="1371600" h="101443">
                  <a:moveTo>
                    <a:pt x="0" y="0"/>
                  </a:moveTo>
                  <a:cubicBezTo>
                    <a:pt x="190500" y="44450"/>
                    <a:pt x="381000" y="88900"/>
                    <a:pt x="609600" y="99060"/>
                  </a:cubicBezTo>
                  <a:cubicBezTo>
                    <a:pt x="838200" y="109220"/>
                    <a:pt x="1104900" y="85090"/>
                    <a:pt x="1371600" y="60960"/>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Freeform: Shape 64">
              <a:extLst>
                <a:ext uri="{FF2B5EF4-FFF2-40B4-BE49-F238E27FC236}">
                  <a16:creationId xmlns:a16="http://schemas.microsoft.com/office/drawing/2014/main" id="{CA8AC5FC-2FEA-41B9-B7D1-8771B2BA9B08}"/>
                </a:ext>
              </a:extLst>
            </p:cNvPr>
            <p:cNvSpPr/>
            <p:nvPr/>
          </p:nvSpPr>
          <p:spPr>
            <a:xfrm rot="11086718">
              <a:off x="8349943" y="2628721"/>
              <a:ext cx="1371600" cy="101443"/>
            </a:xfrm>
            <a:custGeom>
              <a:avLst/>
              <a:gdLst>
                <a:gd name="connsiteX0" fmla="*/ 0 w 1371600"/>
                <a:gd name="connsiteY0" fmla="*/ 0 h 101443"/>
                <a:gd name="connsiteX1" fmla="*/ 609600 w 1371600"/>
                <a:gd name="connsiteY1" fmla="*/ 99060 h 101443"/>
                <a:gd name="connsiteX2" fmla="*/ 1371600 w 1371600"/>
                <a:gd name="connsiteY2" fmla="*/ 60960 h 101443"/>
              </a:gdLst>
              <a:ahLst/>
              <a:cxnLst>
                <a:cxn ang="0">
                  <a:pos x="connsiteX0" y="connsiteY0"/>
                </a:cxn>
                <a:cxn ang="0">
                  <a:pos x="connsiteX1" y="connsiteY1"/>
                </a:cxn>
                <a:cxn ang="0">
                  <a:pos x="connsiteX2" y="connsiteY2"/>
                </a:cxn>
              </a:cxnLst>
              <a:rect l="l" t="t" r="r" b="b"/>
              <a:pathLst>
                <a:path w="1371600" h="101443">
                  <a:moveTo>
                    <a:pt x="0" y="0"/>
                  </a:moveTo>
                  <a:cubicBezTo>
                    <a:pt x="190500" y="44450"/>
                    <a:pt x="381000" y="88900"/>
                    <a:pt x="609600" y="99060"/>
                  </a:cubicBezTo>
                  <a:cubicBezTo>
                    <a:pt x="838200" y="109220"/>
                    <a:pt x="1104900" y="85090"/>
                    <a:pt x="1371600" y="60960"/>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Freeform: Shape 65">
              <a:extLst>
                <a:ext uri="{FF2B5EF4-FFF2-40B4-BE49-F238E27FC236}">
                  <a16:creationId xmlns:a16="http://schemas.microsoft.com/office/drawing/2014/main" id="{FD3B25AE-16AF-4F04-B685-5E43AC78F479}"/>
                </a:ext>
              </a:extLst>
            </p:cNvPr>
            <p:cNvSpPr/>
            <p:nvPr/>
          </p:nvSpPr>
          <p:spPr>
            <a:xfrm>
              <a:off x="7438811" y="2705100"/>
              <a:ext cx="478369" cy="411480"/>
            </a:xfrm>
            <a:custGeom>
              <a:avLst/>
              <a:gdLst>
                <a:gd name="connsiteX0" fmla="*/ 478369 w 478369"/>
                <a:gd name="connsiteY0" fmla="*/ 0 h 411480"/>
                <a:gd name="connsiteX1" fmla="*/ 196429 w 478369"/>
                <a:gd name="connsiteY1" fmla="*/ 99060 h 411480"/>
                <a:gd name="connsiteX2" fmla="*/ 5929 w 478369"/>
                <a:gd name="connsiteY2" fmla="*/ 243840 h 411480"/>
                <a:gd name="connsiteX3" fmla="*/ 66889 w 478369"/>
                <a:gd name="connsiteY3" fmla="*/ 411480 h 411480"/>
              </a:gdLst>
              <a:ahLst/>
              <a:cxnLst>
                <a:cxn ang="0">
                  <a:pos x="connsiteX0" y="connsiteY0"/>
                </a:cxn>
                <a:cxn ang="0">
                  <a:pos x="connsiteX1" y="connsiteY1"/>
                </a:cxn>
                <a:cxn ang="0">
                  <a:pos x="connsiteX2" y="connsiteY2"/>
                </a:cxn>
                <a:cxn ang="0">
                  <a:pos x="connsiteX3" y="connsiteY3"/>
                </a:cxn>
              </a:cxnLst>
              <a:rect l="l" t="t" r="r" b="b"/>
              <a:pathLst>
                <a:path w="478369" h="411480">
                  <a:moveTo>
                    <a:pt x="478369" y="0"/>
                  </a:moveTo>
                  <a:cubicBezTo>
                    <a:pt x="376769" y="29210"/>
                    <a:pt x="275169" y="58420"/>
                    <a:pt x="196429" y="99060"/>
                  </a:cubicBezTo>
                  <a:cubicBezTo>
                    <a:pt x="117689" y="139700"/>
                    <a:pt x="27519" y="191770"/>
                    <a:pt x="5929" y="243840"/>
                  </a:cubicBezTo>
                  <a:cubicBezTo>
                    <a:pt x="-15661" y="295910"/>
                    <a:pt x="25614" y="353695"/>
                    <a:pt x="66889" y="411480"/>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Freeform: Shape 66">
              <a:extLst>
                <a:ext uri="{FF2B5EF4-FFF2-40B4-BE49-F238E27FC236}">
                  <a16:creationId xmlns:a16="http://schemas.microsoft.com/office/drawing/2014/main" id="{106926FE-90AB-43F2-A86F-FB4403D41124}"/>
                </a:ext>
              </a:extLst>
            </p:cNvPr>
            <p:cNvSpPr/>
            <p:nvPr/>
          </p:nvSpPr>
          <p:spPr>
            <a:xfrm rot="10800000">
              <a:off x="9512907" y="2910840"/>
              <a:ext cx="478369" cy="411480"/>
            </a:xfrm>
            <a:custGeom>
              <a:avLst/>
              <a:gdLst>
                <a:gd name="connsiteX0" fmla="*/ 478369 w 478369"/>
                <a:gd name="connsiteY0" fmla="*/ 0 h 411480"/>
                <a:gd name="connsiteX1" fmla="*/ 196429 w 478369"/>
                <a:gd name="connsiteY1" fmla="*/ 99060 h 411480"/>
                <a:gd name="connsiteX2" fmla="*/ 5929 w 478369"/>
                <a:gd name="connsiteY2" fmla="*/ 243840 h 411480"/>
                <a:gd name="connsiteX3" fmla="*/ 66889 w 478369"/>
                <a:gd name="connsiteY3" fmla="*/ 411480 h 411480"/>
              </a:gdLst>
              <a:ahLst/>
              <a:cxnLst>
                <a:cxn ang="0">
                  <a:pos x="connsiteX0" y="connsiteY0"/>
                </a:cxn>
                <a:cxn ang="0">
                  <a:pos x="connsiteX1" y="connsiteY1"/>
                </a:cxn>
                <a:cxn ang="0">
                  <a:pos x="connsiteX2" y="connsiteY2"/>
                </a:cxn>
                <a:cxn ang="0">
                  <a:pos x="connsiteX3" y="connsiteY3"/>
                </a:cxn>
              </a:cxnLst>
              <a:rect l="l" t="t" r="r" b="b"/>
              <a:pathLst>
                <a:path w="478369" h="411480">
                  <a:moveTo>
                    <a:pt x="478369" y="0"/>
                  </a:moveTo>
                  <a:cubicBezTo>
                    <a:pt x="376769" y="29210"/>
                    <a:pt x="275169" y="58420"/>
                    <a:pt x="196429" y="99060"/>
                  </a:cubicBezTo>
                  <a:cubicBezTo>
                    <a:pt x="117689" y="139700"/>
                    <a:pt x="27519" y="191770"/>
                    <a:pt x="5929" y="243840"/>
                  </a:cubicBezTo>
                  <a:cubicBezTo>
                    <a:pt x="-15661" y="295910"/>
                    <a:pt x="25614" y="353695"/>
                    <a:pt x="66889" y="411480"/>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8" name="Group 67">
              <a:extLst>
                <a:ext uri="{FF2B5EF4-FFF2-40B4-BE49-F238E27FC236}">
                  <a16:creationId xmlns:a16="http://schemas.microsoft.com/office/drawing/2014/main" id="{6B8DE9A9-E9BE-4221-A2A3-8A43C98C65DE}"/>
                </a:ext>
              </a:extLst>
            </p:cNvPr>
            <p:cNvGrpSpPr/>
            <p:nvPr/>
          </p:nvGrpSpPr>
          <p:grpSpPr>
            <a:xfrm>
              <a:off x="9273540" y="3429000"/>
              <a:ext cx="2684202" cy="1300095"/>
              <a:chOff x="4262962" y="3139139"/>
              <a:chExt cx="2684202" cy="1300095"/>
            </a:xfrm>
          </p:grpSpPr>
          <p:cxnSp>
            <p:nvCxnSpPr>
              <p:cNvPr id="69" name="Straight Connector 68">
                <a:extLst>
                  <a:ext uri="{FF2B5EF4-FFF2-40B4-BE49-F238E27FC236}">
                    <a16:creationId xmlns:a16="http://schemas.microsoft.com/office/drawing/2014/main" id="{5F5533D7-A9BC-4BC1-988D-2003203260E5}"/>
                  </a:ext>
                </a:extLst>
              </p:cNvPr>
              <p:cNvCxnSpPr>
                <a:cxnSpLocks/>
              </p:cNvCxnSpPr>
              <p:nvPr/>
            </p:nvCxnSpPr>
            <p:spPr>
              <a:xfrm>
                <a:off x="4321516" y="3185705"/>
                <a:ext cx="1371729" cy="84294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70" name="Group 69">
                <a:extLst>
                  <a:ext uri="{FF2B5EF4-FFF2-40B4-BE49-F238E27FC236}">
                    <a16:creationId xmlns:a16="http://schemas.microsoft.com/office/drawing/2014/main" id="{B6632692-2C2B-48B1-996F-775D67F52CBC}"/>
                  </a:ext>
                </a:extLst>
              </p:cNvPr>
              <p:cNvGrpSpPr/>
              <p:nvPr/>
            </p:nvGrpSpPr>
            <p:grpSpPr>
              <a:xfrm>
                <a:off x="5606044" y="3496372"/>
                <a:ext cx="1341120" cy="942862"/>
                <a:chOff x="4754880" y="2897618"/>
                <a:chExt cx="1341120" cy="942862"/>
              </a:xfrm>
            </p:grpSpPr>
            <p:sp>
              <p:nvSpPr>
                <p:cNvPr id="73" name="Oval 72">
                  <a:extLst>
                    <a:ext uri="{FF2B5EF4-FFF2-40B4-BE49-F238E27FC236}">
                      <a16:creationId xmlns:a16="http://schemas.microsoft.com/office/drawing/2014/main" id="{900C3AD6-4A02-48EC-8FC1-CA043980B7F9}"/>
                    </a:ext>
                  </a:extLst>
                </p:cNvPr>
                <p:cNvSpPr/>
                <p:nvPr/>
              </p:nvSpPr>
              <p:spPr>
                <a:xfrm>
                  <a:off x="4754880" y="3302000"/>
                  <a:ext cx="1341120" cy="538480"/>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TextBox 73">
                  <a:extLst>
                    <a:ext uri="{FF2B5EF4-FFF2-40B4-BE49-F238E27FC236}">
                      <a16:creationId xmlns:a16="http://schemas.microsoft.com/office/drawing/2014/main" id="{2D19CFBE-E2F0-4B5A-8F6A-F2CC84C23392}"/>
                    </a:ext>
                  </a:extLst>
                </p:cNvPr>
                <p:cNvSpPr txBox="1"/>
                <p:nvPr/>
              </p:nvSpPr>
              <p:spPr>
                <a:xfrm>
                  <a:off x="5060442" y="2897618"/>
                  <a:ext cx="690880" cy="923330"/>
                </a:xfrm>
                <a:prstGeom prst="rect">
                  <a:avLst/>
                </a:prstGeom>
                <a:noFill/>
              </p:spPr>
              <p:txBody>
                <a:bodyPr wrap="square" rtlCol="0">
                  <a:spAutoFit/>
                </a:bodyPr>
                <a:lstStyle/>
                <a:p>
                  <a:r>
                    <a:rPr lang="vi-VN" sz="5400" b="1">
                      <a:solidFill>
                        <a:schemeClr val="bg1"/>
                      </a:solidFill>
                    </a:rPr>
                    <a:t>N</a:t>
                  </a:r>
                  <a:endParaRPr lang="en-US" sz="5400" b="1">
                    <a:solidFill>
                      <a:schemeClr val="bg1"/>
                    </a:solidFill>
                  </a:endParaRPr>
                </a:p>
              </p:txBody>
            </p:sp>
          </p:grpSp>
          <p:sp>
            <p:nvSpPr>
              <p:cNvPr id="71" name="Oval 70">
                <a:extLst>
                  <a:ext uri="{FF2B5EF4-FFF2-40B4-BE49-F238E27FC236}">
                    <a16:creationId xmlns:a16="http://schemas.microsoft.com/office/drawing/2014/main" id="{6FC178A8-1FCF-47FB-BFCA-8326382477A6}"/>
                  </a:ext>
                </a:extLst>
              </p:cNvPr>
              <p:cNvSpPr/>
              <p:nvPr/>
            </p:nvSpPr>
            <p:spPr>
              <a:xfrm>
                <a:off x="4262962" y="3139139"/>
                <a:ext cx="78857" cy="7885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1D0DD47B-D3A0-4A1A-A7E3-98405E107717}"/>
                  </a:ext>
                </a:extLst>
              </p:cNvPr>
              <p:cNvSpPr/>
              <p:nvPr/>
            </p:nvSpPr>
            <p:spPr>
              <a:xfrm>
                <a:off x="5660674" y="3996363"/>
                <a:ext cx="78857" cy="7885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7591487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dissolve">
                                      <p:cBhvr>
                                        <p:cTn id="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icture containing plant&#10;&#10;Description automatically generated">
            <a:extLst>
              <a:ext uri="{FF2B5EF4-FFF2-40B4-BE49-F238E27FC236}">
                <a16:creationId xmlns:a16="http://schemas.microsoft.com/office/drawing/2014/main" id="{25E5728A-CD35-40AC-B8B7-F1C40585A550}"/>
              </a:ext>
            </a:extLst>
          </p:cNvPr>
          <p:cNvPicPr>
            <a:picLocks noChangeAspect="1"/>
          </p:cNvPicPr>
          <p:nvPr/>
        </p:nvPicPr>
        <p:blipFill rotWithShape="1">
          <a:blip r:embed="rId2">
            <a:extLst>
              <a:ext uri="{28A0092B-C50C-407E-A947-70E740481C1C}">
                <a14:useLocalDpi xmlns:a14="http://schemas.microsoft.com/office/drawing/2010/main" val="0"/>
              </a:ext>
            </a:extLst>
          </a:blip>
          <a:srcRect t="15746"/>
          <a:stretch/>
        </p:blipFill>
        <p:spPr>
          <a:xfrm>
            <a:off x="20" y="1282"/>
            <a:ext cx="12191980" cy="6856718"/>
          </a:xfrm>
          <a:prstGeom prst="rect">
            <a:avLst/>
          </a:prstGeom>
        </p:spPr>
      </p:pic>
      <p:grpSp>
        <p:nvGrpSpPr>
          <p:cNvPr id="5" name="Group 4">
            <a:extLst>
              <a:ext uri="{FF2B5EF4-FFF2-40B4-BE49-F238E27FC236}">
                <a16:creationId xmlns:a16="http://schemas.microsoft.com/office/drawing/2014/main" id="{6ABB33A8-E99A-486E-B594-A2007A94C95B}"/>
              </a:ext>
            </a:extLst>
          </p:cNvPr>
          <p:cNvGrpSpPr/>
          <p:nvPr/>
        </p:nvGrpSpPr>
        <p:grpSpPr>
          <a:xfrm>
            <a:off x="4587703" y="1125400"/>
            <a:ext cx="1076253" cy="927805"/>
            <a:chOff x="566966" y="810228"/>
            <a:chExt cx="1076253" cy="927805"/>
          </a:xfrm>
        </p:grpSpPr>
        <p:sp>
          <p:nvSpPr>
            <p:cNvPr id="6" name="TextBox 5">
              <a:extLst>
                <a:ext uri="{FF2B5EF4-FFF2-40B4-BE49-F238E27FC236}">
                  <a16:creationId xmlns:a16="http://schemas.microsoft.com/office/drawing/2014/main" id="{183C6109-9B6C-44B4-92C6-C3EA36E312B1}"/>
                </a:ext>
              </a:extLst>
            </p:cNvPr>
            <p:cNvSpPr txBox="1"/>
            <p:nvPr/>
          </p:nvSpPr>
          <p:spPr>
            <a:xfrm>
              <a:off x="744571" y="981102"/>
              <a:ext cx="798559" cy="584775"/>
            </a:xfrm>
            <a:prstGeom prst="rect">
              <a:avLst/>
            </a:prstGeom>
            <a:noFill/>
          </p:spPr>
          <p:txBody>
            <a:bodyPr wrap="square" rtlCol="0">
              <a:spAutoFit/>
            </a:bodyPr>
            <a:lstStyle/>
            <a:p>
              <a:r>
                <a:rPr lang="vi-VN" sz="3200" b="1">
                  <a:solidFill>
                    <a:schemeClr val="bg1"/>
                  </a:solidFill>
                </a:rPr>
                <a:t>Cu</a:t>
              </a:r>
              <a:endParaRPr lang="en-US" sz="3200" b="1">
                <a:solidFill>
                  <a:schemeClr val="bg1"/>
                </a:solidFill>
              </a:endParaRPr>
            </a:p>
          </p:txBody>
        </p:sp>
        <p:sp>
          <p:nvSpPr>
            <p:cNvPr id="7" name="Hexagon 6">
              <a:extLst>
                <a:ext uri="{FF2B5EF4-FFF2-40B4-BE49-F238E27FC236}">
                  <a16:creationId xmlns:a16="http://schemas.microsoft.com/office/drawing/2014/main" id="{7F8D2F97-0BFB-4557-8B8C-A13ACAAA1D47}"/>
                </a:ext>
              </a:extLst>
            </p:cNvPr>
            <p:cNvSpPr/>
            <p:nvPr/>
          </p:nvSpPr>
          <p:spPr>
            <a:xfrm>
              <a:off x="566966" y="810228"/>
              <a:ext cx="1076253" cy="927805"/>
            </a:xfrm>
            <a:prstGeom prst="hexagon">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308A5DC7-D975-4FAF-8DF8-D579ACE3B023}"/>
                </a:ext>
              </a:extLst>
            </p:cNvPr>
            <p:cNvCxnSpPr/>
            <p:nvPr/>
          </p:nvCxnSpPr>
          <p:spPr>
            <a:xfrm flipH="1">
              <a:off x="1365504" y="1274130"/>
              <a:ext cx="176784" cy="35394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E6375E4-4DE0-4681-8790-93D0EDB0A64E}"/>
                </a:ext>
              </a:extLst>
            </p:cNvPr>
            <p:cNvCxnSpPr>
              <a:cxnSpLocks/>
            </p:cNvCxnSpPr>
            <p:nvPr/>
          </p:nvCxnSpPr>
          <p:spPr>
            <a:xfrm>
              <a:off x="666325" y="1274130"/>
              <a:ext cx="176812" cy="35394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168A124-9DF4-46DE-8873-A367D3721600}"/>
                </a:ext>
              </a:extLst>
            </p:cNvPr>
            <p:cNvCxnSpPr>
              <a:cxnSpLocks/>
            </p:cNvCxnSpPr>
            <p:nvPr/>
          </p:nvCxnSpPr>
          <p:spPr>
            <a:xfrm>
              <a:off x="886487" y="907939"/>
              <a:ext cx="43721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AE6F6996-0C8A-42EC-8761-E7E908D34D84}"/>
              </a:ext>
            </a:extLst>
          </p:cNvPr>
          <p:cNvGrpSpPr/>
          <p:nvPr/>
        </p:nvGrpSpPr>
        <p:grpSpPr>
          <a:xfrm>
            <a:off x="6463266" y="2053205"/>
            <a:ext cx="1076253" cy="927805"/>
            <a:chOff x="566966" y="810228"/>
            <a:chExt cx="1076253" cy="927805"/>
          </a:xfrm>
        </p:grpSpPr>
        <p:sp>
          <p:nvSpPr>
            <p:cNvPr id="13" name="TextBox 12">
              <a:extLst>
                <a:ext uri="{FF2B5EF4-FFF2-40B4-BE49-F238E27FC236}">
                  <a16:creationId xmlns:a16="http://schemas.microsoft.com/office/drawing/2014/main" id="{135D20F8-CB90-4C73-BAEC-7A6793779A22}"/>
                </a:ext>
              </a:extLst>
            </p:cNvPr>
            <p:cNvSpPr txBox="1"/>
            <p:nvPr/>
          </p:nvSpPr>
          <p:spPr>
            <a:xfrm>
              <a:off x="734411" y="981102"/>
              <a:ext cx="798559" cy="584775"/>
            </a:xfrm>
            <a:prstGeom prst="rect">
              <a:avLst/>
            </a:prstGeom>
            <a:noFill/>
          </p:spPr>
          <p:txBody>
            <a:bodyPr wrap="square" rtlCol="0">
              <a:spAutoFit/>
            </a:bodyPr>
            <a:lstStyle/>
            <a:p>
              <a:r>
                <a:rPr lang="vi-VN" sz="3200" b="1">
                  <a:solidFill>
                    <a:schemeClr val="bg1"/>
                  </a:solidFill>
                </a:rPr>
                <a:t>Mo</a:t>
              </a:r>
              <a:endParaRPr lang="en-US" sz="3200" b="1">
                <a:solidFill>
                  <a:schemeClr val="bg1"/>
                </a:solidFill>
              </a:endParaRPr>
            </a:p>
          </p:txBody>
        </p:sp>
        <p:sp>
          <p:nvSpPr>
            <p:cNvPr id="14" name="Hexagon 13">
              <a:extLst>
                <a:ext uri="{FF2B5EF4-FFF2-40B4-BE49-F238E27FC236}">
                  <a16:creationId xmlns:a16="http://schemas.microsoft.com/office/drawing/2014/main" id="{4E962781-8CA7-4813-9960-ABB04959B0AC}"/>
                </a:ext>
              </a:extLst>
            </p:cNvPr>
            <p:cNvSpPr/>
            <p:nvPr/>
          </p:nvSpPr>
          <p:spPr>
            <a:xfrm>
              <a:off x="566966" y="810228"/>
              <a:ext cx="1076253" cy="927805"/>
            </a:xfrm>
            <a:prstGeom prst="hexagon">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797B99FD-FCC4-4EFF-A693-F68750028011}"/>
                </a:ext>
              </a:extLst>
            </p:cNvPr>
            <p:cNvCxnSpPr/>
            <p:nvPr/>
          </p:nvCxnSpPr>
          <p:spPr>
            <a:xfrm flipH="1">
              <a:off x="1365504" y="1274130"/>
              <a:ext cx="176784" cy="35394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9A3F6A8-8DD9-42F8-BCFF-C4A8A874620F}"/>
                </a:ext>
              </a:extLst>
            </p:cNvPr>
            <p:cNvCxnSpPr>
              <a:cxnSpLocks/>
            </p:cNvCxnSpPr>
            <p:nvPr/>
          </p:nvCxnSpPr>
          <p:spPr>
            <a:xfrm>
              <a:off x="666325" y="1274130"/>
              <a:ext cx="176812" cy="35394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3DCDBD0-129E-44A0-ACEC-5440661789CB}"/>
                </a:ext>
              </a:extLst>
            </p:cNvPr>
            <p:cNvCxnSpPr>
              <a:cxnSpLocks/>
            </p:cNvCxnSpPr>
            <p:nvPr/>
          </p:nvCxnSpPr>
          <p:spPr>
            <a:xfrm>
              <a:off x="886487" y="907939"/>
              <a:ext cx="43721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4A99A48D-D619-4AC2-AA18-95D81BBDBA3E}"/>
              </a:ext>
            </a:extLst>
          </p:cNvPr>
          <p:cNvGrpSpPr/>
          <p:nvPr/>
        </p:nvGrpSpPr>
        <p:grpSpPr>
          <a:xfrm>
            <a:off x="8001604" y="931506"/>
            <a:ext cx="1076253" cy="927805"/>
            <a:chOff x="566966" y="810228"/>
            <a:chExt cx="1076253" cy="927805"/>
          </a:xfrm>
        </p:grpSpPr>
        <p:sp>
          <p:nvSpPr>
            <p:cNvPr id="20" name="TextBox 19">
              <a:extLst>
                <a:ext uri="{FF2B5EF4-FFF2-40B4-BE49-F238E27FC236}">
                  <a16:creationId xmlns:a16="http://schemas.microsoft.com/office/drawing/2014/main" id="{2A0F79FD-CEA6-40B3-B1DB-56477F84E469}"/>
                </a:ext>
              </a:extLst>
            </p:cNvPr>
            <p:cNvSpPr txBox="1"/>
            <p:nvPr/>
          </p:nvSpPr>
          <p:spPr>
            <a:xfrm>
              <a:off x="754731" y="981102"/>
              <a:ext cx="798559" cy="584775"/>
            </a:xfrm>
            <a:prstGeom prst="rect">
              <a:avLst/>
            </a:prstGeom>
            <a:noFill/>
          </p:spPr>
          <p:txBody>
            <a:bodyPr wrap="square" rtlCol="0">
              <a:spAutoFit/>
            </a:bodyPr>
            <a:lstStyle/>
            <a:p>
              <a:r>
                <a:rPr lang="vi-VN" sz="3200" b="1">
                  <a:solidFill>
                    <a:schemeClr val="bg1"/>
                  </a:solidFill>
                </a:rPr>
                <a:t>Bo</a:t>
              </a:r>
              <a:endParaRPr lang="en-US" sz="3200" b="1">
                <a:solidFill>
                  <a:schemeClr val="bg1"/>
                </a:solidFill>
              </a:endParaRPr>
            </a:p>
          </p:txBody>
        </p:sp>
        <p:sp>
          <p:nvSpPr>
            <p:cNvPr id="21" name="Hexagon 20">
              <a:extLst>
                <a:ext uri="{FF2B5EF4-FFF2-40B4-BE49-F238E27FC236}">
                  <a16:creationId xmlns:a16="http://schemas.microsoft.com/office/drawing/2014/main" id="{B718FFD5-CAAD-48BD-9A5F-89B72A0C4B7D}"/>
                </a:ext>
              </a:extLst>
            </p:cNvPr>
            <p:cNvSpPr/>
            <p:nvPr/>
          </p:nvSpPr>
          <p:spPr>
            <a:xfrm>
              <a:off x="566966" y="810228"/>
              <a:ext cx="1076253" cy="927805"/>
            </a:xfrm>
            <a:prstGeom prst="hexagon">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5DA69D06-2F08-4470-9BEE-6319F5EED7F4}"/>
                </a:ext>
              </a:extLst>
            </p:cNvPr>
            <p:cNvCxnSpPr/>
            <p:nvPr/>
          </p:nvCxnSpPr>
          <p:spPr>
            <a:xfrm flipH="1">
              <a:off x="1365504" y="1274130"/>
              <a:ext cx="176784" cy="35394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6F8D6E7-98F0-400E-AD02-D6C5ED9851F6}"/>
                </a:ext>
              </a:extLst>
            </p:cNvPr>
            <p:cNvCxnSpPr>
              <a:cxnSpLocks/>
            </p:cNvCxnSpPr>
            <p:nvPr/>
          </p:nvCxnSpPr>
          <p:spPr>
            <a:xfrm>
              <a:off x="666325" y="1274130"/>
              <a:ext cx="176812" cy="35394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E6284E9-EAD9-4495-8910-9934684FF2A0}"/>
                </a:ext>
              </a:extLst>
            </p:cNvPr>
            <p:cNvCxnSpPr>
              <a:cxnSpLocks/>
            </p:cNvCxnSpPr>
            <p:nvPr/>
          </p:nvCxnSpPr>
          <p:spPr>
            <a:xfrm>
              <a:off x="886487" y="907939"/>
              <a:ext cx="43721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7" name="Group 26">
            <a:extLst>
              <a:ext uri="{FF2B5EF4-FFF2-40B4-BE49-F238E27FC236}">
                <a16:creationId xmlns:a16="http://schemas.microsoft.com/office/drawing/2014/main" id="{7D0AE385-5192-484F-94AA-1D6AE221697C}"/>
              </a:ext>
            </a:extLst>
          </p:cNvPr>
          <p:cNvGrpSpPr/>
          <p:nvPr/>
        </p:nvGrpSpPr>
        <p:grpSpPr>
          <a:xfrm>
            <a:off x="-121920" y="4804797"/>
            <a:ext cx="12446000" cy="2221460"/>
            <a:chOff x="-121920" y="5118693"/>
            <a:chExt cx="12446000" cy="1907563"/>
          </a:xfrm>
        </p:grpSpPr>
        <p:sp>
          <p:nvSpPr>
            <p:cNvPr id="25" name="Rectangle 24">
              <a:extLst>
                <a:ext uri="{FF2B5EF4-FFF2-40B4-BE49-F238E27FC236}">
                  <a16:creationId xmlns:a16="http://schemas.microsoft.com/office/drawing/2014/main" id="{4112364E-6BCA-4DC4-B210-0D31D077DB70}"/>
                </a:ext>
              </a:extLst>
            </p:cNvPr>
            <p:cNvSpPr/>
            <p:nvPr/>
          </p:nvSpPr>
          <p:spPr>
            <a:xfrm>
              <a:off x="-1504" y="5118693"/>
              <a:ext cx="12188952" cy="1738025"/>
            </a:xfrm>
            <a:custGeom>
              <a:avLst/>
              <a:gdLst>
                <a:gd name="connsiteX0" fmla="*/ 0 w 12188952"/>
                <a:gd name="connsiteY0" fmla="*/ 0 h 1532179"/>
                <a:gd name="connsiteX1" fmla="*/ 12188952 w 12188952"/>
                <a:gd name="connsiteY1" fmla="*/ 0 h 1532179"/>
                <a:gd name="connsiteX2" fmla="*/ 12188952 w 12188952"/>
                <a:gd name="connsiteY2" fmla="*/ 1532179 h 1532179"/>
                <a:gd name="connsiteX3" fmla="*/ 0 w 12188952"/>
                <a:gd name="connsiteY3" fmla="*/ 1532179 h 1532179"/>
                <a:gd name="connsiteX4" fmla="*/ 0 w 12188952"/>
                <a:gd name="connsiteY4" fmla="*/ 0 h 1532179"/>
                <a:gd name="connsiteX0" fmla="*/ 0 w 12188952"/>
                <a:gd name="connsiteY0" fmla="*/ 0 h 1532179"/>
                <a:gd name="connsiteX1" fmla="*/ 12188952 w 12188952"/>
                <a:gd name="connsiteY1" fmla="*/ 0 h 1532179"/>
                <a:gd name="connsiteX2" fmla="*/ 12188952 w 12188952"/>
                <a:gd name="connsiteY2" fmla="*/ 1532179 h 1532179"/>
                <a:gd name="connsiteX3" fmla="*/ 0 w 12188952"/>
                <a:gd name="connsiteY3" fmla="*/ 1532179 h 1532179"/>
                <a:gd name="connsiteX4" fmla="*/ 0 w 12188952"/>
                <a:gd name="connsiteY4" fmla="*/ 0 h 1532179"/>
                <a:gd name="connsiteX0" fmla="*/ 0 w 12188952"/>
                <a:gd name="connsiteY0" fmla="*/ 205846 h 1738025"/>
                <a:gd name="connsiteX1" fmla="*/ 12188952 w 12188952"/>
                <a:gd name="connsiteY1" fmla="*/ 205846 h 1738025"/>
                <a:gd name="connsiteX2" fmla="*/ 12188952 w 12188952"/>
                <a:gd name="connsiteY2" fmla="*/ 1738025 h 1738025"/>
                <a:gd name="connsiteX3" fmla="*/ 0 w 12188952"/>
                <a:gd name="connsiteY3" fmla="*/ 1738025 h 1738025"/>
                <a:gd name="connsiteX4" fmla="*/ 0 w 12188952"/>
                <a:gd name="connsiteY4" fmla="*/ 205846 h 173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8952" h="1738025">
                  <a:moveTo>
                    <a:pt x="0" y="205846"/>
                  </a:moveTo>
                  <a:cubicBezTo>
                    <a:pt x="4073144" y="1110086"/>
                    <a:pt x="8501888" y="-556154"/>
                    <a:pt x="12188952" y="205846"/>
                  </a:cubicBezTo>
                  <a:lnTo>
                    <a:pt x="12188952" y="1738025"/>
                  </a:lnTo>
                  <a:lnTo>
                    <a:pt x="0" y="1738025"/>
                  </a:lnTo>
                  <a:lnTo>
                    <a:pt x="0" y="205846"/>
                  </a:lnTo>
                  <a:close/>
                </a:path>
              </a:pathLst>
            </a:cu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58B810E-6976-4DCC-B0D2-9AA1FB4B2D3D}"/>
                </a:ext>
              </a:extLst>
            </p:cNvPr>
            <p:cNvSpPr txBox="1"/>
            <p:nvPr/>
          </p:nvSpPr>
          <p:spPr>
            <a:xfrm>
              <a:off x="299901" y="5824893"/>
              <a:ext cx="11580086" cy="813013"/>
            </a:xfrm>
            <a:prstGeom prst="rect">
              <a:avLst/>
            </a:prstGeom>
            <a:noFill/>
          </p:spPr>
          <p:txBody>
            <a:bodyPr wrap="square" rtlCol="0">
              <a:spAutoFit/>
            </a:bodyPr>
            <a:lstStyle/>
            <a:p>
              <a:pPr algn="just">
                <a:lnSpc>
                  <a:spcPct val="120000"/>
                </a:lnSpc>
              </a:pPr>
              <a:r>
                <a:rPr lang="vi-VN" sz="2400" b="1" dirty="0">
                  <a:solidFill>
                    <a:schemeClr val="bg1"/>
                  </a:solidFill>
                  <a:latin typeface="+mj-lt"/>
                </a:rPr>
                <a:t>Một số khoáng chất như Cu, Mo, B,... cây trồng cần một lượng rất nhỏ nhưng không thể thiếu vì chúng tham gia điều tiết </a:t>
              </a:r>
              <a:r>
                <a:rPr lang="vi-VN" sz="2400" b="1" dirty="0">
                  <a:solidFill>
                    <a:srgbClr val="FFC000"/>
                  </a:solidFill>
                  <a:latin typeface="+mj-lt"/>
                </a:rPr>
                <a:t>quá trình trao đổi chất.</a:t>
              </a:r>
              <a:endParaRPr lang="en-US" sz="2400" b="1" dirty="0">
                <a:solidFill>
                  <a:srgbClr val="FFC000"/>
                </a:solidFill>
                <a:latin typeface="+mj-lt"/>
              </a:endParaRPr>
            </a:p>
          </p:txBody>
        </p:sp>
        <p:sp>
          <p:nvSpPr>
            <p:cNvPr id="26" name="Rectangle 24">
              <a:extLst>
                <a:ext uri="{FF2B5EF4-FFF2-40B4-BE49-F238E27FC236}">
                  <a16:creationId xmlns:a16="http://schemas.microsoft.com/office/drawing/2014/main" id="{546AB48A-C5BB-4190-9087-400CD4BC043F}"/>
                </a:ext>
              </a:extLst>
            </p:cNvPr>
            <p:cNvSpPr/>
            <p:nvPr/>
          </p:nvSpPr>
          <p:spPr>
            <a:xfrm>
              <a:off x="-121920" y="5288231"/>
              <a:ext cx="12446000" cy="1738025"/>
            </a:xfrm>
            <a:custGeom>
              <a:avLst/>
              <a:gdLst>
                <a:gd name="connsiteX0" fmla="*/ 0 w 12188952"/>
                <a:gd name="connsiteY0" fmla="*/ 0 h 1532179"/>
                <a:gd name="connsiteX1" fmla="*/ 12188952 w 12188952"/>
                <a:gd name="connsiteY1" fmla="*/ 0 h 1532179"/>
                <a:gd name="connsiteX2" fmla="*/ 12188952 w 12188952"/>
                <a:gd name="connsiteY2" fmla="*/ 1532179 h 1532179"/>
                <a:gd name="connsiteX3" fmla="*/ 0 w 12188952"/>
                <a:gd name="connsiteY3" fmla="*/ 1532179 h 1532179"/>
                <a:gd name="connsiteX4" fmla="*/ 0 w 12188952"/>
                <a:gd name="connsiteY4" fmla="*/ 0 h 1532179"/>
                <a:gd name="connsiteX0" fmla="*/ 0 w 12188952"/>
                <a:gd name="connsiteY0" fmla="*/ 0 h 1532179"/>
                <a:gd name="connsiteX1" fmla="*/ 12188952 w 12188952"/>
                <a:gd name="connsiteY1" fmla="*/ 0 h 1532179"/>
                <a:gd name="connsiteX2" fmla="*/ 12188952 w 12188952"/>
                <a:gd name="connsiteY2" fmla="*/ 1532179 h 1532179"/>
                <a:gd name="connsiteX3" fmla="*/ 0 w 12188952"/>
                <a:gd name="connsiteY3" fmla="*/ 1532179 h 1532179"/>
                <a:gd name="connsiteX4" fmla="*/ 0 w 12188952"/>
                <a:gd name="connsiteY4" fmla="*/ 0 h 1532179"/>
                <a:gd name="connsiteX0" fmla="*/ 0 w 12188952"/>
                <a:gd name="connsiteY0" fmla="*/ 205846 h 1738025"/>
                <a:gd name="connsiteX1" fmla="*/ 12188952 w 12188952"/>
                <a:gd name="connsiteY1" fmla="*/ 205846 h 1738025"/>
                <a:gd name="connsiteX2" fmla="*/ 12188952 w 12188952"/>
                <a:gd name="connsiteY2" fmla="*/ 1738025 h 1738025"/>
                <a:gd name="connsiteX3" fmla="*/ 0 w 12188952"/>
                <a:gd name="connsiteY3" fmla="*/ 1738025 h 1738025"/>
                <a:gd name="connsiteX4" fmla="*/ 0 w 12188952"/>
                <a:gd name="connsiteY4" fmla="*/ 205846 h 173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8952" h="1738025">
                  <a:moveTo>
                    <a:pt x="0" y="205846"/>
                  </a:moveTo>
                  <a:cubicBezTo>
                    <a:pt x="4073144" y="1110086"/>
                    <a:pt x="8501888" y="-556154"/>
                    <a:pt x="12188952" y="205846"/>
                  </a:cubicBezTo>
                  <a:lnTo>
                    <a:pt x="12188952" y="1738025"/>
                  </a:lnTo>
                  <a:lnTo>
                    <a:pt x="0" y="1738025"/>
                  </a:lnTo>
                  <a:lnTo>
                    <a:pt x="0" y="205846"/>
                  </a:ln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8721864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hand holding a seedling&#10;&#10;Description automatically generated with medium confidence">
            <a:extLst>
              <a:ext uri="{FF2B5EF4-FFF2-40B4-BE49-F238E27FC236}">
                <a16:creationId xmlns:a16="http://schemas.microsoft.com/office/drawing/2014/main" id="{363ADFAF-0D8F-4F50-B7E4-FE82A195253A}"/>
              </a:ext>
            </a:extLst>
          </p:cNvPr>
          <p:cNvPicPr>
            <a:picLocks noChangeAspect="1"/>
          </p:cNvPicPr>
          <p:nvPr/>
        </p:nvPicPr>
        <p:blipFill rotWithShape="1">
          <a:blip r:embed="rId2">
            <a:extLst>
              <a:ext uri="{28A0092B-C50C-407E-A947-70E740481C1C}">
                <a14:useLocalDpi xmlns:a14="http://schemas.microsoft.com/office/drawing/2010/main" val="0"/>
              </a:ext>
            </a:extLst>
          </a:blip>
          <a:srcRect t="15746"/>
          <a:stretch/>
        </p:blipFill>
        <p:spPr>
          <a:xfrm>
            <a:off x="20" y="1282"/>
            <a:ext cx="12191980" cy="6856718"/>
          </a:xfrm>
          <a:prstGeom prst="rect">
            <a:avLst/>
          </a:prstGeom>
        </p:spPr>
      </p:pic>
      <p:grpSp>
        <p:nvGrpSpPr>
          <p:cNvPr id="17" name="Group 16">
            <a:extLst>
              <a:ext uri="{FF2B5EF4-FFF2-40B4-BE49-F238E27FC236}">
                <a16:creationId xmlns:a16="http://schemas.microsoft.com/office/drawing/2014/main" id="{4DCD5C10-2BC9-45E4-98C5-5B49F36CEA56}"/>
              </a:ext>
            </a:extLst>
          </p:cNvPr>
          <p:cNvGrpSpPr/>
          <p:nvPr/>
        </p:nvGrpSpPr>
        <p:grpSpPr>
          <a:xfrm>
            <a:off x="566966" y="810228"/>
            <a:ext cx="1076253" cy="927805"/>
            <a:chOff x="566966" y="810228"/>
            <a:chExt cx="1076253" cy="927805"/>
          </a:xfrm>
        </p:grpSpPr>
        <p:sp>
          <p:nvSpPr>
            <p:cNvPr id="6" name="TextBox 5">
              <a:extLst>
                <a:ext uri="{FF2B5EF4-FFF2-40B4-BE49-F238E27FC236}">
                  <a16:creationId xmlns:a16="http://schemas.microsoft.com/office/drawing/2014/main" id="{AA8A82F9-986B-4323-BEC1-483249D1B299}"/>
                </a:ext>
              </a:extLst>
            </p:cNvPr>
            <p:cNvSpPr txBox="1"/>
            <p:nvPr/>
          </p:nvSpPr>
          <p:spPr>
            <a:xfrm>
              <a:off x="844661" y="920187"/>
              <a:ext cx="474562" cy="707886"/>
            </a:xfrm>
            <a:prstGeom prst="rect">
              <a:avLst/>
            </a:prstGeom>
            <a:noFill/>
          </p:spPr>
          <p:txBody>
            <a:bodyPr wrap="square" rtlCol="0">
              <a:spAutoFit/>
            </a:bodyPr>
            <a:lstStyle/>
            <a:p>
              <a:r>
                <a:rPr lang="vi-VN" sz="4000" b="1">
                  <a:solidFill>
                    <a:schemeClr val="bg1"/>
                  </a:solidFill>
                </a:rPr>
                <a:t>N</a:t>
              </a:r>
              <a:endParaRPr lang="en-US" sz="4000" b="1">
                <a:solidFill>
                  <a:schemeClr val="bg1"/>
                </a:solidFill>
              </a:endParaRPr>
            </a:p>
          </p:txBody>
        </p:sp>
        <p:sp>
          <p:nvSpPr>
            <p:cNvPr id="7" name="Hexagon 6">
              <a:extLst>
                <a:ext uri="{FF2B5EF4-FFF2-40B4-BE49-F238E27FC236}">
                  <a16:creationId xmlns:a16="http://schemas.microsoft.com/office/drawing/2014/main" id="{27B48816-A709-40AD-BE9C-769DC39EB7B1}"/>
                </a:ext>
              </a:extLst>
            </p:cNvPr>
            <p:cNvSpPr/>
            <p:nvPr/>
          </p:nvSpPr>
          <p:spPr>
            <a:xfrm>
              <a:off x="566966" y="810228"/>
              <a:ext cx="1076253" cy="927805"/>
            </a:xfrm>
            <a:prstGeom prst="hexagon">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BB4EB652-F02C-4653-A695-BC8B0F9C5181}"/>
                </a:ext>
              </a:extLst>
            </p:cNvPr>
            <p:cNvCxnSpPr/>
            <p:nvPr/>
          </p:nvCxnSpPr>
          <p:spPr>
            <a:xfrm flipH="1">
              <a:off x="1365504" y="1274130"/>
              <a:ext cx="176784" cy="35394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2D12F3B-52BD-4745-9E47-708D60E2D417}"/>
                </a:ext>
              </a:extLst>
            </p:cNvPr>
            <p:cNvCxnSpPr>
              <a:cxnSpLocks/>
            </p:cNvCxnSpPr>
            <p:nvPr/>
          </p:nvCxnSpPr>
          <p:spPr>
            <a:xfrm>
              <a:off x="666325" y="1274130"/>
              <a:ext cx="176812" cy="35394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AE75628-D615-48AC-975C-047E3C88564A}"/>
                </a:ext>
              </a:extLst>
            </p:cNvPr>
            <p:cNvCxnSpPr>
              <a:cxnSpLocks/>
            </p:cNvCxnSpPr>
            <p:nvPr/>
          </p:nvCxnSpPr>
          <p:spPr>
            <a:xfrm>
              <a:off x="886487" y="907939"/>
              <a:ext cx="43721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DD9E01D7-9D45-4460-8262-6F9748A39F9F}"/>
              </a:ext>
            </a:extLst>
          </p:cNvPr>
          <p:cNvGrpSpPr/>
          <p:nvPr/>
        </p:nvGrpSpPr>
        <p:grpSpPr>
          <a:xfrm>
            <a:off x="2796741" y="119249"/>
            <a:ext cx="1076253" cy="927805"/>
            <a:chOff x="566966" y="810228"/>
            <a:chExt cx="1076253" cy="927805"/>
          </a:xfrm>
        </p:grpSpPr>
        <p:sp>
          <p:nvSpPr>
            <p:cNvPr id="19" name="TextBox 18">
              <a:extLst>
                <a:ext uri="{FF2B5EF4-FFF2-40B4-BE49-F238E27FC236}">
                  <a16:creationId xmlns:a16="http://schemas.microsoft.com/office/drawing/2014/main" id="{A7B0DCE2-3138-4BF7-9962-6874D3F0CEB1}"/>
                </a:ext>
              </a:extLst>
            </p:cNvPr>
            <p:cNvSpPr txBox="1"/>
            <p:nvPr/>
          </p:nvSpPr>
          <p:spPr>
            <a:xfrm>
              <a:off x="844661" y="920187"/>
              <a:ext cx="474562" cy="707886"/>
            </a:xfrm>
            <a:prstGeom prst="rect">
              <a:avLst/>
            </a:prstGeom>
            <a:noFill/>
          </p:spPr>
          <p:txBody>
            <a:bodyPr wrap="square" rtlCol="0">
              <a:spAutoFit/>
            </a:bodyPr>
            <a:lstStyle/>
            <a:p>
              <a:r>
                <a:rPr lang="vi-VN" sz="4000" b="1">
                  <a:solidFill>
                    <a:schemeClr val="bg1"/>
                  </a:solidFill>
                </a:rPr>
                <a:t>K</a:t>
              </a:r>
              <a:endParaRPr lang="en-US" sz="4000" b="1">
                <a:solidFill>
                  <a:schemeClr val="bg1"/>
                </a:solidFill>
              </a:endParaRPr>
            </a:p>
          </p:txBody>
        </p:sp>
        <p:sp>
          <p:nvSpPr>
            <p:cNvPr id="20" name="Hexagon 19">
              <a:extLst>
                <a:ext uri="{FF2B5EF4-FFF2-40B4-BE49-F238E27FC236}">
                  <a16:creationId xmlns:a16="http://schemas.microsoft.com/office/drawing/2014/main" id="{DC3D7BE1-FEE2-4DEB-B908-683222CC1282}"/>
                </a:ext>
              </a:extLst>
            </p:cNvPr>
            <p:cNvSpPr/>
            <p:nvPr/>
          </p:nvSpPr>
          <p:spPr>
            <a:xfrm>
              <a:off x="566966" y="810228"/>
              <a:ext cx="1076253" cy="927805"/>
            </a:xfrm>
            <a:prstGeom prst="hexagon">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3DD37E11-29CE-4A82-9379-B1E1E7697370}"/>
                </a:ext>
              </a:extLst>
            </p:cNvPr>
            <p:cNvCxnSpPr/>
            <p:nvPr/>
          </p:nvCxnSpPr>
          <p:spPr>
            <a:xfrm flipH="1">
              <a:off x="1365504" y="1274130"/>
              <a:ext cx="176784" cy="35394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581EF9E-FD5B-484B-B6A4-9A9B28E79B7D}"/>
                </a:ext>
              </a:extLst>
            </p:cNvPr>
            <p:cNvCxnSpPr>
              <a:cxnSpLocks/>
            </p:cNvCxnSpPr>
            <p:nvPr/>
          </p:nvCxnSpPr>
          <p:spPr>
            <a:xfrm>
              <a:off x="666325" y="1274130"/>
              <a:ext cx="176812" cy="35394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109D805-09B0-420C-ACF9-416DC205169F}"/>
                </a:ext>
              </a:extLst>
            </p:cNvPr>
            <p:cNvCxnSpPr>
              <a:cxnSpLocks/>
            </p:cNvCxnSpPr>
            <p:nvPr/>
          </p:nvCxnSpPr>
          <p:spPr>
            <a:xfrm>
              <a:off x="886487" y="907939"/>
              <a:ext cx="43721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61B77AC4-C999-481D-ADE8-6BB1BCB1F3AE}"/>
              </a:ext>
            </a:extLst>
          </p:cNvPr>
          <p:cNvGrpSpPr/>
          <p:nvPr/>
        </p:nvGrpSpPr>
        <p:grpSpPr>
          <a:xfrm>
            <a:off x="2208661" y="1508824"/>
            <a:ext cx="1076253" cy="927805"/>
            <a:chOff x="566966" y="810228"/>
            <a:chExt cx="1076253" cy="927805"/>
          </a:xfrm>
        </p:grpSpPr>
        <p:sp>
          <p:nvSpPr>
            <p:cNvPr id="25" name="TextBox 24">
              <a:extLst>
                <a:ext uri="{FF2B5EF4-FFF2-40B4-BE49-F238E27FC236}">
                  <a16:creationId xmlns:a16="http://schemas.microsoft.com/office/drawing/2014/main" id="{278EAB19-C9F7-45FE-9D48-D1BCD9322DCC}"/>
                </a:ext>
              </a:extLst>
            </p:cNvPr>
            <p:cNvSpPr txBox="1"/>
            <p:nvPr/>
          </p:nvSpPr>
          <p:spPr>
            <a:xfrm>
              <a:off x="844661" y="920187"/>
              <a:ext cx="474562" cy="707886"/>
            </a:xfrm>
            <a:prstGeom prst="rect">
              <a:avLst/>
            </a:prstGeom>
            <a:noFill/>
          </p:spPr>
          <p:txBody>
            <a:bodyPr wrap="square" rtlCol="0">
              <a:spAutoFit/>
            </a:bodyPr>
            <a:lstStyle/>
            <a:p>
              <a:r>
                <a:rPr lang="vi-VN" sz="4000" b="1">
                  <a:solidFill>
                    <a:schemeClr val="bg1"/>
                  </a:solidFill>
                </a:rPr>
                <a:t>P</a:t>
              </a:r>
              <a:endParaRPr lang="en-US" sz="4000" b="1">
                <a:solidFill>
                  <a:schemeClr val="bg1"/>
                </a:solidFill>
              </a:endParaRPr>
            </a:p>
          </p:txBody>
        </p:sp>
        <p:sp>
          <p:nvSpPr>
            <p:cNvPr id="26" name="Hexagon 25">
              <a:extLst>
                <a:ext uri="{FF2B5EF4-FFF2-40B4-BE49-F238E27FC236}">
                  <a16:creationId xmlns:a16="http://schemas.microsoft.com/office/drawing/2014/main" id="{EAD27CC9-9DD4-4D3C-992D-736B0A2DA12F}"/>
                </a:ext>
              </a:extLst>
            </p:cNvPr>
            <p:cNvSpPr/>
            <p:nvPr/>
          </p:nvSpPr>
          <p:spPr>
            <a:xfrm>
              <a:off x="566966" y="810228"/>
              <a:ext cx="1076253" cy="927805"/>
            </a:xfrm>
            <a:prstGeom prst="hexagon">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a:extLst>
                <a:ext uri="{FF2B5EF4-FFF2-40B4-BE49-F238E27FC236}">
                  <a16:creationId xmlns:a16="http://schemas.microsoft.com/office/drawing/2014/main" id="{A60776FD-C499-4E86-A9E5-915DB2DE9D9E}"/>
                </a:ext>
              </a:extLst>
            </p:cNvPr>
            <p:cNvCxnSpPr/>
            <p:nvPr/>
          </p:nvCxnSpPr>
          <p:spPr>
            <a:xfrm flipH="1">
              <a:off x="1365504" y="1274130"/>
              <a:ext cx="176784" cy="35394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24B5AC2D-97D5-450E-B90F-F55824CC882C}"/>
                </a:ext>
              </a:extLst>
            </p:cNvPr>
            <p:cNvCxnSpPr>
              <a:cxnSpLocks/>
            </p:cNvCxnSpPr>
            <p:nvPr/>
          </p:nvCxnSpPr>
          <p:spPr>
            <a:xfrm>
              <a:off x="666325" y="1274130"/>
              <a:ext cx="176812" cy="35394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5D85E6A5-9E60-4F90-B82D-8BC8D4243014}"/>
                </a:ext>
              </a:extLst>
            </p:cNvPr>
            <p:cNvCxnSpPr>
              <a:cxnSpLocks/>
            </p:cNvCxnSpPr>
            <p:nvPr/>
          </p:nvCxnSpPr>
          <p:spPr>
            <a:xfrm>
              <a:off x="886487" y="907939"/>
              <a:ext cx="43721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3" name="Group 32">
            <a:extLst>
              <a:ext uri="{FF2B5EF4-FFF2-40B4-BE49-F238E27FC236}">
                <a16:creationId xmlns:a16="http://schemas.microsoft.com/office/drawing/2014/main" id="{C0FCF733-67B7-4419-8E3E-E5804C5D7C6A}"/>
              </a:ext>
            </a:extLst>
          </p:cNvPr>
          <p:cNvGrpSpPr/>
          <p:nvPr/>
        </p:nvGrpSpPr>
        <p:grpSpPr>
          <a:xfrm>
            <a:off x="0" y="4980531"/>
            <a:ext cx="12192000" cy="1758219"/>
            <a:chOff x="0" y="4980531"/>
            <a:chExt cx="12192000" cy="1758219"/>
          </a:xfrm>
        </p:grpSpPr>
        <p:sp>
          <p:nvSpPr>
            <p:cNvPr id="32" name="Rectangle 31">
              <a:extLst>
                <a:ext uri="{FF2B5EF4-FFF2-40B4-BE49-F238E27FC236}">
                  <a16:creationId xmlns:a16="http://schemas.microsoft.com/office/drawing/2014/main" id="{5B67B906-5177-40C6-9789-41201C689BE2}"/>
                </a:ext>
              </a:extLst>
            </p:cNvPr>
            <p:cNvSpPr/>
            <p:nvPr/>
          </p:nvSpPr>
          <p:spPr>
            <a:xfrm>
              <a:off x="0" y="4980531"/>
              <a:ext cx="12192000" cy="1758219"/>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A85CF206-539B-49E6-A29A-71BE921B09F0}"/>
                </a:ext>
              </a:extLst>
            </p:cNvPr>
            <p:cNvSpPr txBox="1"/>
            <p:nvPr/>
          </p:nvSpPr>
          <p:spPr>
            <a:xfrm>
              <a:off x="514706" y="5145784"/>
              <a:ext cx="11162587" cy="1389996"/>
            </a:xfrm>
            <a:prstGeom prst="rect">
              <a:avLst/>
            </a:prstGeom>
            <a:noFill/>
          </p:spPr>
          <p:txBody>
            <a:bodyPr wrap="square" rtlCol="0">
              <a:spAutoFit/>
            </a:bodyPr>
            <a:lstStyle/>
            <a:p>
              <a:pPr algn="ctr">
                <a:lnSpc>
                  <a:spcPct val="120000"/>
                </a:lnSpc>
              </a:pPr>
              <a:r>
                <a:rPr lang="vi-VN" sz="2400" b="1" dirty="0">
                  <a:solidFill>
                    <a:schemeClr val="bg1"/>
                  </a:solidFill>
                  <a:latin typeface="+mj-lt"/>
                </a:rPr>
                <a:t>Để giúp cây trồng sinh trưởng nhanh, phát triển tốt, cho năng suất cao, người ta thường </a:t>
              </a:r>
              <a:r>
                <a:rPr lang="vi-VN" sz="2400" b="1" dirty="0">
                  <a:solidFill>
                    <a:srgbClr val="FFFF00"/>
                  </a:solidFill>
                  <a:latin typeface="+mj-lt"/>
                </a:rPr>
                <a:t>bổ sung các chất dinh dưỡng cho cây bằng cách bón phân</a:t>
              </a:r>
              <a:r>
                <a:rPr lang="vi-VN" sz="2400" b="1" dirty="0">
                  <a:solidFill>
                    <a:schemeClr val="bg1"/>
                  </a:solidFill>
                  <a:latin typeface="+mj-lt"/>
                </a:rPr>
                <a:t> như phân đạm, phân lân, phân kali,...</a:t>
              </a:r>
              <a:endParaRPr lang="en-US" sz="2400" b="1" dirty="0">
                <a:solidFill>
                  <a:srgbClr val="FFC000"/>
                </a:solidFill>
                <a:latin typeface="+mj-lt"/>
              </a:endParaRPr>
            </a:p>
          </p:txBody>
        </p:sp>
      </p:grpSp>
    </p:spTree>
    <p:extLst>
      <p:ext uri="{BB962C8B-B14F-4D97-AF65-F5344CB8AC3E}">
        <p14:creationId xmlns:p14="http://schemas.microsoft.com/office/powerpoint/2010/main" val="85099754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900" decel="100000" fill="hold"/>
                                        <p:tgtEl>
                                          <p:spTgt spid="3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vector graphics, toy, doll&#10;&#10;Description automatically generated">
            <a:extLst>
              <a:ext uri="{FF2B5EF4-FFF2-40B4-BE49-F238E27FC236}">
                <a16:creationId xmlns:a16="http://schemas.microsoft.com/office/drawing/2014/main" id="{FB8F321F-6782-4A4A-AF17-AED8FF420E15}"/>
              </a:ext>
            </a:extLst>
          </p:cNvPr>
          <p:cNvPicPr>
            <a:picLocks noChangeAspect="1"/>
          </p:cNvPicPr>
          <p:nvPr/>
        </p:nvPicPr>
        <p:blipFill rotWithShape="1">
          <a:blip r:embed="rId2">
            <a:extLst>
              <a:ext uri="{28A0092B-C50C-407E-A947-70E740481C1C}">
                <a14:useLocalDpi xmlns:a14="http://schemas.microsoft.com/office/drawing/2010/main" val="0"/>
              </a:ext>
            </a:extLst>
          </a:blip>
          <a:srcRect l="24240" t="7801" r="9684" b="14921"/>
          <a:stretch/>
        </p:blipFill>
        <p:spPr>
          <a:xfrm>
            <a:off x="289367" y="11576"/>
            <a:ext cx="1286581" cy="1504708"/>
          </a:xfrm>
          <a:prstGeom prst="rect">
            <a:avLst/>
          </a:prstGeom>
        </p:spPr>
      </p:pic>
      <p:sp>
        <p:nvSpPr>
          <p:cNvPr id="3" name="TextBox 2">
            <a:extLst>
              <a:ext uri="{FF2B5EF4-FFF2-40B4-BE49-F238E27FC236}">
                <a16:creationId xmlns:a16="http://schemas.microsoft.com/office/drawing/2014/main" id="{B295080D-B6D3-4063-BA13-2B2E0AEC9716}"/>
              </a:ext>
            </a:extLst>
          </p:cNvPr>
          <p:cNvSpPr txBox="1"/>
          <p:nvPr/>
        </p:nvSpPr>
        <p:spPr>
          <a:xfrm>
            <a:off x="1575948" y="321268"/>
            <a:ext cx="10127848" cy="504049"/>
          </a:xfrm>
          <a:prstGeom prst="rect">
            <a:avLst/>
          </a:prstGeom>
          <a:noFill/>
        </p:spPr>
        <p:txBody>
          <a:bodyPr wrap="square" rtlCol="0">
            <a:spAutoFit/>
          </a:bodyPr>
          <a:lstStyle>
            <a:defPPr>
              <a:defRPr lang="en-US"/>
            </a:defPPr>
            <a:lvl1pPr algn="just">
              <a:lnSpc>
                <a:spcPct val="120000"/>
              </a:lnSpc>
              <a:defRPr sz="2400" b="1"/>
            </a:lvl1pPr>
          </a:lstStyle>
          <a:p>
            <a:pPr algn="l"/>
            <a:r>
              <a:rPr lang="vi-VN" dirty="0">
                <a:latin typeface="+mj-lt"/>
              </a:rPr>
              <a:t> Một số biểu hiện ở thực vật khi thiếu hoặc thừa chất dinh dưỡng:</a:t>
            </a:r>
            <a:endParaRPr lang="en-US" dirty="0">
              <a:latin typeface="+mj-lt"/>
            </a:endParaRPr>
          </a:p>
        </p:txBody>
      </p:sp>
      <p:grpSp>
        <p:nvGrpSpPr>
          <p:cNvPr id="4" name="Group 3">
            <a:extLst>
              <a:ext uri="{FF2B5EF4-FFF2-40B4-BE49-F238E27FC236}">
                <a16:creationId xmlns:a16="http://schemas.microsoft.com/office/drawing/2014/main" id="{C2004408-950A-4050-9730-3A38BF306EE8}"/>
              </a:ext>
            </a:extLst>
          </p:cNvPr>
          <p:cNvGrpSpPr/>
          <p:nvPr/>
        </p:nvGrpSpPr>
        <p:grpSpPr>
          <a:xfrm>
            <a:off x="779265" y="1825976"/>
            <a:ext cx="1920630" cy="597056"/>
            <a:chOff x="4734813" y="305769"/>
            <a:chExt cx="1920630" cy="597056"/>
          </a:xfrm>
        </p:grpSpPr>
        <p:sp>
          <p:nvSpPr>
            <p:cNvPr id="5" name="Rectangle: Rounded Corners 4">
              <a:extLst>
                <a:ext uri="{FF2B5EF4-FFF2-40B4-BE49-F238E27FC236}">
                  <a16:creationId xmlns:a16="http://schemas.microsoft.com/office/drawing/2014/main" id="{7D7944E3-41AB-438F-8C5A-8BDC9B9C91C0}"/>
                </a:ext>
              </a:extLst>
            </p:cNvPr>
            <p:cNvSpPr/>
            <p:nvPr/>
          </p:nvSpPr>
          <p:spPr>
            <a:xfrm>
              <a:off x="4734813" y="305769"/>
              <a:ext cx="1920630" cy="597056"/>
            </a:xfrm>
            <a:prstGeom prst="roundRect">
              <a:avLst>
                <a:gd name="adj" fmla="val 32176"/>
              </a:avLst>
            </a:prstGeom>
            <a:gradFill>
              <a:gsLst>
                <a:gs pos="55000">
                  <a:srgbClr val="00A687"/>
                </a:gs>
                <a:gs pos="29000">
                  <a:srgbClr val="00A25A"/>
                </a:gs>
                <a:gs pos="0">
                  <a:srgbClr val="009C1D"/>
                </a:gs>
                <a:gs pos="79000">
                  <a:srgbClr val="00AAAC"/>
                </a:gs>
                <a:gs pos="100000">
                  <a:srgbClr val="0099FF"/>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88CFC7D-5E10-4B63-8137-0E0E0D75481F}"/>
                </a:ext>
              </a:extLst>
            </p:cNvPr>
            <p:cNvSpPr txBox="1"/>
            <p:nvPr/>
          </p:nvSpPr>
          <p:spPr>
            <a:xfrm>
              <a:off x="5127968" y="371901"/>
              <a:ext cx="1134319" cy="461665"/>
            </a:xfrm>
            <a:prstGeom prst="rect">
              <a:avLst/>
            </a:prstGeom>
            <a:noFill/>
          </p:spPr>
          <p:txBody>
            <a:bodyPr wrap="square" rtlCol="0">
              <a:spAutoFit/>
            </a:bodyPr>
            <a:lstStyle/>
            <a:p>
              <a:r>
                <a:rPr lang="vi-VN" sz="2400" b="1">
                  <a:solidFill>
                    <a:schemeClr val="bg1"/>
                  </a:solidFill>
                </a:rPr>
                <a:t>Trả lời</a:t>
              </a:r>
              <a:endParaRPr lang="en-US" sz="2400" b="1">
                <a:solidFill>
                  <a:schemeClr val="bg1"/>
                </a:solidFill>
              </a:endParaRPr>
            </a:p>
          </p:txBody>
        </p:sp>
        <p:sp>
          <p:nvSpPr>
            <p:cNvPr id="7" name="Rectangle: Rounded Corners 6">
              <a:extLst>
                <a:ext uri="{FF2B5EF4-FFF2-40B4-BE49-F238E27FC236}">
                  <a16:creationId xmlns:a16="http://schemas.microsoft.com/office/drawing/2014/main" id="{C17D7B9B-6549-4900-9A49-496C954C4065}"/>
                </a:ext>
              </a:extLst>
            </p:cNvPr>
            <p:cNvSpPr/>
            <p:nvPr/>
          </p:nvSpPr>
          <p:spPr>
            <a:xfrm>
              <a:off x="4846331" y="364720"/>
              <a:ext cx="1697591" cy="466452"/>
            </a:xfrm>
            <a:prstGeom prst="roundRect">
              <a:avLst>
                <a:gd name="adj" fmla="val 32176"/>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323B5DCA-91B1-7805-01C0-01A4D3AB8EFD}"/>
              </a:ext>
            </a:extLst>
          </p:cNvPr>
          <p:cNvGrpSpPr/>
          <p:nvPr/>
        </p:nvGrpSpPr>
        <p:grpSpPr>
          <a:xfrm>
            <a:off x="2766936" y="1354310"/>
            <a:ext cx="6658128" cy="5228288"/>
            <a:chOff x="2766936" y="196841"/>
            <a:chExt cx="6658128" cy="5228288"/>
          </a:xfrm>
        </p:grpSpPr>
        <p:grpSp>
          <p:nvGrpSpPr>
            <p:cNvPr id="9" name="Group 8">
              <a:extLst>
                <a:ext uri="{FF2B5EF4-FFF2-40B4-BE49-F238E27FC236}">
                  <a16:creationId xmlns:a16="http://schemas.microsoft.com/office/drawing/2014/main" id="{8682BEBD-1665-E505-09D1-ED97A9FA0F7E}"/>
                </a:ext>
              </a:extLst>
            </p:cNvPr>
            <p:cNvGrpSpPr/>
            <p:nvPr/>
          </p:nvGrpSpPr>
          <p:grpSpPr>
            <a:xfrm>
              <a:off x="3399687" y="4159708"/>
              <a:ext cx="5540414" cy="733150"/>
              <a:chOff x="3391383" y="3842794"/>
              <a:chExt cx="5540414" cy="733150"/>
            </a:xfrm>
          </p:grpSpPr>
          <p:sp>
            <p:nvSpPr>
              <p:cNvPr id="15" name="TextBox 14">
                <a:extLst>
                  <a:ext uri="{FF2B5EF4-FFF2-40B4-BE49-F238E27FC236}">
                    <a16:creationId xmlns:a16="http://schemas.microsoft.com/office/drawing/2014/main" id="{FF9D5388-2C98-3A59-2C17-598EDFE56617}"/>
                  </a:ext>
                </a:extLst>
              </p:cNvPr>
              <p:cNvSpPr txBox="1"/>
              <p:nvPr/>
            </p:nvSpPr>
            <p:spPr>
              <a:xfrm>
                <a:off x="3391383" y="3842795"/>
                <a:ext cx="2835797" cy="733149"/>
              </a:xfrm>
              <a:prstGeom prst="rect">
                <a:avLst/>
              </a:prstGeom>
              <a:noFill/>
            </p:spPr>
            <p:txBody>
              <a:bodyPr wrap="square" rtlCol="0">
                <a:spAutoFit/>
              </a:bodyPr>
              <a:lstStyle/>
              <a:p>
                <a:pPr algn="ctr">
                  <a:lnSpc>
                    <a:spcPct val="120000"/>
                  </a:lnSpc>
                </a:pPr>
                <a:r>
                  <a:rPr lang="vi-VN" dirty="0">
                    <a:latin typeface="+mj-lt"/>
                  </a:rPr>
                  <a:t>a) Dung dịch chứa đủ các chất dinh dưỡng</a:t>
                </a:r>
                <a:endParaRPr lang="en-US" dirty="0">
                  <a:latin typeface="+mj-lt"/>
                </a:endParaRPr>
              </a:p>
            </p:txBody>
          </p:sp>
          <p:sp>
            <p:nvSpPr>
              <p:cNvPr id="16" name="TextBox 15">
                <a:extLst>
                  <a:ext uri="{FF2B5EF4-FFF2-40B4-BE49-F238E27FC236}">
                    <a16:creationId xmlns:a16="http://schemas.microsoft.com/office/drawing/2014/main" id="{CBDFD705-6D44-2CE6-E9E7-221DCE0AC63E}"/>
                  </a:ext>
                </a:extLst>
              </p:cNvPr>
              <p:cNvSpPr txBox="1"/>
              <p:nvPr/>
            </p:nvSpPr>
            <p:spPr>
              <a:xfrm>
                <a:off x="6096000" y="3842794"/>
                <a:ext cx="2835797" cy="733149"/>
              </a:xfrm>
              <a:prstGeom prst="rect">
                <a:avLst/>
              </a:prstGeom>
              <a:noFill/>
            </p:spPr>
            <p:txBody>
              <a:bodyPr wrap="square" rtlCol="0">
                <a:spAutoFit/>
              </a:bodyPr>
              <a:lstStyle/>
              <a:p>
                <a:pPr algn="ctr">
                  <a:lnSpc>
                    <a:spcPct val="120000"/>
                  </a:lnSpc>
                </a:pPr>
                <a:r>
                  <a:rPr lang="vi-VN" dirty="0">
                    <a:latin typeface="+mj-lt"/>
                  </a:rPr>
                  <a:t>b) Dung dịch thiếu potassium (K)</a:t>
                </a:r>
                <a:endParaRPr lang="en-US" dirty="0">
                  <a:latin typeface="+mj-lt"/>
                </a:endParaRPr>
              </a:p>
            </p:txBody>
          </p:sp>
        </p:grpSp>
        <p:grpSp>
          <p:nvGrpSpPr>
            <p:cNvPr id="10" name="Group 9">
              <a:extLst>
                <a:ext uri="{FF2B5EF4-FFF2-40B4-BE49-F238E27FC236}">
                  <a16:creationId xmlns:a16="http://schemas.microsoft.com/office/drawing/2014/main" id="{1070305C-1C4D-5397-4E0D-8CF45ECF8BCB}"/>
                </a:ext>
              </a:extLst>
            </p:cNvPr>
            <p:cNvGrpSpPr/>
            <p:nvPr/>
          </p:nvGrpSpPr>
          <p:grpSpPr>
            <a:xfrm>
              <a:off x="2766936" y="4978526"/>
              <a:ext cx="6658128" cy="446603"/>
              <a:chOff x="767621" y="6087614"/>
              <a:chExt cx="6658128" cy="446603"/>
            </a:xfrm>
          </p:grpSpPr>
          <p:sp>
            <p:nvSpPr>
              <p:cNvPr id="13" name="Rectangle: Rounded Corners 12">
                <a:extLst>
                  <a:ext uri="{FF2B5EF4-FFF2-40B4-BE49-F238E27FC236}">
                    <a16:creationId xmlns:a16="http://schemas.microsoft.com/office/drawing/2014/main" id="{DA4B924B-B923-BDF3-388B-A8653F175D5A}"/>
                  </a:ext>
                </a:extLst>
              </p:cNvPr>
              <p:cNvSpPr/>
              <p:nvPr/>
            </p:nvSpPr>
            <p:spPr>
              <a:xfrm>
                <a:off x="767621" y="6087614"/>
                <a:ext cx="1539551" cy="419878"/>
              </a:xfrm>
              <a:prstGeom prst="roundRect">
                <a:avLst>
                  <a:gd name="adj" fmla="val 30000"/>
                </a:avLst>
              </a:prstGeom>
              <a:gradFill flip="none" rotWithShape="1">
                <a:gsLst>
                  <a:gs pos="61000">
                    <a:srgbClr val="00A686"/>
                  </a:gs>
                  <a:gs pos="31000">
                    <a:srgbClr val="00A25A"/>
                  </a:gs>
                  <a:gs pos="0">
                    <a:srgbClr val="009C1D"/>
                  </a:gs>
                  <a:gs pos="79000">
                    <a:srgbClr val="00AAAC"/>
                  </a:gs>
                  <a:gs pos="100000">
                    <a:srgbClr val="0099FF"/>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vi-VN" b="1"/>
                  <a:t>Hình 29.4</a:t>
                </a:r>
                <a:endParaRPr lang="en-US" b="1"/>
              </a:p>
            </p:txBody>
          </p:sp>
          <p:sp>
            <p:nvSpPr>
              <p:cNvPr id="14" name="TextBox 13">
                <a:extLst>
                  <a:ext uri="{FF2B5EF4-FFF2-40B4-BE49-F238E27FC236}">
                    <a16:creationId xmlns:a16="http://schemas.microsoft.com/office/drawing/2014/main" id="{2ADD2D63-91ED-1C54-914F-DD259A75A063}"/>
                  </a:ext>
                </a:extLst>
              </p:cNvPr>
              <p:cNvSpPr txBox="1"/>
              <p:nvPr/>
            </p:nvSpPr>
            <p:spPr>
              <a:xfrm>
                <a:off x="2280802" y="6133466"/>
                <a:ext cx="5144947" cy="400751"/>
              </a:xfrm>
              <a:prstGeom prst="rect">
                <a:avLst/>
              </a:prstGeom>
              <a:noFill/>
            </p:spPr>
            <p:txBody>
              <a:bodyPr wrap="square" rtlCol="0">
                <a:spAutoFit/>
              </a:bodyPr>
              <a:lstStyle/>
              <a:p>
                <a:pPr>
                  <a:lnSpc>
                    <a:spcPct val="120000"/>
                  </a:lnSpc>
                </a:pPr>
                <a:r>
                  <a:rPr lang="vi-VN" dirty="0">
                    <a:latin typeface="+mj-lt"/>
                  </a:rPr>
                  <a:t>Thí nghiệm trồng cây trong dung dịch thủy canh</a:t>
                </a:r>
                <a:endParaRPr lang="en-US" dirty="0">
                  <a:latin typeface="+mj-lt"/>
                </a:endParaRPr>
              </a:p>
            </p:txBody>
          </p:sp>
        </p:grpSp>
        <p:pic>
          <p:nvPicPr>
            <p:cNvPr id="11" name="Picture 2">
              <a:extLst>
                <a:ext uri="{FF2B5EF4-FFF2-40B4-BE49-F238E27FC236}">
                  <a16:creationId xmlns:a16="http://schemas.microsoft.com/office/drawing/2014/main" id="{8F032832-4918-249D-BB26-D3A620C8A53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7794"/>
            <a:stretch/>
          </p:blipFill>
          <p:spPr bwMode="auto">
            <a:xfrm>
              <a:off x="3823841" y="196841"/>
              <a:ext cx="2411643" cy="387662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a:extLst>
                <a:ext uri="{FF2B5EF4-FFF2-40B4-BE49-F238E27FC236}">
                  <a16:creationId xmlns:a16="http://schemas.microsoft.com/office/drawing/2014/main" id="{D35A158C-A69F-83C6-C5B9-18E4B93CEF3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835" t="23336"/>
            <a:stretch/>
          </p:blipFill>
          <p:spPr bwMode="auto">
            <a:xfrm>
              <a:off x="6552913" y="290925"/>
              <a:ext cx="1938578" cy="378254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8318484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4753DBAC-5F58-415E-A424-A5A6F9F75D21}"/>
              </a:ext>
            </a:extLst>
          </p:cNvPr>
          <p:cNvGrpSpPr/>
          <p:nvPr/>
        </p:nvGrpSpPr>
        <p:grpSpPr>
          <a:xfrm>
            <a:off x="349170" y="5606074"/>
            <a:ext cx="11493660" cy="1092613"/>
            <a:chOff x="347241" y="5539681"/>
            <a:chExt cx="11493660" cy="1092613"/>
          </a:xfrm>
        </p:grpSpPr>
        <p:sp>
          <p:nvSpPr>
            <p:cNvPr id="11" name="Rectangle: Rounded Corners 10">
              <a:extLst>
                <a:ext uri="{FF2B5EF4-FFF2-40B4-BE49-F238E27FC236}">
                  <a16:creationId xmlns:a16="http://schemas.microsoft.com/office/drawing/2014/main" id="{9FDCE615-4E80-41F1-B43A-38C203432D55}"/>
                </a:ext>
              </a:extLst>
            </p:cNvPr>
            <p:cNvSpPr/>
            <p:nvPr/>
          </p:nvSpPr>
          <p:spPr>
            <a:xfrm>
              <a:off x="347241" y="5539681"/>
              <a:ext cx="11493660" cy="1092613"/>
            </a:xfrm>
            <a:prstGeom prst="roundRect">
              <a:avLst/>
            </a:prstGeom>
            <a:gradFill flip="none" rotWithShape="1">
              <a:gsLst>
                <a:gs pos="0">
                  <a:srgbClr val="0099FF"/>
                </a:gs>
                <a:gs pos="32000">
                  <a:srgbClr val="00ABA7"/>
                </a:gs>
                <a:gs pos="66000">
                  <a:srgbClr val="00A679"/>
                </a:gs>
                <a:gs pos="100000">
                  <a:srgbClr val="009F34"/>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094AEE35-4AE7-40CE-A6A1-BAF7FEBCB83D}"/>
                </a:ext>
              </a:extLst>
            </p:cNvPr>
            <p:cNvSpPr txBox="1"/>
            <p:nvPr/>
          </p:nvSpPr>
          <p:spPr>
            <a:xfrm>
              <a:off x="664579" y="5625295"/>
              <a:ext cx="10858984" cy="946798"/>
            </a:xfrm>
            <a:prstGeom prst="rect">
              <a:avLst/>
            </a:prstGeom>
            <a:noFill/>
          </p:spPr>
          <p:txBody>
            <a:bodyPr wrap="square" rtlCol="0">
              <a:spAutoFit/>
            </a:bodyPr>
            <a:lstStyle/>
            <a:p>
              <a:pPr algn="ctr">
                <a:lnSpc>
                  <a:spcPct val="120000"/>
                </a:lnSpc>
              </a:pPr>
              <a:r>
                <a:rPr lang="vi-VN" sz="2400" b="1" dirty="0">
                  <a:solidFill>
                    <a:schemeClr val="bg1"/>
                  </a:solidFill>
                  <a:latin typeface="+mj-lt"/>
                </a:rPr>
                <a:t>Thiếu hay thừa chất dinh dưỡng đều làm cho cơ thể sinh vật sinh trưởng và phát triển không bình thường</a:t>
              </a:r>
              <a:endParaRPr lang="en-US" sz="2400" b="1" dirty="0">
                <a:solidFill>
                  <a:schemeClr val="bg1"/>
                </a:solidFill>
                <a:latin typeface="+mj-lt"/>
              </a:endParaRPr>
            </a:p>
          </p:txBody>
        </p:sp>
      </p:grpSp>
      <p:grpSp>
        <p:nvGrpSpPr>
          <p:cNvPr id="3" name="Group 2">
            <a:extLst>
              <a:ext uri="{FF2B5EF4-FFF2-40B4-BE49-F238E27FC236}">
                <a16:creationId xmlns:a16="http://schemas.microsoft.com/office/drawing/2014/main" id="{2E2A5548-59DF-6990-D413-1191D15E3651}"/>
              </a:ext>
            </a:extLst>
          </p:cNvPr>
          <p:cNvGrpSpPr/>
          <p:nvPr/>
        </p:nvGrpSpPr>
        <p:grpSpPr>
          <a:xfrm>
            <a:off x="2766936" y="196841"/>
            <a:ext cx="6658128" cy="5228288"/>
            <a:chOff x="2766936" y="196841"/>
            <a:chExt cx="6658128" cy="5228288"/>
          </a:xfrm>
        </p:grpSpPr>
        <p:grpSp>
          <p:nvGrpSpPr>
            <p:cNvPr id="7" name="Group 6">
              <a:extLst>
                <a:ext uri="{FF2B5EF4-FFF2-40B4-BE49-F238E27FC236}">
                  <a16:creationId xmlns:a16="http://schemas.microsoft.com/office/drawing/2014/main" id="{FF568037-33D3-4AF1-8FE4-77D6EF4BF8BA}"/>
                </a:ext>
              </a:extLst>
            </p:cNvPr>
            <p:cNvGrpSpPr/>
            <p:nvPr/>
          </p:nvGrpSpPr>
          <p:grpSpPr>
            <a:xfrm>
              <a:off x="3399687" y="4159708"/>
              <a:ext cx="5540414" cy="733150"/>
              <a:chOff x="3391383" y="3842794"/>
              <a:chExt cx="5540414" cy="733150"/>
            </a:xfrm>
          </p:grpSpPr>
          <p:sp>
            <p:nvSpPr>
              <p:cNvPr id="5" name="TextBox 4">
                <a:extLst>
                  <a:ext uri="{FF2B5EF4-FFF2-40B4-BE49-F238E27FC236}">
                    <a16:creationId xmlns:a16="http://schemas.microsoft.com/office/drawing/2014/main" id="{4E503CBC-1761-4956-9591-A7674AB92FA1}"/>
                  </a:ext>
                </a:extLst>
              </p:cNvPr>
              <p:cNvSpPr txBox="1"/>
              <p:nvPr/>
            </p:nvSpPr>
            <p:spPr>
              <a:xfrm>
                <a:off x="3391383" y="3842795"/>
                <a:ext cx="2835797" cy="733149"/>
              </a:xfrm>
              <a:prstGeom prst="rect">
                <a:avLst/>
              </a:prstGeom>
              <a:noFill/>
            </p:spPr>
            <p:txBody>
              <a:bodyPr wrap="square" rtlCol="0">
                <a:spAutoFit/>
              </a:bodyPr>
              <a:lstStyle/>
              <a:p>
                <a:pPr algn="ctr">
                  <a:lnSpc>
                    <a:spcPct val="120000"/>
                  </a:lnSpc>
                </a:pPr>
                <a:r>
                  <a:rPr lang="vi-VN" dirty="0"/>
                  <a:t>a) Dung dịch chứa đủ các chất dinh dưỡng</a:t>
                </a:r>
                <a:endParaRPr lang="en-US" dirty="0"/>
              </a:p>
            </p:txBody>
          </p:sp>
          <p:sp>
            <p:nvSpPr>
              <p:cNvPr id="6" name="TextBox 5">
                <a:extLst>
                  <a:ext uri="{FF2B5EF4-FFF2-40B4-BE49-F238E27FC236}">
                    <a16:creationId xmlns:a16="http://schemas.microsoft.com/office/drawing/2014/main" id="{BB379F1A-BB8C-49AD-B761-11FC26CBE092}"/>
                  </a:ext>
                </a:extLst>
              </p:cNvPr>
              <p:cNvSpPr txBox="1"/>
              <p:nvPr/>
            </p:nvSpPr>
            <p:spPr>
              <a:xfrm>
                <a:off x="6096000" y="3842794"/>
                <a:ext cx="2835797" cy="733149"/>
              </a:xfrm>
              <a:prstGeom prst="rect">
                <a:avLst/>
              </a:prstGeom>
              <a:noFill/>
            </p:spPr>
            <p:txBody>
              <a:bodyPr wrap="square" rtlCol="0">
                <a:spAutoFit/>
              </a:bodyPr>
              <a:lstStyle/>
              <a:p>
                <a:pPr algn="ctr">
                  <a:lnSpc>
                    <a:spcPct val="120000"/>
                  </a:lnSpc>
                </a:pPr>
                <a:r>
                  <a:rPr lang="vi-VN"/>
                  <a:t>b) Dung dịch thiếu potassium (K)</a:t>
                </a:r>
                <a:endParaRPr lang="en-US"/>
              </a:p>
            </p:txBody>
          </p:sp>
        </p:grpSp>
        <p:grpSp>
          <p:nvGrpSpPr>
            <p:cNvPr id="8" name="Group 7">
              <a:extLst>
                <a:ext uri="{FF2B5EF4-FFF2-40B4-BE49-F238E27FC236}">
                  <a16:creationId xmlns:a16="http://schemas.microsoft.com/office/drawing/2014/main" id="{80283345-AD9B-4230-9993-16C33066761E}"/>
                </a:ext>
              </a:extLst>
            </p:cNvPr>
            <p:cNvGrpSpPr/>
            <p:nvPr/>
          </p:nvGrpSpPr>
          <p:grpSpPr>
            <a:xfrm>
              <a:off x="2766936" y="4978526"/>
              <a:ext cx="6658128" cy="446603"/>
              <a:chOff x="767621" y="6087614"/>
              <a:chExt cx="6658128" cy="446603"/>
            </a:xfrm>
          </p:grpSpPr>
          <p:sp>
            <p:nvSpPr>
              <p:cNvPr id="9" name="Rectangle: Rounded Corners 8">
                <a:extLst>
                  <a:ext uri="{FF2B5EF4-FFF2-40B4-BE49-F238E27FC236}">
                    <a16:creationId xmlns:a16="http://schemas.microsoft.com/office/drawing/2014/main" id="{5FD6DD97-1B22-409F-B364-9E16C7F46585}"/>
                  </a:ext>
                </a:extLst>
              </p:cNvPr>
              <p:cNvSpPr/>
              <p:nvPr/>
            </p:nvSpPr>
            <p:spPr>
              <a:xfrm>
                <a:off x="767621" y="6087614"/>
                <a:ext cx="1539551" cy="419878"/>
              </a:xfrm>
              <a:prstGeom prst="roundRect">
                <a:avLst>
                  <a:gd name="adj" fmla="val 30000"/>
                </a:avLst>
              </a:prstGeom>
              <a:gradFill flip="none" rotWithShape="1">
                <a:gsLst>
                  <a:gs pos="61000">
                    <a:srgbClr val="00A686"/>
                  </a:gs>
                  <a:gs pos="31000">
                    <a:srgbClr val="00A25A"/>
                  </a:gs>
                  <a:gs pos="0">
                    <a:srgbClr val="009C1D"/>
                  </a:gs>
                  <a:gs pos="79000">
                    <a:srgbClr val="00AAAC"/>
                  </a:gs>
                  <a:gs pos="100000">
                    <a:srgbClr val="0099FF"/>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vi-VN" b="1" dirty="0"/>
                  <a:t>Hình 29.4</a:t>
                </a:r>
                <a:endParaRPr lang="en-US" b="1" dirty="0"/>
              </a:p>
            </p:txBody>
          </p:sp>
          <p:sp>
            <p:nvSpPr>
              <p:cNvPr id="10" name="TextBox 9">
                <a:extLst>
                  <a:ext uri="{FF2B5EF4-FFF2-40B4-BE49-F238E27FC236}">
                    <a16:creationId xmlns:a16="http://schemas.microsoft.com/office/drawing/2014/main" id="{877BF7BC-7842-4152-9CCB-09F3BAB6B45A}"/>
                  </a:ext>
                </a:extLst>
              </p:cNvPr>
              <p:cNvSpPr txBox="1"/>
              <p:nvPr/>
            </p:nvSpPr>
            <p:spPr>
              <a:xfrm>
                <a:off x="2280802" y="6133466"/>
                <a:ext cx="5144947" cy="400751"/>
              </a:xfrm>
              <a:prstGeom prst="rect">
                <a:avLst/>
              </a:prstGeom>
              <a:noFill/>
            </p:spPr>
            <p:txBody>
              <a:bodyPr wrap="square" rtlCol="0">
                <a:spAutoFit/>
              </a:bodyPr>
              <a:lstStyle/>
              <a:p>
                <a:pPr>
                  <a:lnSpc>
                    <a:spcPct val="120000"/>
                  </a:lnSpc>
                </a:pPr>
                <a:r>
                  <a:rPr lang="vi-VN" dirty="0"/>
                  <a:t>Thí nghiệm trồng cây trong dung dịch thủy canh</a:t>
                </a:r>
                <a:endParaRPr lang="en-US" dirty="0"/>
              </a:p>
            </p:txBody>
          </p:sp>
        </p:grpSp>
        <p:pic>
          <p:nvPicPr>
            <p:cNvPr id="12290" name="Picture 2">
              <a:extLst>
                <a:ext uri="{FF2B5EF4-FFF2-40B4-BE49-F238E27FC236}">
                  <a16:creationId xmlns:a16="http://schemas.microsoft.com/office/drawing/2014/main" id="{61383F1C-071D-42D8-F840-DB47A941B48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7794"/>
            <a:stretch/>
          </p:blipFill>
          <p:spPr bwMode="auto">
            <a:xfrm>
              <a:off x="3823841" y="196841"/>
              <a:ext cx="2411643" cy="3876624"/>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a:extLst>
                <a:ext uri="{FF2B5EF4-FFF2-40B4-BE49-F238E27FC236}">
                  <a16:creationId xmlns:a16="http://schemas.microsoft.com/office/drawing/2014/main" id="{5FE9DCDA-FEEE-E5F6-0D9A-D87C4AE5EC0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0835" t="23336"/>
            <a:stretch/>
          </p:blipFill>
          <p:spPr bwMode="auto">
            <a:xfrm>
              <a:off x="6552913" y="290925"/>
              <a:ext cx="1938578" cy="378254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7958348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out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FADAB40C-B19F-40D4-A215-869628D04B3B}"/>
              </a:ext>
            </a:extLst>
          </p:cNvPr>
          <p:cNvSpPr txBox="1"/>
          <p:nvPr/>
        </p:nvSpPr>
        <p:spPr>
          <a:xfrm>
            <a:off x="670560" y="457018"/>
            <a:ext cx="11023600" cy="1232197"/>
          </a:xfrm>
          <a:prstGeom prst="rect">
            <a:avLst/>
          </a:prstGeom>
          <a:noFill/>
        </p:spPr>
        <p:txBody>
          <a:bodyPr wrap="square" rtlCol="0">
            <a:spAutoFit/>
          </a:bodyPr>
          <a:lstStyle/>
          <a:p>
            <a:pPr>
              <a:lnSpc>
                <a:spcPct val="120000"/>
              </a:lnSpc>
            </a:pPr>
            <a:r>
              <a:rPr lang="vi-VN" sz="3200" dirty="0">
                <a:latin typeface="+mj-lt"/>
              </a:rPr>
              <a:t>Tình trạng thiếu chất khoáng ở thực vật thường biểu hiện qua việc sinh trưởng chậm và các dấu hiệu đặc trưng trên lá, quả,...</a:t>
            </a:r>
            <a:endParaRPr lang="en-US" sz="3200" dirty="0">
              <a:latin typeface="+mj-lt"/>
            </a:endParaRPr>
          </a:p>
        </p:txBody>
      </p:sp>
      <p:grpSp>
        <p:nvGrpSpPr>
          <p:cNvPr id="13" name="Group 12">
            <a:extLst>
              <a:ext uri="{FF2B5EF4-FFF2-40B4-BE49-F238E27FC236}">
                <a16:creationId xmlns:a16="http://schemas.microsoft.com/office/drawing/2014/main" id="{1090A9D1-8DA6-4E99-BD8C-9937C9B229F3}"/>
              </a:ext>
            </a:extLst>
          </p:cNvPr>
          <p:cNvGrpSpPr/>
          <p:nvPr/>
        </p:nvGrpSpPr>
        <p:grpSpPr>
          <a:xfrm>
            <a:off x="266915" y="1828323"/>
            <a:ext cx="5989505" cy="4080566"/>
            <a:chOff x="353598" y="1917952"/>
            <a:chExt cx="5989505" cy="4080566"/>
          </a:xfrm>
        </p:grpSpPr>
        <p:pic>
          <p:nvPicPr>
            <p:cNvPr id="8" name="Picture 7" descr="A hand holding a leaf&#10;&#10;Description automatically generated with medium confidence">
              <a:extLst>
                <a:ext uri="{FF2B5EF4-FFF2-40B4-BE49-F238E27FC236}">
                  <a16:creationId xmlns:a16="http://schemas.microsoft.com/office/drawing/2014/main" id="{889DE884-0818-4C08-9EF5-2B82C1662B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4406" y="1917952"/>
              <a:ext cx="4805033" cy="3201353"/>
            </a:xfrm>
            <a:prstGeom prst="rect">
              <a:avLst/>
            </a:prstGeom>
            <a:ln w="76200">
              <a:solidFill>
                <a:srgbClr val="FF6600"/>
              </a:solidFill>
            </a:ln>
          </p:spPr>
        </p:pic>
        <p:sp>
          <p:nvSpPr>
            <p:cNvPr id="10" name="TextBox 9">
              <a:extLst>
                <a:ext uri="{FF2B5EF4-FFF2-40B4-BE49-F238E27FC236}">
                  <a16:creationId xmlns:a16="http://schemas.microsoft.com/office/drawing/2014/main" id="{363583A2-E3EE-483D-8469-DC1E203AA548}"/>
                </a:ext>
              </a:extLst>
            </p:cNvPr>
            <p:cNvSpPr txBox="1"/>
            <p:nvPr/>
          </p:nvSpPr>
          <p:spPr>
            <a:xfrm>
              <a:off x="353598" y="5536853"/>
              <a:ext cx="5989505" cy="461665"/>
            </a:xfrm>
            <a:prstGeom prst="rect">
              <a:avLst/>
            </a:prstGeom>
            <a:noFill/>
          </p:spPr>
          <p:txBody>
            <a:bodyPr wrap="square" rtlCol="0">
              <a:spAutoFit/>
            </a:bodyPr>
            <a:lstStyle/>
            <a:p>
              <a:r>
                <a:rPr lang="vi-VN" sz="2400" dirty="0">
                  <a:latin typeface="+mj-lt"/>
                </a:rPr>
                <a:t>a) Lá của cây nho bị vàng do thiếu nitrogen (N)</a:t>
              </a:r>
              <a:endParaRPr lang="en-US" sz="2400" dirty="0">
                <a:latin typeface="+mj-lt"/>
              </a:endParaRPr>
            </a:p>
          </p:txBody>
        </p:sp>
      </p:grpSp>
      <p:grpSp>
        <p:nvGrpSpPr>
          <p:cNvPr id="12" name="Group 11">
            <a:extLst>
              <a:ext uri="{FF2B5EF4-FFF2-40B4-BE49-F238E27FC236}">
                <a16:creationId xmlns:a16="http://schemas.microsoft.com/office/drawing/2014/main" id="{C45AAE10-AB4B-4C2F-A529-884763731E3B}"/>
              </a:ext>
            </a:extLst>
          </p:cNvPr>
          <p:cNvGrpSpPr/>
          <p:nvPr/>
        </p:nvGrpSpPr>
        <p:grpSpPr>
          <a:xfrm>
            <a:off x="6364917" y="1828323"/>
            <a:ext cx="5039360" cy="4334901"/>
            <a:chOff x="6258562" y="2342460"/>
            <a:chExt cx="5039360" cy="4334901"/>
          </a:xfrm>
        </p:grpSpPr>
        <p:pic>
          <p:nvPicPr>
            <p:cNvPr id="6" name="Picture 5" descr="A picture containing green, wooden, fruit, plant&#10;&#10;Description automatically generated">
              <a:extLst>
                <a:ext uri="{FF2B5EF4-FFF2-40B4-BE49-F238E27FC236}">
                  <a16:creationId xmlns:a16="http://schemas.microsoft.com/office/drawing/2014/main" id="{C5B676C2-FF39-47B0-9C53-12B3C1B40F13}"/>
                </a:ext>
              </a:extLst>
            </p:cNvPr>
            <p:cNvPicPr>
              <a:picLocks noChangeAspect="1"/>
            </p:cNvPicPr>
            <p:nvPr/>
          </p:nvPicPr>
          <p:blipFill rotWithShape="1">
            <a:blip r:embed="rId3">
              <a:extLst>
                <a:ext uri="{28A0092B-C50C-407E-A947-70E740481C1C}">
                  <a14:useLocalDpi xmlns:a14="http://schemas.microsoft.com/office/drawing/2010/main" val="0"/>
                </a:ext>
              </a:extLst>
            </a:blip>
            <a:srcRect l="7198" r="8538"/>
            <a:stretch/>
          </p:blipFill>
          <p:spPr>
            <a:xfrm>
              <a:off x="6512562" y="2342460"/>
              <a:ext cx="4531361" cy="3201353"/>
            </a:xfrm>
            <a:prstGeom prst="rect">
              <a:avLst/>
            </a:prstGeom>
            <a:ln w="76200">
              <a:solidFill>
                <a:srgbClr val="FF6600"/>
              </a:solidFill>
            </a:ln>
          </p:spPr>
        </p:pic>
        <p:sp>
          <p:nvSpPr>
            <p:cNvPr id="11" name="TextBox 10">
              <a:extLst>
                <a:ext uri="{FF2B5EF4-FFF2-40B4-BE49-F238E27FC236}">
                  <a16:creationId xmlns:a16="http://schemas.microsoft.com/office/drawing/2014/main" id="{F09BA57A-7E04-4A25-9B16-F2644709A32E}"/>
                </a:ext>
              </a:extLst>
            </p:cNvPr>
            <p:cNvSpPr txBox="1"/>
            <p:nvPr/>
          </p:nvSpPr>
          <p:spPr>
            <a:xfrm>
              <a:off x="6258562" y="5723254"/>
              <a:ext cx="5039360" cy="954107"/>
            </a:xfrm>
            <a:prstGeom prst="rect">
              <a:avLst/>
            </a:prstGeom>
            <a:noFill/>
          </p:spPr>
          <p:txBody>
            <a:bodyPr wrap="square" rtlCol="0">
              <a:spAutoFit/>
            </a:bodyPr>
            <a:lstStyle/>
            <a:p>
              <a:pPr algn="ctr"/>
              <a:r>
                <a:rPr lang="vi-VN" sz="2800" dirty="0">
                  <a:latin typeface="+mj-lt"/>
                </a:rPr>
                <a:t>b) Quả dưa chuột bị dị dạng do thiếu một số chất dinh dưỡng</a:t>
              </a:r>
              <a:endParaRPr lang="en-US" sz="2800" dirty="0">
                <a:latin typeface="+mj-lt"/>
              </a:endParaRPr>
            </a:p>
          </p:txBody>
        </p:sp>
      </p:grpSp>
      <p:grpSp>
        <p:nvGrpSpPr>
          <p:cNvPr id="14" name="Group 13">
            <a:extLst>
              <a:ext uri="{FF2B5EF4-FFF2-40B4-BE49-F238E27FC236}">
                <a16:creationId xmlns:a16="http://schemas.microsoft.com/office/drawing/2014/main" id="{5C2AC259-FB95-41DB-9BAB-F1B3FA135D16}"/>
              </a:ext>
            </a:extLst>
          </p:cNvPr>
          <p:cNvGrpSpPr/>
          <p:nvPr/>
        </p:nvGrpSpPr>
        <p:grpSpPr>
          <a:xfrm>
            <a:off x="2704267" y="6279956"/>
            <a:ext cx="6956185" cy="445962"/>
            <a:chOff x="767621" y="6087614"/>
            <a:chExt cx="6956185" cy="445962"/>
          </a:xfrm>
        </p:grpSpPr>
        <p:sp>
          <p:nvSpPr>
            <p:cNvPr id="15" name="Rectangle: Rounded Corners 14">
              <a:extLst>
                <a:ext uri="{FF2B5EF4-FFF2-40B4-BE49-F238E27FC236}">
                  <a16:creationId xmlns:a16="http://schemas.microsoft.com/office/drawing/2014/main" id="{8092C1FC-F1C4-49C8-900C-CFB0D46DA98B}"/>
                </a:ext>
              </a:extLst>
            </p:cNvPr>
            <p:cNvSpPr/>
            <p:nvPr/>
          </p:nvSpPr>
          <p:spPr>
            <a:xfrm>
              <a:off x="767621" y="6087614"/>
              <a:ext cx="1539551" cy="419878"/>
            </a:xfrm>
            <a:prstGeom prst="roundRect">
              <a:avLst>
                <a:gd name="adj" fmla="val 30000"/>
              </a:avLst>
            </a:prstGeom>
            <a:gradFill flip="none" rotWithShape="1">
              <a:gsLst>
                <a:gs pos="61000">
                  <a:srgbClr val="00A686"/>
                </a:gs>
                <a:gs pos="31000">
                  <a:srgbClr val="00A25A"/>
                </a:gs>
                <a:gs pos="0">
                  <a:srgbClr val="009C1D"/>
                </a:gs>
                <a:gs pos="79000">
                  <a:srgbClr val="00AAAC"/>
                </a:gs>
                <a:gs pos="100000">
                  <a:srgbClr val="0099FF"/>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a:t>Hình 29.5</a:t>
              </a:r>
              <a:endParaRPr lang="en-US" b="1"/>
            </a:p>
          </p:txBody>
        </p:sp>
        <p:sp>
          <p:nvSpPr>
            <p:cNvPr id="16" name="TextBox 15">
              <a:extLst>
                <a:ext uri="{FF2B5EF4-FFF2-40B4-BE49-F238E27FC236}">
                  <a16:creationId xmlns:a16="http://schemas.microsoft.com/office/drawing/2014/main" id="{C8680398-0E6B-40C8-BACA-DD6BBA4B67D5}"/>
                </a:ext>
              </a:extLst>
            </p:cNvPr>
            <p:cNvSpPr txBox="1"/>
            <p:nvPr/>
          </p:nvSpPr>
          <p:spPr>
            <a:xfrm>
              <a:off x="2280802" y="6133466"/>
              <a:ext cx="5443004" cy="400110"/>
            </a:xfrm>
            <a:prstGeom prst="rect">
              <a:avLst/>
            </a:prstGeom>
            <a:noFill/>
          </p:spPr>
          <p:txBody>
            <a:bodyPr wrap="square" rtlCol="0">
              <a:spAutoFit/>
            </a:bodyPr>
            <a:lstStyle/>
            <a:p>
              <a:r>
                <a:rPr lang="vi-VN" sz="2000" dirty="0">
                  <a:latin typeface="+mj-lt"/>
                </a:rPr>
                <a:t>Biểu hiện của cây trồng khi thiếu nguyên tố khoáng</a:t>
              </a:r>
              <a:endParaRPr lang="en-US" sz="2000" dirty="0">
                <a:latin typeface="+mj-lt"/>
              </a:endParaRPr>
            </a:p>
          </p:txBody>
        </p:sp>
      </p:grpSp>
    </p:spTree>
    <p:extLst>
      <p:ext uri="{BB962C8B-B14F-4D97-AF65-F5344CB8AC3E}">
        <p14:creationId xmlns:p14="http://schemas.microsoft.com/office/powerpoint/2010/main" val="351519786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wd">
                                    <p:tmPct val="10000"/>
                                  </p:iterate>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9"/>
                                        </p:tgtEl>
                                        <p:attrNameLst>
                                          <p:attrName>ppt_y</p:attrName>
                                        </p:attrNameLst>
                                      </p:cBhvr>
                                      <p:tavLst>
                                        <p:tav tm="0">
                                          <p:val>
                                            <p:strVal val="#ppt_y"/>
                                          </p:val>
                                        </p:tav>
                                        <p:tav tm="100000">
                                          <p:val>
                                            <p:strVal val="#ppt_y"/>
                                          </p:val>
                                        </p:tav>
                                      </p:tavLst>
                                    </p:anim>
                                    <p:anim calcmode="lin" valueType="num">
                                      <p:cBhvr>
                                        <p:cTn id="9"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anim calcmode="lin" valueType="num">
                                      <p:cBhvr>
                                        <p:cTn id="17" dur="500" fill="hold"/>
                                        <p:tgtEl>
                                          <p:spTgt spid="13"/>
                                        </p:tgtEl>
                                        <p:attrNameLst>
                                          <p:attrName>ppt_x</p:attrName>
                                        </p:attrNameLst>
                                      </p:cBhvr>
                                      <p:tavLst>
                                        <p:tav tm="0">
                                          <p:val>
                                            <p:strVal val="#ppt_x"/>
                                          </p:val>
                                        </p:tav>
                                        <p:tav tm="100000">
                                          <p:val>
                                            <p:strVal val="#ppt_x"/>
                                          </p:val>
                                        </p:tav>
                                      </p:tavLst>
                                    </p:anim>
                                    <p:anim calcmode="lin" valueType="num">
                                      <p:cBhvr>
                                        <p:cTn id="18"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anim calcmode="lin" valueType="num">
                                      <p:cBhvr>
                                        <p:cTn id="24" dur="500" fill="hold"/>
                                        <p:tgtEl>
                                          <p:spTgt spid="12"/>
                                        </p:tgtEl>
                                        <p:attrNameLst>
                                          <p:attrName>ppt_x</p:attrName>
                                        </p:attrNameLst>
                                      </p:cBhvr>
                                      <p:tavLst>
                                        <p:tav tm="0">
                                          <p:val>
                                            <p:strVal val="#ppt_x"/>
                                          </p:val>
                                        </p:tav>
                                        <p:tav tm="100000">
                                          <p:val>
                                            <p:strVal val="#ppt_x"/>
                                          </p:val>
                                        </p:tav>
                                      </p:tavLst>
                                    </p:anim>
                                    <p:anim calcmode="lin" valueType="num">
                                      <p:cBhvr>
                                        <p:cTn id="25" dur="500" fill="hold"/>
                                        <p:tgtEl>
                                          <p:spTgt spid="12"/>
                                        </p:tgtEl>
                                        <p:attrNameLst>
                                          <p:attrName>ppt_y</p:attrName>
                                        </p:attrNameLst>
                                      </p:cBhvr>
                                      <p:tavLst>
                                        <p:tav tm="0">
                                          <p:val>
                                            <p:strVal val="#ppt_y+.1"/>
                                          </p:val>
                                        </p:tav>
                                        <p:tav tm="100000">
                                          <p:val>
                                            <p:strVal val="#ppt_y"/>
                                          </p:val>
                                        </p:tav>
                                      </p:tavLst>
                                    </p:anim>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215724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8E77BC9-C877-4107-81F7-8E6F562288F4}"/>
              </a:ext>
            </a:extLst>
          </p:cNvPr>
          <p:cNvPicPr>
            <a:picLocks noChangeAspect="1"/>
          </p:cNvPicPr>
          <p:nvPr/>
        </p:nvPicPr>
        <p:blipFill rotWithShape="1">
          <a:blip r:embed="rId2">
            <a:extLst>
              <a:ext uri="{28A0092B-C50C-407E-A947-70E740481C1C}">
                <a14:useLocalDpi xmlns:a14="http://schemas.microsoft.com/office/drawing/2010/main" val="0"/>
              </a:ext>
            </a:extLst>
          </a:blip>
          <a:srcRect t="5507" b="14117"/>
          <a:stretch/>
        </p:blipFill>
        <p:spPr>
          <a:xfrm>
            <a:off x="8750204" y="3981691"/>
            <a:ext cx="3441796" cy="2766350"/>
          </a:xfrm>
          <a:prstGeom prst="rect">
            <a:avLst/>
          </a:prstGeom>
        </p:spPr>
      </p:pic>
      <p:pic>
        <p:nvPicPr>
          <p:cNvPr id="2" name="Picture 1" descr="A picture containing text, vector graphics, toy, doll&#10;&#10;Description automatically generated">
            <a:extLst>
              <a:ext uri="{FF2B5EF4-FFF2-40B4-BE49-F238E27FC236}">
                <a16:creationId xmlns:a16="http://schemas.microsoft.com/office/drawing/2014/main" id="{FB8F321F-6782-4A4A-AF17-AED8FF420E15}"/>
              </a:ext>
            </a:extLst>
          </p:cNvPr>
          <p:cNvPicPr>
            <a:picLocks noChangeAspect="1"/>
          </p:cNvPicPr>
          <p:nvPr/>
        </p:nvPicPr>
        <p:blipFill rotWithShape="1">
          <a:blip r:embed="rId3">
            <a:extLst>
              <a:ext uri="{28A0092B-C50C-407E-A947-70E740481C1C}">
                <a14:useLocalDpi xmlns:a14="http://schemas.microsoft.com/office/drawing/2010/main" val="0"/>
              </a:ext>
            </a:extLst>
          </a:blip>
          <a:srcRect l="24240" t="7801" r="9684" b="14921"/>
          <a:stretch/>
        </p:blipFill>
        <p:spPr>
          <a:xfrm>
            <a:off x="289367" y="11576"/>
            <a:ext cx="1286581" cy="1504708"/>
          </a:xfrm>
          <a:prstGeom prst="rect">
            <a:avLst/>
          </a:prstGeom>
        </p:spPr>
      </p:pic>
      <p:sp>
        <p:nvSpPr>
          <p:cNvPr id="3" name="TextBox 2">
            <a:extLst>
              <a:ext uri="{FF2B5EF4-FFF2-40B4-BE49-F238E27FC236}">
                <a16:creationId xmlns:a16="http://schemas.microsoft.com/office/drawing/2014/main" id="{B295080D-B6D3-4063-BA13-2B2E0AEC9716}"/>
              </a:ext>
            </a:extLst>
          </p:cNvPr>
          <p:cNvSpPr txBox="1"/>
          <p:nvPr/>
        </p:nvSpPr>
        <p:spPr>
          <a:xfrm>
            <a:off x="1575948" y="346232"/>
            <a:ext cx="10127848" cy="1390445"/>
          </a:xfrm>
          <a:prstGeom prst="rect">
            <a:avLst/>
          </a:prstGeom>
          <a:noFill/>
        </p:spPr>
        <p:txBody>
          <a:bodyPr wrap="square" rtlCol="0">
            <a:spAutoFit/>
          </a:bodyPr>
          <a:lstStyle>
            <a:defPPr>
              <a:defRPr lang="en-US"/>
            </a:defPPr>
            <a:lvl1pPr>
              <a:lnSpc>
                <a:spcPct val="120000"/>
              </a:lnSpc>
              <a:defRPr sz="2400"/>
            </a:lvl1pPr>
          </a:lstStyle>
          <a:p>
            <a:pPr algn="just"/>
            <a:r>
              <a:rPr lang="vi-VN" b="1" dirty="0">
                <a:latin typeface="+mj-lt"/>
              </a:rPr>
              <a:t>Giải thích tại sao trong trồng trọt, người ta thường trồng </a:t>
            </a:r>
            <a:r>
              <a:rPr lang="vi-VN" b="1" dirty="0">
                <a:solidFill>
                  <a:srgbClr val="FF0000"/>
                </a:solidFill>
                <a:latin typeface="+mj-lt"/>
              </a:rPr>
              <a:t>thay đổi các loài cây khác nhau</a:t>
            </a:r>
            <a:r>
              <a:rPr lang="vi-VN" b="1" dirty="0">
                <a:latin typeface="+mj-lt"/>
              </a:rPr>
              <a:t> trên cùng một diện tích đất trồng ở các mùa vụ khác nhau trong một năm.</a:t>
            </a:r>
            <a:endParaRPr lang="en-US" b="1" dirty="0">
              <a:latin typeface="+mj-lt"/>
            </a:endParaRPr>
          </a:p>
        </p:txBody>
      </p:sp>
      <p:grpSp>
        <p:nvGrpSpPr>
          <p:cNvPr id="4" name="Group 3">
            <a:extLst>
              <a:ext uri="{FF2B5EF4-FFF2-40B4-BE49-F238E27FC236}">
                <a16:creationId xmlns:a16="http://schemas.microsoft.com/office/drawing/2014/main" id="{C2004408-950A-4050-9730-3A38BF306EE8}"/>
              </a:ext>
            </a:extLst>
          </p:cNvPr>
          <p:cNvGrpSpPr/>
          <p:nvPr/>
        </p:nvGrpSpPr>
        <p:grpSpPr>
          <a:xfrm>
            <a:off x="5679557" y="1904946"/>
            <a:ext cx="1920630" cy="597056"/>
            <a:chOff x="4734813" y="305769"/>
            <a:chExt cx="1920630" cy="597056"/>
          </a:xfrm>
        </p:grpSpPr>
        <p:sp>
          <p:nvSpPr>
            <p:cNvPr id="5" name="Rectangle: Rounded Corners 4">
              <a:extLst>
                <a:ext uri="{FF2B5EF4-FFF2-40B4-BE49-F238E27FC236}">
                  <a16:creationId xmlns:a16="http://schemas.microsoft.com/office/drawing/2014/main" id="{7D7944E3-41AB-438F-8C5A-8BDC9B9C91C0}"/>
                </a:ext>
              </a:extLst>
            </p:cNvPr>
            <p:cNvSpPr/>
            <p:nvPr/>
          </p:nvSpPr>
          <p:spPr>
            <a:xfrm>
              <a:off x="4734813" y="305769"/>
              <a:ext cx="1920630" cy="597056"/>
            </a:xfrm>
            <a:prstGeom prst="roundRect">
              <a:avLst>
                <a:gd name="adj" fmla="val 32176"/>
              </a:avLst>
            </a:prstGeom>
            <a:gradFill>
              <a:gsLst>
                <a:gs pos="55000">
                  <a:srgbClr val="00A687"/>
                </a:gs>
                <a:gs pos="29000">
                  <a:srgbClr val="00A25A"/>
                </a:gs>
                <a:gs pos="0">
                  <a:srgbClr val="009C1D"/>
                </a:gs>
                <a:gs pos="79000">
                  <a:srgbClr val="00AAAC"/>
                </a:gs>
                <a:gs pos="100000">
                  <a:srgbClr val="0099FF"/>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88CFC7D-5E10-4B63-8137-0E0E0D75481F}"/>
                </a:ext>
              </a:extLst>
            </p:cNvPr>
            <p:cNvSpPr txBox="1"/>
            <p:nvPr/>
          </p:nvSpPr>
          <p:spPr>
            <a:xfrm>
              <a:off x="5127968" y="371901"/>
              <a:ext cx="1134319" cy="461665"/>
            </a:xfrm>
            <a:prstGeom prst="rect">
              <a:avLst/>
            </a:prstGeom>
            <a:noFill/>
          </p:spPr>
          <p:txBody>
            <a:bodyPr wrap="square" rtlCol="0">
              <a:spAutoFit/>
            </a:bodyPr>
            <a:lstStyle/>
            <a:p>
              <a:r>
                <a:rPr lang="vi-VN" sz="2400" b="1" dirty="0">
                  <a:solidFill>
                    <a:schemeClr val="bg1"/>
                  </a:solidFill>
                </a:rPr>
                <a:t>Trả lời</a:t>
              </a:r>
              <a:endParaRPr lang="en-US" sz="2400" b="1" dirty="0">
                <a:solidFill>
                  <a:schemeClr val="bg1"/>
                </a:solidFill>
              </a:endParaRPr>
            </a:p>
          </p:txBody>
        </p:sp>
        <p:sp>
          <p:nvSpPr>
            <p:cNvPr id="7" name="Rectangle: Rounded Corners 6">
              <a:extLst>
                <a:ext uri="{FF2B5EF4-FFF2-40B4-BE49-F238E27FC236}">
                  <a16:creationId xmlns:a16="http://schemas.microsoft.com/office/drawing/2014/main" id="{C17D7B9B-6549-4900-9A49-496C954C4065}"/>
                </a:ext>
              </a:extLst>
            </p:cNvPr>
            <p:cNvSpPr/>
            <p:nvPr/>
          </p:nvSpPr>
          <p:spPr>
            <a:xfrm>
              <a:off x="4846331" y="364720"/>
              <a:ext cx="1697591" cy="466452"/>
            </a:xfrm>
            <a:prstGeom prst="roundRect">
              <a:avLst>
                <a:gd name="adj" fmla="val 32176"/>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a:extLst>
              <a:ext uri="{FF2B5EF4-FFF2-40B4-BE49-F238E27FC236}">
                <a16:creationId xmlns:a16="http://schemas.microsoft.com/office/drawing/2014/main" id="{97F338BE-B370-1B84-7350-D5637E913FC2}"/>
              </a:ext>
            </a:extLst>
          </p:cNvPr>
          <p:cNvSpPr txBox="1"/>
          <p:nvPr/>
        </p:nvSpPr>
        <p:spPr>
          <a:xfrm>
            <a:off x="788912" y="2490298"/>
            <a:ext cx="10677047" cy="1815882"/>
          </a:xfrm>
          <a:prstGeom prst="rect">
            <a:avLst/>
          </a:prstGeom>
          <a:noFill/>
        </p:spPr>
        <p:txBody>
          <a:bodyPr wrap="square">
            <a:spAutoFit/>
          </a:bodyPr>
          <a:lstStyle/>
          <a:p>
            <a:pPr algn="l">
              <a:spcAft>
                <a:spcPts val="0"/>
              </a:spcAft>
            </a:pPr>
            <a:r>
              <a:rPr lang="vi-VN" sz="2800" b="0" i="0" dirty="0">
                <a:solidFill>
                  <a:srgbClr val="212529"/>
                </a:solidFill>
                <a:effectLst/>
                <a:latin typeface="+mj-lt"/>
              </a:rPr>
              <a:t> </a:t>
            </a:r>
            <a:r>
              <a:rPr lang="vi-VN" sz="2800" b="1" i="0" dirty="0">
                <a:solidFill>
                  <a:srgbClr val="212529"/>
                </a:solidFill>
                <a:effectLst/>
                <a:latin typeface="+mj-lt"/>
              </a:rPr>
              <a:t>Trồng thay đổi các loài cây khác nhau trên cùng một diện tích đất trồng ở các mùa vụ khác nhau trong một năm đem lại nhiều lợi ích:</a:t>
            </a:r>
          </a:p>
          <a:p>
            <a:pPr algn="l">
              <a:spcAft>
                <a:spcPts val="0"/>
              </a:spcAft>
            </a:pPr>
            <a:r>
              <a:rPr lang="vi-VN" sz="2800" b="0" i="0" dirty="0">
                <a:solidFill>
                  <a:srgbClr val="212529"/>
                </a:solidFill>
                <a:effectLst/>
                <a:latin typeface="+mj-lt"/>
              </a:rPr>
              <a:t>- Giúp tận dụng tối đa nguồn nước, các chất dinh dưỡng khác nhau có trong đất</a:t>
            </a:r>
          </a:p>
        </p:txBody>
      </p:sp>
      <p:sp>
        <p:nvSpPr>
          <p:cNvPr id="14" name="TextBox 13">
            <a:extLst>
              <a:ext uri="{FF2B5EF4-FFF2-40B4-BE49-F238E27FC236}">
                <a16:creationId xmlns:a16="http://schemas.microsoft.com/office/drawing/2014/main" id="{A1B13E8E-34FC-1892-062E-818F5FC9DB8A}"/>
              </a:ext>
            </a:extLst>
          </p:cNvPr>
          <p:cNvSpPr txBox="1"/>
          <p:nvPr/>
        </p:nvSpPr>
        <p:spPr>
          <a:xfrm>
            <a:off x="932657" y="4370257"/>
            <a:ext cx="7964763" cy="1815882"/>
          </a:xfrm>
          <a:prstGeom prst="rect">
            <a:avLst/>
          </a:prstGeom>
          <a:noFill/>
        </p:spPr>
        <p:txBody>
          <a:bodyPr wrap="square">
            <a:spAutoFit/>
          </a:bodyPr>
          <a:lstStyle/>
          <a:p>
            <a:pPr algn="l">
              <a:spcAft>
                <a:spcPts val="0"/>
              </a:spcAft>
            </a:pPr>
            <a:r>
              <a:rPr lang="vi-VN" sz="2800" b="0" i="0" dirty="0">
                <a:solidFill>
                  <a:srgbClr val="212529"/>
                </a:solidFill>
                <a:effectLst/>
                <a:latin typeface="+mj-lt"/>
              </a:rPr>
              <a:t>- Giúp đảm bảo điều kiện khí hậu tốt nhất cho sự sinh trưởng và phát triển của cây.</a:t>
            </a:r>
          </a:p>
          <a:p>
            <a:pPr algn="l">
              <a:spcAft>
                <a:spcPts val="0"/>
              </a:spcAft>
            </a:pPr>
            <a:r>
              <a:rPr lang="vi-VN" sz="2800" b="0" i="0" dirty="0">
                <a:solidFill>
                  <a:srgbClr val="212529"/>
                </a:solidFill>
                <a:effectLst/>
                <a:latin typeface="+mj-lt"/>
              </a:rPr>
              <a:t>- Giúp hạn chế sự phát triển liên tục của sâu bệnh và cỏ dại đặc thù.</a:t>
            </a:r>
          </a:p>
        </p:txBody>
      </p:sp>
    </p:spTree>
    <p:extLst>
      <p:ext uri="{BB962C8B-B14F-4D97-AF65-F5344CB8AC3E}">
        <p14:creationId xmlns:p14="http://schemas.microsoft.com/office/powerpoint/2010/main" val="882837707"/>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0CA48E79-E1C6-4661-B2C7-E9BBABD543B6}"/>
              </a:ext>
            </a:extLst>
          </p:cNvPr>
          <p:cNvSpPr/>
          <p:nvPr/>
        </p:nvSpPr>
        <p:spPr>
          <a:xfrm>
            <a:off x="4190035" y="-1070880"/>
            <a:ext cx="8720557" cy="7928880"/>
          </a:xfrm>
          <a:custGeom>
            <a:avLst/>
            <a:gdLst>
              <a:gd name="connsiteX0" fmla="*/ 582512 w 7307484"/>
              <a:gd name="connsiteY0" fmla="*/ 0 h 6858000"/>
              <a:gd name="connsiteX1" fmla="*/ 7307484 w 7307484"/>
              <a:gd name="connsiteY1" fmla="*/ 0 h 6858000"/>
              <a:gd name="connsiteX2" fmla="*/ 7307484 w 7307484"/>
              <a:gd name="connsiteY2" fmla="*/ 6858000 h 6858000"/>
              <a:gd name="connsiteX3" fmla="*/ 2659170 w 7307484"/>
              <a:gd name="connsiteY3" fmla="*/ 6858000 h 6858000"/>
              <a:gd name="connsiteX4" fmla="*/ 2516115 w 7307484"/>
              <a:gd name="connsiteY4" fmla="*/ 6776816 h 6858000"/>
              <a:gd name="connsiteX5" fmla="*/ 0 w 7307484"/>
              <a:gd name="connsiteY5" fmla="*/ 2365622 h 6858000"/>
              <a:gd name="connsiteX6" fmla="*/ 515338 w 7307484"/>
              <a:gd name="connsiteY6" fmla="*/ 12944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07484" h="6858000">
                <a:moveTo>
                  <a:pt x="582512" y="0"/>
                </a:moveTo>
                <a:lnTo>
                  <a:pt x="7307484" y="0"/>
                </a:lnTo>
                <a:lnTo>
                  <a:pt x="7307484" y="6858000"/>
                </a:lnTo>
                <a:lnTo>
                  <a:pt x="2659170" y="6858000"/>
                </a:lnTo>
                <a:lnTo>
                  <a:pt x="2516115" y="6776816"/>
                </a:lnTo>
                <a:cubicBezTo>
                  <a:pt x="1007645" y="5872182"/>
                  <a:pt x="0" y="4235044"/>
                  <a:pt x="0" y="2365622"/>
                </a:cubicBezTo>
                <a:cubicBezTo>
                  <a:pt x="0" y="1564441"/>
                  <a:pt x="185078" y="805925"/>
                  <a:pt x="515338" y="129449"/>
                </a:cubicBezTo>
                <a:close/>
              </a:path>
            </a:pathLst>
          </a:cu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Times New Roman" panose="02020603050405020304" pitchFamily="18" charset="0"/>
              <a:cs typeface="Times New Roman" panose="02020603050405020304" pitchFamily="18" charset="0"/>
            </a:endParaRPr>
          </a:p>
        </p:txBody>
      </p:sp>
      <p:sp>
        <p:nvSpPr>
          <p:cNvPr id="6" name="Freeform: Shape 5">
            <a:extLst>
              <a:ext uri="{FF2B5EF4-FFF2-40B4-BE49-F238E27FC236}">
                <a16:creationId xmlns:a16="http://schemas.microsoft.com/office/drawing/2014/main" id="{F84EFA79-B59E-4190-9F8B-830F66C7E84D}"/>
              </a:ext>
            </a:extLst>
          </p:cNvPr>
          <p:cNvSpPr/>
          <p:nvPr/>
        </p:nvSpPr>
        <p:spPr>
          <a:xfrm>
            <a:off x="4422319" y="-661266"/>
            <a:ext cx="8270044" cy="7519266"/>
          </a:xfrm>
          <a:custGeom>
            <a:avLst/>
            <a:gdLst>
              <a:gd name="connsiteX0" fmla="*/ 582512 w 7307484"/>
              <a:gd name="connsiteY0" fmla="*/ 0 h 6858000"/>
              <a:gd name="connsiteX1" fmla="*/ 7307484 w 7307484"/>
              <a:gd name="connsiteY1" fmla="*/ 0 h 6858000"/>
              <a:gd name="connsiteX2" fmla="*/ 7307484 w 7307484"/>
              <a:gd name="connsiteY2" fmla="*/ 6858000 h 6858000"/>
              <a:gd name="connsiteX3" fmla="*/ 2659170 w 7307484"/>
              <a:gd name="connsiteY3" fmla="*/ 6858000 h 6858000"/>
              <a:gd name="connsiteX4" fmla="*/ 2516115 w 7307484"/>
              <a:gd name="connsiteY4" fmla="*/ 6776816 h 6858000"/>
              <a:gd name="connsiteX5" fmla="*/ 0 w 7307484"/>
              <a:gd name="connsiteY5" fmla="*/ 2365622 h 6858000"/>
              <a:gd name="connsiteX6" fmla="*/ 515338 w 7307484"/>
              <a:gd name="connsiteY6" fmla="*/ 12944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07484" h="6858000">
                <a:moveTo>
                  <a:pt x="582512" y="0"/>
                </a:moveTo>
                <a:lnTo>
                  <a:pt x="7307484" y="0"/>
                </a:lnTo>
                <a:lnTo>
                  <a:pt x="7307484" y="6858000"/>
                </a:lnTo>
                <a:lnTo>
                  <a:pt x="2659170" y="6858000"/>
                </a:lnTo>
                <a:lnTo>
                  <a:pt x="2516115" y="6776816"/>
                </a:lnTo>
                <a:cubicBezTo>
                  <a:pt x="1007645" y="5872182"/>
                  <a:pt x="0" y="4235044"/>
                  <a:pt x="0" y="2365622"/>
                </a:cubicBezTo>
                <a:cubicBezTo>
                  <a:pt x="0" y="1564441"/>
                  <a:pt x="185078" y="805925"/>
                  <a:pt x="515338" y="129449"/>
                </a:cubicBezTo>
                <a:close/>
              </a:path>
            </a:pathLst>
          </a:custGeom>
          <a:solidFill>
            <a:srgbClr val="00B0F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Times New Roman" panose="02020603050405020304" pitchFamily="18" charset="0"/>
              <a:cs typeface="Times New Roman" panose="02020603050405020304" pitchFamily="18" charset="0"/>
            </a:endParaRPr>
          </a:p>
        </p:txBody>
      </p:sp>
      <p:sp>
        <p:nvSpPr>
          <p:cNvPr id="5" name="Freeform: Shape 4">
            <a:extLst>
              <a:ext uri="{FF2B5EF4-FFF2-40B4-BE49-F238E27FC236}">
                <a16:creationId xmlns:a16="http://schemas.microsoft.com/office/drawing/2014/main" id="{02E16E72-4B1E-4897-A654-599A8144B51D}"/>
              </a:ext>
            </a:extLst>
          </p:cNvPr>
          <p:cNvSpPr/>
          <p:nvPr/>
        </p:nvSpPr>
        <p:spPr>
          <a:xfrm>
            <a:off x="4649248" y="0"/>
            <a:ext cx="7542752" cy="6858000"/>
          </a:xfrm>
          <a:custGeom>
            <a:avLst/>
            <a:gdLst>
              <a:gd name="connsiteX0" fmla="*/ 582512 w 7307484"/>
              <a:gd name="connsiteY0" fmla="*/ 0 h 6858000"/>
              <a:gd name="connsiteX1" fmla="*/ 7307484 w 7307484"/>
              <a:gd name="connsiteY1" fmla="*/ 0 h 6858000"/>
              <a:gd name="connsiteX2" fmla="*/ 7307484 w 7307484"/>
              <a:gd name="connsiteY2" fmla="*/ 6858000 h 6858000"/>
              <a:gd name="connsiteX3" fmla="*/ 2659170 w 7307484"/>
              <a:gd name="connsiteY3" fmla="*/ 6858000 h 6858000"/>
              <a:gd name="connsiteX4" fmla="*/ 2516115 w 7307484"/>
              <a:gd name="connsiteY4" fmla="*/ 6776816 h 6858000"/>
              <a:gd name="connsiteX5" fmla="*/ 0 w 7307484"/>
              <a:gd name="connsiteY5" fmla="*/ 2365622 h 6858000"/>
              <a:gd name="connsiteX6" fmla="*/ 515338 w 7307484"/>
              <a:gd name="connsiteY6" fmla="*/ 12944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07484" h="6858000">
                <a:moveTo>
                  <a:pt x="582512" y="0"/>
                </a:moveTo>
                <a:lnTo>
                  <a:pt x="7307484" y="0"/>
                </a:lnTo>
                <a:lnTo>
                  <a:pt x="7307484" y="6858000"/>
                </a:lnTo>
                <a:lnTo>
                  <a:pt x="2659170" y="6858000"/>
                </a:lnTo>
                <a:lnTo>
                  <a:pt x="2516115" y="6776816"/>
                </a:lnTo>
                <a:cubicBezTo>
                  <a:pt x="1007645" y="5872182"/>
                  <a:pt x="0" y="4235044"/>
                  <a:pt x="0" y="2365622"/>
                </a:cubicBezTo>
                <a:cubicBezTo>
                  <a:pt x="0" y="1564441"/>
                  <a:pt x="185078" y="805925"/>
                  <a:pt x="515338" y="129449"/>
                </a:cubicBezTo>
                <a:close/>
              </a:path>
            </a:pathLst>
          </a:custGeom>
          <a:blipFill dpi="0" rotWithShape="1">
            <a:blip r:embed="rId2"/>
            <a:srcRect/>
            <a:stretch>
              <a:fillRect/>
            </a:stretch>
          </a:blip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FDBE89BE-FF8E-49C1-9DE3-7CC5FC3378AE}"/>
              </a:ext>
            </a:extLst>
          </p:cNvPr>
          <p:cNvSpPr txBox="1"/>
          <p:nvPr/>
        </p:nvSpPr>
        <p:spPr>
          <a:xfrm>
            <a:off x="196041" y="2893560"/>
            <a:ext cx="3993994" cy="2228815"/>
          </a:xfrm>
          <a:prstGeom prst="rect">
            <a:avLst/>
          </a:prstGeom>
          <a:noFill/>
        </p:spPr>
        <p:txBody>
          <a:bodyPr wrap="square" rtlCol="0">
            <a:spAutoFit/>
          </a:bodyPr>
          <a:lstStyle/>
          <a:p>
            <a:pPr algn="ctr">
              <a:lnSpc>
                <a:spcPct val="110000"/>
              </a:lnSpc>
            </a:pPr>
            <a:r>
              <a:rPr lang="vi-VN" sz="3200" b="1" dirty="0">
                <a:latin typeface="Times New Roman" panose="02020603050405020304" pitchFamily="18" charset="0"/>
                <a:cs typeface="Times New Roman" panose="02020603050405020304" pitchFamily="18" charset="0"/>
              </a:rPr>
              <a:t>THÀNH PHẦN HÓA HỌC, CẤU TRÚC VÀ TÍNH CHẤT CỦA NƯỚC</a:t>
            </a:r>
            <a:endParaRPr lang="en-US" sz="3200" b="1" dirty="0">
              <a:latin typeface="Times New Roman" panose="02020603050405020304" pitchFamily="18" charset="0"/>
              <a:cs typeface="Times New Roman" panose="02020603050405020304" pitchFamily="18" charset="0"/>
            </a:endParaRPr>
          </a:p>
        </p:txBody>
      </p:sp>
      <p:grpSp>
        <p:nvGrpSpPr>
          <p:cNvPr id="2" name="Group 1">
            <a:extLst>
              <a:ext uri="{FF2B5EF4-FFF2-40B4-BE49-F238E27FC236}">
                <a16:creationId xmlns:a16="http://schemas.microsoft.com/office/drawing/2014/main" id="{EBF82913-8355-40AF-81FF-3784DD261BFD}"/>
              </a:ext>
            </a:extLst>
          </p:cNvPr>
          <p:cNvGrpSpPr/>
          <p:nvPr/>
        </p:nvGrpSpPr>
        <p:grpSpPr>
          <a:xfrm>
            <a:off x="1516284" y="926315"/>
            <a:ext cx="1770926" cy="1686596"/>
            <a:chOff x="1516284" y="926315"/>
            <a:chExt cx="1770926" cy="1686596"/>
          </a:xfrm>
        </p:grpSpPr>
        <p:sp>
          <p:nvSpPr>
            <p:cNvPr id="10" name="Pentagon 9">
              <a:extLst>
                <a:ext uri="{FF2B5EF4-FFF2-40B4-BE49-F238E27FC236}">
                  <a16:creationId xmlns:a16="http://schemas.microsoft.com/office/drawing/2014/main" id="{7A80C536-18DA-4F69-B906-E0327ACD5C57}"/>
                </a:ext>
              </a:extLst>
            </p:cNvPr>
            <p:cNvSpPr/>
            <p:nvPr/>
          </p:nvSpPr>
          <p:spPr>
            <a:xfrm>
              <a:off x="1516284" y="926315"/>
              <a:ext cx="1770926" cy="1686596"/>
            </a:xfrm>
            <a:prstGeom prst="pentagon">
              <a:avLst/>
            </a:prstGeom>
            <a:gradFill>
              <a:gsLst>
                <a:gs pos="36000">
                  <a:srgbClr val="009994"/>
                </a:gs>
                <a:gs pos="0">
                  <a:srgbClr val="0099FF"/>
                </a:gs>
                <a:gs pos="73000">
                  <a:srgbClr val="009964"/>
                </a:gs>
                <a:gs pos="100000">
                  <a:srgbClr val="009925"/>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b="1">
                <a:latin typeface="Times New Roman" panose="02020603050405020304" pitchFamily="18" charset="0"/>
                <a:cs typeface="Times New Roman" panose="02020603050405020304" pitchFamily="18" charset="0"/>
              </a:endParaRPr>
            </a:p>
          </p:txBody>
        </p:sp>
        <p:sp>
          <p:nvSpPr>
            <p:cNvPr id="11" name="Pentagon 10">
              <a:extLst>
                <a:ext uri="{FF2B5EF4-FFF2-40B4-BE49-F238E27FC236}">
                  <a16:creationId xmlns:a16="http://schemas.microsoft.com/office/drawing/2014/main" id="{34D7C12D-5C62-4C96-863D-B7E6862E40EB}"/>
                </a:ext>
              </a:extLst>
            </p:cNvPr>
            <p:cNvSpPr/>
            <p:nvPr/>
          </p:nvSpPr>
          <p:spPr>
            <a:xfrm>
              <a:off x="1667719" y="1093689"/>
              <a:ext cx="1468055" cy="1398147"/>
            </a:xfrm>
            <a:prstGeom prst="pentagon">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b="1">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FEC952C9-3EFB-4540-975A-FA344DCAC497}"/>
                </a:ext>
              </a:extLst>
            </p:cNvPr>
            <p:cNvSpPr txBox="1"/>
            <p:nvPr/>
          </p:nvSpPr>
          <p:spPr>
            <a:xfrm>
              <a:off x="1993015" y="1512216"/>
              <a:ext cx="855200" cy="769441"/>
            </a:xfrm>
            <a:prstGeom prst="rect">
              <a:avLst/>
            </a:prstGeom>
            <a:noFill/>
          </p:spPr>
          <p:txBody>
            <a:bodyPr wrap="square" rtlCol="0">
              <a:spAutoFit/>
            </a:bodyPr>
            <a:lstStyle/>
            <a:p>
              <a:r>
                <a:rPr lang="vi-VN" sz="4400" b="1" dirty="0">
                  <a:solidFill>
                    <a:schemeClr val="bg1"/>
                  </a:solidFill>
                  <a:latin typeface="Times New Roman" panose="02020603050405020304" pitchFamily="18" charset="0"/>
                  <a:cs typeface="Times New Roman" panose="02020603050405020304" pitchFamily="18" charset="0"/>
                </a:rPr>
                <a:t>I</a:t>
              </a:r>
              <a:endParaRPr lang="en-US" sz="4400" b="1" dirty="0">
                <a:solidFill>
                  <a:schemeClr val="bg1"/>
                </a:solidFill>
                <a:latin typeface="Times New Roman" panose="02020603050405020304" pitchFamily="18" charset="0"/>
                <a:cs typeface="Times New Roman" panose="02020603050405020304" pitchFamily="18" charset="0"/>
              </a:endParaRPr>
            </a:p>
          </p:txBody>
        </p:sp>
      </p:grpSp>
      <p:grpSp>
        <p:nvGrpSpPr>
          <p:cNvPr id="3" name="Group 2">
            <a:extLst>
              <a:ext uri="{FF2B5EF4-FFF2-40B4-BE49-F238E27FC236}">
                <a16:creationId xmlns:a16="http://schemas.microsoft.com/office/drawing/2014/main" id="{80BAE366-7938-41CA-8A58-F5E54291B49B}"/>
              </a:ext>
            </a:extLst>
          </p:cNvPr>
          <p:cNvGrpSpPr/>
          <p:nvPr/>
        </p:nvGrpSpPr>
        <p:grpSpPr>
          <a:xfrm>
            <a:off x="0" y="5645926"/>
            <a:ext cx="2929127" cy="135470"/>
            <a:chOff x="0" y="5645926"/>
            <a:chExt cx="2929127" cy="135470"/>
          </a:xfrm>
        </p:grpSpPr>
        <p:sp>
          <p:nvSpPr>
            <p:cNvPr id="13" name="Rectangle: Rounded Corners 12">
              <a:extLst>
                <a:ext uri="{FF2B5EF4-FFF2-40B4-BE49-F238E27FC236}">
                  <a16:creationId xmlns:a16="http://schemas.microsoft.com/office/drawing/2014/main" id="{44253B5F-0089-4BEF-A0C2-73DDDE7B9F8D}"/>
                </a:ext>
              </a:extLst>
            </p:cNvPr>
            <p:cNvSpPr/>
            <p:nvPr/>
          </p:nvSpPr>
          <p:spPr>
            <a:xfrm>
              <a:off x="0" y="5645926"/>
              <a:ext cx="2141316" cy="133784"/>
            </a:xfrm>
            <a:prstGeom prst="roundRect">
              <a:avLst>
                <a:gd name="adj" fmla="val 0"/>
              </a:avLst>
            </a:prstGeom>
            <a:gradFill>
              <a:gsLst>
                <a:gs pos="36000">
                  <a:srgbClr val="009994"/>
                </a:gs>
                <a:gs pos="0">
                  <a:srgbClr val="0099FF"/>
                </a:gs>
                <a:gs pos="73000">
                  <a:srgbClr val="009964"/>
                </a:gs>
                <a:gs pos="100000">
                  <a:srgbClr val="009925"/>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4" name="Rectangle: Rounded Corners 13">
              <a:extLst>
                <a:ext uri="{FF2B5EF4-FFF2-40B4-BE49-F238E27FC236}">
                  <a16:creationId xmlns:a16="http://schemas.microsoft.com/office/drawing/2014/main" id="{A4D45EF8-869D-4704-81AD-0BF877D9C9F9}"/>
                </a:ext>
              </a:extLst>
            </p:cNvPr>
            <p:cNvSpPr/>
            <p:nvPr/>
          </p:nvSpPr>
          <p:spPr>
            <a:xfrm>
              <a:off x="2245127" y="5647612"/>
              <a:ext cx="684000" cy="133784"/>
            </a:xfrm>
            <a:prstGeom prst="roundRect">
              <a:avLst>
                <a:gd name="adj" fmla="val 0"/>
              </a:avLst>
            </a:prstGeom>
            <a:gradFill>
              <a:gsLst>
                <a:gs pos="36000">
                  <a:srgbClr val="009994"/>
                </a:gs>
                <a:gs pos="0">
                  <a:srgbClr val="0099FF"/>
                </a:gs>
                <a:gs pos="73000">
                  <a:srgbClr val="009964"/>
                </a:gs>
                <a:gs pos="100000">
                  <a:srgbClr val="009925"/>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792783375"/>
      </p:ext>
    </p:extLst>
  </p:cSld>
  <p:clrMapOvr>
    <a:masterClrMapping/>
  </p:clrMapOvr>
  <p:transition spd="med">
    <p:pull/>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8E77BC9-C877-4107-81F7-8E6F562288F4}"/>
              </a:ext>
            </a:extLst>
          </p:cNvPr>
          <p:cNvPicPr>
            <a:picLocks noChangeAspect="1"/>
          </p:cNvPicPr>
          <p:nvPr/>
        </p:nvPicPr>
        <p:blipFill rotWithShape="1">
          <a:blip r:embed="rId2">
            <a:extLst>
              <a:ext uri="{28A0092B-C50C-407E-A947-70E740481C1C}">
                <a14:useLocalDpi xmlns:a14="http://schemas.microsoft.com/office/drawing/2010/main" val="0"/>
              </a:ext>
            </a:extLst>
          </a:blip>
          <a:srcRect t="5507" b="14117"/>
          <a:stretch/>
        </p:blipFill>
        <p:spPr>
          <a:xfrm>
            <a:off x="8750204" y="3981691"/>
            <a:ext cx="3441796" cy="2766350"/>
          </a:xfrm>
          <a:prstGeom prst="rect">
            <a:avLst/>
          </a:prstGeom>
        </p:spPr>
      </p:pic>
      <p:pic>
        <p:nvPicPr>
          <p:cNvPr id="2" name="Picture 1" descr="A picture containing text, vector graphics, toy, doll&#10;&#10;Description automatically generated">
            <a:extLst>
              <a:ext uri="{FF2B5EF4-FFF2-40B4-BE49-F238E27FC236}">
                <a16:creationId xmlns:a16="http://schemas.microsoft.com/office/drawing/2014/main" id="{FB8F321F-6782-4A4A-AF17-AED8FF420E15}"/>
              </a:ext>
            </a:extLst>
          </p:cNvPr>
          <p:cNvPicPr>
            <a:picLocks noChangeAspect="1"/>
          </p:cNvPicPr>
          <p:nvPr/>
        </p:nvPicPr>
        <p:blipFill rotWithShape="1">
          <a:blip r:embed="rId3">
            <a:extLst>
              <a:ext uri="{28A0092B-C50C-407E-A947-70E740481C1C}">
                <a14:useLocalDpi xmlns:a14="http://schemas.microsoft.com/office/drawing/2010/main" val="0"/>
              </a:ext>
            </a:extLst>
          </a:blip>
          <a:srcRect l="24240" t="7801" r="9684" b="14921"/>
          <a:stretch/>
        </p:blipFill>
        <p:spPr>
          <a:xfrm>
            <a:off x="289367" y="11576"/>
            <a:ext cx="1286581" cy="1504708"/>
          </a:xfrm>
          <a:prstGeom prst="rect">
            <a:avLst/>
          </a:prstGeom>
        </p:spPr>
      </p:pic>
      <p:sp>
        <p:nvSpPr>
          <p:cNvPr id="3" name="TextBox 2">
            <a:extLst>
              <a:ext uri="{FF2B5EF4-FFF2-40B4-BE49-F238E27FC236}">
                <a16:creationId xmlns:a16="http://schemas.microsoft.com/office/drawing/2014/main" id="{B295080D-B6D3-4063-BA13-2B2E0AEC9716}"/>
              </a:ext>
            </a:extLst>
          </p:cNvPr>
          <p:cNvSpPr txBox="1"/>
          <p:nvPr/>
        </p:nvSpPr>
        <p:spPr>
          <a:xfrm>
            <a:off x="1575948" y="346232"/>
            <a:ext cx="10127848" cy="1390445"/>
          </a:xfrm>
          <a:prstGeom prst="rect">
            <a:avLst/>
          </a:prstGeom>
          <a:noFill/>
        </p:spPr>
        <p:txBody>
          <a:bodyPr wrap="square" rtlCol="0">
            <a:spAutoFit/>
          </a:bodyPr>
          <a:lstStyle>
            <a:defPPr>
              <a:defRPr lang="en-US"/>
            </a:defPPr>
            <a:lvl1pPr>
              <a:lnSpc>
                <a:spcPct val="120000"/>
              </a:lnSpc>
              <a:defRPr sz="2400"/>
            </a:lvl1pPr>
          </a:lstStyle>
          <a:p>
            <a:pPr algn="just"/>
            <a:r>
              <a:rPr lang="vi-VN" b="1" dirty="0">
                <a:latin typeface="+mj-lt"/>
              </a:rPr>
              <a:t>Giải thích tại sao trong trồng trọt, người ta thường trồng </a:t>
            </a:r>
            <a:r>
              <a:rPr lang="vi-VN" b="1" dirty="0">
                <a:solidFill>
                  <a:srgbClr val="FF0000"/>
                </a:solidFill>
                <a:latin typeface="+mj-lt"/>
              </a:rPr>
              <a:t>thay đổi các loài cây khác nhau</a:t>
            </a:r>
            <a:r>
              <a:rPr lang="vi-VN" b="1" dirty="0">
                <a:latin typeface="+mj-lt"/>
              </a:rPr>
              <a:t> trên cùng một diện tích đất trồng ở các mùa vụ khác nhau trong một năm.</a:t>
            </a:r>
            <a:endParaRPr lang="en-US" b="1" dirty="0">
              <a:latin typeface="+mj-lt"/>
            </a:endParaRPr>
          </a:p>
        </p:txBody>
      </p:sp>
      <p:grpSp>
        <p:nvGrpSpPr>
          <p:cNvPr id="4" name="Group 3">
            <a:extLst>
              <a:ext uri="{FF2B5EF4-FFF2-40B4-BE49-F238E27FC236}">
                <a16:creationId xmlns:a16="http://schemas.microsoft.com/office/drawing/2014/main" id="{C2004408-950A-4050-9730-3A38BF306EE8}"/>
              </a:ext>
            </a:extLst>
          </p:cNvPr>
          <p:cNvGrpSpPr/>
          <p:nvPr/>
        </p:nvGrpSpPr>
        <p:grpSpPr>
          <a:xfrm>
            <a:off x="5679557" y="1904946"/>
            <a:ext cx="1920630" cy="597056"/>
            <a:chOff x="4734813" y="305769"/>
            <a:chExt cx="1920630" cy="597056"/>
          </a:xfrm>
        </p:grpSpPr>
        <p:sp>
          <p:nvSpPr>
            <p:cNvPr id="5" name="Rectangle: Rounded Corners 4">
              <a:extLst>
                <a:ext uri="{FF2B5EF4-FFF2-40B4-BE49-F238E27FC236}">
                  <a16:creationId xmlns:a16="http://schemas.microsoft.com/office/drawing/2014/main" id="{7D7944E3-41AB-438F-8C5A-8BDC9B9C91C0}"/>
                </a:ext>
              </a:extLst>
            </p:cNvPr>
            <p:cNvSpPr/>
            <p:nvPr/>
          </p:nvSpPr>
          <p:spPr>
            <a:xfrm>
              <a:off x="4734813" y="305769"/>
              <a:ext cx="1920630" cy="597056"/>
            </a:xfrm>
            <a:prstGeom prst="roundRect">
              <a:avLst>
                <a:gd name="adj" fmla="val 32176"/>
              </a:avLst>
            </a:prstGeom>
            <a:gradFill>
              <a:gsLst>
                <a:gs pos="55000">
                  <a:srgbClr val="00A687"/>
                </a:gs>
                <a:gs pos="29000">
                  <a:srgbClr val="00A25A"/>
                </a:gs>
                <a:gs pos="0">
                  <a:srgbClr val="009C1D"/>
                </a:gs>
                <a:gs pos="79000">
                  <a:srgbClr val="00AAAC"/>
                </a:gs>
                <a:gs pos="100000">
                  <a:srgbClr val="0099FF"/>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88CFC7D-5E10-4B63-8137-0E0E0D75481F}"/>
                </a:ext>
              </a:extLst>
            </p:cNvPr>
            <p:cNvSpPr txBox="1"/>
            <p:nvPr/>
          </p:nvSpPr>
          <p:spPr>
            <a:xfrm>
              <a:off x="5127968" y="371901"/>
              <a:ext cx="1134319" cy="461665"/>
            </a:xfrm>
            <a:prstGeom prst="rect">
              <a:avLst/>
            </a:prstGeom>
            <a:noFill/>
          </p:spPr>
          <p:txBody>
            <a:bodyPr wrap="square" rtlCol="0">
              <a:spAutoFit/>
            </a:bodyPr>
            <a:lstStyle/>
            <a:p>
              <a:r>
                <a:rPr lang="vi-VN" sz="2400" b="1" dirty="0">
                  <a:solidFill>
                    <a:schemeClr val="bg1"/>
                  </a:solidFill>
                </a:rPr>
                <a:t>Trả lời</a:t>
              </a:r>
              <a:endParaRPr lang="en-US" sz="2400" b="1" dirty="0">
                <a:solidFill>
                  <a:schemeClr val="bg1"/>
                </a:solidFill>
              </a:endParaRPr>
            </a:p>
          </p:txBody>
        </p:sp>
        <p:sp>
          <p:nvSpPr>
            <p:cNvPr id="7" name="Rectangle: Rounded Corners 6">
              <a:extLst>
                <a:ext uri="{FF2B5EF4-FFF2-40B4-BE49-F238E27FC236}">
                  <a16:creationId xmlns:a16="http://schemas.microsoft.com/office/drawing/2014/main" id="{C17D7B9B-6549-4900-9A49-496C954C4065}"/>
                </a:ext>
              </a:extLst>
            </p:cNvPr>
            <p:cNvSpPr/>
            <p:nvPr/>
          </p:nvSpPr>
          <p:spPr>
            <a:xfrm>
              <a:off x="4846331" y="364720"/>
              <a:ext cx="1697591" cy="466452"/>
            </a:xfrm>
            <a:prstGeom prst="roundRect">
              <a:avLst>
                <a:gd name="adj" fmla="val 32176"/>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a:extLst>
              <a:ext uri="{FF2B5EF4-FFF2-40B4-BE49-F238E27FC236}">
                <a16:creationId xmlns:a16="http://schemas.microsoft.com/office/drawing/2014/main" id="{D64EF4FB-6D7D-BBEB-643B-F49B715BB98F}"/>
              </a:ext>
            </a:extLst>
          </p:cNvPr>
          <p:cNvSpPr txBox="1"/>
          <p:nvPr/>
        </p:nvSpPr>
        <p:spPr>
          <a:xfrm>
            <a:off x="441788" y="3025629"/>
            <a:ext cx="8763856" cy="2862322"/>
          </a:xfrm>
          <a:prstGeom prst="rect">
            <a:avLst/>
          </a:prstGeom>
          <a:noFill/>
        </p:spPr>
        <p:txBody>
          <a:bodyPr wrap="square">
            <a:spAutoFit/>
          </a:bodyPr>
          <a:lstStyle/>
          <a:p>
            <a:r>
              <a:rPr lang="vi-VN" sz="3000" b="0" i="0" dirty="0">
                <a:solidFill>
                  <a:srgbClr val="212529"/>
                </a:solidFill>
                <a:effectLst/>
                <a:latin typeface="+mj-lt"/>
              </a:rPr>
              <a:t>→ Những lợi ích này giúp người trồng trọt bớt được công chăm sóc, chi phí phân bón mà vẫn thu được hiệu quả kinh tế cao. Do vậy, trong trồng trọt, người ta thường trồng thay đổi các loài cây khác nhau trên cùng một đơn vị diện tích đất trồng ở các mùa vụ khác nhau trong một năm.</a:t>
            </a:r>
            <a:endParaRPr lang="vi-VN" sz="3000" dirty="0">
              <a:latin typeface="+mj-lt"/>
            </a:endParaRPr>
          </a:p>
        </p:txBody>
      </p:sp>
    </p:spTree>
    <p:extLst>
      <p:ext uri="{BB962C8B-B14F-4D97-AF65-F5344CB8AC3E}">
        <p14:creationId xmlns:p14="http://schemas.microsoft.com/office/powerpoint/2010/main" val="1487175767"/>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438D087-4553-355B-BA83-140AEA0B8F9C}"/>
              </a:ext>
            </a:extLst>
          </p:cNvPr>
          <p:cNvSpPr txBox="1"/>
          <p:nvPr/>
        </p:nvSpPr>
        <p:spPr>
          <a:xfrm>
            <a:off x="214964" y="490888"/>
            <a:ext cx="11762072" cy="5693866"/>
          </a:xfrm>
          <a:prstGeom prst="rect">
            <a:avLst/>
          </a:prstGeom>
          <a:noFill/>
        </p:spPr>
        <p:txBody>
          <a:bodyPr wrap="square">
            <a:spAutoFit/>
          </a:bodyPr>
          <a:lstStyle/>
          <a:p>
            <a:pPr marL="514350" indent="-514350" algn="l">
              <a:buAutoNum type="arabicPeriod"/>
            </a:pPr>
            <a:r>
              <a:rPr lang="vi-VN" sz="2800" b="1" i="0" dirty="0">
                <a:solidFill>
                  <a:srgbClr val="FF0000"/>
                </a:solidFill>
                <a:effectLst/>
                <a:latin typeface="+mj-lt"/>
              </a:rPr>
              <a:t>Vai trò của chất dinh dưỡng đối với thực vật:</a:t>
            </a:r>
          </a:p>
          <a:p>
            <a:pPr algn="l"/>
            <a:endParaRPr lang="vi-VN" sz="2800" b="0" i="0" dirty="0">
              <a:solidFill>
                <a:srgbClr val="212529"/>
              </a:solidFill>
              <a:effectLst/>
              <a:latin typeface="+mj-lt"/>
            </a:endParaRPr>
          </a:p>
          <a:p>
            <a:pPr algn="l"/>
            <a:r>
              <a:rPr lang="vi-VN" sz="2800" b="0" i="0" dirty="0">
                <a:solidFill>
                  <a:srgbClr val="212529"/>
                </a:solidFill>
                <a:effectLst/>
                <a:latin typeface="+mj-lt"/>
              </a:rPr>
              <a:t>- Ở thực vật, chất dinh dưỡng là các chất khoáng, được hấp thụ chủ yếu từ đất như N, P, K, S, B, Mo,... Trong đó:</a:t>
            </a:r>
          </a:p>
          <a:p>
            <a:pPr algn="just"/>
            <a:r>
              <a:rPr lang="vi-VN" sz="2800" dirty="0">
                <a:solidFill>
                  <a:srgbClr val="212529"/>
                </a:solidFill>
                <a:latin typeface="+mj-lt"/>
              </a:rPr>
              <a:t>+ Nguyên tố </a:t>
            </a:r>
            <a:r>
              <a:rPr lang="vi-VN" sz="2800" b="0" i="0" dirty="0">
                <a:solidFill>
                  <a:srgbClr val="212529"/>
                </a:solidFill>
                <a:effectLst/>
                <a:latin typeface="+mj-lt"/>
              </a:rPr>
              <a:t>N góp phần quan trọng cho sinh trưởng và phát triển của cây trồng vì N là nguyên tố cần thiết để để thực vật tổng hợp protein và diệp lục.</a:t>
            </a:r>
          </a:p>
          <a:p>
            <a:pPr algn="just"/>
            <a:r>
              <a:rPr lang="vi-VN" sz="2800" b="0" i="0" dirty="0">
                <a:solidFill>
                  <a:srgbClr val="212529"/>
                </a:solidFill>
                <a:effectLst/>
                <a:latin typeface="+mj-lt"/>
              </a:rPr>
              <a:t>+ Nguyên tố Cu, Mo, B,... cây trồng cần một lượng rất nhỏ nhưng không thể thiếu vì chúng tham gia điều tiết quá trình trao đổi chất.</a:t>
            </a:r>
          </a:p>
          <a:p>
            <a:pPr algn="just"/>
            <a:r>
              <a:rPr lang="vi-VN" sz="2800" b="0" i="0" dirty="0">
                <a:solidFill>
                  <a:srgbClr val="212529"/>
                </a:solidFill>
                <a:effectLst/>
                <a:latin typeface="+mj-lt"/>
              </a:rPr>
              <a:t>- Tình trạng thiếu các chất khoáng ở thực vật thường biểu hiện qua việc sinh trưởng chậm và các dấu hiệu đặc trưng trên lá, quả,...</a:t>
            </a:r>
          </a:p>
          <a:p>
            <a:pPr algn="just"/>
            <a:r>
              <a:rPr lang="vi-VN" sz="2800" b="0" i="0" dirty="0">
                <a:solidFill>
                  <a:srgbClr val="212529"/>
                </a:solidFill>
                <a:effectLst/>
                <a:latin typeface="+mj-lt"/>
              </a:rPr>
              <a:t>- Để giúp cây trồng sinh trưởng nhanh, phát triển tốt, cho năng suất cao, người ta thường bổ sung các chất dinh dưỡng cho cây bằng cách bón phân như phân đạm, phân lân, phân kali,...</a:t>
            </a:r>
          </a:p>
        </p:txBody>
      </p:sp>
    </p:spTree>
    <p:extLst>
      <p:ext uri="{BB962C8B-B14F-4D97-AF65-F5344CB8AC3E}">
        <p14:creationId xmlns:p14="http://schemas.microsoft.com/office/powerpoint/2010/main" val="242411609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35949E00-BC63-48B4-B218-28A2025DFC99}"/>
              </a:ext>
            </a:extLst>
          </p:cNvPr>
          <p:cNvSpPr/>
          <p:nvPr/>
        </p:nvSpPr>
        <p:spPr>
          <a:xfrm>
            <a:off x="258184" y="354858"/>
            <a:ext cx="11758108" cy="6261095"/>
          </a:xfrm>
          <a:prstGeom prst="roundRect">
            <a:avLst>
              <a:gd name="adj" fmla="val 4983"/>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ABFB853-0FFD-4655-8CA5-8DCF547B6718}"/>
              </a:ext>
            </a:extLst>
          </p:cNvPr>
          <p:cNvSpPr txBox="1"/>
          <p:nvPr/>
        </p:nvSpPr>
        <p:spPr>
          <a:xfrm>
            <a:off x="583889" y="1209033"/>
            <a:ext cx="5347007" cy="4936031"/>
          </a:xfrm>
          <a:prstGeom prst="rect">
            <a:avLst/>
          </a:prstGeom>
          <a:noFill/>
        </p:spPr>
        <p:txBody>
          <a:bodyPr wrap="square" rtlCol="0">
            <a:spAutoFit/>
          </a:bodyPr>
          <a:lstStyle/>
          <a:p>
            <a:pPr algn="just">
              <a:lnSpc>
                <a:spcPct val="120000"/>
              </a:lnSpc>
            </a:pPr>
            <a:r>
              <a:rPr lang="vi-VN" sz="2400" b="1" dirty="0">
                <a:solidFill>
                  <a:srgbClr val="006897"/>
                </a:solidFill>
                <a:latin typeface="+mj-lt"/>
              </a:rPr>
              <a:t>Nitrogen</a:t>
            </a:r>
            <a:r>
              <a:rPr lang="vi-VN" sz="2400" dirty="0">
                <a:latin typeface="+mj-lt"/>
              </a:rPr>
              <a:t> là một trong những nguyên tố cần thiết cho sự sinh trưởng và phát triển của thực vật. Không khí chứa đầy nitrogen nhưng thực vật không thể hấp thụ được nitrogen ở dạng này. Rất may, các loài vi khuẩn thuộc chi </a:t>
            </a:r>
            <a:r>
              <a:rPr lang="vi-VN" sz="2400" b="1" i="1" dirty="0">
                <a:solidFill>
                  <a:srgbClr val="FF6600"/>
                </a:solidFill>
                <a:latin typeface="+mj-lt"/>
              </a:rPr>
              <a:t>Rhizobium</a:t>
            </a:r>
            <a:r>
              <a:rPr lang="vi-VN" sz="2400" dirty="0">
                <a:latin typeface="+mj-lt"/>
              </a:rPr>
              <a:t>, sống trong nốt sần ở rễ cây họ đậu (hình 29.7) lại có khả năng biến đổi khí nitrogen thành dạng nitrogen dễ hấp thụ để bổ sung cho cây và làm giàu chất dinh dưỡng cho đất.</a:t>
            </a:r>
            <a:endParaRPr lang="en-US" sz="2400" dirty="0">
              <a:latin typeface="+mj-lt"/>
            </a:endParaRPr>
          </a:p>
        </p:txBody>
      </p:sp>
      <p:pic>
        <p:nvPicPr>
          <p:cNvPr id="4" name="Picture 3" descr="A picture containing outdoor, dry&#10;&#10;Description automatically generated">
            <a:extLst>
              <a:ext uri="{FF2B5EF4-FFF2-40B4-BE49-F238E27FC236}">
                <a16:creationId xmlns:a16="http://schemas.microsoft.com/office/drawing/2014/main" id="{4E1BAC48-A3DF-45DD-80DE-5AB06958EDA5}"/>
              </a:ext>
            </a:extLst>
          </p:cNvPr>
          <p:cNvPicPr>
            <a:picLocks noChangeAspect="1"/>
          </p:cNvPicPr>
          <p:nvPr/>
        </p:nvPicPr>
        <p:blipFill rotWithShape="1">
          <a:blip r:embed="rId2">
            <a:extLst>
              <a:ext uri="{28A0092B-C50C-407E-A947-70E740481C1C}">
                <a14:useLocalDpi xmlns:a14="http://schemas.microsoft.com/office/drawing/2010/main" val="0"/>
              </a:ext>
            </a:extLst>
          </a:blip>
          <a:srcRect l="5146"/>
          <a:stretch/>
        </p:blipFill>
        <p:spPr>
          <a:xfrm>
            <a:off x="6372855" y="1368305"/>
            <a:ext cx="5145741" cy="3927752"/>
          </a:xfrm>
          <a:prstGeom prst="rect">
            <a:avLst/>
          </a:prstGeom>
          <a:ln w="76200">
            <a:solidFill>
              <a:schemeClr val="bg1"/>
            </a:solidFill>
          </a:ln>
        </p:spPr>
      </p:pic>
      <p:grpSp>
        <p:nvGrpSpPr>
          <p:cNvPr id="5" name="Group 4">
            <a:extLst>
              <a:ext uri="{FF2B5EF4-FFF2-40B4-BE49-F238E27FC236}">
                <a16:creationId xmlns:a16="http://schemas.microsoft.com/office/drawing/2014/main" id="{D6D22B68-B871-4C4A-A374-E9157FCDA8A3}"/>
              </a:ext>
            </a:extLst>
          </p:cNvPr>
          <p:cNvGrpSpPr/>
          <p:nvPr/>
        </p:nvGrpSpPr>
        <p:grpSpPr>
          <a:xfrm>
            <a:off x="6897860" y="5489695"/>
            <a:ext cx="4620736" cy="507517"/>
            <a:chOff x="767621" y="6087614"/>
            <a:chExt cx="4620736" cy="507517"/>
          </a:xfrm>
        </p:grpSpPr>
        <p:sp>
          <p:nvSpPr>
            <p:cNvPr id="6" name="Rectangle: Rounded Corners 5">
              <a:extLst>
                <a:ext uri="{FF2B5EF4-FFF2-40B4-BE49-F238E27FC236}">
                  <a16:creationId xmlns:a16="http://schemas.microsoft.com/office/drawing/2014/main" id="{2BBFEE05-D813-42C0-96CA-D5DDBB145CB6}"/>
                </a:ext>
              </a:extLst>
            </p:cNvPr>
            <p:cNvSpPr/>
            <p:nvPr/>
          </p:nvSpPr>
          <p:spPr>
            <a:xfrm>
              <a:off x="767621" y="6087614"/>
              <a:ext cx="1539551" cy="419878"/>
            </a:xfrm>
            <a:prstGeom prst="roundRect">
              <a:avLst>
                <a:gd name="adj" fmla="val 30000"/>
              </a:avLst>
            </a:prstGeom>
            <a:gradFill flip="none" rotWithShape="1">
              <a:gsLst>
                <a:gs pos="61000">
                  <a:srgbClr val="00A686"/>
                </a:gs>
                <a:gs pos="31000">
                  <a:srgbClr val="00A25A"/>
                </a:gs>
                <a:gs pos="0">
                  <a:srgbClr val="009C1D"/>
                </a:gs>
                <a:gs pos="79000">
                  <a:srgbClr val="00AAAC"/>
                </a:gs>
                <a:gs pos="100000">
                  <a:srgbClr val="0099FF"/>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a:t>Hình 29.7</a:t>
              </a:r>
              <a:endParaRPr lang="en-US" b="1"/>
            </a:p>
          </p:txBody>
        </p:sp>
        <p:sp>
          <p:nvSpPr>
            <p:cNvPr id="7" name="TextBox 6">
              <a:extLst>
                <a:ext uri="{FF2B5EF4-FFF2-40B4-BE49-F238E27FC236}">
                  <a16:creationId xmlns:a16="http://schemas.microsoft.com/office/drawing/2014/main" id="{CEF61EC1-39EB-4E5F-8975-68B9169AAEE2}"/>
                </a:ext>
              </a:extLst>
            </p:cNvPr>
            <p:cNvSpPr txBox="1"/>
            <p:nvPr/>
          </p:nvSpPr>
          <p:spPr>
            <a:xfrm>
              <a:off x="2280802" y="6133466"/>
              <a:ext cx="3107555" cy="461665"/>
            </a:xfrm>
            <a:prstGeom prst="rect">
              <a:avLst/>
            </a:prstGeom>
            <a:noFill/>
          </p:spPr>
          <p:txBody>
            <a:bodyPr wrap="square" rtlCol="0">
              <a:spAutoFit/>
            </a:bodyPr>
            <a:lstStyle/>
            <a:p>
              <a:r>
                <a:rPr lang="vi-VN" sz="2400" dirty="0">
                  <a:latin typeface="+mj-lt"/>
                </a:rPr>
                <a:t>Nốt sần ở rễ cây họ đậu</a:t>
              </a:r>
              <a:endParaRPr lang="en-US" sz="2400" dirty="0">
                <a:latin typeface="+mj-lt"/>
              </a:endParaRPr>
            </a:p>
          </p:txBody>
        </p:sp>
      </p:grpSp>
      <p:pic>
        <p:nvPicPr>
          <p:cNvPr id="10" name="Picture 9" descr="Icon&#10;&#10;Description automatically generated">
            <a:extLst>
              <a:ext uri="{FF2B5EF4-FFF2-40B4-BE49-F238E27FC236}">
                <a16:creationId xmlns:a16="http://schemas.microsoft.com/office/drawing/2014/main" id="{E12E3875-333D-4362-967C-349D4B668B31}"/>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8170" t="19765" r="6026" b="19686"/>
          <a:stretch/>
        </p:blipFill>
        <p:spPr>
          <a:xfrm flipH="1">
            <a:off x="486117" y="101251"/>
            <a:ext cx="1450260" cy="1023401"/>
          </a:xfrm>
          <a:prstGeom prst="rect">
            <a:avLst/>
          </a:prstGeom>
        </p:spPr>
      </p:pic>
    </p:spTree>
    <p:extLst>
      <p:ext uri="{BB962C8B-B14F-4D97-AF65-F5344CB8AC3E}">
        <p14:creationId xmlns:p14="http://schemas.microsoft.com/office/powerpoint/2010/main" val="30711127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11 Loại Rau Cải Phổ Biến Hay Được Dùng Trong Nấu Ăn">
            <a:extLst>
              <a:ext uri="{FF2B5EF4-FFF2-40B4-BE49-F238E27FC236}">
                <a16:creationId xmlns:a16="http://schemas.microsoft.com/office/drawing/2014/main" id="{9C428B94-CA30-3381-E95E-E14F722716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040" y="1554986"/>
            <a:ext cx="3378199" cy="292989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Rau cải ngồng: 9 tác dụng người sành ăn chưa chắc đã biết • Hello Bacsi">
            <a:extLst>
              <a:ext uri="{FF2B5EF4-FFF2-40B4-BE49-F238E27FC236}">
                <a16:creationId xmlns:a16="http://schemas.microsoft.com/office/drawing/2014/main" id="{977DB552-E3AD-60AB-2768-266F7C3478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14140" y="1554986"/>
            <a:ext cx="3627119" cy="2929890"/>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Agritrade - Đặc sản sứ Đoài: Rau muống tiến vua">
            <a:extLst>
              <a:ext uri="{FF2B5EF4-FFF2-40B4-BE49-F238E27FC236}">
                <a16:creationId xmlns:a16="http://schemas.microsoft.com/office/drawing/2014/main" id="{8633C10B-1A7E-AADA-92A5-FA8A6C903A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84160" y="1554986"/>
            <a:ext cx="3870644" cy="300863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293BD89-553E-0365-B048-08E272839703}"/>
              </a:ext>
            </a:extLst>
          </p:cNvPr>
          <p:cNvSpPr txBox="1"/>
          <p:nvPr/>
        </p:nvSpPr>
        <p:spPr>
          <a:xfrm>
            <a:off x="284480" y="5195312"/>
            <a:ext cx="11176000" cy="1077218"/>
          </a:xfrm>
          <a:prstGeom prst="rect">
            <a:avLst/>
          </a:prstGeom>
          <a:noFill/>
        </p:spPr>
        <p:txBody>
          <a:bodyPr wrap="square">
            <a:spAutoFit/>
          </a:bodyPr>
          <a:lstStyle/>
          <a:p>
            <a:pPr marL="457200" indent="-457200">
              <a:buFontTx/>
              <a:buChar char="-"/>
            </a:pPr>
            <a:r>
              <a:rPr lang="vi-VN" sz="3200" b="1" dirty="0">
                <a:solidFill>
                  <a:srgbClr val="0070C0"/>
                </a:solidFill>
                <a:latin typeface="+mj-lt"/>
              </a:rPr>
              <a:t>Những loại rau trồng ăn lá, thân ( rau cải, cải bắp, rau muống....) cần nhiều phân đạm ( chứa N).</a:t>
            </a:r>
          </a:p>
        </p:txBody>
      </p:sp>
      <p:sp>
        <p:nvSpPr>
          <p:cNvPr id="7" name="TextBox 6">
            <a:extLst>
              <a:ext uri="{FF2B5EF4-FFF2-40B4-BE49-F238E27FC236}">
                <a16:creationId xmlns:a16="http://schemas.microsoft.com/office/drawing/2014/main" id="{5239DA0F-35CF-C405-A88B-F9439F687047}"/>
              </a:ext>
            </a:extLst>
          </p:cNvPr>
          <p:cNvSpPr txBox="1"/>
          <p:nvPr/>
        </p:nvSpPr>
        <p:spPr>
          <a:xfrm>
            <a:off x="437196" y="303560"/>
            <a:ext cx="11450320" cy="1569660"/>
          </a:xfrm>
          <a:prstGeom prst="rect">
            <a:avLst/>
          </a:prstGeom>
          <a:noFill/>
        </p:spPr>
        <p:txBody>
          <a:bodyPr wrap="square">
            <a:spAutoFit/>
          </a:bodyPr>
          <a:lstStyle/>
          <a:p>
            <a:r>
              <a:rPr lang="vi-VN" sz="3200" b="1" dirty="0">
                <a:solidFill>
                  <a:srgbClr val="FF0000"/>
                </a:solidFill>
                <a:latin typeface="+mj-lt"/>
              </a:rPr>
              <a:t>Nhu cầu dinh dưỡng khác nhau đối với từng loại cây, các gia đoạn khác nhau trong chu kì sống của cây: </a:t>
            </a:r>
          </a:p>
          <a:p>
            <a:pPr marL="457200" indent="-457200">
              <a:buFontTx/>
              <a:buChar char="-"/>
            </a:pPr>
            <a:endParaRPr lang="vi-VN" sz="3200" dirty="0">
              <a:latin typeface="+mj-lt"/>
            </a:endParaRPr>
          </a:p>
        </p:txBody>
      </p:sp>
    </p:spTree>
    <p:extLst>
      <p:ext uri="{BB962C8B-B14F-4D97-AF65-F5344CB8AC3E}">
        <p14:creationId xmlns:p14="http://schemas.microsoft.com/office/powerpoint/2010/main" val="2140128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4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14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15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Những công dụng quý từ thân, lá và củ khoai lang (rau lang)">
            <a:extLst>
              <a:ext uri="{FF2B5EF4-FFF2-40B4-BE49-F238E27FC236}">
                <a16:creationId xmlns:a16="http://schemas.microsoft.com/office/drawing/2014/main" id="{A32F7290-70A4-CA8C-EF06-130BC86C9E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5440" y="607694"/>
            <a:ext cx="3729990" cy="3422015"/>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Cà rốt: Lợi ích sức khỏe và những bất lợi của nó">
            <a:extLst>
              <a:ext uri="{FF2B5EF4-FFF2-40B4-BE49-F238E27FC236}">
                <a16:creationId xmlns:a16="http://schemas.microsoft.com/office/drawing/2014/main" id="{FE231C6C-7CB1-674C-3440-946C268E41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1223" y="607694"/>
            <a:ext cx="3197223" cy="3507104"/>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Cải Củ và Những Công Dụng Trị Bệnh Cực Tốt Cho Sức Khỏe">
            <a:extLst>
              <a:ext uri="{FF2B5EF4-FFF2-40B4-BE49-F238E27FC236}">
                <a16:creationId xmlns:a16="http://schemas.microsoft.com/office/drawing/2014/main" id="{BDB2FC9C-B6D6-9502-FB85-6EEEDF65E0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32800" y="644206"/>
            <a:ext cx="3322320" cy="343407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743F5AA-0156-57E1-D86A-6AD0CC631589}"/>
              </a:ext>
            </a:extLst>
          </p:cNvPr>
          <p:cNvSpPr txBox="1"/>
          <p:nvPr/>
        </p:nvSpPr>
        <p:spPr>
          <a:xfrm>
            <a:off x="716280" y="4787008"/>
            <a:ext cx="10759440" cy="1077218"/>
          </a:xfrm>
          <a:prstGeom prst="rect">
            <a:avLst/>
          </a:prstGeom>
          <a:noFill/>
        </p:spPr>
        <p:txBody>
          <a:bodyPr wrap="square">
            <a:spAutoFit/>
          </a:bodyPr>
          <a:lstStyle/>
          <a:p>
            <a:pPr marL="457200" indent="-457200">
              <a:buFontTx/>
              <a:buChar char="-"/>
            </a:pPr>
            <a:r>
              <a:rPr lang="vi-VN" sz="3200" b="1" dirty="0">
                <a:solidFill>
                  <a:srgbClr val="0070C0"/>
                </a:solidFill>
                <a:latin typeface="+mj-lt"/>
              </a:rPr>
              <a:t>Những loại cây trồng lấy củ (khoai lang, cà rốt...) cần nhiều phân kali ( chứa K)</a:t>
            </a:r>
          </a:p>
        </p:txBody>
      </p:sp>
    </p:spTree>
    <p:extLst>
      <p:ext uri="{BB962C8B-B14F-4D97-AF65-F5344CB8AC3E}">
        <p14:creationId xmlns:p14="http://schemas.microsoft.com/office/powerpoint/2010/main" val="2450147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19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19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Đồng lúa&quot; - 798.793 Ảnh, vector và hình chụp có sẵn | Shutterstock">
            <a:extLst>
              <a:ext uri="{FF2B5EF4-FFF2-40B4-BE49-F238E27FC236}">
                <a16:creationId xmlns:a16="http://schemas.microsoft.com/office/drawing/2014/main" id="{4A6EBB45-82ED-D5F8-2871-004C007679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960" y="634365"/>
            <a:ext cx="3520758" cy="3582036"/>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Hạt Giống Bắp Mỹ ( Ngô Ngọt )">
            <a:extLst>
              <a:ext uri="{FF2B5EF4-FFF2-40B4-BE49-F238E27FC236}">
                <a16:creationId xmlns:a16="http://schemas.microsoft.com/office/drawing/2014/main" id="{D1A33471-962A-9B09-474A-819F3DF781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6080" y="634364"/>
            <a:ext cx="3571558" cy="3368675"/>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Hạt Giống Đậu Hà Lan (10gr) - Hạt giống">
            <a:extLst>
              <a:ext uri="{FF2B5EF4-FFF2-40B4-BE49-F238E27FC236}">
                <a16:creationId xmlns:a16="http://schemas.microsoft.com/office/drawing/2014/main" id="{7399C666-0EC2-82D7-8F35-D5B0CAC5F3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28000" y="634365"/>
            <a:ext cx="3413760" cy="336867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60AE05B-9BFC-CCA4-6A6C-07935283A33A}"/>
              </a:ext>
            </a:extLst>
          </p:cNvPr>
          <p:cNvSpPr txBox="1"/>
          <p:nvPr/>
        </p:nvSpPr>
        <p:spPr>
          <a:xfrm>
            <a:off x="497840" y="5029519"/>
            <a:ext cx="10962640" cy="1077218"/>
          </a:xfrm>
          <a:prstGeom prst="rect">
            <a:avLst/>
          </a:prstGeom>
          <a:noFill/>
        </p:spPr>
        <p:txBody>
          <a:bodyPr wrap="square">
            <a:spAutoFit/>
          </a:bodyPr>
          <a:lstStyle/>
          <a:p>
            <a:pPr marL="457200" indent="-457200">
              <a:buFontTx/>
              <a:buChar char="-"/>
            </a:pPr>
            <a:r>
              <a:rPr lang="vi-VN" sz="3200" b="1" dirty="0">
                <a:solidFill>
                  <a:srgbClr val="0070C0"/>
                </a:solidFill>
                <a:latin typeface="+mj-lt"/>
              </a:rPr>
              <a:t>Những loại cây trồng lấy quả, hạt ( lúa , ngô, đậu, cà chua...) cần nhiều phân đạm( chứa N) , phân lân ( chứa P).</a:t>
            </a:r>
          </a:p>
        </p:txBody>
      </p:sp>
    </p:spTree>
    <p:extLst>
      <p:ext uri="{BB962C8B-B14F-4D97-AF65-F5344CB8AC3E}">
        <p14:creationId xmlns:p14="http://schemas.microsoft.com/office/powerpoint/2010/main" val="27118594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781789-669D-4080-AFCE-E2BE614EB2CD}"/>
              </a:ext>
            </a:extLst>
          </p:cNvPr>
          <p:cNvSpPr>
            <a:spLocks noGrp="1"/>
          </p:cNvSpPr>
          <p:nvPr>
            <p:ph type="title"/>
          </p:nvPr>
        </p:nvSpPr>
        <p:spPr>
          <a:xfrm>
            <a:off x="587141" y="838200"/>
            <a:ext cx="10597415" cy="441960"/>
          </a:xfrm>
        </p:spPr>
        <p:txBody>
          <a:bodyPr/>
          <a:lstStyle/>
          <a:p>
            <a:br>
              <a:rPr lang="en-US" sz="2800" dirty="0">
                <a:latin typeface="Times New Roman" panose="02020603050405020304" pitchFamily="18" charset="0"/>
                <a:cs typeface="Times New Roman" panose="02020603050405020304" pitchFamily="18" charset="0"/>
              </a:rPr>
            </a:br>
            <a:r>
              <a:rPr lang="en-US" sz="2800" dirty="0" err="1">
                <a:latin typeface="Times New Roman" panose="02020603050405020304" pitchFamily="18" charset="0"/>
                <a:cs typeface="Times New Roman" panose="02020603050405020304" pitchFamily="18" charset="0"/>
              </a:rPr>
              <a:t>Tổ</a:t>
            </a:r>
            <a:r>
              <a:rPr lang="en-US" sz="2800" dirty="0">
                <a:latin typeface="Times New Roman" panose="02020603050405020304" pitchFamily="18" charset="0"/>
                <a:cs typeface="Times New Roman" panose="02020603050405020304" pitchFamily="18" charset="0"/>
              </a:rPr>
              <a:t> 4: </a:t>
            </a:r>
            <a:r>
              <a:rPr lang="en-US" sz="2800" dirty="0" err="1">
                <a:latin typeface="Times New Roman" panose="02020603050405020304" pitchFamily="18" charset="0"/>
                <a:cs typeface="Times New Roman" panose="02020603050405020304" pitchFamily="18" charset="0"/>
              </a:rPr>
              <a:t>Tìm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hiểu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nội</a:t>
            </a:r>
            <a:r>
              <a:rPr lang="en-US" sz="2800" dirty="0">
                <a:latin typeface="Times New Roman" panose="02020603050405020304" pitchFamily="18" charset="0"/>
                <a:cs typeface="Times New Roman" panose="02020603050405020304" pitchFamily="18" charset="0"/>
              </a:rPr>
              <a:t> dung: Vai </a:t>
            </a:r>
            <a:r>
              <a:rPr lang="en-US" sz="2800" dirty="0" err="1">
                <a:latin typeface="Times New Roman" panose="02020603050405020304" pitchFamily="18" charset="0"/>
                <a:cs typeface="Times New Roman" panose="02020603050405020304" pitchFamily="18" charset="0"/>
              </a:rPr>
              <a:t>trò</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dưỡng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br>
              <a:rPr lang="en-US" sz="2800" dirty="0">
                <a:latin typeface="Times New Roman" panose="02020603050405020304" pitchFamily="18" charset="0"/>
                <a:cs typeface="Times New Roman" panose="02020603050405020304" pitchFamily="18" charset="0"/>
              </a:rPr>
            </a:br>
            <a:endParaRPr lang="vi-VN" sz="2800" dirty="0"/>
          </a:p>
        </p:txBody>
      </p:sp>
      <p:sp>
        <p:nvSpPr>
          <p:cNvPr id="3" name="TextBox 2">
            <a:extLst>
              <a:ext uri="{FF2B5EF4-FFF2-40B4-BE49-F238E27FC236}">
                <a16:creationId xmlns:a16="http://schemas.microsoft.com/office/drawing/2014/main" id="{509E7006-1BB8-10C6-249D-580455FC37E6}"/>
              </a:ext>
            </a:extLst>
          </p:cNvPr>
          <p:cNvSpPr txBox="1"/>
          <p:nvPr/>
        </p:nvSpPr>
        <p:spPr>
          <a:xfrm>
            <a:off x="847023" y="1752601"/>
            <a:ext cx="11097929" cy="2677656"/>
          </a:xfrm>
          <a:prstGeom prst="rect">
            <a:avLst/>
          </a:prstGeom>
          <a:noFill/>
        </p:spPr>
        <p:txBody>
          <a:bodyPr wrap="square" rtlCol="0">
            <a:spAutoFit/>
          </a:bodyPr>
          <a:lstStyle/>
          <a:p>
            <a:r>
              <a:rPr lang="en-US" sz="2800" b="1" dirty="0" err="1">
                <a:solidFill>
                  <a:srgbClr val="FF0000"/>
                </a:solidFill>
                <a:latin typeface="Times New Roman" panose="02020603050405020304" pitchFamily="18" charset="0"/>
                <a:cs typeface="Times New Roman" panose="02020603050405020304" pitchFamily="18" charset="0"/>
              </a:rPr>
              <a:t>Nội</a:t>
            </a:r>
            <a:r>
              <a:rPr lang="en-US" sz="2800" b="1" dirty="0">
                <a:solidFill>
                  <a:srgbClr val="FF0000"/>
                </a:solidFill>
                <a:latin typeface="Times New Roman" panose="02020603050405020304" pitchFamily="18" charset="0"/>
                <a:cs typeface="Times New Roman" panose="02020603050405020304" pitchFamily="18" charset="0"/>
              </a:rPr>
              <a:t> dung </a:t>
            </a:r>
            <a:r>
              <a:rPr lang="en-US" sz="2800" b="1" dirty="0" err="1">
                <a:solidFill>
                  <a:srgbClr val="FF0000"/>
                </a:solidFill>
                <a:latin typeface="Times New Roman" panose="02020603050405020304" pitchFamily="18" charset="0"/>
                <a:cs typeface="Times New Roman" panose="02020603050405020304" pitchFamily="18" charset="0"/>
              </a:rPr>
              <a:t>thực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hiện</a:t>
            </a:r>
            <a:r>
              <a:rPr lang="en-US" sz="2800" b="1" dirty="0">
                <a:solidFill>
                  <a:srgbClr val="FF0000"/>
                </a:solidFill>
                <a:latin typeface="Times New Roman" panose="02020603050405020304" pitchFamily="18" charset="0"/>
                <a:cs typeface="Times New Roman" panose="02020603050405020304" pitchFamily="18" charset="0"/>
              </a:rPr>
              <a:t>:</a:t>
            </a:r>
          </a:p>
          <a:p>
            <a:endParaRPr lang="vi-VN" sz="2800" dirty="0">
              <a:latin typeface="Times New Roman" panose="02020603050405020304" pitchFamily="18" charset="0"/>
              <a:cs typeface="Times New Roman" panose="02020603050405020304" pitchFamily="18" charset="0"/>
            </a:endParaRPr>
          </a:p>
          <a:p>
            <a:pPr marL="457200" indent="-457200">
              <a:buFontTx/>
              <a:buChar char="-"/>
            </a:pPr>
            <a:r>
              <a:rPr lang="vi-VN" sz="2800" dirty="0">
                <a:latin typeface="Times New Roman" panose="02020603050405020304" pitchFamily="18" charset="0"/>
                <a:cs typeface="Times New Roman" panose="02020603050405020304" pitchFamily="18" charset="0"/>
              </a:rPr>
              <a:t>Chất dinh dưỡng có vai trò gì đối với động  vật?</a:t>
            </a:r>
          </a:p>
          <a:p>
            <a:pPr marL="457200" indent="-457200">
              <a:buFontTx/>
              <a:buChar char="-"/>
            </a:pPr>
            <a:r>
              <a:rPr lang="vi-VN" sz="2800" dirty="0">
                <a:latin typeface="Times New Roman" panose="02020603050405020304" pitchFamily="18" charset="0"/>
                <a:cs typeface="Times New Roman" panose="02020603050405020304" pitchFamily="18" charset="0"/>
              </a:rPr>
              <a:t>Cho một số VD về loại thức ăn cung cấp chất dinh dưỡng cho con người? </a:t>
            </a:r>
            <a:endParaRPr lang="en-US" sz="2800" dirty="0">
              <a:latin typeface="Times New Roman" panose="02020603050405020304" pitchFamily="18" charset="0"/>
              <a:cs typeface="Times New Roman" panose="02020603050405020304" pitchFamily="18" charset="0"/>
            </a:endParaRPr>
          </a:p>
          <a:p>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59101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leaf&#10;&#10;Description automatically generated with low confidence">
            <a:extLst>
              <a:ext uri="{FF2B5EF4-FFF2-40B4-BE49-F238E27FC236}">
                <a16:creationId xmlns:a16="http://schemas.microsoft.com/office/drawing/2014/main" id="{05CF3CC7-9B9D-421D-9B6C-0317D21A8B5E}"/>
              </a:ext>
            </a:extLst>
          </p:cNvPr>
          <p:cNvPicPr>
            <a:picLocks noChangeAspect="1"/>
          </p:cNvPicPr>
          <p:nvPr/>
        </p:nvPicPr>
        <p:blipFill rotWithShape="1">
          <a:blip r:embed="rId2">
            <a:extLst>
              <a:ext uri="{28A0092B-C50C-407E-A947-70E740481C1C}">
                <a14:useLocalDpi xmlns:a14="http://schemas.microsoft.com/office/drawing/2010/main" val="0"/>
              </a:ext>
            </a:extLst>
          </a:blip>
          <a:srcRect t="7813" b="7813"/>
          <a:stretch/>
        </p:blipFill>
        <p:spPr>
          <a:xfrm>
            <a:off x="0" y="0"/>
            <a:ext cx="12192000" cy="6858000"/>
          </a:xfrm>
          <a:prstGeom prst="rect">
            <a:avLst/>
          </a:prstGeom>
        </p:spPr>
      </p:pic>
      <p:sp>
        <p:nvSpPr>
          <p:cNvPr id="2" name="TextBox 1">
            <a:extLst>
              <a:ext uri="{FF2B5EF4-FFF2-40B4-BE49-F238E27FC236}">
                <a16:creationId xmlns:a16="http://schemas.microsoft.com/office/drawing/2014/main" id="{C2543287-2AF7-063A-251B-3176B05A5AC8}"/>
              </a:ext>
            </a:extLst>
          </p:cNvPr>
          <p:cNvSpPr txBox="1"/>
          <p:nvPr/>
        </p:nvSpPr>
        <p:spPr>
          <a:xfrm>
            <a:off x="1857676" y="264270"/>
            <a:ext cx="9586762" cy="1323439"/>
          </a:xfrm>
          <a:prstGeom prst="rect">
            <a:avLst/>
          </a:prstGeom>
          <a:noFill/>
        </p:spPr>
        <p:txBody>
          <a:bodyPr wrap="square" rtlCol="0">
            <a:spAutoFit/>
          </a:bodyPr>
          <a:lstStyle/>
          <a:p>
            <a:r>
              <a:rPr lang="vi-VN" sz="8000" b="1" dirty="0">
                <a:solidFill>
                  <a:schemeClr val="bg1"/>
                </a:solidFill>
                <a:highlight>
                  <a:srgbClr val="FF0000"/>
                </a:highlight>
                <a:latin typeface="+mj-lt"/>
              </a:rPr>
              <a:t>Bài báo cáo của Tổ 4 </a:t>
            </a:r>
          </a:p>
        </p:txBody>
      </p:sp>
    </p:spTree>
    <p:extLst>
      <p:ext uri="{BB962C8B-B14F-4D97-AF65-F5344CB8AC3E}">
        <p14:creationId xmlns:p14="http://schemas.microsoft.com/office/powerpoint/2010/main" val="145377885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696279-E03F-4055-AD60-2D1F1489802F}"/>
              </a:ext>
            </a:extLst>
          </p:cNvPr>
          <p:cNvGrpSpPr/>
          <p:nvPr/>
        </p:nvGrpSpPr>
        <p:grpSpPr>
          <a:xfrm>
            <a:off x="413885" y="-169034"/>
            <a:ext cx="12192001" cy="6929120"/>
            <a:chOff x="-1" y="-71120"/>
            <a:chExt cx="12192001" cy="6929120"/>
          </a:xfrm>
        </p:grpSpPr>
        <p:pic>
          <p:nvPicPr>
            <p:cNvPr id="3" name="Picture 2" descr="A picture containing food, plate, vegetable, different&#10;&#10;Description automatically generated">
              <a:extLst>
                <a:ext uri="{FF2B5EF4-FFF2-40B4-BE49-F238E27FC236}">
                  <a16:creationId xmlns:a16="http://schemas.microsoft.com/office/drawing/2014/main" id="{B187C644-5C10-44DF-88AC-B08C91463F86}"/>
                </a:ext>
              </a:extLst>
            </p:cNvPr>
            <p:cNvPicPr>
              <a:picLocks noChangeAspect="1"/>
            </p:cNvPicPr>
            <p:nvPr/>
          </p:nvPicPr>
          <p:blipFill rotWithShape="1">
            <a:blip r:embed="rId2">
              <a:extLst>
                <a:ext uri="{28A0092B-C50C-407E-A947-70E740481C1C}">
                  <a14:useLocalDpi xmlns:a14="http://schemas.microsoft.com/office/drawing/2010/main" val="0"/>
                </a:ext>
              </a:extLst>
            </a:blip>
            <a:srcRect r="8559"/>
            <a:stretch/>
          </p:blipFill>
          <p:spPr>
            <a:xfrm>
              <a:off x="3660041" y="-71120"/>
              <a:ext cx="8531959" cy="6929120"/>
            </a:xfrm>
            <a:prstGeom prst="rect">
              <a:avLst/>
            </a:prstGeom>
          </p:spPr>
        </p:pic>
        <p:pic>
          <p:nvPicPr>
            <p:cNvPr id="4" name="Picture 3" descr="A picture containing food, plate, vegetable, different&#10;&#10;Description automatically generated">
              <a:extLst>
                <a:ext uri="{FF2B5EF4-FFF2-40B4-BE49-F238E27FC236}">
                  <a16:creationId xmlns:a16="http://schemas.microsoft.com/office/drawing/2014/main" id="{563A58FA-BF9E-4C93-B979-3EE67FD637CC}"/>
                </a:ext>
              </a:extLst>
            </p:cNvPr>
            <p:cNvPicPr>
              <a:picLocks noChangeAspect="1"/>
            </p:cNvPicPr>
            <p:nvPr/>
          </p:nvPicPr>
          <p:blipFill rotWithShape="1">
            <a:blip r:embed="rId2">
              <a:extLst>
                <a:ext uri="{28A0092B-C50C-407E-A947-70E740481C1C}">
                  <a14:useLocalDpi xmlns:a14="http://schemas.microsoft.com/office/drawing/2010/main" val="0"/>
                </a:ext>
              </a:extLst>
            </a:blip>
            <a:srcRect r="92298"/>
            <a:stretch/>
          </p:blipFill>
          <p:spPr>
            <a:xfrm>
              <a:off x="-1" y="-71120"/>
              <a:ext cx="4120587" cy="6929120"/>
            </a:xfrm>
            <a:prstGeom prst="rect">
              <a:avLst/>
            </a:prstGeom>
          </p:spPr>
        </p:pic>
      </p:grpSp>
      <p:sp>
        <p:nvSpPr>
          <p:cNvPr id="8" name="Parallelogram 7">
            <a:extLst>
              <a:ext uri="{FF2B5EF4-FFF2-40B4-BE49-F238E27FC236}">
                <a16:creationId xmlns:a16="http://schemas.microsoft.com/office/drawing/2014/main" id="{55100A66-19F2-4FD9-A202-3A62B89461CD}"/>
              </a:ext>
            </a:extLst>
          </p:cNvPr>
          <p:cNvSpPr/>
          <p:nvPr/>
        </p:nvSpPr>
        <p:spPr>
          <a:xfrm>
            <a:off x="-77896" y="97914"/>
            <a:ext cx="12269896" cy="1180618"/>
          </a:xfrm>
          <a:prstGeom prst="parallelogram">
            <a:avLst/>
          </a:prstGeom>
          <a:solidFill>
            <a:srgbClr val="006897">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latin typeface="+mj-lt"/>
              </a:rPr>
              <a:t>VAI TRÒ CỦA CHẤT DINH DƯỠNG ĐỐI VỚI ĐỘNG VẬT</a:t>
            </a:r>
            <a:endParaRPr lang="en-US" sz="2800" b="1" dirty="0">
              <a:latin typeface="+mj-lt"/>
            </a:endParaRPr>
          </a:p>
        </p:txBody>
      </p:sp>
      <p:sp>
        <p:nvSpPr>
          <p:cNvPr id="6" name="TextBox 5">
            <a:extLst>
              <a:ext uri="{FF2B5EF4-FFF2-40B4-BE49-F238E27FC236}">
                <a16:creationId xmlns:a16="http://schemas.microsoft.com/office/drawing/2014/main" id="{8E1F7174-30C3-CFD3-16BE-8C56A2A1BB3C}"/>
              </a:ext>
            </a:extLst>
          </p:cNvPr>
          <p:cNvSpPr txBox="1"/>
          <p:nvPr/>
        </p:nvSpPr>
        <p:spPr>
          <a:xfrm>
            <a:off x="97225" y="1595021"/>
            <a:ext cx="4927162" cy="3539430"/>
          </a:xfrm>
          <a:prstGeom prst="rect">
            <a:avLst/>
          </a:prstGeom>
          <a:noFill/>
        </p:spPr>
        <p:txBody>
          <a:bodyPr wrap="square">
            <a:spAutoFit/>
          </a:bodyPr>
          <a:lstStyle/>
          <a:p>
            <a:pPr marL="457200" indent="-457200" algn="just">
              <a:buFontTx/>
              <a:buChar char="-"/>
            </a:pPr>
            <a:r>
              <a:rPr lang="vi-VN" sz="2800" i="0" dirty="0">
                <a:effectLst/>
                <a:latin typeface="+mj-lt"/>
              </a:rPr>
              <a:t>Thức ăn của động vật chứa các loại chất dinh dưỡng cần cho cơ thể, trong đó những chất dinh dưỡng động vật cần với lượng lớn như chất đạm (protein), chất bột đường (carbohydrate) và chất béo (lipid). </a:t>
            </a:r>
          </a:p>
        </p:txBody>
      </p:sp>
    </p:spTree>
    <p:extLst>
      <p:ext uri="{BB962C8B-B14F-4D97-AF65-F5344CB8AC3E}">
        <p14:creationId xmlns:p14="http://schemas.microsoft.com/office/powerpoint/2010/main" val="2944484984"/>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696279-E03F-4055-AD60-2D1F1489802F}"/>
              </a:ext>
            </a:extLst>
          </p:cNvPr>
          <p:cNvGrpSpPr/>
          <p:nvPr/>
        </p:nvGrpSpPr>
        <p:grpSpPr>
          <a:xfrm>
            <a:off x="413885" y="-169034"/>
            <a:ext cx="12192001" cy="6929120"/>
            <a:chOff x="-1" y="-71120"/>
            <a:chExt cx="12192001" cy="6929120"/>
          </a:xfrm>
        </p:grpSpPr>
        <p:pic>
          <p:nvPicPr>
            <p:cNvPr id="3" name="Picture 2" descr="A picture containing food, plate, vegetable, different&#10;&#10;Description automatically generated">
              <a:extLst>
                <a:ext uri="{FF2B5EF4-FFF2-40B4-BE49-F238E27FC236}">
                  <a16:creationId xmlns:a16="http://schemas.microsoft.com/office/drawing/2014/main" id="{B187C644-5C10-44DF-88AC-B08C91463F86}"/>
                </a:ext>
              </a:extLst>
            </p:cNvPr>
            <p:cNvPicPr>
              <a:picLocks noChangeAspect="1"/>
            </p:cNvPicPr>
            <p:nvPr/>
          </p:nvPicPr>
          <p:blipFill rotWithShape="1">
            <a:blip r:embed="rId2">
              <a:extLst>
                <a:ext uri="{28A0092B-C50C-407E-A947-70E740481C1C}">
                  <a14:useLocalDpi xmlns:a14="http://schemas.microsoft.com/office/drawing/2010/main" val="0"/>
                </a:ext>
              </a:extLst>
            </a:blip>
            <a:srcRect r="8559"/>
            <a:stretch/>
          </p:blipFill>
          <p:spPr>
            <a:xfrm>
              <a:off x="3660041" y="-71120"/>
              <a:ext cx="8531959" cy="6929120"/>
            </a:xfrm>
            <a:prstGeom prst="rect">
              <a:avLst/>
            </a:prstGeom>
          </p:spPr>
        </p:pic>
        <p:pic>
          <p:nvPicPr>
            <p:cNvPr id="4" name="Picture 3" descr="A picture containing food, plate, vegetable, different&#10;&#10;Description automatically generated">
              <a:extLst>
                <a:ext uri="{FF2B5EF4-FFF2-40B4-BE49-F238E27FC236}">
                  <a16:creationId xmlns:a16="http://schemas.microsoft.com/office/drawing/2014/main" id="{563A58FA-BF9E-4C93-B979-3EE67FD637CC}"/>
                </a:ext>
              </a:extLst>
            </p:cNvPr>
            <p:cNvPicPr>
              <a:picLocks noChangeAspect="1"/>
            </p:cNvPicPr>
            <p:nvPr/>
          </p:nvPicPr>
          <p:blipFill rotWithShape="1">
            <a:blip r:embed="rId2">
              <a:extLst>
                <a:ext uri="{28A0092B-C50C-407E-A947-70E740481C1C}">
                  <a14:useLocalDpi xmlns:a14="http://schemas.microsoft.com/office/drawing/2010/main" val="0"/>
                </a:ext>
              </a:extLst>
            </a:blip>
            <a:srcRect r="92298"/>
            <a:stretch/>
          </p:blipFill>
          <p:spPr>
            <a:xfrm>
              <a:off x="-1" y="-71120"/>
              <a:ext cx="4120587" cy="6929120"/>
            </a:xfrm>
            <a:prstGeom prst="rect">
              <a:avLst/>
            </a:prstGeom>
          </p:spPr>
        </p:pic>
      </p:grpSp>
      <p:sp>
        <p:nvSpPr>
          <p:cNvPr id="8" name="Parallelogram 7">
            <a:extLst>
              <a:ext uri="{FF2B5EF4-FFF2-40B4-BE49-F238E27FC236}">
                <a16:creationId xmlns:a16="http://schemas.microsoft.com/office/drawing/2014/main" id="{55100A66-19F2-4FD9-A202-3A62B89461CD}"/>
              </a:ext>
            </a:extLst>
          </p:cNvPr>
          <p:cNvSpPr/>
          <p:nvPr/>
        </p:nvSpPr>
        <p:spPr>
          <a:xfrm>
            <a:off x="-77896" y="97914"/>
            <a:ext cx="12269896" cy="1180618"/>
          </a:xfrm>
          <a:prstGeom prst="parallelogram">
            <a:avLst/>
          </a:prstGeom>
          <a:solidFill>
            <a:srgbClr val="006897">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latin typeface="+mj-lt"/>
              </a:rPr>
              <a:t>VAI TRÒ CỦA CHẤT DINH DƯỠNG ĐỐI VỚI ĐỘNG VẬT</a:t>
            </a:r>
            <a:endParaRPr lang="en-US" sz="2800" b="1" dirty="0">
              <a:latin typeface="+mj-lt"/>
            </a:endParaRPr>
          </a:p>
        </p:txBody>
      </p:sp>
      <p:sp>
        <p:nvSpPr>
          <p:cNvPr id="6" name="TextBox 5">
            <a:extLst>
              <a:ext uri="{FF2B5EF4-FFF2-40B4-BE49-F238E27FC236}">
                <a16:creationId xmlns:a16="http://schemas.microsoft.com/office/drawing/2014/main" id="{8E1F7174-30C3-CFD3-16BE-8C56A2A1BB3C}"/>
              </a:ext>
            </a:extLst>
          </p:cNvPr>
          <p:cNvSpPr txBox="1"/>
          <p:nvPr/>
        </p:nvSpPr>
        <p:spPr>
          <a:xfrm>
            <a:off x="540425" y="2089117"/>
            <a:ext cx="3994047" cy="1815882"/>
          </a:xfrm>
          <a:prstGeom prst="rect">
            <a:avLst/>
          </a:prstGeom>
          <a:noFill/>
        </p:spPr>
        <p:txBody>
          <a:bodyPr wrap="square">
            <a:spAutoFit/>
          </a:bodyPr>
          <a:lstStyle/>
          <a:p>
            <a:pPr marL="457200" indent="-457200" algn="just">
              <a:buFontTx/>
              <a:buChar char="-"/>
            </a:pPr>
            <a:r>
              <a:rPr lang="vi-VN" sz="2800" i="0" dirty="0">
                <a:effectLst/>
                <a:latin typeface="+mj-lt"/>
              </a:rPr>
              <a:t>Những chất cơ thể cần ít hơn nhưng không thể thiếu là vitamin và chất khoáng.</a:t>
            </a:r>
          </a:p>
        </p:txBody>
      </p:sp>
    </p:spTree>
    <p:extLst>
      <p:ext uri="{BB962C8B-B14F-4D97-AF65-F5344CB8AC3E}">
        <p14:creationId xmlns:p14="http://schemas.microsoft.com/office/powerpoint/2010/main" val="3651468628"/>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vector graphics, toy, doll&#10;&#10;Description automatically generated">
            <a:extLst>
              <a:ext uri="{FF2B5EF4-FFF2-40B4-BE49-F238E27FC236}">
                <a16:creationId xmlns:a16="http://schemas.microsoft.com/office/drawing/2014/main" id="{2F29FAA9-3055-4568-AD71-19C48DEBCAAB}"/>
              </a:ext>
            </a:extLst>
          </p:cNvPr>
          <p:cNvPicPr>
            <a:picLocks noChangeAspect="1"/>
          </p:cNvPicPr>
          <p:nvPr/>
        </p:nvPicPr>
        <p:blipFill rotWithShape="1">
          <a:blip r:embed="rId2">
            <a:extLst>
              <a:ext uri="{28A0092B-C50C-407E-A947-70E740481C1C}">
                <a14:useLocalDpi xmlns:a14="http://schemas.microsoft.com/office/drawing/2010/main" val="0"/>
              </a:ext>
            </a:extLst>
          </a:blip>
          <a:srcRect l="24240" t="7801" r="9684" b="14921"/>
          <a:stretch/>
        </p:blipFill>
        <p:spPr>
          <a:xfrm>
            <a:off x="289367" y="474565"/>
            <a:ext cx="1286581" cy="1504708"/>
          </a:xfrm>
          <a:prstGeom prst="rect">
            <a:avLst/>
          </a:prstGeom>
        </p:spPr>
      </p:pic>
      <p:sp>
        <p:nvSpPr>
          <p:cNvPr id="4" name="TextBox 3">
            <a:extLst>
              <a:ext uri="{FF2B5EF4-FFF2-40B4-BE49-F238E27FC236}">
                <a16:creationId xmlns:a16="http://schemas.microsoft.com/office/drawing/2014/main" id="{9BA063FA-3B20-4B42-8CF5-50A5E7234065}"/>
              </a:ext>
            </a:extLst>
          </p:cNvPr>
          <p:cNvSpPr txBox="1"/>
          <p:nvPr/>
        </p:nvSpPr>
        <p:spPr>
          <a:xfrm>
            <a:off x="1575948" y="393539"/>
            <a:ext cx="10127848" cy="2276392"/>
          </a:xfrm>
          <a:prstGeom prst="rect">
            <a:avLst/>
          </a:prstGeom>
          <a:noFill/>
        </p:spPr>
        <p:txBody>
          <a:bodyPr wrap="square" rtlCol="0">
            <a:spAutoFit/>
          </a:bodyPr>
          <a:lstStyle/>
          <a:p>
            <a:pPr algn="just">
              <a:lnSpc>
                <a:spcPct val="120000"/>
              </a:lnSpc>
            </a:pPr>
            <a:r>
              <a:rPr lang="vi-VN" sz="2400" b="1" dirty="0">
                <a:latin typeface="+mj-lt"/>
              </a:rPr>
              <a:t>Quan sát hình 29.1, tìm hiểu thông tin SGK và liên hệ với kiến thức đã học để trả lời những câu hỏi SGK tr122 ?</a:t>
            </a:r>
          </a:p>
          <a:p>
            <a:pPr marL="342900" indent="-342900" algn="just">
              <a:lnSpc>
                <a:spcPct val="120000"/>
              </a:lnSpc>
              <a:buAutoNum type="arabicPeriod"/>
            </a:pPr>
            <a:r>
              <a:rPr lang="vi-VN" sz="2400" dirty="0">
                <a:latin typeface="+mj-lt"/>
              </a:rPr>
              <a:t>Phân tử nước được cấu tạo từ những nguyên tố nào? Trong phân tử nước, các nguyên tử liên kết với nhau bằng liên kết gì?</a:t>
            </a:r>
          </a:p>
          <a:p>
            <a:pPr marL="342900" indent="-342900" algn="just">
              <a:lnSpc>
                <a:spcPct val="120000"/>
              </a:lnSpc>
              <a:buAutoNum type="arabicPeriod"/>
            </a:pPr>
            <a:r>
              <a:rPr lang="vi-VN" sz="2400" dirty="0">
                <a:latin typeface="+mj-lt"/>
              </a:rPr>
              <a:t>Tính phân cực của phân tử nước được thể hiện như thế nào?</a:t>
            </a:r>
            <a:endParaRPr lang="en-US" sz="2400" dirty="0">
              <a:latin typeface="+mj-lt"/>
            </a:endParaRPr>
          </a:p>
        </p:txBody>
      </p:sp>
      <p:pic>
        <p:nvPicPr>
          <p:cNvPr id="5" name="Picture 4" descr="A close-up of a logo&#10;&#10;Description automatically generated with low confidence">
            <a:extLst>
              <a:ext uri="{FF2B5EF4-FFF2-40B4-BE49-F238E27FC236}">
                <a16:creationId xmlns:a16="http://schemas.microsoft.com/office/drawing/2014/main" id="{6CF2D049-942F-4A9E-BBDB-D5D23631986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144" b="89862" l="4462" r="90000">
                        <a14:foregroundMark x1="15692" y1="42089" x2="15692" y2="42089"/>
                        <a14:foregroundMark x1="12615" y1="46544" x2="12615" y2="46544"/>
                        <a14:foregroundMark x1="12308" y1="49155" x2="12308" y2="49155"/>
                        <a14:foregroundMark x1="17846" y1="52074" x2="17846" y2="52074"/>
                        <a14:foregroundMark x1="8000" y1="49002" x2="8000" y2="49002"/>
                        <a14:foregroundMark x1="9231" y1="44086" x2="9231" y2="44086"/>
                        <a14:foregroundMark x1="4769" y1="50230" x2="4769" y2="50230"/>
                        <a14:foregroundMark x1="57385" y1="19048" x2="57385" y2="19048"/>
                        <a14:foregroundMark x1="57077" y1="9831" x2="57077" y2="9831"/>
                        <a14:foregroundMark x1="62769" y1="6144" x2="62769" y2="6144"/>
                      </a14:backgroundRemoval>
                    </a14:imgEffect>
                  </a14:imgLayer>
                </a14:imgProps>
              </a:ext>
              <a:ext uri="{28A0092B-C50C-407E-A947-70E740481C1C}">
                <a14:useLocalDpi xmlns:a14="http://schemas.microsoft.com/office/drawing/2010/main" val="0"/>
              </a:ext>
            </a:extLst>
          </a:blip>
          <a:srcRect r="18163" b="17261"/>
          <a:stretch/>
        </p:blipFill>
        <p:spPr>
          <a:xfrm>
            <a:off x="1744206" y="2715783"/>
            <a:ext cx="3096213" cy="3135150"/>
          </a:xfrm>
          <a:prstGeom prst="rect">
            <a:avLst/>
          </a:prstGeom>
        </p:spPr>
      </p:pic>
      <p:grpSp>
        <p:nvGrpSpPr>
          <p:cNvPr id="6" name="Group 5">
            <a:extLst>
              <a:ext uri="{FF2B5EF4-FFF2-40B4-BE49-F238E27FC236}">
                <a16:creationId xmlns:a16="http://schemas.microsoft.com/office/drawing/2014/main" id="{0FDFBFD7-1C0A-4526-A732-487FD9DFA287}"/>
              </a:ext>
            </a:extLst>
          </p:cNvPr>
          <p:cNvGrpSpPr/>
          <p:nvPr/>
        </p:nvGrpSpPr>
        <p:grpSpPr>
          <a:xfrm>
            <a:off x="932657" y="5896785"/>
            <a:ext cx="4955478" cy="419878"/>
            <a:chOff x="767621" y="6087614"/>
            <a:chExt cx="4955478" cy="419878"/>
          </a:xfrm>
        </p:grpSpPr>
        <p:sp>
          <p:nvSpPr>
            <p:cNvPr id="7" name="Rectangle: Rounded Corners 6">
              <a:extLst>
                <a:ext uri="{FF2B5EF4-FFF2-40B4-BE49-F238E27FC236}">
                  <a16:creationId xmlns:a16="http://schemas.microsoft.com/office/drawing/2014/main" id="{F92980C8-9514-4C26-B50C-3A291E854E75}"/>
                </a:ext>
              </a:extLst>
            </p:cNvPr>
            <p:cNvSpPr/>
            <p:nvPr/>
          </p:nvSpPr>
          <p:spPr>
            <a:xfrm>
              <a:off x="767621" y="6087614"/>
              <a:ext cx="1539551" cy="419878"/>
            </a:xfrm>
            <a:prstGeom prst="roundRect">
              <a:avLst>
                <a:gd name="adj" fmla="val 30000"/>
              </a:avLst>
            </a:prstGeom>
            <a:gradFill flip="none" rotWithShape="1">
              <a:gsLst>
                <a:gs pos="61000">
                  <a:srgbClr val="00A686"/>
                </a:gs>
                <a:gs pos="31000">
                  <a:srgbClr val="00A25A"/>
                </a:gs>
                <a:gs pos="0">
                  <a:srgbClr val="009C1D"/>
                </a:gs>
                <a:gs pos="79000">
                  <a:srgbClr val="00AAAC"/>
                </a:gs>
                <a:gs pos="100000">
                  <a:srgbClr val="0099FF"/>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a:t>Hình 29.1</a:t>
              </a:r>
              <a:endParaRPr lang="en-US" b="1"/>
            </a:p>
          </p:txBody>
        </p:sp>
        <p:sp>
          <p:nvSpPr>
            <p:cNvPr id="8" name="TextBox 7">
              <a:extLst>
                <a:ext uri="{FF2B5EF4-FFF2-40B4-BE49-F238E27FC236}">
                  <a16:creationId xmlns:a16="http://schemas.microsoft.com/office/drawing/2014/main" id="{356A328C-F82E-43CD-9733-B4D8C198F6F0}"/>
                </a:ext>
              </a:extLst>
            </p:cNvPr>
            <p:cNvSpPr txBox="1"/>
            <p:nvPr/>
          </p:nvSpPr>
          <p:spPr>
            <a:xfrm>
              <a:off x="2280803" y="6133466"/>
              <a:ext cx="3442296" cy="369332"/>
            </a:xfrm>
            <a:prstGeom prst="rect">
              <a:avLst/>
            </a:prstGeom>
            <a:noFill/>
          </p:spPr>
          <p:txBody>
            <a:bodyPr wrap="square" rtlCol="0">
              <a:spAutoFit/>
            </a:bodyPr>
            <a:lstStyle/>
            <a:p>
              <a:r>
                <a:rPr lang="vi-VN" dirty="0"/>
                <a:t>Mô hình cấu tạo phân tử nước</a:t>
              </a:r>
              <a:endParaRPr lang="en-US" dirty="0"/>
            </a:p>
          </p:txBody>
        </p:sp>
      </p:grpSp>
      <p:pic>
        <p:nvPicPr>
          <p:cNvPr id="5122" name="Picture 2">
            <a:extLst>
              <a:ext uri="{FF2B5EF4-FFF2-40B4-BE49-F238E27FC236}">
                <a16:creationId xmlns:a16="http://schemas.microsoft.com/office/drawing/2014/main" id="{B9D98008-2C41-6BB4-B286-B390B94849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2753924"/>
            <a:ext cx="5391150" cy="3352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868984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8E5FB79-9737-D56A-187A-51B7B7FB64B8}"/>
              </a:ext>
            </a:extLst>
          </p:cNvPr>
          <p:cNvGrpSpPr/>
          <p:nvPr/>
        </p:nvGrpSpPr>
        <p:grpSpPr>
          <a:xfrm>
            <a:off x="773139" y="1576679"/>
            <a:ext cx="10645721" cy="4170017"/>
            <a:chOff x="773139" y="2564668"/>
            <a:chExt cx="10645721" cy="4170017"/>
          </a:xfrm>
        </p:grpSpPr>
        <p:pic>
          <p:nvPicPr>
            <p:cNvPr id="13314" name="Picture 2">
              <a:extLst>
                <a:ext uri="{FF2B5EF4-FFF2-40B4-BE49-F238E27FC236}">
                  <a16:creationId xmlns:a16="http://schemas.microsoft.com/office/drawing/2014/main" id="{E35EE3CA-042B-730C-977C-CE46F6D571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3139" y="2564668"/>
              <a:ext cx="10645721" cy="3652536"/>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45A7855C-AAD8-BCDE-3F77-4B99E969709F}"/>
                </a:ext>
              </a:extLst>
            </p:cNvPr>
            <p:cNvGrpSpPr/>
            <p:nvPr/>
          </p:nvGrpSpPr>
          <p:grpSpPr>
            <a:xfrm>
              <a:off x="2054330" y="6314807"/>
              <a:ext cx="8083337" cy="419878"/>
              <a:chOff x="767621" y="6087614"/>
              <a:chExt cx="8083337" cy="419878"/>
            </a:xfrm>
          </p:grpSpPr>
          <p:sp>
            <p:nvSpPr>
              <p:cNvPr id="6" name="Rectangle: Rounded Corners 5">
                <a:extLst>
                  <a:ext uri="{FF2B5EF4-FFF2-40B4-BE49-F238E27FC236}">
                    <a16:creationId xmlns:a16="http://schemas.microsoft.com/office/drawing/2014/main" id="{80B773D3-33C2-2863-E8A5-24C3C9D721BE}"/>
                  </a:ext>
                </a:extLst>
              </p:cNvPr>
              <p:cNvSpPr/>
              <p:nvPr/>
            </p:nvSpPr>
            <p:spPr>
              <a:xfrm>
                <a:off x="767621" y="6087614"/>
                <a:ext cx="1539551" cy="419878"/>
              </a:xfrm>
              <a:prstGeom prst="roundRect">
                <a:avLst>
                  <a:gd name="adj" fmla="val 30000"/>
                </a:avLst>
              </a:prstGeom>
              <a:gradFill flip="none" rotWithShape="1">
                <a:gsLst>
                  <a:gs pos="61000">
                    <a:srgbClr val="00A686"/>
                  </a:gs>
                  <a:gs pos="31000">
                    <a:srgbClr val="00A25A"/>
                  </a:gs>
                  <a:gs pos="0">
                    <a:srgbClr val="009C1D"/>
                  </a:gs>
                  <a:gs pos="79000">
                    <a:srgbClr val="00AAAC"/>
                  </a:gs>
                  <a:gs pos="100000">
                    <a:srgbClr val="0099FF"/>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Hình 29.6</a:t>
                </a:r>
                <a:endParaRPr lang="en-US" b="1" dirty="0"/>
              </a:p>
            </p:txBody>
          </p:sp>
          <p:sp>
            <p:nvSpPr>
              <p:cNvPr id="7" name="TextBox 6">
                <a:extLst>
                  <a:ext uri="{FF2B5EF4-FFF2-40B4-BE49-F238E27FC236}">
                    <a16:creationId xmlns:a16="http://schemas.microsoft.com/office/drawing/2014/main" id="{AF3A1E6A-7981-FF15-6EAD-2EAAA210BEDC}"/>
                  </a:ext>
                </a:extLst>
              </p:cNvPr>
              <p:cNvSpPr txBox="1"/>
              <p:nvPr/>
            </p:nvSpPr>
            <p:spPr>
              <a:xfrm>
                <a:off x="2280801" y="6133466"/>
                <a:ext cx="6570157" cy="369332"/>
              </a:xfrm>
              <a:prstGeom prst="rect">
                <a:avLst/>
              </a:prstGeom>
              <a:noFill/>
            </p:spPr>
            <p:txBody>
              <a:bodyPr wrap="square" rtlCol="0">
                <a:spAutoFit/>
              </a:bodyPr>
              <a:lstStyle/>
              <a:p>
                <a:r>
                  <a:rPr lang="vi-VN" dirty="0"/>
                  <a:t>Một số loại thức ăn cung cấp chất dinh dưỡng cho con người</a:t>
                </a:r>
                <a:endParaRPr lang="en-US" dirty="0"/>
              </a:p>
            </p:txBody>
          </p:sp>
        </p:grpSp>
      </p:grpSp>
      <p:sp>
        <p:nvSpPr>
          <p:cNvPr id="8" name="Oval 7">
            <a:extLst>
              <a:ext uri="{FF2B5EF4-FFF2-40B4-BE49-F238E27FC236}">
                <a16:creationId xmlns:a16="http://schemas.microsoft.com/office/drawing/2014/main" id="{33545A1C-7FAA-EFC9-9E06-21B98CD677FA}"/>
              </a:ext>
            </a:extLst>
          </p:cNvPr>
          <p:cNvSpPr/>
          <p:nvPr/>
        </p:nvSpPr>
        <p:spPr>
          <a:xfrm>
            <a:off x="333049" y="2123893"/>
            <a:ext cx="3147834" cy="1157468"/>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8714237F-5B0E-F4CD-1BEE-2780869FBD04}"/>
              </a:ext>
            </a:extLst>
          </p:cNvPr>
          <p:cNvSpPr/>
          <p:nvPr/>
        </p:nvSpPr>
        <p:spPr>
          <a:xfrm>
            <a:off x="419676" y="3576640"/>
            <a:ext cx="3147834" cy="1157468"/>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E2B44091-639C-0015-9D69-77D4CAF5D1D9}"/>
              </a:ext>
            </a:extLst>
          </p:cNvPr>
          <p:cNvSpPr/>
          <p:nvPr/>
        </p:nvSpPr>
        <p:spPr>
          <a:xfrm>
            <a:off x="8264814" y="1997925"/>
            <a:ext cx="3147834" cy="1157468"/>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61799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picture containing food, table, plate, meal&#10;&#10;Description automatically generated">
            <a:extLst>
              <a:ext uri="{FF2B5EF4-FFF2-40B4-BE49-F238E27FC236}">
                <a16:creationId xmlns:a16="http://schemas.microsoft.com/office/drawing/2014/main" id="{86C97342-3270-454F-84AC-A0CC6239C99A}"/>
              </a:ext>
            </a:extLst>
          </p:cNvPr>
          <p:cNvPicPr>
            <a:picLocks noChangeAspect="1"/>
          </p:cNvPicPr>
          <p:nvPr/>
        </p:nvPicPr>
        <p:blipFill rotWithShape="1">
          <a:blip r:embed="rId2">
            <a:extLst>
              <a:ext uri="{28A0092B-C50C-407E-A947-70E740481C1C}">
                <a14:useLocalDpi xmlns:a14="http://schemas.microsoft.com/office/drawing/2010/main" val="0"/>
              </a:ext>
            </a:extLst>
          </a:blip>
          <a:srcRect t="637" b="14473"/>
          <a:stretch/>
        </p:blipFill>
        <p:spPr>
          <a:xfrm>
            <a:off x="20" y="1282"/>
            <a:ext cx="12191980" cy="6856718"/>
          </a:xfrm>
          <a:prstGeom prst="rect">
            <a:avLst/>
          </a:prstGeom>
        </p:spPr>
      </p:pic>
      <p:grpSp>
        <p:nvGrpSpPr>
          <p:cNvPr id="6" name="Group 5">
            <a:extLst>
              <a:ext uri="{FF2B5EF4-FFF2-40B4-BE49-F238E27FC236}">
                <a16:creationId xmlns:a16="http://schemas.microsoft.com/office/drawing/2014/main" id="{16789661-416C-4579-98B6-5C7DDA2DF617}"/>
              </a:ext>
            </a:extLst>
          </p:cNvPr>
          <p:cNvGrpSpPr/>
          <p:nvPr/>
        </p:nvGrpSpPr>
        <p:grpSpPr>
          <a:xfrm>
            <a:off x="264756" y="5751807"/>
            <a:ext cx="6736466" cy="879677"/>
            <a:chOff x="-428263" y="5597803"/>
            <a:chExt cx="6736466" cy="879677"/>
          </a:xfrm>
        </p:grpSpPr>
        <p:sp>
          <p:nvSpPr>
            <p:cNvPr id="4" name="Parallelogram 3">
              <a:extLst>
                <a:ext uri="{FF2B5EF4-FFF2-40B4-BE49-F238E27FC236}">
                  <a16:creationId xmlns:a16="http://schemas.microsoft.com/office/drawing/2014/main" id="{7B544A5E-D007-4CCD-A4AE-FFCE200BE554}"/>
                </a:ext>
              </a:extLst>
            </p:cNvPr>
            <p:cNvSpPr/>
            <p:nvPr/>
          </p:nvSpPr>
          <p:spPr>
            <a:xfrm>
              <a:off x="-428263" y="5597803"/>
              <a:ext cx="6736466" cy="879677"/>
            </a:xfrm>
            <a:prstGeom prst="parallelogram">
              <a:avLst/>
            </a:prstGeom>
            <a:solidFill>
              <a:srgbClr val="0068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1C78DA5-567E-4773-9FDA-76C96AE1DDD5}"/>
                </a:ext>
              </a:extLst>
            </p:cNvPr>
            <p:cNvSpPr txBox="1"/>
            <p:nvPr/>
          </p:nvSpPr>
          <p:spPr>
            <a:xfrm>
              <a:off x="266218" y="5776031"/>
              <a:ext cx="5748759" cy="523220"/>
            </a:xfrm>
            <a:prstGeom prst="rect">
              <a:avLst/>
            </a:prstGeom>
            <a:noFill/>
          </p:spPr>
          <p:txBody>
            <a:bodyPr wrap="square" rtlCol="0">
              <a:spAutoFit/>
            </a:bodyPr>
            <a:lstStyle/>
            <a:p>
              <a:r>
                <a:rPr lang="vi-VN" sz="2800" b="1" i="1" dirty="0">
                  <a:solidFill>
                    <a:srgbClr val="FFFF00"/>
                  </a:solidFill>
                  <a:latin typeface="+mj-lt"/>
                </a:rPr>
                <a:t>Chất bột đường (carbohydrate)</a:t>
              </a:r>
              <a:endParaRPr lang="en-US" sz="2800" b="1" i="1" dirty="0">
                <a:solidFill>
                  <a:srgbClr val="FFFF00"/>
                </a:solidFill>
                <a:latin typeface="+mj-lt"/>
              </a:endParaRPr>
            </a:p>
          </p:txBody>
        </p:sp>
      </p:grpSp>
    </p:spTree>
    <p:extLst>
      <p:ext uri="{BB962C8B-B14F-4D97-AF65-F5344CB8AC3E}">
        <p14:creationId xmlns:p14="http://schemas.microsoft.com/office/powerpoint/2010/main" val="17942357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drap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66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66000">
                                          <p:cBhvr additive="base">
                                            <p:cTn id="7" dur="1000" fill="hold"/>
                                            <p:tgtEl>
                                              <p:spTgt spid="6"/>
                                            </p:tgtEl>
                                            <p:attrNameLst>
                                              <p:attrName>ppt_x</p:attrName>
                                            </p:attrNameLst>
                                          </p:cBhvr>
                                          <p:tavLst>
                                            <p:tav tm="0">
                                              <p:val>
                                                <p:strVal val="0-#ppt_w/2"/>
                                              </p:val>
                                            </p:tav>
                                            <p:tav tm="100000">
                                              <p:val>
                                                <p:strVal val="#ppt_x"/>
                                              </p:val>
                                            </p:tav>
                                          </p:tavLst>
                                        </p:anim>
                                        <p:anim calcmode="lin" valueType="num" p14:bounceEnd="66000">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picture containing wooden, wood, snack food&#10;&#10;Description automatically generated">
            <a:extLst>
              <a:ext uri="{FF2B5EF4-FFF2-40B4-BE49-F238E27FC236}">
                <a16:creationId xmlns:a16="http://schemas.microsoft.com/office/drawing/2014/main" id="{3CEF9C23-8AA1-438D-BE14-68676AC2678B}"/>
              </a:ext>
            </a:extLst>
          </p:cNvPr>
          <p:cNvPicPr>
            <a:picLocks noChangeAspect="1"/>
          </p:cNvPicPr>
          <p:nvPr/>
        </p:nvPicPr>
        <p:blipFill rotWithShape="1">
          <a:blip r:embed="rId2">
            <a:extLst>
              <a:ext uri="{28A0092B-C50C-407E-A947-70E740481C1C}">
                <a14:useLocalDpi xmlns:a14="http://schemas.microsoft.com/office/drawing/2010/main" val="0"/>
              </a:ext>
            </a:extLst>
          </a:blip>
          <a:srcRect t="15110"/>
          <a:stretch/>
        </p:blipFill>
        <p:spPr>
          <a:xfrm>
            <a:off x="20" y="1282"/>
            <a:ext cx="12191980" cy="6856718"/>
          </a:xfrm>
          <a:prstGeom prst="rect">
            <a:avLst/>
          </a:prstGeom>
        </p:spPr>
      </p:pic>
      <p:grpSp>
        <p:nvGrpSpPr>
          <p:cNvPr id="5" name="Group 4">
            <a:extLst>
              <a:ext uri="{FF2B5EF4-FFF2-40B4-BE49-F238E27FC236}">
                <a16:creationId xmlns:a16="http://schemas.microsoft.com/office/drawing/2014/main" id="{0D434E49-5000-4E05-8BF2-A4CFBE0E608D}"/>
              </a:ext>
            </a:extLst>
          </p:cNvPr>
          <p:cNvGrpSpPr/>
          <p:nvPr/>
        </p:nvGrpSpPr>
        <p:grpSpPr>
          <a:xfrm>
            <a:off x="4261413" y="5926238"/>
            <a:ext cx="3669174" cy="930480"/>
            <a:chOff x="4261413" y="5926238"/>
            <a:chExt cx="3669174" cy="930480"/>
          </a:xfrm>
        </p:grpSpPr>
        <p:sp>
          <p:nvSpPr>
            <p:cNvPr id="3" name="Rectangle 2">
              <a:extLst>
                <a:ext uri="{FF2B5EF4-FFF2-40B4-BE49-F238E27FC236}">
                  <a16:creationId xmlns:a16="http://schemas.microsoft.com/office/drawing/2014/main" id="{7DA9FFA8-AA46-4DA9-B89F-80BA30F62CF1}"/>
                </a:ext>
              </a:extLst>
            </p:cNvPr>
            <p:cNvSpPr/>
            <p:nvPr/>
          </p:nvSpPr>
          <p:spPr>
            <a:xfrm>
              <a:off x="4261413" y="5926238"/>
              <a:ext cx="3669174" cy="930480"/>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486548D-7C00-4A01-9768-F6273353B90E}"/>
                </a:ext>
              </a:extLst>
            </p:cNvPr>
            <p:cNvSpPr txBox="1"/>
            <p:nvPr/>
          </p:nvSpPr>
          <p:spPr>
            <a:xfrm>
              <a:off x="4695463" y="6129868"/>
              <a:ext cx="2801073" cy="523220"/>
            </a:xfrm>
            <a:prstGeom prst="rect">
              <a:avLst/>
            </a:prstGeom>
            <a:noFill/>
          </p:spPr>
          <p:txBody>
            <a:bodyPr wrap="square" rtlCol="0">
              <a:spAutoFit/>
            </a:bodyPr>
            <a:lstStyle/>
            <a:p>
              <a:r>
                <a:rPr lang="vi-VN" sz="2800" b="1" i="1" dirty="0">
                  <a:solidFill>
                    <a:schemeClr val="bg1"/>
                  </a:solidFill>
                  <a:latin typeface="+mj-lt"/>
                </a:rPr>
                <a:t>Chất béo (lipid)</a:t>
              </a:r>
              <a:endParaRPr lang="en-US" sz="2800" b="1" i="1" dirty="0">
                <a:solidFill>
                  <a:schemeClr val="bg1"/>
                </a:solidFill>
                <a:latin typeface="+mj-lt"/>
              </a:endParaRPr>
            </a:p>
          </p:txBody>
        </p:sp>
      </p:grpSp>
    </p:spTree>
    <p:extLst>
      <p:ext uri="{BB962C8B-B14F-4D97-AF65-F5344CB8AC3E}">
        <p14:creationId xmlns:p14="http://schemas.microsoft.com/office/powerpoint/2010/main" val="144187912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9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9000">
                                          <p:cBhvr additive="base">
                                            <p:cTn id="7" dur="1000" fill="hold"/>
                                            <p:tgtEl>
                                              <p:spTgt spid="5"/>
                                            </p:tgtEl>
                                            <p:attrNameLst>
                                              <p:attrName>ppt_x</p:attrName>
                                            </p:attrNameLst>
                                          </p:cBhvr>
                                          <p:tavLst>
                                            <p:tav tm="0">
                                              <p:val>
                                                <p:strVal val="#ppt_x"/>
                                              </p:val>
                                            </p:tav>
                                            <p:tav tm="100000">
                                              <p:val>
                                                <p:strVal val="#ppt_x"/>
                                              </p:val>
                                            </p:tav>
                                          </p:tavLst>
                                        </p:anim>
                                        <p:anim calcmode="lin" valueType="num" p14:bounceEnd="69000">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hất đạm có trong thực phẩm nào? TOP 30+ thực phẩm giàu đạm">
            <a:extLst>
              <a:ext uri="{FF2B5EF4-FFF2-40B4-BE49-F238E27FC236}">
                <a16:creationId xmlns:a16="http://schemas.microsoft.com/office/drawing/2014/main" id="{E0F4EAC8-52B6-CDBB-9F89-C0DE51232C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4520" y="513080"/>
            <a:ext cx="8442959" cy="583184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0F0E382-697B-DB62-89B8-7CE2F47E1523}"/>
              </a:ext>
            </a:extLst>
          </p:cNvPr>
          <p:cNvSpPr txBox="1"/>
          <p:nvPr/>
        </p:nvSpPr>
        <p:spPr>
          <a:xfrm>
            <a:off x="4871719" y="2763520"/>
            <a:ext cx="6847840" cy="1015663"/>
          </a:xfrm>
          <a:prstGeom prst="rect">
            <a:avLst/>
          </a:prstGeom>
          <a:noFill/>
        </p:spPr>
        <p:txBody>
          <a:bodyPr wrap="square" rtlCol="0">
            <a:spAutoFit/>
          </a:bodyPr>
          <a:lstStyle/>
          <a:p>
            <a:r>
              <a:rPr lang="vi-VN" sz="6000" b="1" dirty="0">
                <a:solidFill>
                  <a:schemeClr val="bg1"/>
                </a:solidFill>
                <a:highlight>
                  <a:srgbClr val="FF0066"/>
                </a:highlight>
                <a:latin typeface="+mj-lt"/>
              </a:rPr>
              <a:t>Protein</a:t>
            </a:r>
          </a:p>
        </p:txBody>
      </p:sp>
    </p:spTree>
    <p:extLst>
      <p:ext uri="{BB962C8B-B14F-4D97-AF65-F5344CB8AC3E}">
        <p14:creationId xmlns:p14="http://schemas.microsoft.com/office/powerpoint/2010/main" val="219523207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food, vegetable, indoor, different&#10;&#10;Description automatically generated">
            <a:extLst>
              <a:ext uri="{FF2B5EF4-FFF2-40B4-BE49-F238E27FC236}">
                <a16:creationId xmlns:a16="http://schemas.microsoft.com/office/drawing/2014/main" id="{C3AFA9C1-87F6-46EA-A6D8-85CC36833C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7714" y="1279446"/>
            <a:ext cx="9405638" cy="5578554"/>
          </a:xfrm>
          <a:prstGeom prst="rect">
            <a:avLst/>
          </a:prstGeom>
        </p:spPr>
      </p:pic>
      <p:sp>
        <p:nvSpPr>
          <p:cNvPr id="8" name="TextBox 7">
            <a:extLst>
              <a:ext uri="{FF2B5EF4-FFF2-40B4-BE49-F238E27FC236}">
                <a16:creationId xmlns:a16="http://schemas.microsoft.com/office/drawing/2014/main" id="{6019098B-41E5-48D9-AC48-A9097B2CB321}"/>
              </a:ext>
            </a:extLst>
          </p:cNvPr>
          <p:cNvSpPr txBox="1"/>
          <p:nvPr/>
        </p:nvSpPr>
        <p:spPr>
          <a:xfrm>
            <a:off x="887031" y="544010"/>
            <a:ext cx="10417937" cy="584775"/>
          </a:xfrm>
          <a:prstGeom prst="rect">
            <a:avLst/>
          </a:prstGeom>
          <a:noFill/>
        </p:spPr>
        <p:txBody>
          <a:bodyPr wrap="square" rtlCol="0">
            <a:spAutoFit/>
          </a:bodyPr>
          <a:lstStyle/>
          <a:p>
            <a:r>
              <a:rPr lang="vi-VN" sz="3200" b="1" i="1" dirty="0">
                <a:solidFill>
                  <a:schemeClr val="tx2">
                    <a:lumMod val="50000"/>
                  </a:schemeClr>
                </a:solidFill>
                <a:latin typeface="+mj-lt"/>
              </a:rPr>
              <a:t>Những chất cơ thể cần </a:t>
            </a:r>
            <a:r>
              <a:rPr lang="vi-VN" sz="3200" b="1" i="1" dirty="0">
                <a:solidFill>
                  <a:srgbClr val="0070C0"/>
                </a:solidFill>
                <a:latin typeface="+mj-lt"/>
              </a:rPr>
              <a:t>ít hơn </a:t>
            </a:r>
            <a:r>
              <a:rPr lang="vi-VN" sz="3200" b="1" i="1" dirty="0">
                <a:solidFill>
                  <a:schemeClr val="tx2">
                    <a:lumMod val="50000"/>
                  </a:schemeClr>
                </a:solidFill>
                <a:latin typeface="+mj-lt"/>
              </a:rPr>
              <a:t>nhưng </a:t>
            </a:r>
            <a:r>
              <a:rPr lang="vi-VN" sz="3200" b="1" i="1" dirty="0">
                <a:solidFill>
                  <a:srgbClr val="FF0000"/>
                </a:solidFill>
                <a:latin typeface="+mj-lt"/>
              </a:rPr>
              <a:t>không thể thiếu</a:t>
            </a:r>
            <a:endParaRPr lang="en-US" sz="3200" b="1" i="1" dirty="0">
              <a:solidFill>
                <a:srgbClr val="FF0000"/>
              </a:solidFill>
              <a:latin typeface="+mj-lt"/>
            </a:endParaRPr>
          </a:p>
        </p:txBody>
      </p:sp>
      <p:grpSp>
        <p:nvGrpSpPr>
          <p:cNvPr id="11" name="Group 10">
            <a:extLst>
              <a:ext uri="{FF2B5EF4-FFF2-40B4-BE49-F238E27FC236}">
                <a16:creationId xmlns:a16="http://schemas.microsoft.com/office/drawing/2014/main" id="{D6882968-48C8-4A3A-869A-54F71DE1508F}"/>
              </a:ext>
            </a:extLst>
          </p:cNvPr>
          <p:cNvGrpSpPr/>
          <p:nvPr/>
        </p:nvGrpSpPr>
        <p:grpSpPr>
          <a:xfrm>
            <a:off x="3630591" y="2233914"/>
            <a:ext cx="5859918" cy="1547965"/>
            <a:chOff x="3630591" y="2233914"/>
            <a:chExt cx="4930815" cy="1547965"/>
          </a:xfrm>
        </p:grpSpPr>
        <p:sp>
          <p:nvSpPr>
            <p:cNvPr id="9" name="Rectangle 8">
              <a:extLst>
                <a:ext uri="{FF2B5EF4-FFF2-40B4-BE49-F238E27FC236}">
                  <a16:creationId xmlns:a16="http://schemas.microsoft.com/office/drawing/2014/main" id="{2771DB4A-FA92-4EB2-B5A0-48B98805072D}"/>
                </a:ext>
              </a:extLst>
            </p:cNvPr>
            <p:cNvSpPr/>
            <p:nvPr/>
          </p:nvSpPr>
          <p:spPr>
            <a:xfrm>
              <a:off x="3630591" y="2233914"/>
              <a:ext cx="4930815" cy="972273"/>
            </a:xfrm>
            <a:prstGeom prst="rect">
              <a:avLst/>
            </a:prstGeom>
            <a:gradFill flip="none" rotWithShape="1">
              <a:gsLst>
                <a:gs pos="0">
                  <a:srgbClr val="FF3300">
                    <a:alpha val="50000"/>
                  </a:srgbClr>
                </a:gs>
                <a:gs pos="52394">
                  <a:srgbClr val="FF3300"/>
                </a:gs>
                <a:gs pos="33320">
                  <a:srgbClr val="FF3300">
                    <a:alpha val="80000"/>
                  </a:srgbClr>
                </a:gs>
                <a:gs pos="70000">
                  <a:srgbClr val="FF3300">
                    <a:alpha val="80000"/>
                  </a:srgbClr>
                </a:gs>
                <a:gs pos="100000">
                  <a:srgbClr val="FF3300">
                    <a:alpha val="5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mj-lt"/>
              </a:endParaRPr>
            </a:p>
          </p:txBody>
        </p:sp>
        <p:sp>
          <p:nvSpPr>
            <p:cNvPr id="10" name="TextBox 9">
              <a:extLst>
                <a:ext uri="{FF2B5EF4-FFF2-40B4-BE49-F238E27FC236}">
                  <a16:creationId xmlns:a16="http://schemas.microsoft.com/office/drawing/2014/main" id="{CFF6B807-560E-440D-9EEF-223EADC8B321}"/>
                </a:ext>
              </a:extLst>
            </p:cNvPr>
            <p:cNvSpPr txBox="1"/>
            <p:nvPr/>
          </p:nvSpPr>
          <p:spPr>
            <a:xfrm>
              <a:off x="4857507" y="2335329"/>
              <a:ext cx="2476982" cy="1446550"/>
            </a:xfrm>
            <a:prstGeom prst="rect">
              <a:avLst/>
            </a:prstGeom>
            <a:noFill/>
          </p:spPr>
          <p:txBody>
            <a:bodyPr wrap="square" rtlCol="0">
              <a:spAutoFit/>
            </a:bodyPr>
            <a:lstStyle/>
            <a:p>
              <a:r>
                <a:rPr lang="vi-VN" sz="4400" b="1" dirty="0">
                  <a:solidFill>
                    <a:schemeClr val="bg1"/>
                  </a:solidFill>
                  <a:latin typeface="+mj-lt"/>
                </a:rPr>
                <a:t>VITAMIN</a:t>
              </a:r>
              <a:endParaRPr lang="en-US" sz="4400" b="1" dirty="0">
                <a:solidFill>
                  <a:schemeClr val="bg1"/>
                </a:solidFill>
                <a:latin typeface="+mj-lt"/>
              </a:endParaRPr>
            </a:p>
          </p:txBody>
        </p:sp>
      </p:grpSp>
      <p:grpSp>
        <p:nvGrpSpPr>
          <p:cNvPr id="12" name="Group 11">
            <a:extLst>
              <a:ext uri="{FF2B5EF4-FFF2-40B4-BE49-F238E27FC236}">
                <a16:creationId xmlns:a16="http://schemas.microsoft.com/office/drawing/2014/main" id="{3C259E94-5EE2-4423-8074-644C72EBAB15}"/>
              </a:ext>
            </a:extLst>
          </p:cNvPr>
          <p:cNvGrpSpPr/>
          <p:nvPr/>
        </p:nvGrpSpPr>
        <p:grpSpPr>
          <a:xfrm>
            <a:off x="3735125" y="3420319"/>
            <a:ext cx="6140395" cy="1547965"/>
            <a:chOff x="3630591" y="2233914"/>
            <a:chExt cx="4930815" cy="1547965"/>
          </a:xfrm>
        </p:grpSpPr>
        <p:sp>
          <p:nvSpPr>
            <p:cNvPr id="13" name="Rectangle 12">
              <a:extLst>
                <a:ext uri="{FF2B5EF4-FFF2-40B4-BE49-F238E27FC236}">
                  <a16:creationId xmlns:a16="http://schemas.microsoft.com/office/drawing/2014/main" id="{F4CE2804-626B-4B20-883D-3A6DD57C57FB}"/>
                </a:ext>
              </a:extLst>
            </p:cNvPr>
            <p:cNvSpPr/>
            <p:nvPr/>
          </p:nvSpPr>
          <p:spPr>
            <a:xfrm>
              <a:off x="3630591" y="2233914"/>
              <a:ext cx="4930815" cy="972273"/>
            </a:xfrm>
            <a:prstGeom prst="rect">
              <a:avLst/>
            </a:prstGeom>
            <a:gradFill flip="none" rotWithShape="1">
              <a:gsLst>
                <a:gs pos="0">
                  <a:srgbClr val="006897">
                    <a:alpha val="50000"/>
                  </a:srgbClr>
                </a:gs>
                <a:gs pos="52394">
                  <a:srgbClr val="006897"/>
                </a:gs>
                <a:gs pos="33320">
                  <a:srgbClr val="006897">
                    <a:alpha val="80000"/>
                  </a:srgbClr>
                </a:gs>
                <a:gs pos="70000">
                  <a:srgbClr val="006897">
                    <a:alpha val="80000"/>
                  </a:srgbClr>
                </a:gs>
                <a:gs pos="100000">
                  <a:srgbClr val="006897">
                    <a:alpha val="5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mj-lt"/>
              </a:endParaRPr>
            </a:p>
          </p:txBody>
        </p:sp>
        <p:sp>
          <p:nvSpPr>
            <p:cNvPr id="14" name="TextBox 13">
              <a:extLst>
                <a:ext uri="{FF2B5EF4-FFF2-40B4-BE49-F238E27FC236}">
                  <a16:creationId xmlns:a16="http://schemas.microsoft.com/office/drawing/2014/main" id="{0BFEBE8A-33DC-4A36-9119-BE17C0AE8AF9}"/>
                </a:ext>
              </a:extLst>
            </p:cNvPr>
            <p:cNvSpPr txBox="1"/>
            <p:nvPr/>
          </p:nvSpPr>
          <p:spPr>
            <a:xfrm>
              <a:off x="3900846" y="2335329"/>
              <a:ext cx="4390303" cy="1446550"/>
            </a:xfrm>
            <a:prstGeom prst="rect">
              <a:avLst/>
            </a:prstGeom>
            <a:noFill/>
          </p:spPr>
          <p:txBody>
            <a:bodyPr wrap="square" rtlCol="0">
              <a:spAutoFit/>
            </a:bodyPr>
            <a:lstStyle/>
            <a:p>
              <a:r>
                <a:rPr lang="vi-VN" sz="4400" b="1" dirty="0">
                  <a:solidFill>
                    <a:schemeClr val="bg1"/>
                  </a:solidFill>
                  <a:latin typeface="+mj-lt"/>
                </a:rPr>
                <a:t>KHOÁNG CHẤT</a:t>
              </a:r>
              <a:endParaRPr lang="en-US" sz="4400" b="1" dirty="0">
                <a:solidFill>
                  <a:schemeClr val="bg1"/>
                </a:solidFill>
                <a:latin typeface="+mj-lt"/>
              </a:endParaRPr>
            </a:p>
          </p:txBody>
        </p:sp>
      </p:grpSp>
    </p:spTree>
    <p:extLst>
      <p:ext uri="{BB962C8B-B14F-4D97-AF65-F5344CB8AC3E}">
        <p14:creationId xmlns:p14="http://schemas.microsoft.com/office/powerpoint/2010/main" val="1814160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22" presetClass="entr" presetSubtype="2"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right)">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10438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F9F6ED"/>
        </a:solidFill>
        <a:effectLst/>
      </p:bgPr>
    </p:bg>
    <p:spTree>
      <p:nvGrpSpPr>
        <p:cNvPr id="1" name=""/>
        <p:cNvGrpSpPr/>
        <p:nvPr/>
      </p:nvGrpSpPr>
      <p:grpSpPr>
        <a:xfrm>
          <a:off x="0" y="0"/>
          <a:ext cx="0" cy="0"/>
          <a:chOff x="0" y="0"/>
          <a:chExt cx="0" cy="0"/>
        </a:xfrm>
      </p:grpSpPr>
      <p:pic>
        <p:nvPicPr>
          <p:cNvPr id="3" name="Picture 2" descr="A picture containing arranged&#10;&#10;Description automatically generated">
            <a:extLst>
              <a:ext uri="{FF2B5EF4-FFF2-40B4-BE49-F238E27FC236}">
                <a16:creationId xmlns:a16="http://schemas.microsoft.com/office/drawing/2014/main" id="{30FE953E-76DB-420E-B2CC-8204C8746A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57768" y="1075040"/>
            <a:ext cx="5076463" cy="5076463"/>
          </a:xfrm>
          <a:prstGeom prst="rect">
            <a:avLst/>
          </a:prstGeom>
        </p:spPr>
      </p:pic>
      <p:grpSp>
        <p:nvGrpSpPr>
          <p:cNvPr id="4" name="Group 3">
            <a:extLst>
              <a:ext uri="{FF2B5EF4-FFF2-40B4-BE49-F238E27FC236}">
                <a16:creationId xmlns:a16="http://schemas.microsoft.com/office/drawing/2014/main" id="{BEF15B69-FA9A-41E9-9EF4-06685BE90607}"/>
              </a:ext>
            </a:extLst>
          </p:cNvPr>
          <p:cNvGrpSpPr/>
          <p:nvPr/>
        </p:nvGrpSpPr>
        <p:grpSpPr>
          <a:xfrm>
            <a:off x="2114600" y="6114039"/>
            <a:ext cx="7962797" cy="419878"/>
            <a:chOff x="767621" y="6087614"/>
            <a:chExt cx="7962797" cy="419878"/>
          </a:xfrm>
        </p:grpSpPr>
        <p:sp>
          <p:nvSpPr>
            <p:cNvPr id="5" name="Rectangle: Rounded Corners 4">
              <a:extLst>
                <a:ext uri="{FF2B5EF4-FFF2-40B4-BE49-F238E27FC236}">
                  <a16:creationId xmlns:a16="http://schemas.microsoft.com/office/drawing/2014/main" id="{2B5F929C-9DAD-4ABA-9885-39A67066361F}"/>
                </a:ext>
              </a:extLst>
            </p:cNvPr>
            <p:cNvSpPr/>
            <p:nvPr/>
          </p:nvSpPr>
          <p:spPr>
            <a:xfrm>
              <a:off x="767621" y="6087614"/>
              <a:ext cx="1539551" cy="419878"/>
            </a:xfrm>
            <a:prstGeom prst="roundRect">
              <a:avLst>
                <a:gd name="adj" fmla="val 30000"/>
              </a:avLst>
            </a:prstGeom>
            <a:gradFill flip="none" rotWithShape="1">
              <a:gsLst>
                <a:gs pos="61000">
                  <a:srgbClr val="00A686"/>
                </a:gs>
                <a:gs pos="31000">
                  <a:srgbClr val="00A25A"/>
                </a:gs>
                <a:gs pos="0">
                  <a:srgbClr val="009C1D"/>
                </a:gs>
                <a:gs pos="79000">
                  <a:srgbClr val="00AAAC"/>
                </a:gs>
                <a:gs pos="100000">
                  <a:srgbClr val="0099FF"/>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bg1"/>
                  </a:solidFill>
                </a:rPr>
                <a:t>Hình 29.6</a:t>
              </a:r>
              <a:endParaRPr lang="en-US" b="1" dirty="0">
                <a:solidFill>
                  <a:schemeClr val="bg1"/>
                </a:solidFill>
              </a:endParaRPr>
            </a:p>
          </p:txBody>
        </p:sp>
        <p:sp>
          <p:nvSpPr>
            <p:cNvPr id="6" name="TextBox 5">
              <a:extLst>
                <a:ext uri="{FF2B5EF4-FFF2-40B4-BE49-F238E27FC236}">
                  <a16:creationId xmlns:a16="http://schemas.microsoft.com/office/drawing/2014/main" id="{5D77759C-F2BA-4BD7-BADF-13BAC1F11FFF}"/>
                </a:ext>
              </a:extLst>
            </p:cNvPr>
            <p:cNvSpPr txBox="1"/>
            <p:nvPr/>
          </p:nvSpPr>
          <p:spPr>
            <a:xfrm>
              <a:off x="2280802" y="6133466"/>
              <a:ext cx="6449616" cy="369332"/>
            </a:xfrm>
            <a:prstGeom prst="rect">
              <a:avLst/>
            </a:prstGeom>
            <a:noFill/>
          </p:spPr>
          <p:txBody>
            <a:bodyPr wrap="square" rtlCol="0">
              <a:spAutoFit/>
            </a:bodyPr>
            <a:lstStyle/>
            <a:p>
              <a:r>
                <a:rPr lang="vi-VN"/>
                <a:t>Một số loại thức ăn cung cấp chất dinh dưỡng cho con người</a:t>
              </a:r>
              <a:endParaRPr lang="en-US"/>
            </a:p>
          </p:txBody>
        </p:sp>
      </p:grpSp>
      <p:grpSp>
        <p:nvGrpSpPr>
          <p:cNvPr id="17" name="Group 16">
            <a:extLst>
              <a:ext uri="{FF2B5EF4-FFF2-40B4-BE49-F238E27FC236}">
                <a16:creationId xmlns:a16="http://schemas.microsoft.com/office/drawing/2014/main" id="{F0B8083B-D7B8-471B-B533-25E62B4248CE}"/>
              </a:ext>
            </a:extLst>
          </p:cNvPr>
          <p:cNvGrpSpPr/>
          <p:nvPr/>
        </p:nvGrpSpPr>
        <p:grpSpPr>
          <a:xfrm>
            <a:off x="577281" y="2043775"/>
            <a:ext cx="3968757" cy="1064846"/>
            <a:chOff x="643883" y="824914"/>
            <a:chExt cx="3968757" cy="1064846"/>
          </a:xfrm>
        </p:grpSpPr>
        <p:sp>
          <p:nvSpPr>
            <p:cNvPr id="9" name="Freeform: Shape 8">
              <a:extLst>
                <a:ext uri="{FF2B5EF4-FFF2-40B4-BE49-F238E27FC236}">
                  <a16:creationId xmlns:a16="http://schemas.microsoft.com/office/drawing/2014/main" id="{E5FCC116-63D3-48D9-947E-8DBCA2D16EFA}"/>
                </a:ext>
              </a:extLst>
            </p:cNvPr>
            <p:cNvSpPr/>
            <p:nvPr/>
          </p:nvSpPr>
          <p:spPr>
            <a:xfrm>
              <a:off x="3413760" y="1148080"/>
              <a:ext cx="1198880" cy="741680"/>
            </a:xfrm>
            <a:custGeom>
              <a:avLst/>
              <a:gdLst>
                <a:gd name="connsiteX0" fmla="*/ 1198880 w 1198880"/>
                <a:gd name="connsiteY0" fmla="*/ 741680 h 741680"/>
                <a:gd name="connsiteX1" fmla="*/ 609600 w 1198880"/>
                <a:gd name="connsiteY1" fmla="*/ 0 h 741680"/>
                <a:gd name="connsiteX2" fmla="*/ 0 w 1198880"/>
                <a:gd name="connsiteY2" fmla="*/ 0 h 741680"/>
              </a:gdLst>
              <a:ahLst/>
              <a:cxnLst>
                <a:cxn ang="0">
                  <a:pos x="connsiteX0" y="connsiteY0"/>
                </a:cxn>
                <a:cxn ang="0">
                  <a:pos x="connsiteX1" y="connsiteY1"/>
                </a:cxn>
                <a:cxn ang="0">
                  <a:pos x="connsiteX2" y="connsiteY2"/>
                </a:cxn>
              </a:cxnLst>
              <a:rect l="l" t="t" r="r" b="b"/>
              <a:pathLst>
                <a:path w="1198880" h="741680">
                  <a:moveTo>
                    <a:pt x="1198880" y="741680"/>
                  </a:moveTo>
                  <a:lnTo>
                    <a:pt x="609600" y="0"/>
                  </a:lnTo>
                  <a:lnTo>
                    <a:pt x="0" y="0"/>
                  </a:lnTo>
                </a:path>
              </a:pathLst>
            </a:custGeom>
            <a:noFill/>
            <a:ln w="28575">
              <a:solidFill>
                <a:srgbClr val="0068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TextBox 11">
              <a:extLst>
                <a:ext uri="{FF2B5EF4-FFF2-40B4-BE49-F238E27FC236}">
                  <a16:creationId xmlns:a16="http://schemas.microsoft.com/office/drawing/2014/main" id="{D8BB8FB6-1A7D-41EE-A237-AC412AA38FDE}"/>
                </a:ext>
              </a:extLst>
            </p:cNvPr>
            <p:cNvSpPr txBox="1"/>
            <p:nvPr/>
          </p:nvSpPr>
          <p:spPr>
            <a:xfrm>
              <a:off x="643883" y="824914"/>
              <a:ext cx="2836480" cy="804387"/>
            </a:xfrm>
            <a:prstGeom prst="rect">
              <a:avLst/>
            </a:prstGeom>
            <a:noFill/>
          </p:spPr>
          <p:txBody>
            <a:bodyPr wrap="square" rtlCol="0">
              <a:spAutoFit/>
            </a:bodyPr>
            <a:lstStyle/>
            <a:p>
              <a:pPr algn="ctr">
                <a:lnSpc>
                  <a:spcPct val="120000"/>
                </a:lnSpc>
              </a:pPr>
              <a:r>
                <a:rPr lang="vi-VN" sz="2000" b="1" dirty="0">
                  <a:latin typeface="+mj-lt"/>
                </a:rPr>
                <a:t>Nhóm thức ăn chứa nhiều bột đường</a:t>
              </a:r>
              <a:endParaRPr lang="en-US" sz="2000" b="1" dirty="0">
                <a:latin typeface="+mj-lt"/>
              </a:endParaRPr>
            </a:p>
          </p:txBody>
        </p:sp>
      </p:grpSp>
      <p:grpSp>
        <p:nvGrpSpPr>
          <p:cNvPr id="18" name="Group 17">
            <a:extLst>
              <a:ext uri="{FF2B5EF4-FFF2-40B4-BE49-F238E27FC236}">
                <a16:creationId xmlns:a16="http://schemas.microsoft.com/office/drawing/2014/main" id="{A254C415-7D11-47AB-BBB7-1B8A434A4C99}"/>
              </a:ext>
            </a:extLst>
          </p:cNvPr>
          <p:cNvGrpSpPr/>
          <p:nvPr/>
        </p:nvGrpSpPr>
        <p:grpSpPr>
          <a:xfrm>
            <a:off x="7526525" y="1689762"/>
            <a:ext cx="4626599" cy="1184358"/>
            <a:chOff x="7559040" y="959402"/>
            <a:chExt cx="4626599" cy="1184358"/>
          </a:xfrm>
        </p:grpSpPr>
        <p:sp>
          <p:nvSpPr>
            <p:cNvPr id="10" name="Freeform: Shape 9">
              <a:extLst>
                <a:ext uri="{FF2B5EF4-FFF2-40B4-BE49-F238E27FC236}">
                  <a16:creationId xmlns:a16="http://schemas.microsoft.com/office/drawing/2014/main" id="{3333FFB4-A8A1-40CC-BAD1-264722C7B9C1}"/>
                </a:ext>
              </a:extLst>
            </p:cNvPr>
            <p:cNvSpPr/>
            <p:nvPr/>
          </p:nvSpPr>
          <p:spPr>
            <a:xfrm>
              <a:off x="7559040" y="1402080"/>
              <a:ext cx="1296670" cy="741680"/>
            </a:xfrm>
            <a:custGeom>
              <a:avLst/>
              <a:gdLst>
                <a:gd name="connsiteX0" fmla="*/ 0 w 1300480"/>
                <a:gd name="connsiteY0" fmla="*/ 741680 h 741680"/>
                <a:gd name="connsiteX1" fmla="*/ 812800 w 1300480"/>
                <a:gd name="connsiteY1" fmla="*/ 0 h 741680"/>
                <a:gd name="connsiteX2" fmla="*/ 1300480 w 1300480"/>
                <a:gd name="connsiteY2" fmla="*/ 20320 h 741680"/>
                <a:gd name="connsiteX0" fmla="*/ 0 w 1296670"/>
                <a:gd name="connsiteY0" fmla="*/ 741680 h 741680"/>
                <a:gd name="connsiteX1" fmla="*/ 812800 w 1296670"/>
                <a:gd name="connsiteY1" fmla="*/ 0 h 741680"/>
                <a:gd name="connsiteX2" fmla="*/ 1296670 w 1296670"/>
                <a:gd name="connsiteY2" fmla="*/ 8890 h 741680"/>
              </a:gdLst>
              <a:ahLst/>
              <a:cxnLst>
                <a:cxn ang="0">
                  <a:pos x="connsiteX0" y="connsiteY0"/>
                </a:cxn>
                <a:cxn ang="0">
                  <a:pos x="connsiteX1" y="connsiteY1"/>
                </a:cxn>
                <a:cxn ang="0">
                  <a:pos x="connsiteX2" y="connsiteY2"/>
                </a:cxn>
              </a:cxnLst>
              <a:rect l="l" t="t" r="r" b="b"/>
              <a:pathLst>
                <a:path w="1296670" h="741680">
                  <a:moveTo>
                    <a:pt x="0" y="741680"/>
                  </a:moveTo>
                  <a:lnTo>
                    <a:pt x="812800" y="0"/>
                  </a:lnTo>
                  <a:cubicBezTo>
                    <a:pt x="975360" y="6773"/>
                    <a:pt x="1134110" y="2117"/>
                    <a:pt x="1296670" y="8890"/>
                  </a:cubicBezTo>
                </a:path>
              </a:pathLst>
            </a:custGeom>
            <a:noFill/>
            <a:ln w="28575">
              <a:solidFill>
                <a:srgbClr val="0068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E8E8CC76-9C35-4E3C-8B0F-6B1BACF12B5B}"/>
                </a:ext>
              </a:extLst>
            </p:cNvPr>
            <p:cNvSpPr txBox="1"/>
            <p:nvPr/>
          </p:nvSpPr>
          <p:spPr>
            <a:xfrm>
              <a:off x="8739363" y="959402"/>
              <a:ext cx="3446276" cy="804387"/>
            </a:xfrm>
            <a:prstGeom prst="rect">
              <a:avLst/>
            </a:prstGeom>
            <a:noFill/>
          </p:spPr>
          <p:txBody>
            <a:bodyPr wrap="square" rtlCol="0">
              <a:spAutoFit/>
            </a:bodyPr>
            <a:lstStyle>
              <a:defPPr>
                <a:defRPr lang="en-US"/>
              </a:defPPr>
              <a:lvl1pPr algn="ctr">
                <a:lnSpc>
                  <a:spcPct val="120000"/>
                </a:lnSpc>
                <a:defRPr sz="2000" b="1"/>
              </a:lvl1pPr>
            </a:lstStyle>
            <a:p>
              <a:r>
                <a:rPr lang="vi-VN" dirty="0">
                  <a:latin typeface="+mj-lt"/>
                </a:rPr>
                <a:t>Nhóm thức ăn chứa nhiều vitamin và khoáng chất</a:t>
              </a:r>
              <a:endParaRPr lang="en-US" dirty="0">
                <a:latin typeface="+mj-lt"/>
              </a:endParaRPr>
            </a:p>
          </p:txBody>
        </p:sp>
      </p:grpSp>
      <p:grpSp>
        <p:nvGrpSpPr>
          <p:cNvPr id="19" name="Group 18">
            <a:extLst>
              <a:ext uri="{FF2B5EF4-FFF2-40B4-BE49-F238E27FC236}">
                <a16:creationId xmlns:a16="http://schemas.microsoft.com/office/drawing/2014/main" id="{278E96B2-1179-47A4-837B-F9857CD697A2}"/>
              </a:ext>
            </a:extLst>
          </p:cNvPr>
          <p:cNvGrpSpPr/>
          <p:nvPr/>
        </p:nvGrpSpPr>
        <p:grpSpPr>
          <a:xfrm>
            <a:off x="7081520" y="4886151"/>
            <a:ext cx="4198320" cy="804387"/>
            <a:chOff x="7081520" y="4232666"/>
            <a:chExt cx="4198320" cy="804387"/>
          </a:xfrm>
        </p:grpSpPr>
        <p:sp>
          <p:nvSpPr>
            <p:cNvPr id="11" name="Freeform: Shape 10">
              <a:extLst>
                <a:ext uri="{FF2B5EF4-FFF2-40B4-BE49-F238E27FC236}">
                  <a16:creationId xmlns:a16="http://schemas.microsoft.com/office/drawing/2014/main" id="{0193909C-F664-4605-8059-52AD04A96950}"/>
                </a:ext>
              </a:extLst>
            </p:cNvPr>
            <p:cNvSpPr/>
            <p:nvPr/>
          </p:nvSpPr>
          <p:spPr>
            <a:xfrm>
              <a:off x="7081520" y="4307840"/>
              <a:ext cx="1412240" cy="314960"/>
            </a:xfrm>
            <a:custGeom>
              <a:avLst/>
              <a:gdLst>
                <a:gd name="connsiteX0" fmla="*/ 0 w 1412240"/>
                <a:gd name="connsiteY0" fmla="*/ 0 h 314960"/>
                <a:gd name="connsiteX1" fmla="*/ 833120 w 1412240"/>
                <a:gd name="connsiteY1" fmla="*/ 304800 h 314960"/>
                <a:gd name="connsiteX2" fmla="*/ 1412240 w 1412240"/>
                <a:gd name="connsiteY2" fmla="*/ 314960 h 314960"/>
              </a:gdLst>
              <a:ahLst/>
              <a:cxnLst>
                <a:cxn ang="0">
                  <a:pos x="connsiteX0" y="connsiteY0"/>
                </a:cxn>
                <a:cxn ang="0">
                  <a:pos x="connsiteX1" y="connsiteY1"/>
                </a:cxn>
                <a:cxn ang="0">
                  <a:pos x="connsiteX2" y="connsiteY2"/>
                </a:cxn>
              </a:cxnLst>
              <a:rect l="l" t="t" r="r" b="b"/>
              <a:pathLst>
                <a:path w="1412240" h="314960">
                  <a:moveTo>
                    <a:pt x="0" y="0"/>
                  </a:moveTo>
                  <a:lnTo>
                    <a:pt x="833120" y="304800"/>
                  </a:lnTo>
                  <a:lnTo>
                    <a:pt x="1412240" y="314960"/>
                  </a:lnTo>
                </a:path>
              </a:pathLst>
            </a:custGeom>
            <a:noFill/>
            <a:ln w="28575">
              <a:solidFill>
                <a:srgbClr val="0068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Box 13">
              <a:extLst>
                <a:ext uri="{FF2B5EF4-FFF2-40B4-BE49-F238E27FC236}">
                  <a16:creationId xmlns:a16="http://schemas.microsoft.com/office/drawing/2014/main" id="{A0EC32B9-A533-4FD7-89E6-20C9A0F5EEDD}"/>
                </a:ext>
              </a:extLst>
            </p:cNvPr>
            <p:cNvSpPr txBox="1"/>
            <p:nvPr/>
          </p:nvSpPr>
          <p:spPr>
            <a:xfrm>
              <a:off x="8493760" y="4232666"/>
              <a:ext cx="2786080" cy="804387"/>
            </a:xfrm>
            <a:prstGeom prst="rect">
              <a:avLst/>
            </a:prstGeom>
            <a:noFill/>
          </p:spPr>
          <p:txBody>
            <a:bodyPr wrap="square" rtlCol="0">
              <a:spAutoFit/>
            </a:bodyPr>
            <a:lstStyle>
              <a:defPPr>
                <a:defRPr lang="en-US"/>
              </a:defPPr>
              <a:lvl1pPr algn="ctr">
                <a:lnSpc>
                  <a:spcPct val="120000"/>
                </a:lnSpc>
                <a:defRPr sz="2000" b="1"/>
              </a:lvl1pPr>
            </a:lstStyle>
            <a:p>
              <a:r>
                <a:rPr lang="vi-VN" dirty="0">
                  <a:latin typeface="+mj-lt"/>
                </a:rPr>
                <a:t>Nhóm thức ăn chứa nhiều lipid</a:t>
              </a:r>
              <a:endParaRPr lang="en-US" dirty="0">
                <a:latin typeface="+mj-lt"/>
              </a:endParaRPr>
            </a:p>
          </p:txBody>
        </p:sp>
      </p:grpSp>
      <p:grpSp>
        <p:nvGrpSpPr>
          <p:cNvPr id="16" name="Group 15">
            <a:extLst>
              <a:ext uri="{FF2B5EF4-FFF2-40B4-BE49-F238E27FC236}">
                <a16:creationId xmlns:a16="http://schemas.microsoft.com/office/drawing/2014/main" id="{263118C3-B911-4582-AE8B-05B4CCD60F92}"/>
              </a:ext>
            </a:extLst>
          </p:cNvPr>
          <p:cNvGrpSpPr/>
          <p:nvPr/>
        </p:nvGrpSpPr>
        <p:grpSpPr>
          <a:xfrm>
            <a:off x="699071" y="4641459"/>
            <a:ext cx="4197020" cy="1164890"/>
            <a:chOff x="699071" y="4259484"/>
            <a:chExt cx="4197020" cy="1164890"/>
          </a:xfrm>
        </p:grpSpPr>
        <p:sp>
          <p:nvSpPr>
            <p:cNvPr id="8" name="Freeform: Shape 7">
              <a:extLst>
                <a:ext uri="{FF2B5EF4-FFF2-40B4-BE49-F238E27FC236}">
                  <a16:creationId xmlns:a16="http://schemas.microsoft.com/office/drawing/2014/main" id="{AB5751F3-A7D7-47AF-BC4E-29CFDECA1EC5}"/>
                </a:ext>
              </a:extLst>
            </p:cNvPr>
            <p:cNvSpPr/>
            <p:nvPr/>
          </p:nvSpPr>
          <p:spPr>
            <a:xfrm>
              <a:off x="3402957" y="4259484"/>
              <a:ext cx="1493134" cy="810227"/>
            </a:xfrm>
            <a:custGeom>
              <a:avLst/>
              <a:gdLst>
                <a:gd name="connsiteX0" fmla="*/ 1493134 w 1493134"/>
                <a:gd name="connsiteY0" fmla="*/ 0 h 810227"/>
                <a:gd name="connsiteX1" fmla="*/ 555585 w 1493134"/>
                <a:gd name="connsiteY1" fmla="*/ 810227 h 810227"/>
                <a:gd name="connsiteX2" fmla="*/ 0 w 1493134"/>
                <a:gd name="connsiteY2" fmla="*/ 798653 h 810227"/>
              </a:gdLst>
              <a:ahLst/>
              <a:cxnLst>
                <a:cxn ang="0">
                  <a:pos x="connsiteX0" y="connsiteY0"/>
                </a:cxn>
                <a:cxn ang="0">
                  <a:pos x="connsiteX1" y="connsiteY1"/>
                </a:cxn>
                <a:cxn ang="0">
                  <a:pos x="connsiteX2" y="connsiteY2"/>
                </a:cxn>
              </a:cxnLst>
              <a:rect l="l" t="t" r="r" b="b"/>
              <a:pathLst>
                <a:path w="1493134" h="810227">
                  <a:moveTo>
                    <a:pt x="1493134" y="0"/>
                  </a:moveTo>
                  <a:lnTo>
                    <a:pt x="555585" y="810227"/>
                  </a:lnTo>
                  <a:lnTo>
                    <a:pt x="0" y="798653"/>
                  </a:lnTo>
                </a:path>
              </a:pathLst>
            </a:custGeom>
            <a:noFill/>
            <a:ln w="28575">
              <a:solidFill>
                <a:srgbClr val="0068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TextBox 14">
              <a:extLst>
                <a:ext uri="{FF2B5EF4-FFF2-40B4-BE49-F238E27FC236}">
                  <a16:creationId xmlns:a16="http://schemas.microsoft.com/office/drawing/2014/main" id="{AACA1C1B-15F7-48FC-A9E0-4BD848957112}"/>
                </a:ext>
              </a:extLst>
            </p:cNvPr>
            <p:cNvSpPr txBox="1"/>
            <p:nvPr/>
          </p:nvSpPr>
          <p:spPr>
            <a:xfrm>
              <a:off x="699071" y="4619987"/>
              <a:ext cx="2786080" cy="804387"/>
            </a:xfrm>
            <a:prstGeom prst="rect">
              <a:avLst/>
            </a:prstGeom>
            <a:noFill/>
          </p:spPr>
          <p:txBody>
            <a:bodyPr wrap="square" rtlCol="0">
              <a:spAutoFit/>
            </a:bodyPr>
            <a:lstStyle>
              <a:defPPr>
                <a:defRPr lang="en-US"/>
              </a:defPPr>
              <a:lvl1pPr algn="ctr">
                <a:lnSpc>
                  <a:spcPct val="120000"/>
                </a:lnSpc>
                <a:defRPr sz="2000" b="1"/>
              </a:lvl1pPr>
            </a:lstStyle>
            <a:p>
              <a:r>
                <a:rPr lang="vi-VN" dirty="0">
                  <a:latin typeface="+mj-lt"/>
                </a:rPr>
                <a:t>Nhóm thức ăn chứa nhiều protein</a:t>
              </a:r>
              <a:endParaRPr lang="en-US" dirty="0">
                <a:latin typeface="+mj-lt"/>
              </a:endParaRPr>
            </a:p>
          </p:txBody>
        </p:sp>
      </p:grpSp>
      <p:sp>
        <p:nvSpPr>
          <p:cNvPr id="20" name="TextBox 19">
            <a:extLst>
              <a:ext uri="{FF2B5EF4-FFF2-40B4-BE49-F238E27FC236}">
                <a16:creationId xmlns:a16="http://schemas.microsoft.com/office/drawing/2014/main" id="{6353D3E3-D376-5A72-27B5-78199C7CA947}"/>
              </a:ext>
            </a:extLst>
          </p:cNvPr>
          <p:cNvSpPr txBox="1"/>
          <p:nvPr/>
        </p:nvSpPr>
        <p:spPr>
          <a:xfrm>
            <a:off x="340920" y="192637"/>
            <a:ext cx="11851080" cy="946798"/>
          </a:xfrm>
          <a:prstGeom prst="rect">
            <a:avLst/>
          </a:prstGeom>
          <a:noFill/>
        </p:spPr>
        <p:txBody>
          <a:bodyPr wrap="square" rtlCol="0">
            <a:spAutoFit/>
          </a:bodyPr>
          <a:lstStyle/>
          <a:p>
            <a:pPr algn="ctr">
              <a:lnSpc>
                <a:spcPct val="120000"/>
              </a:lnSpc>
            </a:pPr>
            <a:r>
              <a:rPr lang="vi-VN" sz="2400" b="1" dirty="0">
                <a:solidFill>
                  <a:srgbClr val="C00000"/>
                </a:solidFill>
                <a:latin typeface="+mj-lt"/>
              </a:rPr>
              <a:t>Quan sát hình 29.6 và liên hệ với các kiến thức đã học, thảo luận nhóm để hoàn thành thông tin theo mẫu bảng 29.1 </a:t>
            </a:r>
            <a:endParaRPr lang="en-US" sz="2400" b="1" dirty="0">
              <a:solidFill>
                <a:srgbClr val="C00000"/>
              </a:solidFill>
              <a:latin typeface="+mj-lt"/>
            </a:endParaRPr>
          </a:p>
        </p:txBody>
      </p:sp>
    </p:spTree>
    <p:extLst>
      <p:ext uri="{BB962C8B-B14F-4D97-AF65-F5344CB8AC3E}">
        <p14:creationId xmlns:p14="http://schemas.microsoft.com/office/powerpoint/2010/main" val="3317482716"/>
      </p:ext>
    </p:extLst>
  </p:cSld>
  <p:clrMapOvr>
    <a:masterClrMapping/>
  </p:clrMapOvr>
  <mc:AlternateContent xmlns:mc="http://schemas.openxmlformats.org/markup-compatibility/2006" xmlns:p14="http://schemas.microsoft.com/office/powerpoint/2010/main">
    <mc:Choice Requires="p14">
      <p:transition spd="slow" p14:dur="2000">
        <p:checker dir="vert"/>
      </p:transition>
    </mc:Choice>
    <mc:Fallback xmlns="">
      <p:transition spd="slow">
        <p:checke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right)">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left)">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left)">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2" fill="hold"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right)">
                                      <p:cBhvr>
                                        <p:cTn id="3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CA1F3F82-C864-40BC-85B8-0ECE0CDC8B47}"/>
              </a:ext>
            </a:extLst>
          </p:cNvPr>
          <p:cNvGraphicFramePr>
            <a:graphicFrameLocks noGrp="1"/>
          </p:cNvGraphicFramePr>
          <p:nvPr>
            <p:extLst>
              <p:ext uri="{D42A27DB-BD31-4B8C-83A1-F6EECF244321}">
                <p14:modId xmlns:p14="http://schemas.microsoft.com/office/powerpoint/2010/main" val="3138786386"/>
              </p:ext>
            </p:extLst>
          </p:nvPr>
        </p:nvGraphicFramePr>
        <p:xfrm>
          <a:off x="456423" y="1424538"/>
          <a:ext cx="10583755" cy="5251450"/>
        </p:xfrm>
        <a:graphic>
          <a:graphicData uri="http://schemas.openxmlformats.org/drawingml/2006/table">
            <a:tbl>
              <a:tblPr firstRow="1" bandRow="1">
                <a:tableStyleId>{5C22544A-7EE6-4342-B048-85BDC9FD1C3A}</a:tableStyleId>
              </a:tblPr>
              <a:tblGrid>
                <a:gridCol w="1518382">
                  <a:extLst>
                    <a:ext uri="{9D8B030D-6E8A-4147-A177-3AD203B41FA5}">
                      <a16:colId xmlns:a16="http://schemas.microsoft.com/office/drawing/2014/main" val="2891547266"/>
                    </a:ext>
                  </a:extLst>
                </a:gridCol>
                <a:gridCol w="4233308">
                  <a:extLst>
                    <a:ext uri="{9D8B030D-6E8A-4147-A177-3AD203B41FA5}">
                      <a16:colId xmlns:a16="http://schemas.microsoft.com/office/drawing/2014/main" val="3375903820"/>
                    </a:ext>
                  </a:extLst>
                </a:gridCol>
                <a:gridCol w="1617692">
                  <a:extLst>
                    <a:ext uri="{9D8B030D-6E8A-4147-A177-3AD203B41FA5}">
                      <a16:colId xmlns:a16="http://schemas.microsoft.com/office/drawing/2014/main" val="518156192"/>
                    </a:ext>
                  </a:extLst>
                </a:gridCol>
                <a:gridCol w="3214373">
                  <a:extLst>
                    <a:ext uri="{9D8B030D-6E8A-4147-A177-3AD203B41FA5}">
                      <a16:colId xmlns:a16="http://schemas.microsoft.com/office/drawing/2014/main" val="2812650634"/>
                    </a:ext>
                  </a:extLst>
                </a:gridCol>
              </a:tblGrid>
              <a:tr h="1018543">
                <a:tc>
                  <a:txBody>
                    <a:bodyPr/>
                    <a:lstStyle/>
                    <a:p>
                      <a:pPr algn="ctr">
                        <a:lnSpc>
                          <a:spcPct val="120000"/>
                        </a:lnSpc>
                      </a:pPr>
                      <a:r>
                        <a:rPr lang="vi-VN">
                          <a:latin typeface="Times New Roman" panose="02020603050405020304" pitchFamily="18" charset="0"/>
                          <a:cs typeface="Times New Roman" panose="02020603050405020304" pitchFamily="18" charset="0"/>
                        </a:rPr>
                        <a:t>Chất dinh dưỡng</a:t>
                      </a:r>
                      <a:endParaRPr lang="en-US">
                        <a:latin typeface="Times New Roman" panose="02020603050405020304" pitchFamily="18" charset="0"/>
                        <a:cs typeface="Times New Roman" panose="02020603050405020304" pitchFamily="18" charset="0"/>
                      </a:endParaRPr>
                    </a:p>
                  </a:txBody>
                  <a:tcPr anchor="ctr">
                    <a:gradFill flip="none" rotWithShape="1">
                      <a:gsLst>
                        <a:gs pos="61000">
                          <a:srgbClr val="00A686"/>
                        </a:gs>
                        <a:gs pos="31000">
                          <a:srgbClr val="00A25A"/>
                        </a:gs>
                        <a:gs pos="0">
                          <a:srgbClr val="009C1D"/>
                        </a:gs>
                        <a:gs pos="79000">
                          <a:srgbClr val="00AAAC"/>
                        </a:gs>
                        <a:gs pos="100000">
                          <a:srgbClr val="0099FF"/>
                        </a:gs>
                      </a:gsLst>
                      <a:lin ang="5400000" scaled="1"/>
                      <a:tileRect/>
                    </a:gradFill>
                  </a:tcPr>
                </a:tc>
                <a:tc>
                  <a:txBody>
                    <a:bodyPr/>
                    <a:lstStyle/>
                    <a:p>
                      <a:pPr algn="ctr">
                        <a:lnSpc>
                          <a:spcPct val="120000"/>
                        </a:lnSpc>
                      </a:pPr>
                      <a:r>
                        <a:rPr lang="vi-VN" dirty="0">
                          <a:latin typeface="Times New Roman" panose="02020603050405020304" pitchFamily="18" charset="0"/>
                          <a:cs typeface="Times New Roman" panose="02020603050405020304" pitchFamily="18" charset="0"/>
                        </a:rPr>
                        <a:t>Vai trò đối với cơ thể</a:t>
                      </a:r>
                      <a:endParaRPr lang="en-US" dirty="0">
                        <a:latin typeface="Times New Roman" panose="02020603050405020304" pitchFamily="18" charset="0"/>
                        <a:cs typeface="Times New Roman" panose="02020603050405020304" pitchFamily="18" charset="0"/>
                      </a:endParaRPr>
                    </a:p>
                  </a:txBody>
                  <a:tcPr anchor="ctr">
                    <a:gradFill flip="none" rotWithShape="1">
                      <a:gsLst>
                        <a:gs pos="61000">
                          <a:srgbClr val="00A686"/>
                        </a:gs>
                        <a:gs pos="31000">
                          <a:srgbClr val="00A25A"/>
                        </a:gs>
                        <a:gs pos="0">
                          <a:srgbClr val="009C1D"/>
                        </a:gs>
                        <a:gs pos="79000">
                          <a:srgbClr val="00AAAC"/>
                        </a:gs>
                        <a:gs pos="100000">
                          <a:srgbClr val="0099FF"/>
                        </a:gs>
                      </a:gsLst>
                      <a:lin ang="5400000" scaled="1"/>
                      <a:tileRect/>
                    </a:gradFill>
                  </a:tcPr>
                </a:tc>
                <a:tc>
                  <a:txBody>
                    <a:bodyPr/>
                    <a:lstStyle/>
                    <a:p>
                      <a:pPr algn="ctr">
                        <a:lnSpc>
                          <a:spcPct val="120000"/>
                        </a:lnSpc>
                      </a:pPr>
                      <a:r>
                        <a:rPr lang="vi-VN" dirty="0">
                          <a:latin typeface="Times New Roman" panose="02020603050405020304" pitchFamily="18" charset="0"/>
                          <a:cs typeface="Times New Roman" panose="02020603050405020304" pitchFamily="18" charset="0"/>
                        </a:rPr>
                        <a:t>Thức ăn chứa nhiều chất dinh dưỡng</a:t>
                      </a:r>
                      <a:endParaRPr lang="en-US" dirty="0">
                        <a:latin typeface="Times New Roman" panose="02020603050405020304" pitchFamily="18" charset="0"/>
                        <a:cs typeface="Times New Roman" panose="02020603050405020304" pitchFamily="18" charset="0"/>
                      </a:endParaRPr>
                    </a:p>
                  </a:txBody>
                  <a:tcPr anchor="ctr">
                    <a:gradFill flip="none" rotWithShape="1">
                      <a:gsLst>
                        <a:gs pos="61000">
                          <a:srgbClr val="00A686"/>
                        </a:gs>
                        <a:gs pos="31000">
                          <a:srgbClr val="00A25A"/>
                        </a:gs>
                        <a:gs pos="0">
                          <a:srgbClr val="009C1D"/>
                        </a:gs>
                        <a:gs pos="79000">
                          <a:srgbClr val="00AAAC"/>
                        </a:gs>
                        <a:gs pos="100000">
                          <a:srgbClr val="0099FF"/>
                        </a:gs>
                      </a:gsLst>
                      <a:lin ang="5400000" scaled="1"/>
                      <a:tileRect/>
                    </a:gradFill>
                  </a:tcPr>
                </a:tc>
                <a:tc>
                  <a:txBody>
                    <a:bodyPr/>
                    <a:lstStyle/>
                    <a:p>
                      <a:pPr algn="ctr">
                        <a:lnSpc>
                          <a:spcPct val="120000"/>
                        </a:lnSpc>
                      </a:pPr>
                      <a:r>
                        <a:rPr lang="vi-VN" dirty="0">
                          <a:latin typeface="Times New Roman" panose="02020603050405020304" pitchFamily="18" charset="0"/>
                          <a:cs typeface="Times New Roman" panose="02020603050405020304" pitchFamily="18" charset="0"/>
                        </a:rPr>
                        <a:t>Một số biểu hiện của cơ thể khi bị thiếu hoặc thừa chất dinh dưỡng</a:t>
                      </a:r>
                      <a:endParaRPr lang="en-US" dirty="0">
                        <a:latin typeface="Times New Roman" panose="02020603050405020304" pitchFamily="18" charset="0"/>
                        <a:cs typeface="Times New Roman" panose="02020603050405020304" pitchFamily="18" charset="0"/>
                      </a:endParaRPr>
                    </a:p>
                  </a:txBody>
                  <a:tcPr anchor="ctr">
                    <a:gradFill flip="none" rotWithShape="1">
                      <a:gsLst>
                        <a:gs pos="61000">
                          <a:srgbClr val="00A686"/>
                        </a:gs>
                        <a:gs pos="31000">
                          <a:srgbClr val="00A25A"/>
                        </a:gs>
                        <a:gs pos="0">
                          <a:srgbClr val="009C1D"/>
                        </a:gs>
                        <a:gs pos="79000">
                          <a:srgbClr val="00AAAC"/>
                        </a:gs>
                        <a:gs pos="100000">
                          <a:srgbClr val="0099FF"/>
                        </a:gs>
                      </a:gsLst>
                      <a:lin ang="5400000" scaled="1"/>
                      <a:tileRect/>
                    </a:gradFill>
                  </a:tcPr>
                </a:tc>
                <a:extLst>
                  <a:ext uri="{0D108BD9-81ED-4DB2-BD59-A6C34878D82A}">
                    <a16:rowId xmlns:a16="http://schemas.microsoft.com/office/drawing/2014/main" val="4051328376"/>
                  </a:ext>
                </a:extLst>
              </a:tr>
              <a:tr h="992339">
                <a:tc>
                  <a:txBody>
                    <a:bodyPr/>
                    <a:lstStyle/>
                    <a:p>
                      <a:pPr>
                        <a:lnSpc>
                          <a:spcPct val="120000"/>
                        </a:lnSpc>
                      </a:pPr>
                      <a:r>
                        <a:rPr lang="vi-VN" b="1" dirty="0">
                          <a:solidFill>
                            <a:schemeClr val="tx1"/>
                          </a:solidFill>
                          <a:latin typeface="Times New Roman" panose="02020603050405020304" pitchFamily="18" charset="0"/>
                          <a:cs typeface="Times New Roman" panose="02020603050405020304" pitchFamily="18" charset="0"/>
                        </a:rPr>
                        <a:t>Protein </a:t>
                      </a:r>
                      <a:endParaRPr lang="en-US" b="1" dirty="0">
                        <a:solidFill>
                          <a:schemeClr val="tx1"/>
                        </a:solidFill>
                        <a:latin typeface="Times New Roman" panose="02020603050405020304" pitchFamily="18" charset="0"/>
                        <a:cs typeface="Times New Roman" panose="02020603050405020304" pitchFamily="18" charset="0"/>
                      </a:endParaRPr>
                    </a:p>
                  </a:txBody>
                  <a:tcPr anchor="ctr">
                    <a:solidFill>
                      <a:schemeClr val="accent2">
                        <a:lumMod val="20000"/>
                        <a:lumOff val="80000"/>
                      </a:schemeClr>
                    </a:solidFill>
                  </a:tcPr>
                </a:tc>
                <a:tc>
                  <a:txBody>
                    <a:bodyPr/>
                    <a:lstStyle/>
                    <a:p>
                      <a:pPr marL="0" indent="0">
                        <a:lnSpc>
                          <a:spcPct val="120000"/>
                        </a:lnSpc>
                        <a:buFontTx/>
                        <a:buNone/>
                      </a:pPr>
                      <a:r>
                        <a:rPr lang="vi-VN" dirty="0">
                          <a:solidFill>
                            <a:schemeClr val="tx1"/>
                          </a:solidFill>
                          <a:latin typeface="Times New Roman" panose="02020603050405020304" pitchFamily="18" charset="0"/>
                          <a:cs typeface="Times New Roman" panose="02020603050405020304" pitchFamily="18" charset="0"/>
                        </a:rPr>
                        <a:t>- Cấu tạo tế bào và cơ thể</a:t>
                      </a:r>
                    </a:p>
                    <a:p>
                      <a:pPr marL="0" indent="0">
                        <a:lnSpc>
                          <a:spcPct val="120000"/>
                        </a:lnSpc>
                        <a:buFontTx/>
                        <a:buNone/>
                      </a:pPr>
                      <a:r>
                        <a:rPr lang="vi-VN" dirty="0">
                          <a:solidFill>
                            <a:schemeClr val="tx1"/>
                          </a:solidFill>
                          <a:latin typeface="Times New Roman" panose="02020603050405020304" pitchFamily="18" charset="0"/>
                          <a:cs typeface="Times New Roman" panose="02020603050405020304" pitchFamily="18" charset="0"/>
                        </a:rPr>
                        <a:t>- Giúp các quá trình trao đổi chất và chuyển hóa năng lượng diễn ra thuận lợi hơn</a:t>
                      </a:r>
                      <a:endParaRPr lang="en-US" dirty="0">
                        <a:solidFill>
                          <a:schemeClr val="tx1"/>
                        </a:solidFill>
                        <a:latin typeface="Times New Roman" panose="02020603050405020304" pitchFamily="18" charset="0"/>
                        <a:cs typeface="Times New Roman" panose="02020603050405020304" pitchFamily="18" charset="0"/>
                      </a:endParaRPr>
                    </a:p>
                  </a:txBody>
                  <a:tcPr anchor="ctr">
                    <a:solidFill>
                      <a:schemeClr val="accent2">
                        <a:lumMod val="20000"/>
                        <a:lumOff val="80000"/>
                      </a:schemeClr>
                    </a:solidFill>
                  </a:tcPr>
                </a:tc>
                <a:tc>
                  <a:txBody>
                    <a:bodyPr/>
                    <a:lstStyle/>
                    <a:p>
                      <a:pPr algn="ctr">
                        <a:lnSpc>
                          <a:spcPct val="120000"/>
                        </a:lnSpc>
                      </a:pPr>
                      <a:r>
                        <a:rPr lang="vi-VN" dirty="0">
                          <a:solidFill>
                            <a:schemeClr val="tx1"/>
                          </a:solidFill>
                          <a:latin typeface="Times New Roman" panose="02020603050405020304" pitchFamily="18" charset="0"/>
                          <a:cs typeface="Times New Roman" panose="02020603050405020304" pitchFamily="18" charset="0"/>
                        </a:rPr>
                        <a:t>Thịt gà,...</a:t>
                      </a:r>
                      <a:endParaRPr lang="en-US" dirty="0">
                        <a:solidFill>
                          <a:schemeClr val="tx1"/>
                        </a:solidFill>
                        <a:latin typeface="Times New Roman" panose="02020603050405020304" pitchFamily="18" charset="0"/>
                        <a:cs typeface="Times New Roman" panose="02020603050405020304" pitchFamily="18" charset="0"/>
                      </a:endParaRPr>
                    </a:p>
                  </a:txBody>
                  <a:tcPr anchor="ctr">
                    <a:solidFill>
                      <a:schemeClr val="accent2">
                        <a:lumMod val="20000"/>
                        <a:lumOff val="80000"/>
                      </a:schemeClr>
                    </a:solidFill>
                  </a:tcPr>
                </a:tc>
                <a:tc>
                  <a:txBody>
                    <a:bodyPr/>
                    <a:lstStyle/>
                    <a:p>
                      <a:pPr>
                        <a:lnSpc>
                          <a:spcPct val="120000"/>
                        </a:lnSpc>
                      </a:pPr>
                      <a:endParaRPr lang="en-US" dirty="0">
                        <a:solidFill>
                          <a:schemeClr val="tx1"/>
                        </a:solidFill>
                        <a:latin typeface="Times New Roman" panose="02020603050405020304" pitchFamily="18" charset="0"/>
                        <a:cs typeface="Times New Roman" panose="02020603050405020304" pitchFamily="18" charset="0"/>
                      </a:endParaRPr>
                    </a:p>
                  </a:txBody>
                  <a:tcPr anchor="ctr">
                    <a:solidFill>
                      <a:schemeClr val="accent2">
                        <a:lumMod val="20000"/>
                        <a:lumOff val="80000"/>
                      </a:schemeClr>
                    </a:solidFill>
                  </a:tcPr>
                </a:tc>
                <a:extLst>
                  <a:ext uri="{0D108BD9-81ED-4DB2-BD59-A6C34878D82A}">
                    <a16:rowId xmlns:a16="http://schemas.microsoft.com/office/drawing/2014/main" val="931573409"/>
                  </a:ext>
                </a:extLst>
              </a:tr>
              <a:tr h="691093">
                <a:tc>
                  <a:txBody>
                    <a:bodyPr/>
                    <a:lstStyle/>
                    <a:p>
                      <a:pPr>
                        <a:lnSpc>
                          <a:spcPct val="120000"/>
                        </a:lnSpc>
                      </a:pPr>
                      <a:r>
                        <a:rPr lang="vi-VN" b="1" dirty="0">
                          <a:solidFill>
                            <a:schemeClr val="tx1"/>
                          </a:solidFill>
                          <a:latin typeface="Times New Roman" panose="02020603050405020304" pitchFamily="18" charset="0"/>
                          <a:cs typeface="Times New Roman" panose="02020603050405020304" pitchFamily="18" charset="0"/>
                        </a:rPr>
                        <a:t>Carbohydrate</a:t>
                      </a:r>
                      <a:endParaRPr lang="en-US" b="1" dirty="0">
                        <a:solidFill>
                          <a:schemeClr val="tx1"/>
                        </a:solidFill>
                        <a:latin typeface="Times New Roman" panose="02020603050405020304" pitchFamily="18" charset="0"/>
                        <a:cs typeface="Times New Roman" panose="02020603050405020304" pitchFamily="18" charset="0"/>
                      </a:endParaRPr>
                    </a:p>
                  </a:txBody>
                  <a:tcPr anchor="ctr">
                    <a:solidFill>
                      <a:schemeClr val="accent6">
                        <a:lumMod val="20000"/>
                        <a:lumOff val="80000"/>
                      </a:schemeClr>
                    </a:solidFill>
                  </a:tcPr>
                </a:tc>
                <a:tc>
                  <a:txBody>
                    <a:bodyPr/>
                    <a:lstStyle/>
                    <a:p>
                      <a:pPr>
                        <a:lnSpc>
                          <a:spcPct val="120000"/>
                        </a:lnSpc>
                      </a:pPr>
                      <a:r>
                        <a:rPr lang="vi-VN" dirty="0">
                          <a:solidFill>
                            <a:schemeClr val="tx1"/>
                          </a:solidFill>
                          <a:latin typeface="Times New Roman" panose="02020603050405020304" pitchFamily="18" charset="0"/>
                          <a:cs typeface="Times New Roman" panose="02020603050405020304" pitchFamily="18" charset="0"/>
                        </a:rPr>
                        <a:t>- Nguồn cung cấp năng lượng chủ yếu</a:t>
                      </a:r>
                      <a:endParaRPr lang="en-US" dirty="0">
                        <a:solidFill>
                          <a:schemeClr val="tx1"/>
                        </a:solidFill>
                        <a:latin typeface="Times New Roman" panose="02020603050405020304" pitchFamily="18" charset="0"/>
                        <a:cs typeface="Times New Roman" panose="02020603050405020304" pitchFamily="18" charset="0"/>
                      </a:endParaRPr>
                    </a:p>
                  </a:txBody>
                  <a:tcPr anchor="ctr">
                    <a:solidFill>
                      <a:schemeClr val="accent6">
                        <a:lumMod val="20000"/>
                        <a:lumOff val="80000"/>
                      </a:schemeClr>
                    </a:solidFill>
                  </a:tcPr>
                </a:tc>
                <a:tc>
                  <a:txBody>
                    <a:bodyPr/>
                    <a:lstStyle/>
                    <a:p>
                      <a:pPr>
                        <a:lnSpc>
                          <a:spcPct val="120000"/>
                        </a:lnSpc>
                      </a:pPr>
                      <a:endParaRPr lang="en-US" dirty="0">
                        <a:solidFill>
                          <a:schemeClr val="tx1"/>
                        </a:solidFill>
                        <a:latin typeface="Times New Roman" panose="02020603050405020304" pitchFamily="18" charset="0"/>
                        <a:cs typeface="Times New Roman" panose="02020603050405020304" pitchFamily="18" charset="0"/>
                      </a:endParaRPr>
                    </a:p>
                  </a:txBody>
                  <a:tcPr anchor="ctr">
                    <a:solidFill>
                      <a:schemeClr val="accent6">
                        <a:lumMod val="20000"/>
                        <a:lumOff val="80000"/>
                      </a:schemeClr>
                    </a:solidFill>
                  </a:tcPr>
                </a:tc>
                <a:tc>
                  <a:txBody>
                    <a:bodyPr/>
                    <a:lstStyle/>
                    <a:p>
                      <a:pPr>
                        <a:lnSpc>
                          <a:spcPct val="120000"/>
                        </a:lnSpc>
                      </a:pPr>
                      <a:endParaRPr lang="en-US" dirty="0">
                        <a:solidFill>
                          <a:schemeClr val="tx1"/>
                        </a:solidFill>
                        <a:latin typeface="Times New Roman" panose="02020603050405020304" pitchFamily="18" charset="0"/>
                        <a:cs typeface="Times New Roman" panose="02020603050405020304" pitchFamily="18" charset="0"/>
                      </a:endParaRPr>
                    </a:p>
                  </a:txBody>
                  <a:tcPr anchor="ctr">
                    <a:solidFill>
                      <a:schemeClr val="accent6">
                        <a:lumMod val="20000"/>
                        <a:lumOff val="80000"/>
                      </a:schemeClr>
                    </a:solidFill>
                  </a:tcPr>
                </a:tc>
                <a:extLst>
                  <a:ext uri="{0D108BD9-81ED-4DB2-BD59-A6C34878D82A}">
                    <a16:rowId xmlns:a16="http://schemas.microsoft.com/office/drawing/2014/main" val="2910571383"/>
                  </a:ext>
                </a:extLst>
              </a:tr>
              <a:tr h="1303360">
                <a:tc>
                  <a:txBody>
                    <a:bodyPr/>
                    <a:lstStyle/>
                    <a:p>
                      <a:pPr>
                        <a:lnSpc>
                          <a:spcPct val="120000"/>
                        </a:lnSpc>
                      </a:pPr>
                      <a:r>
                        <a:rPr lang="vi-VN" b="1" dirty="0">
                          <a:solidFill>
                            <a:schemeClr val="tx1"/>
                          </a:solidFill>
                          <a:latin typeface="Times New Roman" panose="02020603050405020304" pitchFamily="18" charset="0"/>
                          <a:cs typeface="Times New Roman" panose="02020603050405020304" pitchFamily="18" charset="0"/>
                        </a:rPr>
                        <a:t>Lipid</a:t>
                      </a:r>
                      <a:endParaRPr lang="en-US" b="1" dirty="0">
                        <a:solidFill>
                          <a:schemeClr val="tx1"/>
                        </a:solidFill>
                        <a:latin typeface="Times New Roman" panose="02020603050405020304" pitchFamily="18" charset="0"/>
                        <a:cs typeface="Times New Roman" panose="02020603050405020304" pitchFamily="18" charset="0"/>
                      </a:endParaRPr>
                    </a:p>
                  </a:txBody>
                  <a:tcPr anchor="ctr">
                    <a:solidFill>
                      <a:schemeClr val="accent4">
                        <a:lumMod val="20000"/>
                        <a:lumOff val="80000"/>
                      </a:schemeClr>
                    </a:solidFill>
                  </a:tcPr>
                </a:tc>
                <a:tc>
                  <a:txBody>
                    <a:bodyPr/>
                    <a:lstStyle/>
                    <a:p>
                      <a:pPr marL="0" indent="0">
                        <a:lnSpc>
                          <a:spcPct val="120000"/>
                        </a:lnSpc>
                        <a:buFontTx/>
                        <a:buNone/>
                      </a:pPr>
                      <a:r>
                        <a:rPr lang="vi-VN" dirty="0">
                          <a:solidFill>
                            <a:schemeClr val="tx1"/>
                          </a:solidFill>
                          <a:latin typeface="Times New Roman" panose="02020603050405020304" pitchFamily="18" charset="0"/>
                          <a:cs typeface="Times New Roman" panose="02020603050405020304" pitchFamily="18" charset="0"/>
                        </a:rPr>
                        <a:t>- Dự trữ năng lượng</a:t>
                      </a:r>
                    </a:p>
                    <a:p>
                      <a:pPr marL="0" indent="0">
                        <a:lnSpc>
                          <a:spcPct val="120000"/>
                        </a:lnSpc>
                        <a:buFontTx/>
                        <a:buNone/>
                      </a:pPr>
                      <a:r>
                        <a:rPr lang="vi-VN" dirty="0">
                          <a:solidFill>
                            <a:schemeClr val="tx1"/>
                          </a:solidFill>
                          <a:latin typeface="Times New Roman" panose="02020603050405020304" pitchFamily="18" charset="0"/>
                          <a:cs typeface="Times New Roman" panose="02020603050405020304" pitchFamily="18" charset="0"/>
                        </a:rPr>
                        <a:t>- Chống mất nhiệt</a:t>
                      </a:r>
                    </a:p>
                    <a:p>
                      <a:pPr marL="0" indent="0">
                        <a:lnSpc>
                          <a:spcPct val="120000"/>
                        </a:lnSpc>
                        <a:buFontTx/>
                        <a:buNone/>
                      </a:pPr>
                      <a:r>
                        <a:rPr lang="vi-VN" dirty="0">
                          <a:solidFill>
                            <a:schemeClr val="tx1"/>
                          </a:solidFill>
                          <a:latin typeface="Times New Roman" panose="02020603050405020304" pitchFamily="18" charset="0"/>
                          <a:cs typeface="Times New Roman" panose="02020603050405020304" pitchFamily="18" charset="0"/>
                        </a:rPr>
                        <a:t>- Là dung môi hòa tan một số vitamin giúp cơ thể hấp thụ được</a:t>
                      </a:r>
                      <a:endParaRPr lang="en-US" dirty="0">
                        <a:solidFill>
                          <a:schemeClr val="tx1"/>
                        </a:solidFill>
                        <a:latin typeface="Times New Roman" panose="02020603050405020304" pitchFamily="18" charset="0"/>
                        <a:cs typeface="Times New Roman" panose="02020603050405020304" pitchFamily="18" charset="0"/>
                      </a:endParaRPr>
                    </a:p>
                  </a:txBody>
                  <a:tcPr anchor="ctr">
                    <a:solidFill>
                      <a:schemeClr val="accent4">
                        <a:lumMod val="20000"/>
                        <a:lumOff val="80000"/>
                      </a:schemeClr>
                    </a:solidFill>
                  </a:tcPr>
                </a:tc>
                <a:tc>
                  <a:txBody>
                    <a:bodyPr/>
                    <a:lstStyle/>
                    <a:p>
                      <a:pPr>
                        <a:lnSpc>
                          <a:spcPct val="120000"/>
                        </a:lnSpc>
                      </a:pPr>
                      <a:endParaRPr lang="en-US" dirty="0">
                        <a:solidFill>
                          <a:schemeClr val="tx1"/>
                        </a:solidFill>
                        <a:latin typeface="Times New Roman" panose="02020603050405020304" pitchFamily="18" charset="0"/>
                        <a:cs typeface="Times New Roman" panose="02020603050405020304" pitchFamily="18" charset="0"/>
                      </a:endParaRPr>
                    </a:p>
                  </a:txBody>
                  <a:tcPr anchor="ctr">
                    <a:solidFill>
                      <a:schemeClr val="accent4">
                        <a:lumMod val="20000"/>
                        <a:lumOff val="80000"/>
                      </a:schemeClr>
                    </a:solidFill>
                  </a:tcPr>
                </a:tc>
                <a:tc>
                  <a:txBody>
                    <a:bodyPr/>
                    <a:lstStyle/>
                    <a:p>
                      <a:pPr>
                        <a:lnSpc>
                          <a:spcPct val="120000"/>
                        </a:lnSpc>
                      </a:pPr>
                      <a:endParaRPr lang="en-US" dirty="0">
                        <a:solidFill>
                          <a:schemeClr val="tx1"/>
                        </a:solidFill>
                        <a:latin typeface="Times New Roman" panose="02020603050405020304" pitchFamily="18" charset="0"/>
                        <a:cs typeface="Times New Roman" panose="02020603050405020304" pitchFamily="18" charset="0"/>
                      </a:endParaRPr>
                    </a:p>
                  </a:txBody>
                  <a:tcPr anchor="ctr">
                    <a:solidFill>
                      <a:schemeClr val="accent4">
                        <a:lumMod val="20000"/>
                        <a:lumOff val="80000"/>
                      </a:schemeClr>
                    </a:solidFill>
                  </a:tcPr>
                </a:tc>
                <a:extLst>
                  <a:ext uri="{0D108BD9-81ED-4DB2-BD59-A6C34878D82A}">
                    <a16:rowId xmlns:a16="http://schemas.microsoft.com/office/drawing/2014/main" val="2916950229"/>
                  </a:ext>
                </a:extLst>
              </a:tr>
              <a:tr h="992339">
                <a:tc>
                  <a:txBody>
                    <a:bodyPr/>
                    <a:lstStyle/>
                    <a:p>
                      <a:pPr>
                        <a:lnSpc>
                          <a:spcPct val="120000"/>
                        </a:lnSpc>
                      </a:pPr>
                      <a:r>
                        <a:rPr lang="vi-VN" b="1" dirty="0">
                          <a:solidFill>
                            <a:schemeClr val="tx1"/>
                          </a:solidFill>
                          <a:latin typeface="Times New Roman" panose="02020603050405020304" pitchFamily="18" charset="0"/>
                          <a:cs typeface="Times New Roman" panose="02020603050405020304" pitchFamily="18" charset="0"/>
                        </a:rPr>
                        <a:t>Vitamin và chất khoáng</a:t>
                      </a:r>
                      <a:endParaRPr lang="en-US" b="1" dirty="0">
                        <a:solidFill>
                          <a:schemeClr val="tx1"/>
                        </a:solidFill>
                        <a:latin typeface="Times New Roman" panose="02020603050405020304" pitchFamily="18" charset="0"/>
                        <a:cs typeface="Times New Roman" panose="02020603050405020304" pitchFamily="18" charset="0"/>
                      </a:endParaRPr>
                    </a:p>
                  </a:txBody>
                  <a:tcPr anchor="ctr">
                    <a:solidFill>
                      <a:schemeClr val="bg1">
                        <a:lumMod val="95000"/>
                      </a:schemeClr>
                    </a:solidFill>
                  </a:tcPr>
                </a:tc>
                <a:tc>
                  <a:txBody>
                    <a:bodyPr/>
                    <a:lstStyle/>
                    <a:p>
                      <a:pPr marL="0" indent="0">
                        <a:lnSpc>
                          <a:spcPct val="120000"/>
                        </a:lnSpc>
                        <a:buFontTx/>
                        <a:buNone/>
                      </a:pPr>
                      <a:r>
                        <a:rPr lang="vi-VN" dirty="0">
                          <a:solidFill>
                            <a:schemeClr val="tx1"/>
                          </a:solidFill>
                          <a:latin typeface="Times New Roman" panose="02020603050405020304" pitchFamily="18" charset="0"/>
                          <a:cs typeface="Times New Roman" panose="02020603050405020304" pitchFamily="18" charset="0"/>
                        </a:rPr>
                        <a:t>- Tham gia cấu tạo enzyme, xương, răng,...</a:t>
                      </a:r>
                    </a:p>
                    <a:p>
                      <a:pPr marL="0" indent="0">
                        <a:lnSpc>
                          <a:spcPct val="120000"/>
                        </a:lnSpc>
                        <a:buFontTx/>
                        <a:buNone/>
                      </a:pPr>
                      <a:r>
                        <a:rPr lang="vi-VN" dirty="0">
                          <a:solidFill>
                            <a:schemeClr val="tx1"/>
                          </a:solidFill>
                          <a:latin typeface="Times New Roman" panose="02020603050405020304" pitchFamily="18" charset="0"/>
                          <a:cs typeface="Times New Roman" panose="02020603050405020304" pitchFamily="18" charset="0"/>
                        </a:rPr>
                        <a:t>- Tham gia các hoạt động trao đổi chất của cơ thể</a:t>
                      </a:r>
                      <a:endParaRPr lang="en-US" dirty="0">
                        <a:solidFill>
                          <a:schemeClr val="tx1"/>
                        </a:solidFill>
                        <a:latin typeface="Times New Roman" panose="02020603050405020304" pitchFamily="18" charset="0"/>
                        <a:cs typeface="Times New Roman" panose="02020603050405020304" pitchFamily="18" charset="0"/>
                      </a:endParaRPr>
                    </a:p>
                  </a:txBody>
                  <a:tcPr anchor="ctr">
                    <a:solidFill>
                      <a:schemeClr val="bg1">
                        <a:lumMod val="95000"/>
                      </a:schemeClr>
                    </a:solidFill>
                  </a:tcPr>
                </a:tc>
                <a:tc>
                  <a:txBody>
                    <a:bodyPr/>
                    <a:lstStyle/>
                    <a:p>
                      <a:pPr>
                        <a:lnSpc>
                          <a:spcPct val="120000"/>
                        </a:lnSpc>
                      </a:pPr>
                      <a:endParaRPr lang="en-US" dirty="0">
                        <a:solidFill>
                          <a:schemeClr val="tx1"/>
                        </a:solidFill>
                        <a:latin typeface="Times New Roman" panose="02020603050405020304" pitchFamily="18" charset="0"/>
                        <a:cs typeface="Times New Roman" panose="02020603050405020304" pitchFamily="18" charset="0"/>
                      </a:endParaRPr>
                    </a:p>
                  </a:txBody>
                  <a:tcPr anchor="ctr">
                    <a:solidFill>
                      <a:schemeClr val="bg1">
                        <a:lumMod val="95000"/>
                      </a:schemeClr>
                    </a:solidFill>
                  </a:tcPr>
                </a:tc>
                <a:tc>
                  <a:txBody>
                    <a:bodyPr/>
                    <a:lstStyle/>
                    <a:p>
                      <a:pPr>
                        <a:lnSpc>
                          <a:spcPct val="120000"/>
                        </a:lnSpc>
                      </a:pPr>
                      <a:endParaRPr lang="en-US" dirty="0">
                        <a:solidFill>
                          <a:schemeClr val="tx1"/>
                        </a:solidFill>
                        <a:latin typeface="Times New Roman" panose="02020603050405020304" pitchFamily="18" charset="0"/>
                        <a:cs typeface="Times New Roman" panose="02020603050405020304" pitchFamily="18" charset="0"/>
                      </a:endParaRPr>
                    </a:p>
                  </a:txBody>
                  <a:tcPr anchor="ctr">
                    <a:solidFill>
                      <a:schemeClr val="bg1">
                        <a:lumMod val="95000"/>
                      </a:schemeClr>
                    </a:solidFill>
                  </a:tcPr>
                </a:tc>
                <a:extLst>
                  <a:ext uri="{0D108BD9-81ED-4DB2-BD59-A6C34878D82A}">
                    <a16:rowId xmlns:a16="http://schemas.microsoft.com/office/drawing/2014/main" val="469298281"/>
                  </a:ext>
                </a:extLst>
              </a:tr>
            </a:tbl>
          </a:graphicData>
        </a:graphic>
      </p:graphicFrame>
      <p:sp>
        <p:nvSpPr>
          <p:cNvPr id="5" name="TextBox 4">
            <a:extLst>
              <a:ext uri="{FF2B5EF4-FFF2-40B4-BE49-F238E27FC236}">
                <a16:creationId xmlns:a16="http://schemas.microsoft.com/office/drawing/2014/main" id="{AA7AA83F-6DB3-43A6-84CB-A736BCCC35EC}"/>
              </a:ext>
            </a:extLst>
          </p:cNvPr>
          <p:cNvSpPr txBox="1"/>
          <p:nvPr/>
        </p:nvSpPr>
        <p:spPr>
          <a:xfrm>
            <a:off x="598784" y="0"/>
            <a:ext cx="9401863" cy="1384995"/>
          </a:xfrm>
          <a:prstGeom prst="rect">
            <a:avLst/>
          </a:prstGeom>
          <a:noFill/>
        </p:spPr>
        <p:txBody>
          <a:bodyPr wrap="square" rtlCol="0">
            <a:spAutoFit/>
          </a:bodyPr>
          <a:lstStyle/>
          <a:p>
            <a:pPr algn="ctr"/>
            <a:r>
              <a:rPr lang="vi-VN" sz="2800" b="1" dirty="0">
                <a:solidFill>
                  <a:srgbClr val="FF0000"/>
                </a:solidFill>
                <a:latin typeface="Times New Roman" panose="02020603050405020304" pitchFamily="18" charset="0"/>
                <a:cs typeface="Times New Roman" panose="02020603050405020304" pitchFamily="18" charset="0"/>
              </a:rPr>
              <a:t>PHIẾU HỌC TẬP( HS hoạt động nhóm đôi)</a:t>
            </a:r>
          </a:p>
          <a:p>
            <a:pPr algn="ctr"/>
            <a:r>
              <a:rPr lang="vi-VN" sz="2800" b="1" dirty="0">
                <a:solidFill>
                  <a:srgbClr val="0070C0"/>
                </a:solidFill>
                <a:latin typeface="Times New Roman" panose="02020603050405020304" pitchFamily="18" charset="0"/>
                <a:cs typeface="Times New Roman" panose="02020603050405020304" pitchFamily="18" charset="0"/>
              </a:rPr>
              <a:t>- Quan sát H29.6 và liên hệ với các kiến thức đã học, hoàn thành thông tin theo mẫu Bảng 29.1: </a:t>
            </a:r>
            <a:endParaRPr lang="en-US" sz="2800" b="1" dirty="0">
              <a:solidFill>
                <a:srgbClr val="0070C0"/>
              </a:solidFill>
              <a:latin typeface="Times New Roman" panose="02020603050405020304" pitchFamily="18" charset="0"/>
              <a:cs typeface="Times New Roman" panose="02020603050405020304" pitchFamily="18" charset="0"/>
            </a:endParaRPr>
          </a:p>
        </p:txBody>
      </p:sp>
      <p:pic>
        <p:nvPicPr>
          <p:cNvPr id="3" name="Đồng hồ đếm ngược 3 phút gây sốc  3 Minutes">
            <a:hlinkClick r:id="" action="ppaction://media"/>
            <a:extLst>
              <a:ext uri="{FF2B5EF4-FFF2-40B4-BE49-F238E27FC236}">
                <a16:creationId xmlns:a16="http://schemas.microsoft.com/office/drawing/2014/main" id="{6B8A294B-0E01-B990-4D12-E9A721C5582D}"/>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0255719" y="82463"/>
            <a:ext cx="1568918" cy="1005192"/>
          </a:xfrm>
          <a:prstGeom prst="rect">
            <a:avLst/>
          </a:prstGeom>
        </p:spPr>
      </p:pic>
      <p:pic>
        <p:nvPicPr>
          <p:cNvPr id="4" name="mix_3m07s (audio-joiner.com)">
            <a:hlinkClick r:id="" action="ppaction://media"/>
            <a:extLst>
              <a:ext uri="{FF2B5EF4-FFF2-40B4-BE49-F238E27FC236}">
                <a16:creationId xmlns:a16="http://schemas.microsoft.com/office/drawing/2014/main" id="{6BA2C766-C61B-7F34-AC31-6D7F80566FF5}"/>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2251360" y="2719149"/>
            <a:ext cx="894080" cy="894080"/>
          </a:xfrm>
          <a:prstGeom prst="rect">
            <a:avLst/>
          </a:prstGeom>
        </p:spPr>
      </p:pic>
    </p:spTree>
    <p:extLst>
      <p:ext uri="{BB962C8B-B14F-4D97-AF65-F5344CB8AC3E}">
        <p14:creationId xmlns:p14="http://schemas.microsoft.com/office/powerpoint/2010/main" val="46607392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1146" fill="hold"/>
                                        <p:tgtEl>
                                          <p:spTgt spid="3"/>
                                        </p:tgtEl>
                                      </p:cBhvr>
                                    </p:cmd>
                                  </p:childTnLst>
                                </p:cTn>
                              </p:par>
                              <p:par>
                                <p:cTn id="7" presetID="1" presetClass="mediacall" presetSubtype="0" fill="hold" nodeType="withEffect">
                                  <p:stCondLst>
                                    <p:cond delay="0"/>
                                  </p:stCondLst>
                                  <p:childTnLst>
                                    <p:cmd type="call" cmd="playFrom(0.0)">
                                      <p:cBhvr>
                                        <p:cTn id="8" dur="18766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5714">
                <p:cTn id="9" fill="hold" display="0">
                  <p:stCondLst>
                    <p:cond delay="indefinite"/>
                  </p:stCondLst>
                </p:cTn>
                <p:tgtEl>
                  <p:spTgt spid="3"/>
                </p:tgtEl>
              </p:cMediaNode>
            </p:video>
            <p:audio>
              <p:cMediaNode vol="80000">
                <p:cTn id="10" fill="hold" display="0">
                  <p:stCondLst>
                    <p:cond delay="indefinite"/>
                  </p:stCondLst>
                  <p:endCondLst>
                    <p:cond evt="onStopAudio" delay="0">
                      <p:tgtEl>
                        <p:sldTgt/>
                      </p:tgtEl>
                    </p:cond>
                  </p:endCondLst>
                </p:cTn>
                <p:tgtEl>
                  <p:spTgt spid="4"/>
                </p:tgtEl>
              </p:cMediaNode>
            </p:audi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CA1F3F82-C864-40BC-85B8-0ECE0CDC8B47}"/>
              </a:ext>
            </a:extLst>
          </p:cNvPr>
          <p:cNvGraphicFramePr>
            <a:graphicFrameLocks noGrp="1"/>
          </p:cNvGraphicFramePr>
          <p:nvPr>
            <p:extLst>
              <p:ext uri="{D42A27DB-BD31-4B8C-83A1-F6EECF244321}">
                <p14:modId xmlns:p14="http://schemas.microsoft.com/office/powerpoint/2010/main" val="3364150739"/>
              </p:ext>
            </p:extLst>
          </p:nvPr>
        </p:nvGraphicFramePr>
        <p:xfrm>
          <a:off x="340920" y="435789"/>
          <a:ext cx="11662027" cy="6330769"/>
        </p:xfrm>
        <a:graphic>
          <a:graphicData uri="http://schemas.openxmlformats.org/drawingml/2006/table">
            <a:tbl>
              <a:tblPr firstRow="1" bandRow="1">
                <a:tableStyleId>{5C22544A-7EE6-4342-B048-85BDC9FD1C3A}</a:tableStyleId>
              </a:tblPr>
              <a:tblGrid>
                <a:gridCol w="1673075">
                  <a:extLst>
                    <a:ext uri="{9D8B030D-6E8A-4147-A177-3AD203B41FA5}">
                      <a16:colId xmlns:a16="http://schemas.microsoft.com/office/drawing/2014/main" val="2891547266"/>
                    </a:ext>
                  </a:extLst>
                </a:gridCol>
                <a:gridCol w="4664597">
                  <a:extLst>
                    <a:ext uri="{9D8B030D-6E8A-4147-A177-3AD203B41FA5}">
                      <a16:colId xmlns:a16="http://schemas.microsoft.com/office/drawing/2014/main" val="3375903820"/>
                    </a:ext>
                  </a:extLst>
                </a:gridCol>
                <a:gridCol w="1782502">
                  <a:extLst>
                    <a:ext uri="{9D8B030D-6E8A-4147-A177-3AD203B41FA5}">
                      <a16:colId xmlns:a16="http://schemas.microsoft.com/office/drawing/2014/main" val="518156192"/>
                    </a:ext>
                  </a:extLst>
                </a:gridCol>
                <a:gridCol w="3541853">
                  <a:extLst>
                    <a:ext uri="{9D8B030D-6E8A-4147-A177-3AD203B41FA5}">
                      <a16:colId xmlns:a16="http://schemas.microsoft.com/office/drawing/2014/main" val="2812650634"/>
                    </a:ext>
                  </a:extLst>
                </a:gridCol>
              </a:tblGrid>
              <a:tr h="1364105">
                <a:tc>
                  <a:txBody>
                    <a:bodyPr/>
                    <a:lstStyle/>
                    <a:p>
                      <a:pPr algn="ctr">
                        <a:lnSpc>
                          <a:spcPct val="120000"/>
                        </a:lnSpc>
                      </a:pPr>
                      <a:r>
                        <a:rPr lang="vi-VN" dirty="0">
                          <a:latin typeface="Times New Roman" panose="02020603050405020304" pitchFamily="18" charset="0"/>
                          <a:cs typeface="Times New Roman" panose="02020603050405020304" pitchFamily="18" charset="0"/>
                        </a:rPr>
                        <a:t>Chất dinh dưỡng</a:t>
                      </a:r>
                      <a:endParaRPr lang="en-US" dirty="0">
                        <a:latin typeface="Times New Roman" panose="02020603050405020304" pitchFamily="18" charset="0"/>
                        <a:cs typeface="Times New Roman" panose="02020603050405020304" pitchFamily="18" charset="0"/>
                      </a:endParaRPr>
                    </a:p>
                  </a:txBody>
                  <a:tcPr anchor="ctr">
                    <a:gradFill flip="none" rotWithShape="1">
                      <a:gsLst>
                        <a:gs pos="61000">
                          <a:srgbClr val="00A686"/>
                        </a:gs>
                        <a:gs pos="31000">
                          <a:srgbClr val="00A25A"/>
                        </a:gs>
                        <a:gs pos="0">
                          <a:srgbClr val="009C1D"/>
                        </a:gs>
                        <a:gs pos="79000">
                          <a:srgbClr val="00AAAC"/>
                        </a:gs>
                        <a:gs pos="100000">
                          <a:srgbClr val="0099FF"/>
                        </a:gs>
                      </a:gsLst>
                      <a:lin ang="5400000" scaled="1"/>
                      <a:tileRect/>
                    </a:gradFill>
                  </a:tcPr>
                </a:tc>
                <a:tc>
                  <a:txBody>
                    <a:bodyPr/>
                    <a:lstStyle/>
                    <a:p>
                      <a:pPr algn="ctr">
                        <a:lnSpc>
                          <a:spcPct val="120000"/>
                        </a:lnSpc>
                      </a:pPr>
                      <a:r>
                        <a:rPr lang="vi-VN" dirty="0">
                          <a:latin typeface="Times New Roman" panose="02020603050405020304" pitchFamily="18" charset="0"/>
                          <a:cs typeface="Times New Roman" panose="02020603050405020304" pitchFamily="18" charset="0"/>
                        </a:rPr>
                        <a:t>Vai trò đối với cơ thể</a:t>
                      </a:r>
                      <a:endParaRPr lang="en-US" dirty="0">
                        <a:latin typeface="Times New Roman" panose="02020603050405020304" pitchFamily="18" charset="0"/>
                        <a:cs typeface="Times New Roman" panose="02020603050405020304" pitchFamily="18" charset="0"/>
                      </a:endParaRPr>
                    </a:p>
                  </a:txBody>
                  <a:tcPr anchor="ctr">
                    <a:gradFill flip="none" rotWithShape="1">
                      <a:gsLst>
                        <a:gs pos="61000">
                          <a:srgbClr val="00A686"/>
                        </a:gs>
                        <a:gs pos="31000">
                          <a:srgbClr val="00A25A"/>
                        </a:gs>
                        <a:gs pos="0">
                          <a:srgbClr val="009C1D"/>
                        </a:gs>
                        <a:gs pos="79000">
                          <a:srgbClr val="00AAAC"/>
                        </a:gs>
                        <a:gs pos="100000">
                          <a:srgbClr val="0099FF"/>
                        </a:gs>
                      </a:gsLst>
                      <a:lin ang="5400000" scaled="1"/>
                      <a:tileRect/>
                    </a:gradFill>
                  </a:tcPr>
                </a:tc>
                <a:tc>
                  <a:txBody>
                    <a:bodyPr/>
                    <a:lstStyle/>
                    <a:p>
                      <a:pPr algn="ctr">
                        <a:lnSpc>
                          <a:spcPct val="120000"/>
                        </a:lnSpc>
                      </a:pPr>
                      <a:r>
                        <a:rPr lang="vi-VN">
                          <a:latin typeface="Times New Roman" panose="02020603050405020304" pitchFamily="18" charset="0"/>
                          <a:cs typeface="Times New Roman" panose="02020603050405020304" pitchFamily="18" charset="0"/>
                        </a:rPr>
                        <a:t>Thức ăn chứa nhiều chất dinh dưỡng</a:t>
                      </a:r>
                      <a:endParaRPr lang="en-US">
                        <a:latin typeface="Times New Roman" panose="02020603050405020304" pitchFamily="18" charset="0"/>
                        <a:cs typeface="Times New Roman" panose="02020603050405020304" pitchFamily="18" charset="0"/>
                      </a:endParaRPr>
                    </a:p>
                  </a:txBody>
                  <a:tcPr anchor="ctr">
                    <a:gradFill flip="none" rotWithShape="1">
                      <a:gsLst>
                        <a:gs pos="61000">
                          <a:srgbClr val="00A686"/>
                        </a:gs>
                        <a:gs pos="31000">
                          <a:srgbClr val="00A25A"/>
                        </a:gs>
                        <a:gs pos="0">
                          <a:srgbClr val="009C1D"/>
                        </a:gs>
                        <a:gs pos="79000">
                          <a:srgbClr val="00AAAC"/>
                        </a:gs>
                        <a:gs pos="100000">
                          <a:srgbClr val="0099FF"/>
                        </a:gs>
                      </a:gsLst>
                      <a:lin ang="5400000" scaled="1"/>
                      <a:tileRect/>
                    </a:gradFill>
                  </a:tcPr>
                </a:tc>
                <a:tc>
                  <a:txBody>
                    <a:bodyPr/>
                    <a:lstStyle/>
                    <a:p>
                      <a:pPr algn="ctr">
                        <a:lnSpc>
                          <a:spcPct val="120000"/>
                        </a:lnSpc>
                      </a:pPr>
                      <a:r>
                        <a:rPr lang="vi-VN" dirty="0">
                          <a:latin typeface="Times New Roman" panose="02020603050405020304" pitchFamily="18" charset="0"/>
                          <a:cs typeface="Times New Roman" panose="02020603050405020304" pitchFamily="18" charset="0"/>
                        </a:rPr>
                        <a:t>Một số biểu hiện của cơ thể khi bị thiếu hoặc thừa chất dinh dưỡng</a:t>
                      </a:r>
                      <a:endParaRPr lang="en-US" dirty="0">
                        <a:latin typeface="Times New Roman" panose="02020603050405020304" pitchFamily="18" charset="0"/>
                        <a:cs typeface="Times New Roman" panose="02020603050405020304" pitchFamily="18" charset="0"/>
                      </a:endParaRPr>
                    </a:p>
                  </a:txBody>
                  <a:tcPr anchor="ctr">
                    <a:gradFill flip="none" rotWithShape="1">
                      <a:gsLst>
                        <a:gs pos="61000">
                          <a:srgbClr val="00A686"/>
                        </a:gs>
                        <a:gs pos="31000">
                          <a:srgbClr val="00A25A"/>
                        </a:gs>
                        <a:gs pos="0">
                          <a:srgbClr val="009C1D"/>
                        </a:gs>
                        <a:gs pos="79000">
                          <a:srgbClr val="00AAAC"/>
                        </a:gs>
                        <a:gs pos="100000">
                          <a:srgbClr val="0099FF"/>
                        </a:gs>
                      </a:gsLst>
                      <a:lin ang="5400000" scaled="1"/>
                      <a:tileRect/>
                    </a:gradFill>
                  </a:tcPr>
                </a:tc>
                <a:extLst>
                  <a:ext uri="{0D108BD9-81ED-4DB2-BD59-A6C34878D82A}">
                    <a16:rowId xmlns:a16="http://schemas.microsoft.com/office/drawing/2014/main" val="4051328376"/>
                  </a:ext>
                </a:extLst>
              </a:tr>
              <a:tr h="1224577">
                <a:tc>
                  <a:txBody>
                    <a:bodyPr/>
                    <a:lstStyle/>
                    <a:p>
                      <a:pPr>
                        <a:lnSpc>
                          <a:spcPct val="120000"/>
                        </a:lnSpc>
                      </a:pPr>
                      <a:r>
                        <a:rPr lang="vi-VN" b="1" dirty="0">
                          <a:solidFill>
                            <a:schemeClr val="tx1"/>
                          </a:solidFill>
                          <a:latin typeface="Times New Roman" panose="02020603050405020304" pitchFamily="18" charset="0"/>
                          <a:cs typeface="Times New Roman" panose="02020603050405020304" pitchFamily="18" charset="0"/>
                        </a:rPr>
                        <a:t>Protein </a:t>
                      </a:r>
                      <a:endParaRPr lang="en-US" b="1" dirty="0">
                        <a:solidFill>
                          <a:schemeClr val="tx1"/>
                        </a:solidFill>
                        <a:latin typeface="Times New Roman" panose="02020603050405020304" pitchFamily="18" charset="0"/>
                        <a:cs typeface="Times New Roman" panose="02020603050405020304" pitchFamily="18" charset="0"/>
                      </a:endParaRPr>
                    </a:p>
                  </a:txBody>
                  <a:tcPr anchor="ctr">
                    <a:solidFill>
                      <a:schemeClr val="accent2">
                        <a:lumMod val="20000"/>
                        <a:lumOff val="80000"/>
                      </a:schemeClr>
                    </a:solidFill>
                  </a:tcPr>
                </a:tc>
                <a:tc>
                  <a:txBody>
                    <a:bodyPr/>
                    <a:lstStyle/>
                    <a:p>
                      <a:pPr marL="0" indent="0">
                        <a:lnSpc>
                          <a:spcPct val="120000"/>
                        </a:lnSpc>
                        <a:buFontTx/>
                        <a:buNone/>
                      </a:pPr>
                      <a:r>
                        <a:rPr lang="vi-VN" dirty="0">
                          <a:solidFill>
                            <a:schemeClr val="tx1"/>
                          </a:solidFill>
                          <a:latin typeface="Times New Roman" panose="02020603050405020304" pitchFamily="18" charset="0"/>
                          <a:cs typeface="Times New Roman" panose="02020603050405020304" pitchFamily="18" charset="0"/>
                        </a:rPr>
                        <a:t>- Cấu tạo tế bào và cơ thể</a:t>
                      </a:r>
                    </a:p>
                    <a:p>
                      <a:pPr marL="0" indent="0">
                        <a:lnSpc>
                          <a:spcPct val="120000"/>
                        </a:lnSpc>
                        <a:buFontTx/>
                        <a:buNone/>
                      </a:pPr>
                      <a:r>
                        <a:rPr lang="vi-VN" dirty="0">
                          <a:solidFill>
                            <a:schemeClr val="tx1"/>
                          </a:solidFill>
                          <a:latin typeface="Times New Roman" panose="02020603050405020304" pitchFamily="18" charset="0"/>
                          <a:cs typeface="Times New Roman" panose="02020603050405020304" pitchFamily="18" charset="0"/>
                        </a:rPr>
                        <a:t>- Giúp các quá trình trao đổi chất và chuyển hóa năng lượng diễn ra thuận lợi hơn</a:t>
                      </a:r>
                      <a:endParaRPr lang="en-US" dirty="0">
                        <a:solidFill>
                          <a:schemeClr val="tx1"/>
                        </a:solidFill>
                        <a:latin typeface="Times New Roman" panose="02020603050405020304" pitchFamily="18" charset="0"/>
                        <a:cs typeface="Times New Roman" panose="02020603050405020304" pitchFamily="18" charset="0"/>
                      </a:endParaRPr>
                    </a:p>
                  </a:txBody>
                  <a:tcPr anchor="ctr">
                    <a:solidFill>
                      <a:schemeClr val="accent2">
                        <a:lumMod val="20000"/>
                        <a:lumOff val="80000"/>
                      </a:schemeClr>
                    </a:solidFill>
                  </a:tcPr>
                </a:tc>
                <a:tc>
                  <a:txBody>
                    <a:bodyPr/>
                    <a:lstStyle/>
                    <a:p>
                      <a:pPr algn="ctr">
                        <a:lnSpc>
                          <a:spcPct val="120000"/>
                        </a:lnSpc>
                      </a:pPr>
                      <a:r>
                        <a:rPr lang="vi-VN" dirty="0">
                          <a:solidFill>
                            <a:schemeClr val="tx1"/>
                          </a:solidFill>
                          <a:latin typeface="+mj-lt"/>
                          <a:cs typeface="Times New Roman" panose="02020603050405020304" pitchFamily="18" charset="0"/>
                        </a:rPr>
                        <a:t>Thịt gà,</a:t>
                      </a:r>
                      <a:r>
                        <a:rPr lang="vi-VN" sz="1800" b="0" i="0" kern="1200" dirty="0">
                          <a:solidFill>
                            <a:schemeClr val="dk1"/>
                          </a:solidFill>
                          <a:effectLst/>
                          <a:latin typeface="+mj-lt"/>
                          <a:ea typeface="+mn-ea"/>
                          <a:cs typeface="+mn-cs"/>
                        </a:rPr>
                        <a:t> cá, trứng, sữa,</a:t>
                      </a:r>
                      <a:endParaRPr lang="en-US" dirty="0">
                        <a:solidFill>
                          <a:schemeClr val="tx1"/>
                        </a:solidFill>
                        <a:latin typeface="+mj-lt"/>
                        <a:cs typeface="Times New Roman" panose="02020603050405020304" pitchFamily="18" charset="0"/>
                      </a:endParaRPr>
                    </a:p>
                  </a:txBody>
                  <a:tcPr anchor="ctr">
                    <a:solidFill>
                      <a:schemeClr val="accent2">
                        <a:lumMod val="20000"/>
                        <a:lumOff val="80000"/>
                      </a:schemeClr>
                    </a:solidFill>
                  </a:tcPr>
                </a:tc>
                <a:tc>
                  <a:txBody>
                    <a:bodyPr/>
                    <a:lstStyle/>
                    <a:p>
                      <a:pPr>
                        <a:lnSpc>
                          <a:spcPct val="120000"/>
                        </a:lnSpc>
                      </a:pPr>
                      <a:endParaRPr lang="en-US" dirty="0">
                        <a:solidFill>
                          <a:schemeClr val="tx1"/>
                        </a:solidFill>
                        <a:latin typeface="Times New Roman" panose="02020603050405020304" pitchFamily="18" charset="0"/>
                        <a:cs typeface="Times New Roman" panose="02020603050405020304" pitchFamily="18" charset="0"/>
                      </a:endParaRPr>
                    </a:p>
                  </a:txBody>
                  <a:tcPr anchor="ctr">
                    <a:solidFill>
                      <a:schemeClr val="accent2">
                        <a:lumMod val="20000"/>
                        <a:lumOff val="80000"/>
                      </a:schemeClr>
                    </a:solidFill>
                  </a:tcPr>
                </a:tc>
                <a:extLst>
                  <a:ext uri="{0D108BD9-81ED-4DB2-BD59-A6C34878D82A}">
                    <a16:rowId xmlns:a16="http://schemas.microsoft.com/office/drawing/2014/main" val="931573409"/>
                  </a:ext>
                </a:extLst>
              </a:tr>
              <a:tr h="925561">
                <a:tc>
                  <a:txBody>
                    <a:bodyPr/>
                    <a:lstStyle/>
                    <a:p>
                      <a:pPr>
                        <a:lnSpc>
                          <a:spcPct val="120000"/>
                        </a:lnSpc>
                      </a:pPr>
                      <a:r>
                        <a:rPr lang="vi-VN" b="1" dirty="0">
                          <a:solidFill>
                            <a:schemeClr val="tx1"/>
                          </a:solidFill>
                          <a:latin typeface="Times New Roman" panose="02020603050405020304" pitchFamily="18" charset="0"/>
                          <a:cs typeface="Times New Roman" panose="02020603050405020304" pitchFamily="18" charset="0"/>
                        </a:rPr>
                        <a:t>Carbohydrate</a:t>
                      </a:r>
                      <a:endParaRPr lang="en-US" b="1" dirty="0">
                        <a:solidFill>
                          <a:schemeClr val="tx1"/>
                        </a:solidFill>
                        <a:latin typeface="Times New Roman" panose="02020603050405020304" pitchFamily="18" charset="0"/>
                        <a:cs typeface="Times New Roman" panose="02020603050405020304" pitchFamily="18" charset="0"/>
                      </a:endParaRPr>
                    </a:p>
                  </a:txBody>
                  <a:tcPr anchor="ctr">
                    <a:solidFill>
                      <a:schemeClr val="accent6">
                        <a:lumMod val="20000"/>
                        <a:lumOff val="80000"/>
                      </a:schemeClr>
                    </a:solidFill>
                  </a:tcPr>
                </a:tc>
                <a:tc>
                  <a:txBody>
                    <a:bodyPr/>
                    <a:lstStyle/>
                    <a:p>
                      <a:pPr>
                        <a:lnSpc>
                          <a:spcPct val="120000"/>
                        </a:lnSpc>
                      </a:pPr>
                      <a:r>
                        <a:rPr lang="vi-VN" dirty="0">
                          <a:solidFill>
                            <a:schemeClr val="tx1"/>
                          </a:solidFill>
                          <a:latin typeface="Times New Roman" panose="02020603050405020304" pitchFamily="18" charset="0"/>
                          <a:cs typeface="Times New Roman" panose="02020603050405020304" pitchFamily="18" charset="0"/>
                        </a:rPr>
                        <a:t>- Nguồn cung cấp năng lượng chủ yếu</a:t>
                      </a:r>
                      <a:endParaRPr lang="en-US" dirty="0">
                        <a:solidFill>
                          <a:schemeClr val="tx1"/>
                        </a:solidFill>
                        <a:latin typeface="Times New Roman" panose="02020603050405020304" pitchFamily="18" charset="0"/>
                        <a:cs typeface="Times New Roman" panose="02020603050405020304" pitchFamily="18" charset="0"/>
                      </a:endParaRPr>
                    </a:p>
                  </a:txBody>
                  <a:tcPr anchor="ctr">
                    <a:solidFill>
                      <a:schemeClr val="accent6">
                        <a:lumMod val="20000"/>
                        <a:lumOff val="80000"/>
                      </a:schemeClr>
                    </a:solidFill>
                  </a:tcPr>
                </a:tc>
                <a:tc>
                  <a:txBody>
                    <a:bodyPr/>
                    <a:lstStyle/>
                    <a:p>
                      <a:pPr>
                        <a:lnSpc>
                          <a:spcPct val="120000"/>
                        </a:lnSpc>
                      </a:pPr>
                      <a:endParaRPr lang="en-US" dirty="0">
                        <a:solidFill>
                          <a:schemeClr val="tx1"/>
                        </a:solidFill>
                        <a:latin typeface="Times New Roman" panose="02020603050405020304" pitchFamily="18" charset="0"/>
                        <a:cs typeface="Times New Roman" panose="02020603050405020304" pitchFamily="18" charset="0"/>
                      </a:endParaRPr>
                    </a:p>
                  </a:txBody>
                  <a:tcPr anchor="ctr">
                    <a:solidFill>
                      <a:schemeClr val="accent6">
                        <a:lumMod val="20000"/>
                        <a:lumOff val="80000"/>
                      </a:schemeClr>
                    </a:solidFill>
                  </a:tcPr>
                </a:tc>
                <a:tc>
                  <a:txBody>
                    <a:bodyPr/>
                    <a:lstStyle/>
                    <a:p>
                      <a:pPr>
                        <a:lnSpc>
                          <a:spcPct val="120000"/>
                        </a:lnSpc>
                      </a:pPr>
                      <a:endParaRPr lang="en-US" dirty="0">
                        <a:solidFill>
                          <a:schemeClr val="tx1"/>
                        </a:solidFill>
                        <a:latin typeface="Times New Roman" panose="02020603050405020304" pitchFamily="18" charset="0"/>
                        <a:cs typeface="Times New Roman" panose="02020603050405020304" pitchFamily="18" charset="0"/>
                      </a:endParaRPr>
                    </a:p>
                  </a:txBody>
                  <a:tcPr anchor="ctr">
                    <a:solidFill>
                      <a:schemeClr val="accent6">
                        <a:lumMod val="20000"/>
                        <a:lumOff val="80000"/>
                      </a:schemeClr>
                    </a:solidFill>
                  </a:tcPr>
                </a:tc>
                <a:extLst>
                  <a:ext uri="{0D108BD9-81ED-4DB2-BD59-A6C34878D82A}">
                    <a16:rowId xmlns:a16="http://schemas.microsoft.com/office/drawing/2014/main" val="2910571383"/>
                  </a:ext>
                </a:extLst>
              </a:tr>
              <a:tr h="1591949">
                <a:tc>
                  <a:txBody>
                    <a:bodyPr/>
                    <a:lstStyle/>
                    <a:p>
                      <a:pPr>
                        <a:lnSpc>
                          <a:spcPct val="120000"/>
                        </a:lnSpc>
                      </a:pPr>
                      <a:r>
                        <a:rPr lang="vi-VN" b="1" dirty="0">
                          <a:solidFill>
                            <a:schemeClr val="tx1"/>
                          </a:solidFill>
                          <a:latin typeface="Times New Roman" panose="02020603050405020304" pitchFamily="18" charset="0"/>
                          <a:cs typeface="Times New Roman" panose="02020603050405020304" pitchFamily="18" charset="0"/>
                        </a:rPr>
                        <a:t>Lipid</a:t>
                      </a:r>
                      <a:endParaRPr lang="en-US" b="1" dirty="0">
                        <a:solidFill>
                          <a:schemeClr val="tx1"/>
                        </a:solidFill>
                        <a:latin typeface="Times New Roman" panose="02020603050405020304" pitchFamily="18" charset="0"/>
                        <a:cs typeface="Times New Roman" panose="02020603050405020304" pitchFamily="18" charset="0"/>
                      </a:endParaRPr>
                    </a:p>
                  </a:txBody>
                  <a:tcPr anchor="ctr">
                    <a:solidFill>
                      <a:schemeClr val="accent4">
                        <a:lumMod val="20000"/>
                        <a:lumOff val="80000"/>
                      </a:schemeClr>
                    </a:solidFill>
                  </a:tcPr>
                </a:tc>
                <a:tc>
                  <a:txBody>
                    <a:bodyPr/>
                    <a:lstStyle/>
                    <a:p>
                      <a:pPr marL="0" indent="0">
                        <a:lnSpc>
                          <a:spcPct val="120000"/>
                        </a:lnSpc>
                        <a:buFontTx/>
                        <a:buNone/>
                      </a:pPr>
                      <a:r>
                        <a:rPr lang="vi-VN" dirty="0">
                          <a:solidFill>
                            <a:schemeClr val="tx1"/>
                          </a:solidFill>
                          <a:latin typeface="Times New Roman" panose="02020603050405020304" pitchFamily="18" charset="0"/>
                          <a:cs typeface="Times New Roman" panose="02020603050405020304" pitchFamily="18" charset="0"/>
                        </a:rPr>
                        <a:t>- Dự trữ năng lượng</a:t>
                      </a:r>
                    </a:p>
                    <a:p>
                      <a:pPr marL="0" indent="0">
                        <a:lnSpc>
                          <a:spcPct val="120000"/>
                        </a:lnSpc>
                        <a:buFontTx/>
                        <a:buNone/>
                      </a:pPr>
                      <a:r>
                        <a:rPr lang="vi-VN" dirty="0">
                          <a:solidFill>
                            <a:schemeClr val="tx1"/>
                          </a:solidFill>
                          <a:latin typeface="Times New Roman" panose="02020603050405020304" pitchFamily="18" charset="0"/>
                          <a:cs typeface="Times New Roman" panose="02020603050405020304" pitchFamily="18" charset="0"/>
                        </a:rPr>
                        <a:t>- Chống mất nhiệt</a:t>
                      </a:r>
                    </a:p>
                    <a:p>
                      <a:pPr marL="0" indent="0">
                        <a:lnSpc>
                          <a:spcPct val="120000"/>
                        </a:lnSpc>
                        <a:buFontTx/>
                        <a:buNone/>
                      </a:pPr>
                      <a:r>
                        <a:rPr lang="vi-VN" dirty="0">
                          <a:solidFill>
                            <a:schemeClr val="tx1"/>
                          </a:solidFill>
                          <a:latin typeface="Times New Roman" panose="02020603050405020304" pitchFamily="18" charset="0"/>
                          <a:cs typeface="Times New Roman" panose="02020603050405020304" pitchFamily="18" charset="0"/>
                        </a:rPr>
                        <a:t>- Là dung môi hòa tan một số vitamin giúp cơ thể hấp thụ được</a:t>
                      </a:r>
                      <a:endParaRPr lang="en-US" dirty="0">
                        <a:solidFill>
                          <a:schemeClr val="tx1"/>
                        </a:solidFill>
                        <a:latin typeface="Times New Roman" panose="02020603050405020304" pitchFamily="18" charset="0"/>
                        <a:cs typeface="Times New Roman" panose="02020603050405020304" pitchFamily="18" charset="0"/>
                      </a:endParaRPr>
                    </a:p>
                  </a:txBody>
                  <a:tcPr anchor="ctr">
                    <a:solidFill>
                      <a:schemeClr val="accent4">
                        <a:lumMod val="20000"/>
                        <a:lumOff val="80000"/>
                      </a:schemeClr>
                    </a:solidFill>
                  </a:tcPr>
                </a:tc>
                <a:tc>
                  <a:txBody>
                    <a:bodyPr/>
                    <a:lstStyle/>
                    <a:p>
                      <a:pPr>
                        <a:lnSpc>
                          <a:spcPct val="120000"/>
                        </a:lnSpc>
                      </a:pPr>
                      <a:endParaRPr lang="en-US" dirty="0">
                        <a:solidFill>
                          <a:schemeClr val="tx1"/>
                        </a:solidFill>
                        <a:latin typeface="Times New Roman" panose="02020603050405020304" pitchFamily="18" charset="0"/>
                        <a:cs typeface="Times New Roman" panose="02020603050405020304" pitchFamily="18" charset="0"/>
                      </a:endParaRPr>
                    </a:p>
                  </a:txBody>
                  <a:tcPr anchor="ctr">
                    <a:solidFill>
                      <a:schemeClr val="accent4">
                        <a:lumMod val="20000"/>
                        <a:lumOff val="80000"/>
                      </a:schemeClr>
                    </a:solidFill>
                  </a:tcPr>
                </a:tc>
                <a:tc>
                  <a:txBody>
                    <a:bodyPr/>
                    <a:lstStyle/>
                    <a:p>
                      <a:pPr>
                        <a:lnSpc>
                          <a:spcPct val="120000"/>
                        </a:lnSpc>
                      </a:pPr>
                      <a:endParaRPr lang="en-US" dirty="0">
                        <a:solidFill>
                          <a:schemeClr val="tx1"/>
                        </a:solidFill>
                        <a:latin typeface="Times New Roman" panose="02020603050405020304" pitchFamily="18" charset="0"/>
                        <a:cs typeface="Times New Roman" panose="02020603050405020304" pitchFamily="18" charset="0"/>
                      </a:endParaRPr>
                    </a:p>
                  </a:txBody>
                  <a:tcPr anchor="ctr">
                    <a:solidFill>
                      <a:schemeClr val="accent4">
                        <a:lumMod val="20000"/>
                        <a:lumOff val="80000"/>
                      </a:schemeClr>
                    </a:solidFill>
                  </a:tcPr>
                </a:tc>
                <a:extLst>
                  <a:ext uri="{0D108BD9-81ED-4DB2-BD59-A6C34878D82A}">
                    <a16:rowId xmlns:a16="http://schemas.microsoft.com/office/drawing/2014/main" val="2916950229"/>
                  </a:ext>
                </a:extLst>
              </a:tr>
              <a:tr h="1224577">
                <a:tc>
                  <a:txBody>
                    <a:bodyPr/>
                    <a:lstStyle/>
                    <a:p>
                      <a:pPr>
                        <a:lnSpc>
                          <a:spcPct val="120000"/>
                        </a:lnSpc>
                      </a:pPr>
                      <a:r>
                        <a:rPr lang="vi-VN" b="1" dirty="0">
                          <a:solidFill>
                            <a:schemeClr val="tx1"/>
                          </a:solidFill>
                          <a:latin typeface="Times New Roman" panose="02020603050405020304" pitchFamily="18" charset="0"/>
                          <a:cs typeface="Times New Roman" panose="02020603050405020304" pitchFamily="18" charset="0"/>
                        </a:rPr>
                        <a:t>Vitamin và chất khoáng</a:t>
                      </a:r>
                      <a:endParaRPr lang="en-US" b="1" dirty="0">
                        <a:solidFill>
                          <a:schemeClr val="tx1"/>
                        </a:solidFill>
                        <a:latin typeface="Times New Roman" panose="02020603050405020304" pitchFamily="18" charset="0"/>
                        <a:cs typeface="Times New Roman" panose="02020603050405020304" pitchFamily="18" charset="0"/>
                      </a:endParaRPr>
                    </a:p>
                  </a:txBody>
                  <a:tcPr anchor="ctr">
                    <a:solidFill>
                      <a:schemeClr val="bg1">
                        <a:lumMod val="95000"/>
                      </a:schemeClr>
                    </a:solidFill>
                  </a:tcPr>
                </a:tc>
                <a:tc>
                  <a:txBody>
                    <a:bodyPr/>
                    <a:lstStyle/>
                    <a:p>
                      <a:pPr marL="0" indent="0">
                        <a:lnSpc>
                          <a:spcPct val="120000"/>
                        </a:lnSpc>
                        <a:buFontTx/>
                        <a:buNone/>
                      </a:pPr>
                      <a:r>
                        <a:rPr lang="vi-VN" dirty="0">
                          <a:solidFill>
                            <a:schemeClr val="tx1"/>
                          </a:solidFill>
                          <a:latin typeface="Times New Roman" panose="02020603050405020304" pitchFamily="18" charset="0"/>
                          <a:cs typeface="Times New Roman" panose="02020603050405020304" pitchFamily="18" charset="0"/>
                        </a:rPr>
                        <a:t>- Tham gia cấu tạo enzyme, xương, răng,...</a:t>
                      </a:r>
                    </a:p>
                    <a:p>
                      <a:pPr marL="0" indent="0">
                        <a:lnSpc>
                          <a:spcPct val="120000"/>
                        </a:lnSpc>
                        <a:buFontTx/>
                        <a:buNone/>
                      </a:pPr>
                      <a:r>
                        <a:rPr lang="vi-VN" dirty="0">
                          <a:solidFill>
                            <a:schemeClr val="tx1"/>
                          </a:solidFill>
                          <a:latin typeface="Times New Roman" panose="02020603050405020304" pitchFamily="18" charset="0"/>
                          <a:cs typeface="Times New Roman" panose="02020603050405020304" pitchFamily="18" charset="0"/>
                        </a:rPr>
                        <a:t>- Tham gia các hoạt động trao đổi chất của cơ thể</a:t>
                      </a:r>
                      <a:endParaRPr lang="en-US" dirty="0">
                        <a:solidFill>
                          <a:schemeClr val="tx1"/>
                        </a:solidFill>
                        <a:latin typeface="Times New Roman" panose="02020603050405020304" pitchFamily="18" charset="0"/>
                        <a:cs typeface="Times New Roman" panose="02020603050405020304" pitchFamily="18" charset="0"/>
                      </a:endParaRPr>
                    </a:p>
                  </a:txBody>
                  <a:tcPr anchor="ctr">
                    <a:solidFill>
                      <a:schemeClr val="bg1">
                        <a:lumMod val="95000"/>
                      </a:schemeClr>
                    </a:solidFill>
                  </a:tcPr>
                </a:tc>
                <a:tc>
                  <a:txBody>
                    <a:bodyPr/>
                    <a:lstStyle/>
                    <a:p>
                      <a:pPr>
                        <a:lnSpc>
                          <a:spcPct val="120000"/>
                        </a:lnSpc>
                      </a:pPr>
                      <a:endParaRPr lang="en-US" dirty="0">
                        <a:solidFill>
                          <a:schemeClr val="tx1"/>
                        </a:solidFill>
                        <a:latin typeface="Times New Roman" panose="02020603050405020304" pitchFamily="18" charset="0"/>
                        <a:cs typeface="Times New Roman" panose="02020603050405020304" pitchFamily="18" charset="0"/>
                      </a:endParaRPr>
                    </a:p>
                  </a:txBody>
                  <a:tcPr anchor="ctr">
                    <a:solidFill>
                      <a:schemeClr val="bg1">
                        <a:lumMod val="95000"/>
                      </a:schemeClr>
                    </a:solidFill>
                  </a:tcPr>
                </a:tc>
                <a:tc>
                  <a:txBody>
                    <a:bodyPr/>
                    <a:lstStyle/>
                    <a:p>
                      <a:pPr>
                        <a:lnSpc>
                          <a:spcPct val="120000"/>
                        </a:lnSpc>
                      </a:pPr>
                      <a:endParaRPr lang="en-US" dirty="0">
                        <a:solidFill>
                          <a:schemeClr val="tx1"/>
                        </a:solidFill>
                        <a:latin typeface="Times New Roman" panose="02020603050405020304" pitchFamily="18" charset="0"/>
                        <a:cs typeface="Times New Roman" panose="02020603050405020304" pitchFamily="18" charset="0"/>
                      </a:endParaRPr>
                    </a:p>
                  </a:txBody>
                  <a:tcPr anchor="ctr">
                    <a:solidFill>
                      <a:schemeClr val="bg1">
                        <a:lumMod val="95000"/>
                      </a:schemeClr>
                    </a:solidFill>
                  </a:tcPr>
                </a:tc>
                <a:extLst>
                  <a:ext uri="{0D108BD9-81ED-4DB2-BD59-A6C34878D82A}">
                    <a16:rowId xmlns:a16="http://schemas.microsoft.com/office/drawing/2014/main" val="469298281"/>
                  </a:ext>
                </a:extLst>
              </a:tr>
            </a:tbl>
          </a:graphicData>
        </a:graphic>
      </p:graphicFrame>
      <p:sp>
        <p:nvSpPr>
          <p:cNvPr id="6" name="Rectangle 5">
            <a:extLst>
              <a:ext uri="{FF2B5EF4-FFF2-40B4-BE49-F238E27FC236}">
                <a16:creationId xmlns:a16="http://schemas.microsoft.com/office/drawing/2014/main" id="{0C4C7F25-03A2-4FC4-A76A-7B6DA341BB00}"/>
              </a:ext>
            </a:extLst>
          </p:cNvPr>
          <p:cNvSpPr/>
          <p:nvPr/>
        </p:nvSpPr>
        <p:spPr>
          <a:xfrm>
            <a:off x="8565963" y="1993719"/>
            <a:ext cx="3831219" cy="7629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0000"/>
              </a:lnSpc>
            </a:pPr>
            <a:r>
              <a:rPr lang="vi-VN" sz="1700" b="1" dirty="0">
                <a:solidFill>
                  <a:schemeClr val="tx1"/>
                </a:solidFill>
                <a:latin typeface="+mj-lt"/>
              </a:rPr>
              <a:t>Thiếu </a:t>
            </a:r>
            <a:r>
              <a:rPr lang="vi-VN" sz="1700" dirty="0">
                <a:solidFill>
                  <a:schemeClr val="tx1"/>
                </a:solidFill>
                <a:latin typeface="+mj-lt"/>
              </a:rPr>
              <a:t>: rụng tóc, cơ thể sẽ gầy, ngừng lớn, chậm phát triển thể lực và tinh thần,…</a:t>
            </a:r>
          </a:p>
          <a:p>
            <a:pPr>
              <a:lnSpc>
                <a:spcPct val="120000"/>
              </a:lnSpc>
            </a:pPr>
            <a:r>
              <a:rPr lang="vi-VN" sz="1700" b="1" dirty="0">
                <a:solidFill>
                  <a:schemeClr val="tx1"/>
                </a:solidFill>
                <a:latin typeface="+mj-lt"/>
              </a:rPr>
              <a:t>Thừa: </a:t>
            </a:r>
            <a:r>
              <a:rPr lang="vi-VN" sz="1700" dirty="0">
                <a:solidFill>
                  <a:schemeClr val="tx1"/>
                </a:solidFill>
                <a:latin typeface="+mj-lt"/>
              </a:rPr>
              <a:t>tăng cân, tiểu đường,...</a:t>
            </a:r>
          </a:p>
        </p:txBody>
      </p:sp>
      <p:sp>
        <p:nvSpPr>
          <p:cNvPr id="7" name="Rectangle 6">
            <a:extLst>
              <a:ext uri="{FF2B5EF4-FFF2-40B4-BE49-F238E27FC236}">
                <a16:creationId xmlns:a16="http://schemas.microsoft.com/office/drawing/2014/main" id="{8B676228-1C09-48B5-924D-C4D89501CA5B}"/>
              </a:ext>
            </a:extLst>
          </p:cNvPr>
          <p:cNvSpPr/>
          <p:nvPr/>
        </p:nvSpPr>
        <p:spPr>
          <a:xfrm>
            <a:off x="6794337" y="3157622"/>
            <a:ext cx="1585735" cy="6845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vi-VN" dirty="0">
                <a:solidFill>
                  <a:schemeClr val="tx1"/>
                </a:solidFill>
                <a:latin typeface="+mj-lt"/>
              </a:rPr>
              <a:t>Khoai lang, bánh mì,...</a:t>
            </a:r>
            <a:endParaRPr lang="en-US" dirty="0">
              <a:solidFill>
                <a:schemeClr val="tx1"/>
              </a:solidFill>
              <a:latin typeface="+mj-lt"/>
            </a:endParaRPr>
          </a:p>
        </p:txBody>
      </p:sp>
      <p:sp>
        <p:nvSpPr>
          <p:cNvPr id="8" name="Rectangle 7">
            <a:extLst>
              <a:ext uri="{FF2B5EF4-FFF2-40B4-BE49-F238E27FC236}">
                <a16:creationId xmlns:a16="http://schemas.microsoft.com/office/drawing/2014/main" id="{85FAFF4B-7398-4AF3-B3F1-F7678A8F1E04}"/>
              </a:ext>
            </a:extLst>
          </p:cNvPr>
          <p:cNvSpPr/>
          <p:nvPr/>
        </p:nvSpPr>
        <p:spPr>
          <a:xfrm>
            <a:off x="8599991" y="3173125"/>
            <a:ext cx="3592009" cy="6540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0000"/>
              </a:lnSpc>
            </a:pPr>
            <a:r>
              <a:rPr lang="vi-VN" b="1" dirty="0">
                <a:solidFill>
                  <a:schemeClr val="tx1"/>
                </a:solidFill>
                <a:latin typeface="+mj-lt"/>
              </a:rPr>
              <a:t>Thiếu</a:t>
            </a:r>
            <a:r>
              <a:rPr lang="vi-VN" dirty="0">
                <a:solidFill>
                  <a:schemeClr val="tx1"/>
                </a:solidFill>
                <a:latin typeface="+mj-lt"/>
              </a:rPr>
              <a:t>: thiếu năng lượng, sút cân và mệt mỏi, hạ đường huyết,…</a:t>
            </a:r>
          </a:p>
          <a:p>
            <a:pPr>
              <a:lnSpc>
                <a:spcPct val="120000"/>
              </a:lnSpc>
            </a:pPr>
            <a:r>
              <a:rPr lang="vi-VN" b="1" dirty="0">
                <a:solidFill>
                  <a:schemeClr val="tx1"/>
                </a:solidFill>
                <a:latin typeface="+mj-lt"/>
              </a:rPr>
              <a:t>Thừa</a:t>
            </a:r>
            <a:r>
              <a:rPr lang="vi-VN" dirty="0">
                <a:solidFill>
                  <a:schemeClr val="tx1"/>
                </a:solidFill>
                <a:latin typeface="+mj-lt"/>
              </a:rPr>
              <a:t>: thừa cân, béo phì,...</a:t>
            </a:r>
            <a:endParaRPr lang="en-US" dirty="0">
              <a:solidFill>
                <a:schemeClr val="tx1"/>
              </a:solidFill>
              <a:latin typeface="+mj-lt"/>
            </a:endParaRPr>
          </a:p>
        </p:txBody>
      </p:sp>
      <p:sp>
        <p:nvSpPr>
          <p:cNvPr id="9" name="Rectangle 8">
            <a:extLst>
              <a:ext uri="{FF2B5EF4-FFF2-40B4-BE49-F238E27FC236}">
                <a16:creationId xmlns:a16="http://schemas.microsoft.com/office/drawing/2014/main" id="{639E7A90-0E1E-4265-B730-0058BCBF6CAF}"/>
              </a:ext>
            </a:extLst>
          </p:cNvPr>
          <p:cNvSpPr/>
          <p:nvPr/>
        </p:nvSpPr>
        <p:spPr>
          <a:xfrm>
            <a:off x="6794338" y="4412441"/>
            <a:ext cx="1585734" cy="6845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vi-VN" dirty="0">
                <a:solidFill>
                  <a:schemeClr val="tx1"/>
                </a:solidFill>
                <a:latin typeface="+mj-lt"/>
              </a:rPr>
              <a:t>Sữa, bơ, socola,...</a:t>
            </a:r>
            <a:endParaRPr lang="en-US" dirty="0">
              <a:solidFill>
                <a:schemeClr val="tx1"/>
              </a:solidFill>
              <a:latin typeface="+mj-lt"/>
            </a:endParaRPr>
          </a:p>
        </p:txBody>
      </p:sp>
      <p:sp>
        <p:nvSpPr>
          <p:cNvPr id="10" name="Rectangle 9">
            <a:extLst>
              <a:ext uri="{FF2B5EF4-FFF2-40B4-BE49-F238E27FC236}">
                <a16:creationId xmlns:a16="http://schemas.microsoft.com/office/drawing/2014/main" id="{A4C1294D-CFF8-4E73-BE1F-6D749E85C691}"/>
              </a:ext>
            </a:extLst>
          </p:cNvPr>
          <p:cNvSpPr/>
          <p:nvPr/>
        </p:nvSpPr>
        <p:spPr>
          <a:xfrm>
            <a:off x="8599992" y="4101332"/>
            <a:ext cx="3402956" cy="12577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0000"/>
              </a:lnSpc>
            </a:pPr>
            <a:r>
              <a:rPr lang="vi-VN" b="1" dirty="0">
                <a:solidFill>
                  <a:schemeClr val="tx1"/>
                </a:solidFill>
                <a:latin typeface="+mj-lt"/>
              </a:rPr>
              <a:t>Thiếu</a:t>
            </a:r>
            <a:r>
              <a:rPr lang="vi-VN" dirty="0">
                <a:solidFill>
                  <a:schemeClr val="tx1"/>
                </a:solidFill>
                <a:latin typeface="+mj-lt"/>
              </a:rPr>
              <a:t>: suy nhược, mất cân bằng DD,...</a:t>
            </a:r>
          </a:p>
          <a:p>
            <a:pPr>
              <a:lnSpc>
                <a:spcPct val="120000"/>
              </a:lnSpc>
            </a:pPr>
            <a:r>
              <a:rPr lang="vi-VN" b="1" dirty="0">
                <a:solidFill>
                  <a:schemeClr val="tx1"/>
                </a:solidFill>
                <a:latin typeface="+mj-lt"/>
              </a:rPr>
              <a:t>Thừa</a:t>
            </a:r>
            <a:r>
              <a:rPr lang="vi-VN" dirty="0">
                <a:solidFill>
                  <a:schemeClr val="tx1"/>
                </a:solidFill>
                <a:latin typeface="+mj-lt"/>
              </a:rPr>
              <a:t>: béo phì, máu nhiễm mỡ,..</a:t>
            </a:r>
            <a:endParaRPr lang="en-US" dirty="0">
              <a:solidFill>
                <a:schemeClr val="tx1"/>
              </a:solidFill>
              <a:latin typeface="+mj-lt"/>
            </a:endParaRPr>
          </a:p>
        </p:txBody>
      </p:sp>
      <p:sp>
        <p:nvSpPr>
          <p:cNvPr id="11" name="Rectangle 10">
            <a:extLst>
              <a:ext uri="{FF2B5EF4-FFF2-40B4-BE49-F238E27FC236}">
                <a16:creationId xmlns:a16="http://schemas.microsoft.com/office/drawing/2014/main" id="{E158D7C8-CB9D-474F-9464-819D564F0EBD}"/>
              </a:ext>
            </a:extLst>
          </p:cNvPr>
          <p:cNvSpPr/>
          <p:nvPr/>
        </p:nvSpPr>
        <p:spPr>
          <a:xfrm>
            <a:off x="6794336" y="5605267"/>
            <a:ext cx="1585733" cy="8169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vi-VN" dirty="0">
                <a:solidFill>
                  <a:schemeClr val="tx1"/>
                </a:solidFill>
                <a:latin typeface="+mj-lt"/>
              </a:rPr>
              <a:t>Hoa quả, rau củ tươi,...</a:t>
            </a:r>
            <a:endParaRPr lang="en-US" dirty="0">
              <a:solidFill>
                <a:schemeClr val="tx1"/>
              </a:solidFill>
              <a:latin typeface="+mj-lt"/>
            </a:endParaRPr>
          </a:p>
        </p:txBody>
      </p:sp>
      <p:sp>
        <p:nvSpPr>
          <p:cNvPr id="12" name="Rectangle 11">
            <a:extLst>
              <a:ext uri="{FF2B5EF4-FFF2-40B4-BE49-F238E27FC236}">
                <a16:creationId xmlns:a16="http://schemas.microsoft.com/office/drawing/2014/main" id="{A5D6F10E-9881-4F64-A941-C53A2606CD80}"/>
              </a:ext>
            </a:extLst>
          </p:cNvPr>
          <p:cNvSpPr/>
          <p:nvPr/>
        </p:nvSpPr>
        <p:spPr>
          <a:xfrm>
            <a:off x="8565963" y="5524337"/>
            <a:ext cx="3251089" cy="10205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0000"/>
              </a:lnSpc>
            </a:pPr>
            <a:r>
              <a:rPr lang="vi-VN" b="1" dirty="0">
                <a:solidFill>
                  <a:schemeClr val="tx1"/>
                </a:solidFill>
                <a:latin typeface="+mj-lt"/>
              </a:rPr>
              <a:t>Thiếu: </a:t>
            </a:r>
            <a:r>
              <a:rPr lang="vi-VN" dirty="0">
                <a:solidFill>
                  <a:schemeClr val="tx1"/>
                </a:solidFill>
                <a:latin typeface="+mj-lt"/>
              </a:rPr>
              <a:t>mệt mỏi, da khô, thiếu máu, sụt cân, mệt mỏi,...</a:t>
            </a:r>
          </a:p>
          <a:p>
            <a:pPr>
              <a:lnSpc>
                <a:spcPct val="120000"/>
              </a:lnSpc>
            </a:pPr>
            <a:r>
              <a:rPr lang="vi-VN" b="1" dirty="0">
                <a:solidFill>
                  <a:schemeClr val="tx1"/>
                </a:solidFill>
                <a:latin typeface="+mj-lt"/>
              </a:rPr>
              <a:t>Thừa: </a:t>
            </a:r>
            <a:r>
              <a:rPr lang="vi-VN" dirty="0">
                <a:solidFill>
                  <a:schemeClr val="tx1"/>
                </a:solidFill>
                <a:latin typeface="+mj-lt"/>
              </a:rPr>
              <a:t>chóng mặt, buồn nôn,..</a:t>
            </a:r>
            <a:endParaRPr lang="en-US" dirty="0">
              <a:solidFill>
                <a:schemeClr val="tx1"/>
              </a:solidFill>
              <a:latin typeface="+mj-lt"/>
            </a:endParaRPr>
          </a:p>
        </p:txBody>
      </p:sp>
    </p:spTree>
    <p:extLst>
      <p:ext uri="{BB962C8B-B14F-4D97-AF65-F5344CB8AC3E}">
        <p14:creationId xmlns:p14="http://schemas.microsoft.com/office/powerpoint/2010/main" val="54223292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left)">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left)">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p:bldP spid="9" grpId="0" animBg="1"/>
      <p:bldP spid="10" grpId="0" animBg="1"/>
      <p:bldP spid="11" grpId="0" animBg="1"/>
      <p:bldP spid="12"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76070AB-6C15-617D-3394-81EC14FEFD95}"/>
              </a:ext>
            </a:extLst>
          </p:cNvPr>
          <p:cNvSpPr txBox="1"/>
          <p:nvPr/>
        </p:nvSpPr>
        <p:spPr>
          <a:xfrm>
            <a:off x="336884" y="773569"/>
            <a:ext cx="11210223" cy="4031873"/>
          </a:xfrm>
          <a:prstGeom prst="rect">
            <a:avLst/>
          </a:prstGeom>
          <a:noFill/>
        </p:spPr>
        <p:txBody>
          <a:bodyPr wrap="square">
            <a:spAutoFit/>
          </a:bodyPr>
          <a:lstStyle/>
          <a:p>
            <a:pPr algn="just"/>
            <a:r>
              <a:rPr lang="vi-VN" sz="3200" b="1" dirty="0">
                <a:solidFill>
                  <a:srgbClr val="FF0000"/>
                </a:solidFill>
                <a:latin typeface="+mj-lt"/>
              </a:rPr>
              <a:t>2.</a:t>
            </a:r>
            <a:r>
              <a:rPr lang="vi-VN" sz="3200" b="1" i="0" dirty="0">
                <a:solidFill>
                  <a:srgbClr val="FF0000"/>
                </a:solidFill>
                <a:effectLst/>
                <a:latin typeface="+mj-lt"/>
              </a:rPr>
              <a:t>Vai trò của chất dinh dưỡng đối với động vật:</a:t>
            </a:r>
          </a:p>
          <a:p>
            <a:pPr algn="just"/>
            <a:endParaRPr lang="vi-VN" sz="3200" b="0" i="0" dirty="0">
              <a:solidFill>
                <a:srgbClr val="212529"/>
              </a:solidFill>
              <a:effectLst/>
              <a:latin typeface="+mj-lt"/>
            </a:endParaRPr>
          </a:p>
          <a:p>
            <a:pPr marL="457200" indent="-457200" algn="just">
              <a:buFontTx/>
              <a:buChar char="-"/>
            </a:pPr>
            <a:r>
              <a:rPr lang="vi-VN" sz="3200" b="0" i="0" dirty="0">
                <a:solidFill>
                  <a:srgbClr val="212529"/>
                </a:solidFill>
                <a:effectLst/>
                <a:latin typeface="+mj-lt"/>
              </a:rPr>
              <a:t>Thức ăn của động vật chứa các loại chất dinh dưỡng cần cho cơ thể, trong đó những chất dinh dưỡng động vật cần với lượng lớn như chất đạm (protein), chất bột đường (carbohydrate) và chất béo (lipid). </a:t>
            </a:r>
          </a:p>
          <a:p>
            <a:pPr marL="457200" indent="-457200" algn="just">
              <a:buFontTx/>
              <a:buChar char="-"/>
            </a:pPr>
            <a:r>
              <a:rPr lang="vi-VN" sz="3200" b="0" i="0" dirty="0">
                <a:solidFill>
                  <a:srgbClr val="212529"/>
                </a:solidFill>
                <a:effectLst/>
                <a:latin typeface="+mj-lt"/>
              </a:rPr>
              <a:t>Những chất cơ thể cần ít hơn nhưng không thể thiếu là vitamin và chất khoáng.</a:t>
            </a:r>
          </a:p>
        </p:txBody>
      </p:sp>
    </p:spTree>
    <p:extLst>
      <p:ext uri="{BB962C8B-B14F-4D97-AF65-F5344CB8AC3E}">
        <p14:creationId xmlns:p14="http://schemas.microsoft.com/office/powerpoint/2010/main" val="12773593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625"/>
        <p:cNvGrpSpPr/>
        <p:nvPr/>
      </p:nvGrpSpPr>
      <p:grpSpPr>
        <a:xfrm>
          <a:off x="0" y="0"/>
          <a:ext cx="0" cy="0"/>
          <a:chOff x="0" y="0"/>
          <a:chExt cx="0" cy="0"/>
        </a:xfrm>
      </p:grpSpPr>
      <p:pic>
        <p:nvPicPr>
          <p:cNvPr id="176" name="Đồng hồ đếm ngược 3 phút gây sốc  3 Minute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9254653" y="206567"/>
            <a:ext cx="2937347" cy="1805651"/>
          </a:xfrm>
          <a:prstGeom prst="rect">
            <a:avLst/>
          </a:prstGeom>
        </p:spPr>
      </p:pic>
      <p:pic>
        <p:nvPicPr>
          <p:cNvPr id="2" name="mix_3m07s (audio-joiner.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2292000" y="2759789"/>
            <a:ext cx="812800" cy="812800"/>
          </a:xfrm>
          <a:prstGeom prst="rect">
            <a:avLst/>
          </a:prstGeom>
        </p:spPr>
      </p:pic>
      <p:sp>
        <p:nvSpPr>
          <p:cNvPr id="4" name="TextBox 3">
            <a:extLst>
              <a:ext uri="{FF2B5EF4-FFF2-40B4-BE49-F238E27FC236}">
                <a16:creationId xmlns:a16="http://schemas.microsoft.com/office/drawing/2014/main" id="{057F9635-65E9-D4E0-3058-5E738F246236}"/>
              </a:ext>
            </a:extLst>
          </p:cNvPr>
          <p:cNvSpPr txBox="1"/>
          <p:nvPr/>
        </p:nvSpPr>
        <p:spPr>
          <a:xfrm>
            <a:off x="833158" y="684250"/>
            <a:ext cx="7504875" cy="4450449"/>
          </a:xfrm>
          <a:prstGeom prst="rect">
            <a:avLst/>
          </a:prstGeom>
          <a:noFill/>
        </p:spPr>
        <p:txBody>
          <a:bodyPr wrap="square">
            <a:spAutoFit/>
          </a:bodyPr>
          <a:lstStyle/>
          <a:p>
            <a:pPr algn="ctr"/>
            <a:r>
              <a:rPr lang="en-US" sz="3600" b="1" dirty="0">
                <a:solidFill>
                  <a:srgbClr val="FF0000"/>
                </a:solidFill>
                <a:latin typeface="Times New Roman" panose="02020603050405020304" pitchFamily="18" charset="0"/>
                <a:cs typeface="Times New Roman" panose="02020603050405020304" pitchFamily="18" charset="0"/>
              </a:rPr>
              <a:t>THẢO LUẬN NHÓM ( 3 </a:t>
            </a:r>
            <a:r>
              <a:rPr lang="en-US" sz="3600" b="1" dirty="0" err="1">
                <a:solidFill>
                  <a:srgbClr val="FF0000"/>
                </a:solidFill>
                <a:latin typeface="Times New Roman" panose="02020603050405020304" pitchFamily="18" charset="0"/>
                <a:cs typeface="Times New Roman" panose="02020603050405020304" pitchFamily="18" charset="0"/>
              </a:rPr>
              <a:t>phút</a:t>
            </a:r>
            <a:r>
              <a:rPr lang="en-US" sz="3600" b="1" dirty="0">
                <a:solidFill>
                  <a:srgbClr val="FF0000"/>
                </a:solidFill>
                <a:latin typeface="Times New Roman" panose="02020603050405020304" pitchFamily="18" charset="0"/>
                <a:cs typeface="Times New Roman" panose="02020603050405020304" pitchFamily="18" charset="0"/>
              </a:rPr>
              <a:t>)</a:t>
            </a:r>
          </a:p>
          <a:p>
            <a:pPr algn="ctr"/>
            <a:r>
              <a:rPr lang="en-US" sz="3600" dirty="0">
                <a:latin typeface="Times New Roman" panose="02020603050405020304" pitchFamily="18" charset="0"/>
                <a:cs typeface="Times New Roman" panose="02020603050405020304" pitchFamily="18" charset="0"/>
              </a:rPr>
              <a:t> ( 2 </a:t>
            </a:r>
            <a:r>
              <a:rPr lang="en-US" sz="3600" dirty="0" err="1">
                <a:latin typeface="Times New Roman" panose="02020603050405020304" pitchFamily="18" charset="0"/>
                <a:cs typeface="Times New Roman" panose="02020603050405020304" pitchFamily="18" charset="0"/>
              </a:rPr>
              <a:t>hs</a:t>
            </a:r>
            <a:r>
              <a:rPr lang="en-US" sz="3600" dirty="0">
                <a:latin typeface="Times New Roman" panose="02020603050405020304" pitchFamily="18" charset="0"/>
                <a:cs typeface="Times New Roman" panose="02020603050405020304" pitchFamily="18" charset="0"/>
              </a:rPr>
              <a:t> )</a:t>
            </a:r>
          </a:p>
          <a:p>
            <a:pPr algn="just">
              <a:lnSpc>
                <a:spcPct val="120000"/>
              </a:lnSpc>
            </a:pPr>
            <a:r>
              <a:rPr lang="en-US" sz="3200" b="1" u="sng" dirty="0" err="1">
                <a:latin typeface="Times New Roman" panose="02020603050405020304" pitchFamily="18" charset="0"/>
                <a:cs typeface="Times New Roman" panose="02020603050405020304" pitchFamily="18" charset="0"/>
              </a:rPr>
              <a:t>Câu</a:t>
            </a:r>
            <a:r>
              <a:rPr lang="en-US" sz="3200" b="1" u="sng" dirty="0">
                <a:latin typeface="Times New Roman" panose="02020603050405020304" pitchFamily="18" charset="0"/>
                <a:cs typeface="Times New Roman" panose="02020603050405020304" pitchFamily="18" charset="0"/>
              </a:rPr>
              <a:t> 1</a:t>
            </a:r>
            <a:r>
              <a:rPr lang="en-US" sz="3200" dirty="0">
                <a:latin typeface="Times New Roman" panose="02020603050405020304" pitchFamily="18" charset="0"/>
                <a:cs typeface="Times New Roman" panose="02020603050405020304" pitchFamily="18" charset="0"/>
              </a:rPr>
              <a:t>: </a:t>
            </a:r>
            <a:r>
              <a:rPr lang="vi-VN" sz="3200" dirty="0">
                <a:latin typeface="+mj-lt"/>
              </a:rPr>
              <a:t>Phân tử nước được cấu tạo từ những nguyên tố nào? Trong phân tử nước, các nguyên tử liên kết với nhau bằng liên kết gì?</a:t>
            </a:r>
          </a:p>
          <a:p>
            <a:r>
              <a:rPr lang="en-US" sz="3200" b="1" u="sng" dirty="0" err="1">
                <a:latin typeface="Times New Roman" panose="02020603050405020304" pitchFamily="18" charset="0"/>
                <a:cs typeface="Times New Roman" panose="02020603050405020304" pitchFamily="18" charset="0"/>
              </a:rPr>
              <a:t>Câu</a:t>
            </a:r>
            <a:r>
              <a:rPr lang="en-US" sz="3200" b="1" u="sng" dirty="0">
                <a:latin typeface="Times New Roman" panose="02020603050405020304" pitchFamily="18" charset="0"/>
                <a:cs typeface="Times New Roman" panose="02020603050405020304" pitchFamily="18" charset="0"/>
              </a:rPr>
              <a:t> 2</a:t>
            </a:r>
            <a:r>
              <a:rPr lang="en-US" sz="3200" dirty="0">
                <a:latin typeface="Times New Roman" panose="02020603050405020304" pitchFamily="18" charset="0"/>
                <a:cs typeface="Times New Roman" panose="02020603050405020304" pitchFamily="18" charset="0"/>
              </a:rPr>
              <a:t>: </a:t>
            </a:r>
            <a:r>
              <a:rPr lang="vi-VN" sz="3200" dirty="0">
                <a:latin typeface="+mj-lt"/>
              </a:rPr>
              <a:t>Tính phân cực của phân tử nước được thể hiện như thế nào?</a:t>
            </a:r>
            <a:endParaRPr lang="en-US" sz="3200" dirty="0">
              <a:latin typeface="+mj-lt"/>
            </a:endParaRPr>
          </a:p>
          <a:p>
            <a:endParaRPr lang="vi-VN" sz="3200"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55537564-B675-088E-3EB9-E97DE64B1DF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23209" y="3560968"/>
            <a:ext cx="3854316" cy="314746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1146" fill="hold"/>
                                        <p:tgtEl>
                                          <p:spTgt spid="176"/>
                                        </p:tgtEl>
                                      </p:cBhvr>
                                    </p:cmd>
                                  </p:childTnLst>
                                </p:cTn>
                              </p:par>
                              <p:par>
                                <p:cTn id="7" presetID="1" presetClass="mediacall" presetSubtype="0" fill="hold" nodeType="withEffect">
                                  <p:stCondLst>
                                    <p:cond delay="0"/>
                                  </p:stCondLst>
                                  <p:childTnLst>
                                    <p:cmd type="call" cmd="playFrom(0.0)">
                                      <p:cBhvr>
                                        <p:cTn id="8" dur="18766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176"/>
                </p:tgtEl>
              </p:cMediaNode>
            </p:video>
            <p:audio>
              <p:cMediaNode vol="80000">
                <p:cTn id="10" fill="hold" display="0">
                  <p:stCondLst>
                    <p:cond delay="indefinite"/>
                  </p:stCondLst>
                  <p:endCondLst>
                    <p:cond evt="onStopAudio" delay="0">
                      <p:tgtEl>
                        <p:sldTgt/>
                      </p:tgtEl>
                    </p:cond>
                  </p:endCondLst>
                </p:cTn>
                <p:tgtEl>
                  <p:spTgt spid="2"/>
                </p:tgtEl>
              </p:cMediaNode>
            </p:audio>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7118FFAA-287F-490F-90F8-6F9923AF003C}"/>
              </a:ext>
            </a:extLst>
          </p:cNvPr>
          <p:cNvSpPr/>
          <p:nvPr/>
        </p:nvSpPr>
        <p:spPr>
          <a:xfrm>
            <a:off x="495300" y="495301"/>
            <a:ext cx="11134725" cy="1766954"/>
          </a:xfrm>
          <a:prstGeom prst="roundRect">
            <a:avLst/>
          </a:prstGeom>
          <a:noFill/>
          <a:ln w="28575">
            <a:solidFill>
              <a:srgbClr val="0099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3321E5E5-2C1C-462D-B8A7-8E8195AE0D72}"/>
              </a:ext>
            </a:extLst>
          </p:cNvPr>
          <p:cNvSpPr txBox="1"/>
          <p:nvPr/>
        </p:nvSpPr>
        <p:spPr>
          <a:xfrm>
            <a:off x="1151211" y="785493"/>
            <a:ext cx="10281179" cy="1389996"/>
          </a:xfrm>
          <a:prstGeom prst="rect">
            <a:avLst/>
          </a:prstGeom>
          <a:noFill/>
        </p:spPr>
        <p:txBody>
          <a:bodyPr wrap="square" rtlCol="0">
            <a:spAutoFit/>
          </a:bodyPr>
          <a:lstStyle/>
          <a:p>
            <a:pPr algn="just">
              <a:lnSpc>
                <a:spcPct val="120000"/>
              </a:lnSpc>
            </a:pPr>
            <a:r>
              <a:rPr lang="vi-VN" sz="2400" b="1" i="1" dirty="0">
                <a:latin typeface="+mj-lt"/>
              </a:rPr>
              <a:t>Quan sát một cây trưởng thành to lớn được phát triển từ một hạt nhỏ xíu ban đầu, có bao giờ em tự hỏi: </a:t>
            </a:r>
            <a:r>
              <a:rPr lang="vi-VN" sz="2400" b="1" i="1" dirty="0">
                <a:solidFill>
                  <a:srgbClr val="C00000"/>
                </a:solidFill>
                <a:latin typeface="+mj-lt"/>
              </a:rPr>
              <a:t>Nhờ đâu mà cây có thể lớn lên được? Nguyên liệu để tạo nên sự hay đổi kì diệu đó là gì?</a:t>
            </a:r>
            <a:endParaRPr lang="en-US" sz="2400" b="1" i="1" dirty="0">
              <a:solidFill>
                <a:srgbClr val="C00000"/>
              </a:solidFill>
              <a:latin typeface="+mj-lt"/>
            </a:endParaRPr>
          </a:p>
        </p:txBody>
      </p:sp>
      <p:pic>
        <p:nvPicPr>
          <p:cNvPr id="16" name="Picture 15" descr="Icon&#10;&#10;Description automatically generated">
            <a:extLst>
              <a:ext uri="{FF2B5EF4-FFF2-40B4-BE49-F238E27FC236}">
                <a16:creationId xmlns:a16="http://schemas.microsoft.com/office/drawing/2014/main" id="{58F7701B-B761-4B2B-A9F3-24FE3B19BA84}"/>
              </a:ext>
            </a:extLst>
          </p:cNvPr>
          <p:cNvPicPr>
            <a:picLocks noChangeAspect="1"/>
          </p:cNvPicPr>
          <p:nvPr/>
        </p:nvPicPr>
        <p:blipFill rotWithShape="1">
          <a:blip r:embed="rId2">
            <a:extLst>
              <a:ext uri="{28A0092B-C50C-407E-A947-70E740481C1C}">
                <a14:useLocalDpi xmlns:a14="http://schemas.microsoft.com/office/drawing/2010/main" val="0"/>
              </a:ext>
            </a:extLst>
          </a:blip>
          <a:srcRect l="14024" t="14426" r="14362" b="15001"/>
          <a:stretch/>
        </p:blipFill>
        <p:spPr>
          <a:xfrm>
            <a:off x="228002" y="170055"/>
            <a:ext cx="1063215" cy="1047750"/>
          </a:xfrm>
          <a:prstGeom prst="rect">
            <a:avLst/>
          </a:prstGeom>
        </p:spPr>
      </p:pic>
      <p:pic>
        <p:nvPicPr>
          <p:cNvPr id="3074" name="Picture 2">
            <a:extLst>
              <a:ext uri="{FF2B5EF4-FFF2-40B4-BE49-F238E27FC236}">
                <a16:creationId xmlns:a16="http://schemas.microsoft.com/office/drawing/2014/main" id="{BF2BAE27-0F69-477D-71D2-A4E425CBBE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29572" y="2785202"/>
            <a:ext cx="5284949" cy="345836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E740813-D297-07D1-BDE8-C70A47FA14E4}"/>
              </a:ext>
            </a:extLst>
          </p:cNvPr>
          <p:cNvSpPr txBox="1"/>
          <p:nvPr/>
        </p:nvSpPr>
        <p:spPr>
          <a:xfrm>
            <a:off x="228002" y="2990855"/>
            <a:ext cx="6097712" cy="3539430"/>
          </a:xfrm>
          <a:prstGeom prst="rect">
            <a:avLst/>
          </a:prstGeom>
          <a:noFill/>
        </p:spPr>
        <p:txBody>
          <a:bodyPr wrap="square">
            <a:spAutoFit/>
          </a:bodyPr>
          <a:lstStyle/>
          <a:p>
            <a:pPr algn="just"/>
            <a:r>
              <a:rPr lang="vi-VN" sz="3200" b="0" i="0" dirty="0">
                <a:solidFill>
                  <a:srgbClr val="000000"/>
                </a:solidFill>
                <a:effectLst/>
                <a:latin typeface="+mj-lt"/>
              </a:rPr>
              <a:t>- Cây lớn lên nhờ sự tăng lên về số lượng và kích thước của tế bào trong cơ thể do sự lớn lên và phân chia của tế bào.</a:t>
            </a:r>
          </a:p>
          <a:p>
            <a:pPr algn="just"/>
            <a:r>
              <a:rPr lang="vi-VN" sz="3200" b="0" i="0" dirty="0">
                <a:solidFill>
                  <a:srgbClr val="000000"/>
                </a:solidFill>
                <a:effectLst/>
                <a:latin typeface="+mj-lt"/>
              </a:rPr>
              <a:t>- Nguyên liệu để tạo nên sự thay đổi về kích thước của cây là nước và chất dinh dưỡng.</a:t>
            </a:r>
          </a:p>
        </p:txBody>
      </p:sp>
    </p:spTree>
    <p:extLst>
      <p:ext uri="{BB962C8B-B14F-4D97-AF65-F5344CB8AC3E}">
        <p14:creationId xmlns:p14="http://schemas.microsoft.com/office/powerpoint/2010/main" val="69361077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22050E3-0C25-9B52-691E-492C4D4E4CAB}"/>
              </a:ext>
            </a:extLst>
          </p:cNvPr>
          <p:cNvSpPr txBox="1"/>
          <p:nvPr/>
        </p:nvSpPr>
        <p:spPr>
          <a:xfrm>
            <a:off x="4032985" y="279133"/>
            <a:ext cx="3128211" cy="64633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vi-VN" sz="3600" b="1" dirty="0">
                <a:solidFill>
                  <a:srgbClr val="FF0000"/>
                </a:solidFill>
                <a:latin typeface="+mj-lt"/>
              </a:rPr>
              <a:t>LUYỆN TẬP </a:t>
            </a:r>
          </a:p>
        </p:txBody>
      </p:sp>
    </p:spTree>
    <p:extLst>
      <p:ext uri="{BB962C8B-B14F-4D97-AF65-F5344CB8AC3E}">
        <p14:creationId xmlns:p14="http://schemas.microsoft.com/office/powerpoint/2010/main" val="34862594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ED3CF48-43B9-DAE8-4F1C-823B331E56B6}"/>
              </a:ext>
            </a:extLst>
          </p:cNvPr>
          <p:cNvSpPr txBox="1"/>
          <p:nvPr/>
        </p:nvSpPr>
        <p:spPr>
          <a:xfrm>
            <a:off x="779646" y="773570"/>
            <a:ext cx="10404910" cy="443583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lnSpc>
                <a:spcPct val="150000"/>
              </a:lnSpc>
            </a:pPr>
            <a:r>
              <a:rPr lang="vi-VN" sz="3200" b="1" i="1" dirty="0">
                <a:solidFill>
                  <a:srgbClr val="00B0F0"/>
                </a:solidFill>
                <a:latin typeface="+mj-lt"/>
              </a:rPr>
              <a:t>Câu 1</a:t>
            </a:r>
            <a:r>
              <a:rPr lang="vi-VN" sz="3200" b="1" i="1" dirty="0">
                <a:solidFill>
                  <a:srgbClr val="00B0F0"/>
                </a:solidFill>
                <a:effectLst/>
                <a:latin typeface="+mj-lt"/>
              </a:rPr>
              <a:t>: Nước là dung môi hoà tan nhiều chất trong cơ thể sống vì chúng có:</a:t>
            </a:r>
          </a:p>
          <a:p>
            <a:pPr algn="just">
              <a:lnSpc>
                <a:spcPct val="150000"/>
              </a:lnSpc>
            </a:pPr>
            <a:r>
              <a:rPr lang="vi-VN" sz="3200" b="1" i="0" dirty="0">
                <a:solidFill>
                  <a:srgbClr val="000000"/>
                </a:solidFill>
                <a:effectLst/>
                <a:latin typeface="+mj-lt"/>
              </a:rPr>
              <a:t>A.</a:t>
            </a:r>
            <a:r>
              <a:rPr lang="vi-VN" sz="3200" b="0" i="0" dirty="0">
                <a:solidFill>
                  <a:srgbClr val="000000"/>
                </a:solidFill>
                <a:effectLst/>
                <a:latin typeface="+mj-lt"/>
              </a:rPr>
              <a:t> nhiệt dung riêng cao.</a:t>
            </a:r>
            <a:endParaRPr lang="vi-VN" sz="3200" b="0" i="0" dirty="0">
              <a:solidFill>
                <a:srgbClr val="212529"/>
              </a:solidFill>
              <a:effectLst/>
              <a:latin typeface="+mj-lt"/>
            </a:endParaRPr>
          </a:p>
          <a:p>
            <a:pPr algn="just">
              <a:lnSpc>
                <a:spcPct val="150000"/>
              </a:lnSpc>
            </a:pPr>
            <a:r>
              <a:rPr lang="vi-VN" sz="3200" b="1" i="0" dirty="0">
                <a:solidFill>
                  <a:srgbClr val="000000"/>
                </a:solidFill>
                <a:effectLst/>
                <a:latin typeface="+mj-lt"/>
              </a:rPr>
              <a:t>B.</a:t>
            </a:r>
            <a:r>
              <a:rPr lang="vi-VN" sz="3200" b="0" i="0" dirty="0">
                <a:solidFill>
                  <a:srgbClr val="000000"/>
                </a:solidFill>
                <a:effectLst/>
                <a:latin typeface="+mj-lt"/>
              </a:rPr>
              <a:t> liên kết hydrogen giữa các phân tử.</a:t>
            </a:r>
            <a:endParaRPr lang="vi-VN" sz="3200" b="0" i="0" dirty="0">
              <a:solidFill>
                <a:srgbClr val="212529"/>
              </a:solidFill>
              <a:effectLst/>
              <a:latin typeface="+mj-lt"/>
            </a:endParaRPr>
          </a:p>
          <a:p>
            <a:pPr algn="just">
              <a:lnSpc>
                <a:spcPct val="150000"/>
              </a:lnSpc>
            </a:pPr>
            <a:r>
              <a:rPr lang="vi-VN" sz="3200" b="1" i="0" dirty="0">
                <a:solidFill>
                  <a:srgbClr val="000000"/>
                </a:solidFill>
                <a:effectLst/>
                <a:latin typeface="+mj-lt"/>
              </a:rPr>
              <a:t>C.</a:t>
            </a:r>
            <a:r>
              <a:rPr lang="vi-VN" sz="3200" b="0" i="0" dirty="0">
                <a:solidFill>
                  <a:srgbClr val="000000"/>
                </a:solidFill>
                <a:effectLst/>
                <a:latin typeface="+mj-lt"/>
              </a:rPr>
              <a:t> nhiệt bay hơi cao</a:t>
            </a:r>
          </a:p>
          <a:p>
            <a:pPr algn="just">
              <a:lnSpc>
                <a:spcPct val="150000"/>
              </a:lnSpc>
            </a:pPr>
            <a:r>
              <a:rPr lang="vi-VN" sz="3200" b="1" i="0" dirty="0">
                <a:solidFill>
                  <a:srgbClr val="000000"/>
                </a:solidFill>
                <a:effectLst/>
                <a:latin typeface="+mj-lt"/>
              </a:rPr>
              <a:t>D.</a:t>
            </a:r>
            <a:r>
              <a:rPr lang="vi-VN" sz="3200" b="0" i="0" dirty="0">
                <a:solidFill>
                  <a:srgbClr val="000000"/>
                </a:solidFill>
                <a:effectLst/>
                <a:latin typeface="+mj-lt"/>
              </a:rPr>
              <a:t> tính phân cực.</a:t>
            </a:r>
            <a:endParaRPr lang="vi-VN" sz="3200" b="0" i="0" dirty="0">
              <a:solidFill>
                <a:srgbClr val="212529"/>
              </a:solidFill>
              <a:effectLst/>
              <a:latin typeface="+mj-lt"/>
            </a:endParaRPr>
          </a:p>
        </p:txBody>
      </p:sp>
    </p:spTree>
    <p:extLst>
      <p:ext uri="{BB962C8B-B14F-4D97-AF65-F5344CB8AC3E}">
        <p14:creationId xmlns:p14="http://schemas.microsoft.com/office/powerpoint/2010/main" val="131849680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ED3CF48-43B9-DAE8-4F1C-823B331E56B6}"/>
              </a:ext>
            </a:extLst>
          </p:cNvPr>
          <p:cNvSpPr txBox="1"/>
          <p:nvPr/>
        </p:nvSpPr>
        <p:spPr>
          <a:xfrm>
            <a:off x="779646" y="773570"/>
            <a:ext cx="10404910" cy="4435830"/>
          </a:xfrm>
          <a:prstGeom prst="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wrap="square">
            <a:spAutoFit/>
          </a:bodyPr>
          <a:lstStyle/>
          <a:p>
            <a:pPr algn="just">
              <a:lnSpc>
                <a:spcPct val="150000"/>
              </a:lnSpc>
            </a:pPr>
            <a:r>
              <a:rPr lang="vi-VN" sz="3200" b="1" i="1" dirty="0">
                <a:solidFill>
                  <a:srgbClr val="00B0F0"/>
                </a:solidFill>
                <a:latin typeface="+mj-lt"/>
              </a:rPr>
              <a:t>Câu 1</a:t>
            </a:r>
            <a:r>
              <a:rPr lang="vi-VN" sz="3200" b="1" i="1" dirty="0">
                <a:solidFill>
                  <a:srgbClr val="00B0F0"/>
                </a:solidFill>
                <a:effectLst/>
                <a:latin typeface="+mj-lt"/>
              </a:rPr>
              <a:t>: Nước là dung môi hoà tan nhiều chất trong cơ thể sống vì chúng có:</a:t>
            </a:r>
          </a:p>
          <a:p>
            <a:pPr algn="just">
              <a:lnSpc>
                <a:spcPct val="150000"/>
              </a:lnSpc>
            </a:pPr>
            <a:r>
              <a:rPr lang="vi-VN" sz="3200" b="1" i="0" dirty="0">
                <a:solidFill>
                  <a:srgbClr val="000000"/>
                </a:solidFill>
                <a:effectLst/>
                <a:latin typeface="+mj-lt"/>
              </a:rPr>
              <a:t>A.</a:t>
            </a:r>
            <a:r>
              <a:rPr lang="vi-VN" sz="3200" b="0" i="0" dirty="0">
                <a:solidFill>
                  <a:srgbClr val="000000"/>
                </a:solidFill>
                <a:effectLst/>
                <a:latin typeface="+mj-lt"/>
              </a:rPr>
              <a:t> nhiệt dung riêng cao.</a:t>
            </a:r>
            <a:endParaRPr lang="vi-VN" sz="3200" b="0" i="0" dirty="0">
              <a:solidFill>
                <a:srgbClr val="212529"/>
              </a:solidFill>
              <a:effectLst/>
              <a:latin typeface="+mj-lt"/>
            </a:endParaRPr>
          </a:p>
          <a:p>
            <a:pPr algn="just">
              <a:lnSpc>
                <a:spcPct val="150000"/>
              </a:lnSpc>
            </a:pPr>
            <a:r>
              <a:rPr lang="vi-VN" sz="3200" b="1" i="0" dirty="0">
                <a:solidFill>
                  <a:srgbClr val="000000"/>
                </a:solidFill>
                <a:effectLst/>
                <a:latin typeface="+mj-lt"/>
              </a:rPr>
              <a:t>B.</a:t>
            </a:r>
            <a:r>
              <a:rPr lang="vi-VN" sz="3200" b="0" i="0" dirty="0">
                <a:solidFill>
                  <a:srgbClr val="000000"/>
                </a:solidFill>
                <a:effectLst/>
                <a:latin typeface="+mj-lt"/>
              </a:rPr>
              <a:t> liên kết hydrogen giữa các phân tử.</a:t>
            </a:r>
            <a:endParaRPr lang="vi-VN" sz="3200" b="0" i="0" dirty="0">
              <a:solidFill>
                <a:srgbClr val="212529"/>
              </a:solidFill>
              <a:effectLst/>
              <a:latin typeface="+mj-lt"/>
            </a:endParaRPr>
          </a:p>
          <a:p>
            <a:pPr algn="just">
              <a:lnSpc>
                <a:spcPct val="150000"/>
              </a:lnSpc>
            </a:pPr>
            <a:r>
              <a:rPr lang="vi-VN" sz="3200" b="1" i="0" dirty="0">
                <a:solidFill>
                  <a:srgbClr val="000000"/>
                </a:solidFill>
                <a:effectLst/>
                <a:latin typeface="+mj-lt"/>
              </a:rPr>
              <a:t>C.</a:t>
            </a:r>
            <a:r>
              <a:rPr lang="vi-VN" sz="3200" b="0" i="0" dirty="0">
                <a:solidFill>
                  <a:srgbClr val="000000"/>
                </a:solidFill>
                <a:effectLst/>
                <a:latin typeface="+mj-lt"/>
              </a:rPr>
              <a:t> nhiệt bay hơi cao</a:t>
            </a:r>
          </a:p>
          <a:p>
            <a:pPr algn="just">
              <a:lnSpc>
                <a:spcPct val="150000"/>
              </a:lnSpc>
            </a:pPr>
            <a:r>
              <a:rPr lang="vi-VN" sz="3200" b="1" i="0" dirty="0">
                <a:solidFill>
                  <a:srgbClr val="FF0000"/>
                </a:solidFill>
                <a:effectLst/>
                <a:latin typeface="+mj-lt"/>
              </a:rPr>
              <a:t>D.</a:t>
            </a:r>
            <a:r>
              <a:rPr lang="vi-VN" sz="3200" b="0" i="0" dirty="0">
                <a:solidFill>
                  <a:srgbClr val="FF0000"/>
                </a:solidFill>
                <a:effectLst/>
                <a:latin typeface="+mj-lt"/>
              </a:rPr>
              <a:t> tính phân cực.</a:t>
            </a:r>
          </a:p>
        </p:txBody>
      </p:sp>
    </p:spTree>
    <p:extLst>
      <p:ext uri="{BB962C8B-B14F-4D97-AF65-F5344CB8AC3E}">
        <p14:creationId xmlns:p14="http://schemas.microsoft.com/office/powerpoint/2010/main" val="194093149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7CC79C9-0653-DD36-B7A5-E0B6C407534C}"/>
              </a:ext>
            </a:extLst>
          </p:cNvPr>
          <p:cNvSpPr txBox="1"/>
          <p:nvPr/>
        </p:nvSpPr>
        <p:spPr>
          <a:xfrm>
            <a:off x="385012" y="151179"/>
            <a:ext cx="10279780" cy="656333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lnSpc>
                <a:spcPct val="150000"/>
              </a:lnSpc>
            </a:pPr>
            <a:r>
              <a:rPr lang="vi-VN" sz="2900" b="1" i="1" dirty="0">
                <a:solidFill>
                  <a:srgbClr val="00B0F0"/>
                </a:solidFill>
                <a:effectLst/>
                <a:latin typeface="+mj-lt"/>
              </a:rPr>
              <a:t>Câu 2: Khi tìm kiếm sự sống ở các hành tinh khác trong vũ trụ, các nhà khoa học trước hết tìm kiếm xem ở đó có nước hay không vì:</a:t>
            </a:r>
          </a:p>
          <a:p>
            <a:pPr algn="just"/>
            <a:r>
              <a:rPr lang="vi-VN" sz="2900" b="1" i="0" dirty="0">
                <a:solidFill>
                  <a:srgbClr val="000000"/>
                </a:solidFill>
                <a:effectLst/>
                <a:latin typeface="+mj-lt"/>
              </a:rPr>
              <a:t>A.</a:t>
            </a:r>
            <a:r>
              <a:rPr lang="vi-VN" sz="2900" b="0" i="0" dirty="0">
                <a:solidFill>
                  <a:srgbClr val="000000"/>
                </a:solidFill>
                <a:effectLst/>
                <a:latin typeface="+mj-lt"/>
              </a:rPr>
              <a:t> nước được cấu tạo từ các nguyên tố quan trọng là oxygen và hydrogen.</a:t>
            </a:r>
            <a:endParaRPr lang="vi-VN" sz="2900" b="0" i="0" dirty="0">
              <a:solidFill>
                <a:srgbClr val="212529"/>
              </a:solidFill>
              <a:effectLst/>
              <a:latin typeface="+mj-lt"/>
            </a:endParaRPr>
          </a:p>
          <a:p>
            <a:pPr algn="just"/>
            <a:endParaRPr lang="vi-VN" sz="2900" b="1" i="0" dirty="0">
              <a:solidFill>
                <a:srgbClr val="000000"/>
              </a:solidFill>
              <a:effectLst/>
              <a:latin typeface="+mj-lt"/>
            </a:endParaRPr>
          </a:p>
          <a:p>
            <a:pPr algn="just"/>
            <a:r>
              <a:rPr lang="vi-VN" sz="2900" b="1" i="0" dirty="0">
                <a:solidFill>
                  <a:srgbClr val="000000"/>
                </a:solidFill>
                <a:effectLst/>
                <a:latin typeface="+mj-lt"/>
              </a:rPr>
              <a:t>B.</a:t>
            </a:r>
            <a:r>
              <a:rPr lang="vi-VN" sz="2900" b="0" i="0" dirty="0">
                <a:solidFill>
                  <a:srgbClr val="000000"/>
                </a:solidFill>
                <a:effectLst/>
                <a:latin typeface="+mj-lt"/>
              </a:rPr>
              <a:t> nước là thành phần chủ yếu của mọi tế bào và cơ thể sống, giúp tế bào tiến hành chuyển hoá vật chất và duy trì sự sống.</a:t>
            </a:r>
            <a:endParaRPr lang="vi-VN" sz="2900" b="0" i="0" dirty="0">
              <a:solidFill>
                <a:srgbClr val="212529"/>
              </a:solidFill>
              <a:effectLst/>
              <a:latin typeface="+mj-lt"/>
            </a:endParaRPr>
          </a:p>
          <a:p>
            <a:pPr algn="just"/>
            <a:endParaRPr lang="vi-VN" sz="2900" b="1" i="0" dirty="0">
              <a:solidFill>
                <a:srgbClr val="000000"/>
              </a:solidFill>
              <a:effectLst/>
              <a:latin typeface="+mj-lt"/>
            </a:endParaRPr>
          </a:p>
          <a:p>
            <a:pPr algn="just"/>
            <a:r>
              <a:rPr lang="vi-VN" sz="2900" b="1" i="0" dirty="0">
                <a:solidFill>
                  <a:srgbClr val="000000"/>
                </a:solidFill>
                <a:effectLst/>
                <a:latin typeface="+mj-lt"/>
              </a:rPr>
              <a:t>C.</a:t>
            </a:r>
            <a:r>
              <a:rPr lang="vi-VN" sz="2900" b="0" i="0" dirty="0">
                <a:solidFill>
                  <a:srgbClr val="000000"/>
                </a:solidFill>
                <a:effectLst/>
                <a:latin typeface="+mj-lt"/>
              </a:rPr>
              <a:t> nước là dung môi hoà tan nhiều chất cần thiết cho các hoạt động sống của tế bào.</a:t>
            </a:r>
          </a:p>
          <a:p>
            <a:pPr algn="just"/>
            <a:endParaRPr lang="vi-VN" sz="2900" b="1" i="0" dirty="0">
              <a:solidFill>
                <a:srgbClr val="000000"/>
              </a:solidFill>
              <a:effectLst/>
              <a:latin typeface="+mj-lt"/>
            </a:endParaRPr>
          </a:p>
          <a:p>
            <a:pPr algn="just"/>
            <a:r>
              <a:rPr lang="vi-VN" sz="2900" b="1" i="0" dirty="0">
                <a:solidFill>
                  <a:srgbClr val="000000"/>
                </a:solidFill>
                <a:effectLst/>
                <a:latin typeface="+mj-lt"/>
              </a:rPr>
              <a:t>D.</a:t>
            </a:r>
            <a:r>
              <a:rPr lang="vi-VN" sz="2900" b="0" i="0" dirty="0">
                <a:solidFill>
                  <a:srgbClr val="000000"/>
                </a:solidFill>
                <a:effectLst/>
                <a:latin typeface="+mj-lt"/>
              </a:rPr>
              <a:t> nước là môi trường sống của nhiều loài sinh vật</a:t>
            </a:r>
            <a:endParaRPr lang="vi-VN" sz="2900" b="0" i="0" dirty="0">
              <a:solidFill>
                <a:srgbClr val="212529"/>
              </a:solidFill>
              <a:effectLst/>
              <a:latin typeface="+mj-lt"/>
            </a:endParaRPr>
          </a:p>
        </p:txBody>
      </p:sp>
    </p:spTree>
    <p:extLst>
      <p:ext uri="{BB962C8B-B14F-4D97-AF65-F5344CB8AC3E}">
        <p14:creationId xmlns:p14="http://schemas.microsoft.com/office/powerpoint/2010/main" val="82121938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7CC79C9-0653-DD36-B7A5-E0B6C407534C}"/>
              </a:ext>
            </a:extLst>
          </p:cNvPr>
          <p:cNvSpPr txBox="1"/>
          <p:nvPr/>
        </p:nvSpPr>
        <p:spPr>
          <a:xfrm>
            <a:off x="385012" y="151179"/>
            <a:ext cx="10279780" cy="656333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lnSpc>
                <a:spcPct val="150000"/>
              </a:lnSpc>
            </a:pPr>
            <a:r>
              <a:rPr lang="vi-VN" sz="2900" b="1" i="1" dirty="0">
                <a:solidFill>
                  <a:srgbClr val="00B0F0"/>
                </a:solidFill>
                <a:effectLst/>
                <a:latin typeface="+mj-lt"/>
              </a:rPr>
              <a:t>Câu 2: Khi tìm kiếm sự sống ở các hành tinh khác trong vũ trụ, các nhà khoa học trước hết tìm kiếm xem ở đó có nước hay không vì:</a:t>
            </a:r>
          </a:p>
          <a:p>
            <a:pPr algn="just"/>
            <a:r>
              <a:rPr lang="vi-VN" sz="2900" b="1" i="0" dirty="0">
                <a:solidFill>
                  <a:srgbClr val="000000"/>
                </a:solidFill>
                <a:effectLst/>
                <a:latin typeface="+mj-lt"/>
              </a:rPr>
              <a:t>A.</a:t>
            </a:r>
            <a:r>
              <a:rPr lang="vi-VN" sz="2900" b="0" i="0" dirty="0">
                <a:solidFill>
                  <a:srgbClr val="000000"/>
                </a:solidFill>
                <a:effectLst/>
                <a:latin typeface="+mj-lt"/>
              </a:rPr>
              <a:t> nước được cấu tạo từ các nguyên tố quan trọng là oxygen và hydrogen.</a:t>
            </a:r>
            <a:endParaRPr lang="vi-VN" sz="2900" b="0" i="0" dirty="0">
              <a:solidFill>
                <a:srgbClr val="212529"/>
              </a:solidFill>
              <a:effectLst/>
              <a:latin typeface="+mj-lt"/>
            </a:endParaRPr>
          </a:p>
          <a:p>
            <a:pPr algn="just"/>
            <a:endParaRPr lang="vi-VN" sz="2900" b="1" i="0" dirty="0">
              <a:solidFill>
                <a:srgbClr val="000000"/>
              </a:solidFill>
              <a:effectLst/>
              <a:latin typeface="+mj-lt"/>
            </a:endParaRPr>
          </a:p>
          <a:p>
            <a:pPr algn="just"/>
            <a:r>
              <a:rPr lang="vi-VN" sz="2900" b="1" i="0" dirty="0">
                <a:solidFill>
                  <a:srgbClr val="FF0000"/>
                </a:solidFill>
                <a:effectLst/>
                <a:latin typeface="+mj-lt"/>
              </a:rPr>
              <a:t>B.</a:t>
            </a:r>
            <a:r>
              <a:rPr lang="vi-VN" sz="2900" b="0" i="0" dirty="0">
                <a:solidFill>
                  <a:srgbClr val="FF0000"/>
                </a:solidFill>
                <a:effectLst/>
                <a:latin typeface="+mj-lt"/>
              </a:rPr>
              <a:t> nước là thành phần chủ yếu của mọi tế bào và cơ thể sống, giúp tế bào tiến hành chuyển hoá vật chất và duy trì sự sống.</a:t>
            </a:r>
          </a:p>
          <a:p>
            <a:pPr algn="just"/>
            <a:endParaRPr lang="vi-VN" sz="2900" b="1" i="0" dirty="0">
              <a:solidFill>
                <a:srgbClr val="000000"/>
              </a:solidFill>
              <a:effectLst/>
              <a:latin typeface="+mj-lt"/>
            </a:endParaRPr>
          </a:p>
          <a:p>
            <a:pPr algn="just"/>
            <a:r>
              <a:rPr lang="vi-VN" sz="2900" b="1" i="0" dirty="0">
                <a:solidFill>
                  <a:srgbClr val="000000"/>
                </a:solidFill>
                <a:effectLst/>
                <a:latin typeface="+mj-lt"/>
              </a:rPr>
              <a:t>C.</a:t>
            </a:r>
            <a:r>
              <a:rPr lang="vi-VN" sz="2900" b="0" i="0" dirty="0">
                <a:solidFill>
                  <a:srgbClr val="000000"/>
                </a:solidFill>
                <a:effectLst/>
                <a:latin typeface="+mj-lt"/>
              </a:rPr>
              <a:t> nước là dung môi hoà tan nhiều chất cần thiết cho các hoạt động sống của tế bào.</a:t>
            </a:r>
          </a:p>
          <a:p>
            <a:pPr algn="just"/>
            <a:endParaRPr lang="vi-VN" sz="2900" b="1" i="0" dirty="0">
              <a:solidFill>
                <a:srgbClr val="000000"/>
              </a:solidFill>
              <a:effectLst/>
              <a:latin typeface="+mj-lt"/>
            </a:endParaRPr>
          </a:p>
          <a:p>
            <a:pPr algn="just"/>
            <a:r>
              <a:rPr lang="vi-VN" sz="2900" b="1" i="0" dirty="0">
                <a:solidFill>
                  <a:srgbClr val="000000"/>
                </a:solidFill>
                <a:effectLst/>
                <a:latin typeface="+mj-lt"/>
              </a:rPr>
              <a:t>D.</a:t>
            </a:r>
            <a:r>
              <a:rPr lang="vi-VN" sz="2900" b="0" i="0" dirty="0">
                <a:solidFill>
                  <a:srgbClr val="000000"/>
                </a:solidFill>
                <a:effectLst/>
                <a:latin typeface="+mj-lt"/>
              </a:rPr>
              <a:t> nước là môi trường sống của nhiều loài sinh vật</a:t>
            </a:r>
            <a:endParaRPr lang="vi-VN" sz="2900" b="0" i="0" dirty="0">
              <a:solidFill>
                <a:srgbClr val="212529"/>
              </a:solidFill>
              <a:effectLst/>
              <a:latin typeface="+mj-lt"/>
            </a:endParaRPr>
          </a:p>
        </p:txBody>
      </p:sp>
    </p:spTree>
    <p:extLst>
      <p:ext uri="{BB962C8B-B14F-4D97-AF65-F5344CB8AC3E}">
        <p14:creationId xmlns:p14="http://schemas.microsoft.com/office/powerpoint/2010/main" val="209507138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B66F49E-BA40-0037-4164-9C9128EB95A8}"/>
              </a:ext>
            </a:extLst>
          </p:cNvPr>
          <p:cNvSpPr txBox="1"/>
          <p:nvPr/>
        </p:nvSpPr>
        <p:spPr>
          <a:xfrm>
            <a:off x="1299411" y="879447"/>
            <a:ext cx="9817768" cy="443583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lnSpc>
                <a:spcPct val="150000"/>
              </a:lnSpc>
            </a:pPr>
            <a:r>
              <a:rPr lang="vi-VN" sz="3200" b="1" i="1" dirty="0">
                <a:solidFill>
                  <a:srgbClr val="00B0F0"/>
                </a:solidFill>
                <a:latin typeface="+mj-lt"/>
              </a:rPr>
              <a:t>Câu 3</a:t>
            </a:r>
            <a:r>
              <a:rPr lang="vi-VN" sz="3200" b="1" i="1" dirty="0">
                <a:solidFill>
                  <a:srgbClr val="00B0F0"/>
                </a:solidFill>
                <a:effectLst/>
                <a:latin typeface="+mj-lt"/>
              </a:rPr>
              <a:t>: Cây trồng nào dưới đây cần nhiều phân đạm hơn những cây còn lại?</a:t>
            </a:r>
          </a:p>
          <a:p>
            <a:pPr algn="just">
              <a:lnSpc>
                <a:spcPct val="150000"/>
              </a:lnSpc>
            </a:pPr>
            <a:r>
              <a:rPr lang="vi-VN" sz="3200" b="1" i="0" dirty="0">
                <a:solidFill>
                  <a:srgbClr val="000000"/>
                </a:solidFill>
                <a:effectLst/>
                <a:latin typeface="+mj-lt"/>
              </a:rPr>
              <a:t>A.</a:t>
            </a:r>
            <a:r>
              <a:rPr lang="vi-VN" sz="3200" b="0" i="0" dirty="0">
                <a:solidFill>
                  <a:srgbClr val="000000"/>
                </a:solidFill>
                <a:effectLst/>
                <a:latin typeface="+mj-lt"/>
              </a:rPr>
              <a:t> Củ đậu.</a:t>
            </a:r>
            <a:endParaRPr lang="vi-VN" sz="3200" b="0" i="0" dirty="0">
              <a:solidFill>
                <a:srgbClr val="212529"/>
              </a:solidFill>
              <a:effectLst/>
              <a:latin typeface="+mj-lt"/>
            </a:endParaRPr>
          </a:p>
          <a:p>
            <a:pPr algn="just">
              <a:lnSpc>
                <a:spcPct val="150000"/>
              </a:lnSpc>
            </a:pPr>
            <a:r>
              <a:rPr lang="vi-VN" sz="3200" b="1" i="0" dirty="0">
                <a:solidFill>
                  <a:srgbClr val="000000"/>
                </a:solidFill>
                <a:effectLst/>
                <a:latin typeface="+mj-lt"/>
              </a:rPr>
              <a:t>B.</a:t>
            </a:r>
            <a:r>
              <a:rPr lang="vi-VN" sz="3200" b="0" i="0" dirty="0">
                <a:solidFill>
                  <a:srgbClr val="000000"/>
                </a:solidFill>
                <a:effectLst/>
                <a:latin typeface="+mj-lt"/>
              </a:rPr>
              <a:t> Lạc.</a:t>
            </a:r>
            <a:endParaRPr lang="vi-VN" sz="3200" b="0" i="0" dirty="0">
              <a:solidFill>
                <a:srgbClr val="212529"/>
              </a:solidFill>
              <a:effectLst/>
              <a:latin typeface="+mj-lt"/>
            </a:endParaRPr>
          </a:p>
          <a:p>
            <a:pPr algn="just">
              <a:lnSpc>
                <a:spcPct val="150000"/>
              </a:lnSpc>
            </a:pPr>
            <a:r>
              <a:rPr lang="vi-VN" sz="3200" b="1" i="0" dirty="0">
                <a:solidFill>
                  <a:srgbClr val="000000"/>
                </a:solidFill>
                <a:effectLst/>
                <a:latin typeface="+mj-lt"/>
              </a:rPr>
              <a:t>C.</a:t>
            </a:r>
            <a:r>
              <a:rPr lang="vi-VN" sz="3200" b="0" i="0" dirty="0">
                <a:solidFill>
                  <a:srgbClr val="000000"/>
                </a:solidFill>
                <a:effectLst/>
                <a:latin typeface="+mj-lt"/>
              </a:rPr>
              <a:t> Cà rốt</a:t>
            </a:r>
          </a:p>
          <a:p>
            <a:pPr algn="just">
              <a:lnSpc>
                <a:spcPct val="150000"/>
              </a:lnSpc>
            </a:pPr>
            <a:r>
              <a:rPr lang="vi-VN" sz="3200" b="1" i="0" dirty="0">
                <a:solidFill>
                  <a:srgbClr val="000000"/>
                </a:solidFill>
                <a:effectLst/>
                <a:latin typeface="+mj-lt"/>
              </a:rPr>
              <a:t>D.</a:t>
            </a:r>
            <a:r>
              <a:rPr lang="vi-VN" sz="3200" b="0" i="0" dirty="0">
                <a:solidFill>
                  <a:srgbClr val="000000"/>
                </a:solidFill>
                <a:effectLst/>
                <a:latin typeface="+mj-lt"/>
              </a:rPr>
              <a:t> Rau muống</a:t>
            </a:r>
            <a:endParaRPr lang="vi-VN" sz="3200" b="0" i="0" dirty="0">
              <a:solidFill>
                <a:srgbClr val="212529"/>
              </a:solidFill>
              <a:effectLst/>
              <a:latin typeface="+mj-lt"/>
            </a:endParaRPr>
          </a:p>
        </p:txBody>
      </p:sp>
    </p:spTree>
    <p:extLst>
      <p:ext uri="{BB962C8B-B14F-4D97-AF65-F5344CB8AC3E}">
        <p14:creationId xmlns:p14="http://schemas.microsoft.com/office/powerpoint/2010/main" val="1786730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B66F49E-BA40-0037-4164-9C9128EB95A8}"/>
              </a:ext>
            </a:extLst>
          </p:cNvPr>
          <p:cNvSpPr txBox="1"/>
          <p:nvPr/>
        </p:nvSpPr>
        <p:spPr>
          <a:xfrm>
            <a:off x="1039529" y="138301"/>
            <a:ext cx="9817768" cy="443583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lnSpc>
                <a:spcPct val="150000"/>
              </a:lnSpc>
            </a:pPr>
            <a:r>
              <a:rPr lang="vi-VN" sz="3200" b="1" i="1" dirty="0">
                <a:solidFill>
                  <a:srgbClr val="00B0F0"/>
                </a:solidFill>
                <a:latin typeface="+mj-lt"/>
              </a:rPr>
              <a:t>Câu 3</a:t>
            </a:r>
            <a:r>
              <a:rPr lang="vi-VN" sz="3200" b="1" i="1" dirty="0">
                <a:solidFill>
                  <a:srgbClr val="00B0F0"/>
                </a:solidFill>
                <a:effectLst/>
                <a:latin typeface="+mj-lt"/>
              </a:rPr>
              <a:t>: Cây trồng nào dưới đây cần nhiều phân đạm hơn những cây còn lại?</a:t>
            </a:r>
          </a:p>
          <a:p>
            <a:pPr algn="just">
              <a:lnSpc>
                <a:spcPct val="150000"/>
              </a:lnSpc>
            </a:pPr>
            <a:r>
              <a:rPr lang="vi-VN" sz="3200" b="1" i="0" dirty="0">
                <a:solidFill>
                  <a:srgbClr val="000000"/>
                </a:solidFill>
                <a:effectLst/>
                <a:latin typeface="+mj-lt"/>
              </a:rPr>
              <a:t>A.</a:t>
            </a:r>
            <a:r>
              <a:rPr lang="vi-VN" sz="3200" b="0" i="0" dirty="0">
                <a:solidFill>
                  <a:srgbClr val="000000"/>
                </a:solidFill>
                <a:effectLst/>
                <a:latin typeface="+mj-lt"/>
              </a:rPr>
              <a:t> Củ đậu.</a:t>
            </a:r>
            <a:endParaRPr lang="vi-VN" sz="3200" b="0" i="0" dirty="0">
              <a:solidFill>
                <a:srgbClr val="212529"/>
              </a:solidFill>
              <a:effectLst/>
              <a:latin typeface="+mj-lt"/>
            </a:endParaRPr>
          </a:p>
          <a:p>
            <a:pPr algn="just">
              <a:lnSpc>
                <a:spcPct val="150000"/>
              </a:lnSpc>
            </a:pPr>
            <a:r>
              <a:rPr lang="vi-VN" sz="3200" b="1" i="0" dirty="0">
                <a:solidFill>
                  <a:srgbClr val="000000"/>
                </a:solidFill>
                <a:effectLst/>
                <a:latin typeface="+mj-lt"/>
              </a:rPr>
              <a:t>B.</a:t>
            </a:r>
            <a:r>
              <a:rPr lang="vi-VN" sz="3200" b="0" i="0" dirty="0">
                <a:solidFill>
                  <a:srgbClr val="000000"/>
                </a:solidFill>
                <a:effectLst/>
                <a:latin typeface="+mj-lt"/>
              </a:rPr>
              <a:t> Lạc.</a:t>
            </a:r>
            <a:endParaRPr lang="vi-VN" sz="3200" b="0" i="0" dirty="0">
              <a:solidFill>
                <a:srgbClr val="212529"/>
              </a:solidFill>
              <a:effectLst/>
              <a:latin typeface="+mj-lt"/>
            </a:endParaRPr>
          </a:p>
          <a:p>
            <a:pPr algn="just">
              <a:lnSpc>
                <a:spcPct val="150000"/>
              </a:lnSpc>
            </a:pPr>
            <a:r>
              <a:rPr lang="vi-VN" sz="3200" b="1" i="0" dirty="0">
                <a:solidFill>
                  <a:srgbClr val="000000"/>
                </a:solidFill>
                <a:effectLst/>
                <a:latin typeface="+mj-lt"/>
              </a:rPr>
              <a:t>C.</a:t>
            </a:r>
            <a:r>
              <a:rPr lang="vi-VN" sz="3200" b="0" i="0" dirty="0">
                <a:solidFill>
                  <a:srgbClr val="000000"/>
                </a:solidFill>
                <a:effectLst/>
                <a:latin typeface="+mj-lt"/>
              </a:rPr>
              <a:t> Cà rốt</a:t>
            </a:r>
          </a:p>
          <a:p>
            <a:pPr algn="just">
              <a:lnSpc>
                <a:spcPct val="150000"/>
              </a:lnSpc>
            </a:pPr>
            <a:r>
              <a:rPr lang="vi-VN" sz="3200" b="1" i="0" dirty="0">
                <a:solidFill>
                  <a:srgbClr val="FF0000"/>
                </a:solidFill>
                <a:effectLst/>
                <a:latin typeface="+mj-lt"/>
              </a:rPr>
              <a:t>D.</a:t>
            </a:r>
            <a:r>
              <a:rPr lang="vi-VN" sz="3200" b="0" i="0" dirty="0">
                <a:solidFill>
                  <a:srgbClr val="FF0000"/>
                </a:solidFill>
                <a:effectLst/>
                <a:latin typeface="+mj-lt"/>
              </a:rPr>
              <a:t> Rau muống</a:t>
            </a:r>
          </a:p>
        </p:txBody>
      </p:sp>
      <p:sp>
        <p:nvSpPr>
          <p:cNvPr id="4" name="TextBox 3">
            <a:extLst>
              <a:ext uri="{FF2B5EF4-FFF2-40B4-BE49-F238E27FC236}">
                <a16:creationId xmlns:a16="http://schemas.microsoft.com/office/drawing/2014/main" id="{5EFE8C62-2FAB-71BF-3114-FBD491076ED4}"/>
              </a:ext>
            </a:extLst>
          </p:cNvPr>
          <p:cNvSpPr txBox="1"/>
          <p:nvPr/>
        </p:nvSpPr>
        <p:spPr>
          <a:xfrm>
            <a:off x="1913020" y="4708168"/>
            <a:ext cx="9300411" cy="1384995"/>
          </a:xfrm>
          <a:prstGeom prst="rect">
            <a:avLst/>
          </a:prstGeom>
          <a:noFill/>
        </p:spPr>
        <p:txBody>
          <a:bodyPr wrap="square">
            <a:spAutoFit/>
          </a:bodyPr>
          <a:lstStyle/>
          <a:p>
            <a:r>
              <a:rPr lang="vi-VN" sz="2800" b="0" i="0" dirty="0">
                <a:solidFill>
                  <a:srgbClr val="000000"/>
                </a:solidFill>
                <a:effectLst/>
                <a:latin typeface="+mj-lt"/>
              </a:rPr>
              <a:t>-&gt; Rau muống là cây trồng cần nhiều phân đạm hơn những cây còn lại vì đây là loài cây lấy thân, lá. Còn củ đậu, lạc, cà rốt là những cây lấy củ nên cần nhiều phân kali.</a:t>
            </a:r>
            <a:endParaRPr lang="vi-VN" sz="2800" dirty="0">
              <a:latin typeface="+mj-lt"/>
            </a:endParaRPr>
          </a:p>
        </p:txBody>
      </p:sp>
    </p:spTree>
    <p:extLst>
      <p:ext uri="{BB962C8B-B14F-4D97-AF65-F5344CB8AC3E}">
        <p14:creationId xmlns:p14="http://schemas.microsoft.com/office/powerpoint/2010/main" val="4137755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E7BA4E5-49E3-1ABE-0195-75F79B6E1701}"/>
              </a:ext>
            </a:extLst>
          </p:cNvPr>
          <p:cNvSpPr txBox="1"/>
          <p:nvPr/>
        </p:nvSpPr>
        <p:spPr>
          <a:xfrm>
            <a:off x="452387" y="696567"/>
            <a:ext cx="10924674" cy="526297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vi-VN" sz="2800" b="1" i="1" dirty="0">
                <a:solidFill>
                  <a:srgbClr val="00B0F0"/>
                </a:solidFill>
                <a:latin typeface="+mj-lt"/>
              </a:rPr>
              <a:t>Câu 4</a:t>
            </a:r>
            <a:r>
              <a:rPr lang="vi-VN" sz="2800" b="1" i="1" dirty="0">
                <a:solidFill>
                  <a:srgbClr val="00B0F0"/>
                </a:solidFill>
                <a:effectLst/>
                <a:latin typeface="+mj-lt"/>
              </a:rPr>
              <a:t>: Cơ thể sẽ gặp nguy hiểm nếu không được bổ sung nước kịp thời trong những trường hợp nào dưới đây?</a:t>
            </a:r>
          </a:p>
          <a:p>
            <a:pPr algn="just"/>
            <a:r>
              <a:rPr lang="vi-VN" sz="2800" b="0" i="0" dirty="0">
                <a:solidFill>
                  <a:srgbClr val="000000"/>
                </a:solidFill>
                <a:effectLst/>
                <a:latin typeface="+mj-lt"/>
              </a:rPr>
              <a:t>(1) Sốt cao.</a:t>
            </a:r>
            <a:endParaRPr lang="vi-VN" sz="2800" b="0" i="0" dirty="0">
              <a:solidFill>
                <a:srgbClr val="212529"/>
              </a:solidFill>
              <a:effectLst/>
              <a:latin typeface="+mj-lt"/>
            </a:endParaRPr>
          </a:p>
          <a:p>
            <a:pPr algn="just"/>
            <a:r>
              <a:rPr lang="vi-VN" sz="2800" b="0" i="0" dirty="0">
                <a:solidFill>
                  <a:srgbClr val="000000"/>
                </a:solidFill>
                <a:effectLst/>
                <a:latin typeface="+mj-lt"/>
              </a:rPr>
              <a:t>(2) Đi dạo.</a:t>
            </a:r>
            <a:endParaRPr lang="vi-VN" sz="2800" b="0" i="0" dirty="0">
              <a:solidFill>
                <a:srgbClr val="212529"/>
              </a:solidFill>
              <a:effectLst/>
              <a:latin typeface="+mj-lt"/>
            </a:endParaRPr>
          </a:p>
          <a:p>
            <a:pPr algn="just"/>
            <a:r>
              <a:rPr lang="vi-VN" sz="2800" b="0" i="0" dirty="0">
                <a:solidFill>
                  <a:srgbClr val="000000"/>
                </a:solidFill>
                <a:effectLst/>
                <a:latin typeface="+mj-lt"/>
              </a:rPr>
              <a:t>(3) Hoạt động thể thao ngoài trời với cường độ mạnh</a:t>
            </a:r>
          </a:p>
          <a:p>
            <a:pPr algn="just"/>
            <a:r>
              <a:rPr lang="vi-VN" sz="2800" b="0" i="0" dirty="0">
                <a:solidFill>
                  <a:srgbClr val="000000"/>
                </a:solidFill>
                <a:effectLst/>
                <a:latin typeface="+mj-lt"/>
              </a:rPr>
              <a:t>(4) Ngồi xem phim.</a:t>
            </a:r>
            <a:endParaRPr lang="vi-VN" sz="2800" b="0" i="0" dirty="0">
              <a:solidFill>
                <a:srgbClr val="212529"/>
              </a:solidFill>
              <a:effectLst/>
              <a:latin typeface="+mj-lt"/>
            </a:endParaRPr>
          </a:p>
          <a:p>
            <a:pPr algn="just"/>
            <a:r>
              <a:rPr lang="vi-VN" sz="2800" b="0" i="0" dirty="0">
                <a:solidFill>
                  <a:srgbClr val="000000"/>
                </a:solidFill>
                <a:effectLst/>
                <a:latin typeface="+mj-lt"/>
              </a:rPr>
              <a:t>(5) Nôn mửa và tiêu chảy.</a:t>
            </a:r>
            <a:endParaRPr lang="vi-VN" sz="2800" b="0" i="0" dirty="0">
              <a:solidFill>
                <a:srgbClr val="212529"/>
              </a:solidFill>
              <a:effectLst/>
              <a:latin typeface="+mj-lt"/>
            </a:endParaRPr>
          </a:p>
          <a:p>
            <a:pPr algn="just"/>
            <a:r>
              <a:rPr lang="vi-VN" sz="2800" b="1" i="0" dirty="0">
                <a:solidFill>
                  <a:srgbClr val="000000"/>
                </a:solidFill>
                <a:effectLst/>
                <a:latin typeface="+mj-lt"/>
              </a:rPr>
              <a:t>A.</a:t>
            </a:r>
            <a:r>
              <a:rPr lang="vi-VN" sz="2800" b="0" i="0" dirty="0">
                <a:solidFill>
                  <a:srgbClr val="000000"/>
                </a:solidFill>
                <a:effectLst/>
                <a:latin typeface="+mj-lt"/>
              </a:rPr>
              <a:t> (1), (3), (5).</a:t>
            </a:r>
            <a:endParaRPr lang="vi-VN" sz="2800" b="0" i="0" dirty="0">
              <a:solidFill>
                <a:srgbClr val="212529"/>
              </a:solidFill>
              <a:effectLst/>
              <a:latin typeface="+mj-lt"/>
            </a:endParaRPr>
          </a:p>
          <a:p>
            <a:pPr algn="just"/>
            <a:r>
              <a:rPr lang="vi-VN" sz="2800" b="1" i="0" dirty="0">
                <a:solidFill>
                  <a:srgbClr val="000000"/>
                </a:solidFill>
                <a:effectLst/>
                <a:latin typeface="+mj-lt"/>
              </a:rPr>
              <a:t>B.</a:t>
            </a:r>
            <a:r>
              <a:rPr lang="vi-VN" sz="2800" b="0" i="0" dirty="0">
                <a:solidFill>
                  <a:srgbClr val="000000"/>
                </a:solidFill>
                <a:effectLst/>
                <a:latin typeface="+mj-lt"/>
              </a:rPr>
              <a:t> (1), (2), (3).</a:t>
            </a:r>
            <a:endParaRPr lang="vi-VN" sz="2800" b="0" i="0" dirty="0">
              <a:solidFill>
                <a:srgbClr val="212529"/>
              </a:solidFill>
              <a:effectLst/>
              <a:latin typeface="+mj-lt"/>
            </a:endParaRPr>
          </a:p>
          <a:p>
            <a:pPr algn="just"/>
            <a:r>
              <a:rPr lang="vi-VN" sz="2800" b="1" i="0" dirty="0">
                <a:solidFill>
                  <a:srgbClr val="000000"/>
                </a:solidFill>
                <a:effectLst/>
                <a:latin typeface="+mj-lt"/>
              </a:rPr>
              <a:t>C.</a:t>
            </a:r>
            <a:r>
              <a:rPr lang="vi-VN" sz="2800" b="0" i="0" dirty="0">
                <a:solidFill>
                  <a:srgbClr val="000000"/>
                </a:solidFill>
                <a:effectLst/>
                <a:latin typeface="+mj-lt"/>
              </a:rPr>
              <a:t> (1), (3), (4).</a:t>
            </a:r>
            <a:endParaRPr lang="vi-VN" sz="2800" b="0" i="0" dirty="0">
              <a:solidFill>
                <a:srgbClr val="212529"/>
              </a:solidFill>
              <a:effectLst/>
              <a:latin typeface="+mj-lt"/>
            </a:endParaRPr>
          </a:p>
          <a:p>
            <a:pPr algn="just"/>
            <a:r>
              <a:rPr lang="vi-VN" sz="2800" b="1" i="0" dirty="0">
                <a:solidFill>
                  <a:srgbClr val="000000"/>
                </a:solidFill>
                <a:effectLst/>
                <a:latin typeface="+mj-lt"/>
              </a:rPr>
              <a:t>D.</a:t>
            </a:r>
            <a:r>
              <a:rPr lang="vi-VN" sz="2800" b="0" i="0" dirty="0">
                <a:solidFill>
                  <a:srgbClr val="000000"/>
                </a:solidFill>
                <a:effectLst/>
                <a:latin typeface="+mj-lt"/>
              </a:rPr>
              <a:t> (2), (4), (5)</a:t>
            </a:r>
            <a:endParaRPr lang="vi-VN" sz="2800" b="0" i="0" dirty="0">
              <a:solidFill>
                <a:srgbClr val="212529"/>
              </a:solidFill>
              <a:effectLst/>
              <a:latin typeface="+mj-lt"/>
            </a:endParaRPr>
          </a:p>
          <a:p>
            <a:pPr algn="just"/>
            <a:endParaRPr lang="vi-VN" sz="2800" b="0" i="0" dirty="0">
              <a:solidFill>
                <a:srgbClr val="212529"/>
              </a:solidFill>
              <a:effectLst/>
              <a:latin typeface="+mj-lt"/>
            </a:endParaRPr>
          </a:p>
        </p:txBody>
      </p:sp>
    </p:spTree>
    <p:extLst>
      <p:ext uri="{BB962C8B-B14F-4D97-AF65-F5344CB8AC3E}">
        <p14:creationId xmlns:p14="http://schemas.microsoft.com/office/powerpoint/2010/main" val="151819802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E7BA4E5-49E3-1ABE-0195-75F79B6E1701}"/>
              </a:ext>
            </a:extLst>
          </p:cNvPr>
          <p:cNvSpPr txBox="1"/>
          <p:nvPr/>
        </p:nvSpPr>
        <p:spPr>
          <a:xfrm>
            <a:off x="452387" y="696567"/>
            <a:ext cx="10924674" cy="526297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vi-VN" sz="2800" b="1" i="1" dirty="0">
                <a:solidFill>
                  <a:srgbClr val="00B0F0"/>
                </a:solidFill>
                <a:latin typeface="+mj-lt"/>
              </a:rPr>
              <a:t>Câu 4</a:t>
            </a:r>
            <a:r>
              <a:rPr lang="vi-VN" sz="2800" b="1" i="1" dirty="0">
                <a:solidFill>
                  <a:srgbClr val="00B0F0"/>
                </a:solidFill>
                <a:effectLst/>
                <a:latin typeface="+mj-lt"/>
              </a:rPr>
              <a:t>: Cơ thể sẽ gặp nguy hiểm nếu không được bổ sung nước kịp thời trong những trường hợp nào dưới đây?</a:t>
            </a:r>
          </a:p>
          <a:p>
            <a:pPr algn="just"/>
            <a:r>
              <a:rPr lang="vi-VN" sz="2800" b="0" i="0" dirty="0">
                <a:solidFill>
                  <a:srgbClr val="000000"/>
                </a:solidFill>
                <a:effectLst/>
                <a:latin typeface="+mj-lt"/>
              </a:rPr>
              <a:t>(1) Sốt cao.</a:t>
            </a:r>
            <a:endParaRPr lang="vi-VN" sz="2800" b="0" i="0" dirty="0">
              <a:solidFill>
                <a:srgbClr val="212529"/>
              </a:solidFill>
              <a:effectLst/>
              <a:latin typeface="+mj-lt"/>
            </a:endParaRPr>
          </a:p>
          <a:p>
            <a:pPr algn="just"/>
            <a:r>
              <a:rPr lang="vi-VN" sz="2800" b="0" i="0" dirty="0">
                <a:solidFill>
                  <a:srgbClr val="000000"/>
                </a:solidFill>
                <a:effectLst/>
                <a:latin typeface="+mj-lt"/>
              </a:rPr>
              <a:t>(2) Đi dạo.</a:t>
            </a:r>
            <a:endParaRPr lang="vi-VN" sz="2800" b="0" i="0" dirty="0">
              <a:solidFill>
                <a:srgbClr val="212529"/>
              </a:solidFill>
              <a:effectLst/>
              <a:latin typeface="+mj-lt"/>
            </a:endParaRPr>
          </a:p>
          <a:p>
            <a:pPr algn="just"/>
            <a:r>
              <a:rPr lang="vi-VN" sz="2800" b="0" i="0" dirty="0">
                <a:solidFill>
                  <a:srgbClr val="000000"/>
                </a:solidFill>
                <a:effectLst/>
                <a:latin typeface="+mj-lt"/>
              </a:rPr>
              <a:t>(3) Hoạt động thể thao ngoài trời với cường độ mạnh</a:t>
            </a:r>
          </a:p>
          <a:p>
            <a:pPr algn="just"/>
            <a:r>
              <a:rPr lang="vi-VN" sz="2800" b="0" i="0" dirty="0">
                <a:solidFill>
                  <a:srgbClr val="000000"/>
                </a:solidFill>
                <a:effectLst/>
                <a:latin typeface="+mj-lt"/>
              </a:rPr>
              <a:t>(4) Ngồi xem phim.</a:t>
            </a:r>
            <a:endParaRPr lang="vi-VN" sz="2800" b="0" i="0" dirty="0">
              <a:solidFill>
                <a:srgbClr val="212529"/>
              </a:solidFill>
              <a:effectLst/>
              <a:latin typeface="+mj-lt"/>
            </a:endParaRPr>
          </a:p>
          <a:p>
            <a:pPr algn="just"/>
            <a:r>
              <a:rPr lang="vi-VN" sz="2800" b="0" i="0" dirty="0">
                <a:solidFill>
                  <a:srgbClr val="000000"/>
                </a:solidFill>
                <a:effectLst/>
                <a:latin typeface="+mj-lt"/>
              </a:rPr>
              <a:t>(5) Nôn mửa và tiêu chảy.</a:t>
            </a:r>
            <a:endParaRPr lang="vi-VN" sz="2800" b="0" i="0" dirty="0">
              <a:solidFill>
                <a:srgbClr val="212529"/>
              </a:solidFill>
              <a:effectLst/>
              <a:latin typeface="+mj-lt"/>
            </a:endParaRPr>
          </a:p>
          <a:p>
            <a:pPr algn="just"/>
            <a:r>
              <a:rPr lang="vi-VN" sz="2800" b="1" i="0" dirty="0">
                <a:solidFill>
                  <a:srgbClr val="FF0000"/>
                </a:solidFill>
                <a:effectLst/>
                <a:latin typeface="+mj-lt"/>
              </a:rPr>
              <a:t>A.</a:t>
            </a:r>
            <a:r>
              <a:rPr lang="vi-VN" sz="2800" b="0" i="0" dirty="0">
                <a:solidFill>
                  <a:srgbClr val="FF0000"/>
                </a:solidFill>
                <a:effectLst/>
                <a:latin typeface="+mj-lt"/>
              </a:rPr>
              <a:t> (1), (3), (5).</a:t>
            </a:r>
          </a:p>
          <a:p>
            <a:pPr algn="just"/>
            <a:r>
              <a:rPr lang="vi-VN" sz="2800" b="1" i="0" dirty="0">
                <a:solidFill>
                  <a:srgbClr val="000000"/>
                </a:solidFill>
                <a:effectLst/>
                <a:latin typeface="+mj-lt"/>
              </a:rPr>
              <a:t>B.</a:t>
            </a:r>
            <a:r>
              <a:rPr lang="vi-VN" sz="2800" b="0" i="0" dirty="0">
                <a:solidFill>
                  <a:srgbClr val="000000"/>
                </a:solidFill>
                <a:effectLst/>
                <a:latin typeface="+mj-lt"/>
              </a:rPr>
              <a:t> (1), (2), (3).</a:t>
            </a:r>
            <a:endParaRPr lang="vi-VN" sz="2800" b="0" i="0" dirty="0">
              <a:solidFill>
                <a:srgbClr val="212529"/>
              </a:solidFill>
              <a:effectLst/>
              <a:latin typeface="+mj-lt"/>
            </a:endParaRPr>
          </a:p>
          <a:p>
            <a:pPr algn="just"/>
            <a:r>
              <a:rPr lang="vi-VN" sz="2800" b="1" i="0" dirty="0">
                <a:solidFill>
                  <a:srgbClr val="000000"/>
                </a:solidFill>
                <a:effectLst/>
                <a:latin typeface="+mj-lt"/>
              </a:rPr>
              <a:t>C.</a:t>
            </a:r>
            <a:r>
              <a:rPr lang="vi-VN" sz="2800" b="0" i="0" dirty="0">
                <a:solidFill>
                  <a:srgbClr val="000000"/>
                </a:solidFill>
                <a:effectLst/>
                <a:latin typeface="+mj-lt"/>
              </a:rPr>
              <a:t> (1), (3), (4).</a:t>
            </a:r>
            <a:endParaRPr lang="vi-VN" sz="2800" b="0" i="0" dirty="0">
              <a:solidFill>
                <a:srgbClr val="212529"/>
              </a:solidFill>
              <a:effectLst/>
              <a:latin typeface="+mj-lt"/>
            </a:endParaRPr>
          </a:p>
          <a:p>
            <a:pPr algn="just"/>
            <a:r>
              <a:rPr lang="vi-VN" sz="2800" b="1" i="0" dirty="0">
                <a:solidFill>
                  <a:srgbClr val="000000"/>
                </a:solidFill>
                <a:effectLst/>
                <a:latin typeface="+mj-lt"/>
              </a:rPr>
              <a:t>D.</a:t>
            </a:r>
            <a:r>
              <a:rPr lang="vi-VN" sz="2800" b="0" i="0" dirty="0">
                <a:solidFill>
                  <a:srgbClr val="000000"/>
                </a:solidFill>
                <a:effectLst/>
                <a:latin typeface="+mj-lt"/>
              </a:rPr>
              <a:t> (2), (4), (5)</a:t>
            </a:r>
            <a:endParaRPr lang="vi-VN" sz="2800" b="0" i="0" dirty="0">
              <a:solidFill>
                <a:srgbClr val="212529"/>
              </a:solidFill>
              <a:effectLst/>
              <a:latin typeface="+mj-lt"/>
            </a:endParaRPr>
          </a:p>
          <a:p>
            <a:pPr algn="just"/>
            <a:endParaRPr lang="vi-VN" sz="2800" b="0" i="0" dirty="0">
              <a:solidFill>
                <a:srgbClr val="212529"/>
              </a:solidFill>
              <a:effectLst/>
              <a:latin typeface="+mj-lt"/>
            </a:endParaRPr>
          </a:p>
        </p:txBody>
      </p:sp>
    </p:spTree>
    <p:extLst>
      <p:ext uri="{BB962C8B-B14F-4D97-AF65-F5344CB8AC3E}">
        <p14:creationId xmlns:p14="http://schemas.microsoft.com/office/powerpoint/2010/main" val="11357568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close-up of a logo&#10;&#10;Description automatically generated with low confidence">
            <a:extLst>
              <a:ext uri="{FF2B5EF4-FFF2-40B4-BE49-F238E27FC236}">
                <a16:creationId xmlns:a16="http://schemas.microsoft.com/office/drawing/2014/main" id="{DF23F3B9-DF02-47AF-80F9-0D9D0FEDE205}"/>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6144" b="89862" l="4462" r="90000">
                        <a14:foregroundMark x1="15692" y1="42089" x2="15692" y2="42089"/>
                        <a14:foregroundMark x1="12615" y1="46544" x2="12615" y2="46544"/>
                        <a14:foregroundMark x1="12308" y1="49155" x2="12308" y2="49155"/>
                        <a14:foregroundMark x1="17846" y1="52074" x2="17846" y2="52074"/>
                        <a14:foregroundMark x1="8000" y1="49002" x2="8000" y2="49002"/>
                        <a14:foregroundMark x1="9231" y1="44086" x2="9231" y2="44086"/>
                        <a14:foregroundMark x1="4769" y1="50230" x2="4769" y2="50230"/>
                        <a14:foregroundMark x1="57385" y1="19048" x2="57385" y2="19048"/>
                        <a14:foregroundMark x1="57077" y1="9831" x2="57077" y2="9831"/>
                        <a14:foregroundMark x1="62769" y1="6144" x2="62769" y2="6144"/>
                      </a14:backgroundRemoval>
                    </a14:imgEffect>
                  </a14:imgLayer>
                </a14:imgProps>
              </a:ext>
              <a:ext uri="{28A0092B-C50C-407E-A947-70E740481C1C}">
                <a14:useLocalDpi xmlns:a14="http://schemas.microsoft.com/office/drawing/2010/main" val="0"/>
              </a:ext>
            </a:extLst>
          </a:blip>
          <a:srcRect r="18163" b="17261"/>
          <a:stretch/>
        </p:blipFill>
        <p:spPr>
          <a:xfrm>
            <a:off x="669973" y="2682956"/>
            <a:ext cx="3096213" cy="3135150"/>
          </a:xfrm>
          <a:prstGeom prst="rect">
            <a:avLst/>
          </a:prstGeom>
        </p:spPr>
      </p:pic>
      <p:sp>
        <p:nvSpPr>
          <p:cNvPr id="19" name="Rectangle 18">
            <a:extLst>
              <a:ext uri="{FF2B5EF4-FFF2-40B4-BE49-F238E27FC236}">
                <a16:creationId xmlns:a16="http://schemas.microsoft.com/office/drawing/2014/main" id="{301C3899-E229-4E7A-B14F-7D982EF4B3DE}"/>
              </a:ext>
            </a:extLst>
          </p:cNvPr>
          <p:cNvSpPr/>
          <p:nvPr/>
        </p:nvSpPr>
        <p:spPr>
          <a:xfrm>
            <a:off x="3804992" y="4821029"/>
            <a:ext cx="355266" cy="62092"/>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53F78BFF-A386-49A0-B143-579C084C3664}"/>
              </a:ext>
            </a:extLst>
          </p:cNvPr>
          <p:cNvSpPr/>
          <p:nvPr/>
        </p:nvSpPr>
        <p:spPr>
          <a:xfrm>
            <a:off x="2952339" y="5810151"/>
            <a:ext cx="355266" cy="62092"/>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ross 20">
            <a:extLst>
              <a:ext uri="{FF2B5EF4-FFF2-40B4-BE49-F238E27FC236}">
                <a16:creationId xmlns:a16="http://schemas.microsoft.com/office/drawing/2014/main" id="{C8CA36E8-C436-45F3-9973-BE655BBD7270}"/>
              </a:ext>
            </a:extLst>
          </p:cNvPr>
          <p:cNvSpPr/>
          <p:nvPr/>
        </p:nvSpPr>
        <p:spPr>
          <a:xfrm>
            <a:off x="2735075" y="2525653"/>
            <a:ext cx="255098" cy="252511"/>
          </a:xfrm>
          <a:prstGeom prst="plus">
            <a:avLst>
              <a:gd name="adj" fmla="val 41598"/>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ross 21">
            <a:extLst>
              <a:ext uri="{FF2B5EF4-FFF2-40B4-BE49-F238E27FC236}">
                <a16:creationId xmlns:a16="http://schemas.microsoft.com/office/drawing/2014/main" id="{0E079B4C-DA49-44DF-9089-B40768E59CA1}"/>
              </a:ext>
            </a:extLst>
          </p:cNvPr>
          <p:cNvSpPr/>
          <p:nvPr/>
        </p:nvSpPr>
        <p:spPr>
          <a:xfrm>
            <a:off x="376066" y="4610928"/>
            <a:ext cx="255098" cy="252511"/>
          </a:xfrm>
          <a:prstGeom prst="plus">
            <a:avLst>
              <a:gd name="adj" fmla="val 41598"/>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B7F68A20-DB81-474F-9B20-AEE37FAA3F1E}"/>
              </a:ext>
            </a:extLst>
          </p:cNvPr>
          <p:cNvGrpSpPr/>
          <p:nvPr/>
        </p:nvGrpSpPr>
        <p:grpSpPr>
          <a:xfrm>
            <a:off x="2855453" y="2890098"/>
            <a:ext cx="549037" cy="272573"/>
            <a:chOff x="2922420" y="3763425"/>
            <a:chExt cx="549037" cy="272573"/>
          </a:xfrm>
        </p:grpSpPr>
        <p:sp>
          <p:nvSpPr>
            <p:cNvPr id="23" name="Oval 22">
              <a:extLst>
                <a:ext uri="{FF2B5EF4-FFF2-40B4-BE49-F238E27FC236}">
                  <a16:creationId xmlns:a16="http://schemas.microsoft.com/office/drawing/2014/main" id="{BA2168AC-4DEC-439C-A26E-F37CCEADB740}"/>
                </a:ext>
              </a:extLst>
            </p:cNvPr>
            <p:cNvSpPr/>
            <p:nvPr/>
          </p:nvSpPr>
          <p:spPr>
            <a:xfrm>
              <a:off x="2922420" y="3763425"/>
              <a:ext cx="117341" cy="117341"/>
            </a:xfrm>
            <a:prstGeom prst="ellips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79F61042-EA60-4FC0-97C3-28608BE5BA04}"/>
                </a:ext>
              </a:extLst>
            </p:cNvPr>
            <p:cNvSpPr/>
            <p:nvPr/>
          </p:nvSpPr>
          <p:spPr>
            <a:xfrm>
              <a:off x="3354116" y="3918657"/>
              <a:ext cx="117341" cy="117341"/>
            </a:xfrm>
            <a:prstGeom prst="ellips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C86A3014-5612-4E76-90CB-D1044B39D886}"/>
              </a:ext>
            </a:extLst>
          </p:cNvPr>
          <p:cNvGrpSpPr/>
          <p:nvPr/>
        </p:nvGrpSpPr>
        <p:grpSpPr>
          <a:xfrm>
            <a:off x="976970" y="4338355"/>
            <a:ext cx="117341" cy="525084"/>
            <a:chOff x="1874293" y="4397795"/>
            <a:chExt cx="117341" cy="525084"/>
          </a:xfrm>
        </p:grpSpPr>
        <p:sp>
          <p:nvSpPr>
            <p:cNvPr id="25" name="Oval 24">
              <a:extLst>
                <a:ext uri="{FF2B5EF4-FFF2-40B4-BE49-F238E27FC236}">
                  <a16:creationId xmlns:a16="http://schemas.microsoft.com/office/drawing/2014/main" id="{6CA1B3D3-D3F8-4D97-8B11-177E38F45DE9}"/>
                </a:ext>
              </a:extLst>
            </p:cNvPr>
            <p:cNvSpPr/>
            <p:nvPr/>
          </p:nvSpPr>
          <p:spPr>
            <a:xfrm>
              <a:off x="1874293" y="4397795"/>
              <a:ext cx="117341" cy="117341"/>
            </a:xfrm>
            <a:prstGeom prst="ellips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B6F3C5B6-1C9B-4347-BF84-3F580900D3ED}"/>
                </a:ext>
              </a:extLst>
            </p:cNvPr>
            <p:cNvSpPr/>
            <p:nvPr/>
          </p:nvSpPr>
          <p:spPr>
            <a:xfrm>
              <a:off x="1874293" y="4805538"/>
              <a:ext cx="117341" cy="117341"/>
            </a:xfrm>
            <a:prstGeom prst="ellips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6F141652-30EC-4208-A523-6EAC7663DA31}"/>
              </a:ext>
            </a:extLst>
          </p:cNvPr>
          <p:cNvGrpSpPr/>
          <p:nvPr/>
        </p:nvGrpSpPr>
        <p:grpSpPr>
          <a:xfrm>
            <a:off x="4003329" y="4613341"/>
            <a:ext cx="226004" cy="539560"/>
            <a:chOff x="3899894" y="4562448"/>
            <a:chExt cx="226004" cy="539560"/>
          </a:xfrm>
        </p:grpSpPr>
        <p:sp>
          <p:nvSpPr>
            <p:cNvPr id="27" name="Oval 26">
              <a:extLst>
                <a:ext uri="{FF2B5EF4-FFF2-40B4-BE49-F238E27FC236}">
                  <a16:creationId xmlns:a16="http://schemas.microsoft.com/office/drawing/2014/main" id="{A154C469-7BCD-4E05-A47D-1696FCDDA3BF}"/>
                </a:ext>
              </a:extLst>
            </p:cNvPr>
            <p:cNvSpPr/>
            <p:nvPr/>
          </p:nvSpPr>
          <p:spPr>
            <a:xfrm>
              <a:off x="4008557" y="4562448"/>
              <a:ext cx="117341" cy="117341"/>
            </a:xfrm>
            <a:prstGeom prst="ellips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F542105D-9B25-4550-8431-ACAE616A300B}"/>
                </a:ext>
              </a:extLst>
            </p:cNvPr>
            <p:cNvSpPr/>
            <p:nvPr/>
          </p:nvSpPr>
          <p:spPr>
            <a:xfrm>
              <a:off x="3899894" y="4984667"/>
              <a:ext cx="117341" cy="117341"/>
            </a:xfrm>
            <a:prstGeom prst="ellips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5F6CEBBE-5582-4DB3-AA9E-84054E16385E}"/>
              </a:ext>
            </a:extLst>
          </p:cNvPr>
          <p:cNvGrpSpPr/>
          <p:nvPr/>
        </p:nvGrpSpPr>
        <p:grpSpPr>
          <a:xfrm>
            <a:off x="2617324" y="5914767"/>
            <a:ext cx="593598" cy="209446"/>
            <a:chOff x="2917641" y="5522973"/>
            <a:chExt cx="593598" cy="209446"/>
          </a:xfrm>
        </p:grpSpPr>
        <p:sp>
          <p:nvSpPr>
            <p:cNvPr id="29" name="Oval 28">
              <a:extLst>
                <a:ext uri="{FF2B5EF4-FFF2-40B4-BE49-F238E27FC236}">
                  <a16:creationId xmlns:a16="http://schemas.microsoft.com/office/drawing/2014/main" id="{165D7F0E-52D3-440F-956A-DE74D47E0E66}"/>
                </a:ext>
              </a:extLst>
            </p:cNvPr>
            <p:cNvSpPr/>
            <p:nvPr/>
          </p:nvSpPr>
          <p:spPr>
            <a:xfrm>
              <a:off x="3393898" y="5522973"/>
              <a:ext cx="117341" cy="117341"/>
            </a:xfrm>
            <a:prstGeom prst="ellips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75F44FA1-56DF-4E6E-A40D-83750EBA0C1F}"/>
                </a:ext>
              </a:extLst>
            </p:cNvPr>
            <p:cNvSpPr/>
            <p:nvPr/>
          </p:nvSpPr>
          <p:spPr>
            <a:xfrm>
              <a:off x="2917641" y="5615078"/>
              <a:ext cx="117341" cy="117341"/>
            </a:xfrm>
            <a:prstGeom prst="ellips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TextBox 37">
            <a:extLst>
              <a:ext uri="{FF2B5EF4-FFF2-40B4-BE49-F238E27FC236}">
                <a16:creationId xmlns:a16="http://schemas.microsoft.com/office/drawing/2014/main" id="{C629A534-1A81-4BEA-AEE0-3881EA4847AC}"/>
              </a:ext>
            </a:extLst>
          </p:cNvPr>
          <p:cNvSpPr txBox="1"/>
          <p:nvPr/>
        </p:nvSpPr>
        <p:spPr>
          <a:xfrm>
            <a:off x="4936104" y="3030245"/>
            <a:ext cx="6585923" cy="1833194"/>
          </a:xfrm>
          <a:prstGeom prst="rect">
            <a:avLst/>
          </a:prstGeom>
          <a:noFill/>
        </p:spPr>
        <p:txBody>
          <a:bodyPr wrap="square" rtlCol="0">
            <a:spAutoFit/>
          </a:bodyPr>
          <a:lstStyle/>
          <a:p>
            <a:pPr algn="just">
              <a:lnSpc>
                <a:spcPct val="120000"/>
              </a:lnSpc>
            </a:pPr>
            <a:r>
              <a:rPr lang="vi-VN" sz="2400" dirty="0">
                <a:latin typeface="+mj-lt"/>
              </a:rPr>
              <a:t>- Do cặp electron trong liên kết cộng hóa trị bị lệch về phía nguyên tử oxygen dẫn đến đầu </a:t>
            </a:r>
            <a:r>
              <a:rPr lang="vi-VN" sz="2400" b="1" dirty="0">
                <a:solidFill>
                  <a:srgbClr val="C00000"/>
                </a:solidFill>
                <a:latin typeface="+mj-lt"/>
              </a:rPr>
              <a:t>oxygen</a:t>
            </a:r>
            <a:r>
              <a:rPr lang="vi-VN" sz="2400" dirty="0">
                <a:solidFill>
                  <a:schemeClr val="bg2">
                    <a:lumMod val="25000"/>
                  </a:schemeClr>
                </a:solidFill>
                <a:latin typeface="+mj-lt"/>
              </a:rPr>
              <a:t> </a:t>
            </a:r>
            <a:r>
              <a:rPr lang="vi-VN" sz="2400" dirty="0">
                <a:latin typeface="+mj-lt"/>
              </a:rPr>
              <a:t>của phân tử nước </a:t>
            </a:r>
            <a:r>
              <a:rPr lang="vi-VN" sz="2400" b="1" dirty="0">
                <a:solidFill>
                  <a:srgbClr val="C00000"/>
                </a:solidFill>
                <a:latin typeface="+mj-lt"/>
              </a:rPr>
              <a:t>tích điện âm, </a:t>
            </a:r>
            <a:r>
              <a:rPr lang="vi-VN" sz="2400" dirty="0">
                <a:latin typeface="+mj-lt"/>
              </a:rPr>
              <a:t>đầu mang nguyên tử </a:t>
            </a:r>
            <a:r>
              <a:rPr lang="vi-VN" sz="2400" b="1" dirty="0">
                <a:solidFill>
                  <a:srgbClr val="0070C0"/>
                </a:solidFill>
                <a:latin typeface="+mj-lt"/>
              </a:rPr>
              <a:t>hydrogen</a:t>
            </a:r>
            <a:r>
              <a:rPr lang="vi-VN" sz="2400" dirty="0">
                <a:solidFill>
                  <a:schemeClr val="bg2">
                    <a:lumMod val="25000"/>
                  </a:schemeClr>
                </a:solidFill>
                <a:latin typeface="+mj-lt"/>
              </a:rPr>
              <a:t> </a:t>
            </a:r>
            <a:r>
              <a:rPr lang="vi-VN" sz="2400" b="1" dirty="0">
                <a:solidFill>
                  <a:srgbClr val="0070C0"/>
                </a:solidFill>
                <a:latin typeface="+mj-lt"/>
              </a:rPr>
              <a:t>tích điện dương.</a:t>
            </a:r>
            <a:endParaRPr lang="en-US" sz="2400" b="1" dirty="0">
              <a:solidFill>
                <a:srgbClr val="0070C0"/>
              </a:solidFill>
              <a:latin typeface="+mj-lt"/>
            </a:endParaRPr>
          </a:p>
        </p:txBody>
      </p:sp>
      <p:grpSp>
        <p:nvGrpSpPr>
          <p:cNvPr id="4" name="Group 3">
            <a:extLst>
              <a:ext uri="{FF2B5EF4-FFF2-40B4-BE49-F238E27FC236}">
                <a16:creationId xmlns:a16="http://schemas.microsoft.com/office/drawing/2014/main" id="{E7D6DB3D-FEBC-4677-9BB2-484BFDCB3BDC}"/>
              </a:ext>
            </a:extLst>
          </p:cNvPr>
          <p:cNvGrpSpPr/>
          <p:nvPr/>
        </p:nvGrpSpPr>
        <p:grpSpPr>
          <a:xfrm>
            <a:off x="582963" y="1127249"/>
            <a:ext cx="11026067" cy="1227908"/>
            <a:chOff x="582966" y="399112"/>
            <a:chExt cx="11026067" cy="1227908"/>
          </a:xfrm>
          <a:gradFill>
            <a:gsLst>
              <a:gs pos="55000">
                <a:srgbClr val="00A687"/>
              </a:gs>
              <a:gs pos="29000">
                <a:srgbClr val="00A25A"/>
              </a:gs>
              <a:gs pos="0">
                <a:srgbClr val="009C1D"/>
              </a:gs>
              <a:gs pos="79000">
                <a:srgbClr val="00AAAC"/>
              </a:gs>
              <a:gs pos="100000">
                <a:srgbClr val="0099FF"/>
              </a:gs>
            </a:gsLst>
            <a:lin ang="13500000" scaled="1"/>
          </a:gradFill>
        </p:grpSpPr>
        <p:sp>
          <p:nvSpPr>
            <p:cNvPr id="3" name="Rectangle: Rounded Corners 2">
              <a:extLst>
                <a:ext uri="{FF2B5EF4-FFF2-40B4-BE49-F238E27FC236}">
                  <a16:creationId xmlns:a16="http://schemas.microsoft.com/office/drawing/2014/main" id="{7FB6FBB5-EB95-498F-9EC0-9CB1AEDC49A0}"/>
                </a:ext>
              </a:extLst>
            </p:cNvPr>
            <p:cNvSpPr/>
            <p:nvPr/>
          </p:nvSpPr>
          <p:spPr>
            <a:xfrm>
              <a:off x="582966" y="399112"/>
              <a:ext cx="11026067" cy="1227908"/>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7EAEC908-4258-483E-8C64-47870DF018D4}"/>
                </a:ext>
              </a:extLst>
            </p:cNvPr>
            <p:cNvSpPr txBox="1"/>
            <p:nvPr/>
          </p:nvSpPr>
          <p:spPr>
            <a:xfrm>
              <a:off x="853735" y="558063"/>
              <a:ext cx="10484528" cy="946798"/>
            </a:xfrm>
            <a:prstGeom prst="rect">
              <a:avLst/>
            </a:prstGeom>
            <a:grpFill/>
          </p:spPr>
          <p:txBody>
            <a:bodyPr wrap="square" rtlCol="0">
              <a:spAutoFit/>
            </a:bodyPr>
            <a:lstStyle/>
            <a:p>
              <a:pPr>
                <a:lnSpc>
                  <a:spcPct val="120000"/>
                </a:lnSpc>
              </a:pPr>
              <a:r>
                <a:rPr lang="vi-VN" sz="2400" dirty="0">
                  <a:solidFill>
                    <a:schemeClr val="bg1"/>
                  </a:solidFill>
                  <a:latin typeface="+mj-lt"/>
                </a:rPr>
                <a:t>1. - Mỗi phân tử nước được tạo thành từ một nguyên tử oxygen liên kết với hai nguyên tử hydrogen bằng </a:t>
              </a:r>
              <a:r>
                <a:rPr lang="vi-VN" sz="2400" b="1" dirty="0">
                  <a:solidFill>
                    <a:srgbClr val="FFFF00"/>
                  </a:solidFill>
                  <a:latin typeface="+mj-lt"/>
                </a:rPr>
                <a:t>liên kết cộng hóa trị</a:t>
              </a:r>
              <a:endParaRPr lang="en-US" sz="2400" b="1" dirty="0">
                <a:solidFill>
                  <a:srgbClr val="FFFF00"/>
                </a:solidFill>
                <a:latin typeface="+mj-lt"/>
              </a:endParaRPr>
            </a:p>
          </p:txBody>
        </p:sp>
      </p:grpSp>
      <p:sp>
        <p:nvSpPr>
          <p:cNvPr id="37" name="TextBox 36">
            <a:extLst>
              <a:ext uri="{FF2B5EF4-FFF2-40B4-BE49-F238E27FC236}">
                <a16:creationId xmlns:a16="http://schemas.microsoft.com/office/drawing/2014/main" id="{EF7D212E-6408-46F9-9851-21F91670FDBF}"/>
              </a:ext>
            </a:extLst>
          </p:cNvPr>
          <p:cNvSpPr txBox="1"/>
          <p:nvPr/>
        </p:nvSpPr>
        <p:spPr>
          <a:xfrm>
            <a:off x="4936104" y="5164340"/>
            <a:ext cx="6856938" cy="461665"/>
          </a:xfrm>
          <a:prstGeom prst="rect">
            <a:avLst/>
          </a:prstGeom>
          <a:noFill/>
        </p:spPr>
        <p:txBody>
          <a:bodyPr wrap="square" rtlCol="0">
            <a:spAutoFit/>
          </a:bodyPr>
          <a:lstStyle/>
          <a:p>
            <a:r>
              <a:rPr lang="vi-VN" sz="2400" dirty="0">
                <a:latin typeface="+mj-lt"/>
              </a:rPr>
              <a:t>- &gt; Đặc điểm này tạo nên </a:t>
            </a:r>
            <a:r>
              <a:rPr lang="vi-VN" sz="2400" b="1" dirty="0">
                <a:solidFill>
                  <a:srgbClr val="009900"/>
                </a:solidFill>
                <a:latin typeface="+mj-lt"/>
              </a:rPr>
              <a:t>tính phân cực của nước</a:t>
            </a:r>
            <a:r>
              <a:rPr lang="vi-VN" sz="2400" dirty="0">
                <a:solidFill>
                  <a:schemeClr val="bg2">
                    <a:lumMod val="25000"/>
                  </a:schemeClr>
                </a:solidFill>
                <a:latin typeface="+mj-lt"/>
              </a:rPr>
              <a:t>.</a:t>
            </a:r>
            <a:endParaRPr lang="en-US" sz="2400" b="1" dirty="0">
              <a:solidFill>
                <a:srgbClr val="0070C0"/>
              </a:solidFill>
              <a:latin typeface="+mj-lt"/>
            </a:endParaRPr>
          </a:p>
        </p:txBody>
      </p:sp>
      <p:grpSp>
        <p:nvGrpSpPr>
          <p:cNvPr id="17" name="Group 16">
            <a:extLst>
              <a:ext uri="{FF2B5EF4-FFF2-40B4-BE49-F238E27FC236}">
                <a16:creationId xmlns:a16="http://schemas.microsoft.com/office/drawing/2014/main" id="{8B4B2CD5-DEA0-496E-9FFE-345D49358622}"/>
              </a:ext>
            </a:extLst>
          </p:cNvPr>
          <p:cNvGrpSpPr/>
          <p:nvPr/>
        </p:nvGrpSpPr>
        <p:grpSpPr>
          <a:xfrm>
            <a:off x="5135684" y="236744"/>
            <a:ext cx="1920630" cy="597056"/>
            <a:chOff x="4734813" y="305769"/>
            <a:chExt cx="1920630" cy="597056"/>
          </a:xfrm>
        </p:grpSpPr>
        <p:sp>
          <p:nvSpPr>
            <p:cNvPr id="14" name="Rectangle: Rounded Corners 13">
              <a:extLst>
                <a:ext uri="{FF2B5EF4-FFF2-40B4-BE49-F238E27FC236}">
                  <a16:creationId xmlns:a16="http://schemas.microsoft.com/office/drawing/2014/main" id="{A08CC93B-959F-4215-9213-3FD77DDFE627}"/>
                </a:ext>
              </a:extLst>
            </p:cNvPr>
            <p:cNvSpPr/>
            <p:nvPr/>
          </p:nvSpPr>
          <p:spPr>
            <a:xfrm>
              <a:off x="4734813" y="305769"/>
              <a:ext cx="1920630" cy="597056"/>
            </a:xfrm>
            <a:prstGeom prst="roundRect">
              <a:avLst>
                <a:gd name="adj" fmla="val 32176"/>
              </a:avLst>
            </a:prstGeom>
            <a:gradFill>
              <a:gsLst>
                <a:gs pos="55000">
                  <a:srgbClr val="00A687"/>
                </a:gs>
                <a:gs pos="29000">
                  <a:srgbClr val="00A25A"/>
                </a:gs>
                <a:gs pos="0">
                  <a:srgbClr val="009C1D"/>
                </a:gs>
                <a:gs pos="79000">
                  <a:srgbClr val="00AAAC"/>
                </a:gs>
                <a:gs pos="100000">
                  <a:srgbClr val="0099FF"/>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6D3708B3-3A52-4D04-94E7-5A0DBE9A2B96}"/>
                </a:ext>
              </a:extLst>
            </p:cNvPr>
            <p:cNvSpPr txBox="1"/>
            <p:nvPr/>
          </p:nvSpPr>
          <p:spPr>
            <a:xfrm>
              <a:off x="5127968" y="371901"/>
              <a:ext cx="1134319" cy="461665"/>
            </a:xfrm>
            <a:prstGeom prst="rect">
              <a:avLst/>
            </a:prstGeom>
            <a:noFill/>
          </p:spPr>
          <p:txBody>
            <a:bodyPr wrap="square" rtlCol="0">
              <a:spAutoFit/>
            </a:bodyPr>
            <a:lstStyle/>
            <a:p>
              <a:r>
                <a:rPr lang="vi-VN" sz="2400" b="1">
                  <a:solidFill>
                    <a:schemeClr val="bg1"/>
                  </a:solidFill>
                </a:rPr>
                <a:t>Trả lời</a:t>
              </a:r>
              <a:endParaRPr lang="en-US" sz="2400" b="1">
                <a:solidFill>
                  <a:schemeClr val="bg1"/>
                </a:solidFill>
              </a:endParaRPr>
            </a:p>
          </p:txBody>
        </p:sp>
        <p:sp>
          <p:nvSpPr>
            <p:cNvPr id="41" name="Rectangle: Rounded Corners 40">
              <a:extLst>
                <a:ext uri="{FF2B5EF4-FFF2-40B4-BE49-F238E27FC236}">
                  <a16:creationId xmlns:a16="http://schemas.microsoft.com/office/drawing/2014/main" id="{62A98AA3-EAE7-4A2E-A248-5AD398058148}"/>
                </a:ext>
              </a:extLst>
            </p:cNvPr>
            <p:cNvSpPr/>
            <p:nvPr/>
          </p:nvSpPr>
          <p:spPr>
            <a:xfrm>
              <a:off x="4846331" y="364720"/>
              <a:ext cx="1697591" cy="466452"/>
            </a:xfrm>
            <a:prstGeom prst="roundRect">
              <a:avLst>
                <a:gd name="adj" fmla="val 32176"/>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298633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down)">
                                      <p:cBhvr>
                                        <p:cTn id="8" dur="500"/>
                                        <p:tgtEl>
                                          <p:spTgt spid="4"/>
                                        </p:tgtEl>
                                      </p:cBhvr>
                                    </p:animEffect>
                                  </p:childTnLst>
                                </p:cTn>
                              </p:par>
                            </p:childTnLst>
                          </p:cTn>
                        </p:par>
                      </p:childTnLst>
                    </p:cTn>
                  </p:par>
                  <p:par>
                    <p:cTn id="9" fill="hold">
                      <p:stCondLst>
                        <p:cond delay="indefinite"/>
                      </p:stCondLst>
                      <p:childTnLst>
                        <p:par>
                          <p:cTn id="10" fill="hold">
                            <p:stCondLst>
                              <p:cond delay="0"/>
                            </p:stCondLst>
                            <p:childTnLst>
                              <p:par>
                                <p:cTn id="11" presetID="6" presetClass="entr" presetSubtype="32"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circle(out)">
                                      <p:cBhvr>
                                        <p:cTn id="13" dur="75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wipe(left)">
                                      <p:cBhvr>
                                        <p:cTn id="18" dur="500"/>
                                        <p:tgtEl>
                                          <p:spTgt spid="38"/>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ppt_w</p:attrName>
                                        </p:attrNameLst>
                                      </p:cBhvr>
                                      <p:tavLst>
                                        <p:tav tm="0">
                                          <p:val>
                                            <p:fltVal val="0"/>
                                          </p:val>
                                        </p:tav>
                                        <p:tav tm="100000">
                                          <p:val>
                                            <p:strVal val="#ppt_w"/>
                                          </p:val>
                                        </p:tav>
                                      </p:tavLst>
                                    </p:anim>
                                    <p:anim calcmode="lin" valueType="num">
                                      <p:cBhvr>
                                        <p:cTn id="24" dur="500" fill="hold"/>
                                        <p:tgtEl>
                                          <p:spTgt spid="11"/>
                                        </p:tgtEl>
                                        <p:attrNameLst>
                                          <p:attrName>ppt_h</p:attrName>
                                        </p:attrNameLst>
                                      </p:cBhvr>
                                      <p:tavLst>
                                        <p:tav tm="0">
                                          <p:val>
                                            <p:fltVal val="0"/>
                                          </p:val>
                                        </p:tav>
                                        <p:tav tm="100000">
                                          <p:val>
                                            <p:strVal val="#ppt_h"/>
                                          </p:val>
                                        </p:tav>
                                      </p:tavLst>
                                    </p:anim>
                                    <p:animEffect transition="in" filter="fade">
                                      <p:cBhvr>
                                        <p:cTn id="25" dur="500"/>
                                        <p:tgtEl>
                                          <p:spTgt spid="11"/>
                                        </p:tgtEl>
                                      </p:cBhvr>
                                    </p:animEffect>
                                  </p:childTnLst>
                                </p:cTn>
                              </p:par>
                              <p:par>
                                <p:cTn id="26" presetID="53" presetClass="entr" presetSubtype="16"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p:cTn id="28" dur="500" fill="hold"/>
                                        <p:tgtEl>
                                          <p:spTgt spid="12"/>
                                        </p:tgtEl>
                                        <p:attrNameLst>
                                          <p:attrName>ppt_w</p:attrName>
                                        </p:attrNameLst>
                                      </p:cBhvr>
                                      <p:tavLst>
                                        <p:tav tm="0">
                                          <p:val>
                                            <p:fltVal val="0"/>
                                          </p:val>
                                        </p:tav>
                                        <p:tav tm="100000">
                                          <p:val>
                                            <p:strVal val="#ppt_w"/>
                                          </p:val>
                                        </p:tav>
                                      </p:tavLst>
                                    </p:anim>
                                    <p:anim calcmode="lin" valueType="num">
                                      <p:cBhvr>
                                        <p:cTn id="29" dur="500" fill="hold"/>
                                        <p:tgtEl>
                                          <p:spTgt spid="12"/>
                                        </p:tgtEl>
                                        <p:attrNameLst>
                                          <p:attrName>ppt_h</p:attrName>
                                        </p:attrNameLst>
                                      </p:cBhvr>
                                      <p:tavLst>
                                        <p:tav tm="0">
                                          <p:val>
                                            <p:fltVal val="0"/>
                                          </p:val>
                                        </p:tav>
                                        <p:tav tm="100000">
                                          <p:val>
                                            <p:strVal val="#ppt_h"/>
                                          </p:val>
                                        </p:tav>
                                      </p:tavLst>
                                    </p:anim>
                                    <p:animEffect transition="in" filter="fade">
                                      <p:cBhvr>
                                        <p:cTn id="30" dur="500"/>
                                        <p:tgtEl>
                                          <p:spTgt spid="12"/>
                                        </p:tgtEl>
                                      </p:cBhvr>
                                    </p:animEffect>
                                  </p:childTnLst>
                                </p:cTn>
                              </p:par>
                              <p:par>
                                <p:cTn id="31" presetID="53" presetClass="entr" presetSubtype="16"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p:cTn id="33" dur="500" fill="hold"/>
                                        <p:tgtEl>
                                          <p:spTgt spid="13"/>
                                        </p:tgtEl>
                                        <p:attrNameLst>
                                          <p:attrName>ppt_w</p:attrName>
                                        </p:attrNameLst>
                                      </p:cBhvr>
                                      <p:tavLst>
                                        <p:tav tm="0">
                                          <p:val>
                                            <p:fltVal val="0"/>
                                          </p:val>
                                        </p:tav>
                                        <p:tav tm="100000">
                                          <p:val>
                                            <p:strVal val="#ppt_w"/>
                                          </p:val>
                                        </p:tav>
                                      </p:tavLst>
                                    </p:anim>
                                    <p:anim calcmode="lin" valueType="num">
                                      <p:cBhvr>
                                        <p:cTn id="34" dur="500" fill="hold"/>
                                        <p:tgtEl>
                                          <p:spTgt spid="13"/>
                                        </p:tgtEl>
                                        <p:attrNameLst>
                                          <p:attrName>ppt_h</p:attrName>
                                        </p:attrNameLst>
                                      </p:cBhvr>
                                      <p:tavLst>
                                        <p:tav tm="0">
                                          <p:val>
                                            <p:fltVal val="0"/>
                                          </p:val>
                                        </p:tav>
                                        <p:tav tm="100000">
                                          <p:val>
                                            <p:strVal val="#ppt_h"/>
                                          </p:val>
                                        </p:tav>
                                      </p:tavLst>
                                    </p:anim>
                                    <p:animEffect transition="in" filter="fade">
                                      <p:cBhvr>
                                        <p:cTn id="35" dur="500"/>
                                        <p:tgtEl>
                                          <p:spTgt spid="13"/>
                                        </p:tgtEl>
                                      </p:cBhvr>
                                    </p:animEffect>
                                  </p:childTnLst>
                                </p:cTn>
                              </p:par>
                              <p:par>
                                <p:cTn id="36" presetID="53" presetClass="entr" presetSubtype="16" fill="hold" nodeType="withEffect">
                                  <p:stCondLst>
                                    <p:cond delay="0"/>
                                  </p:stCondLst>
                                  <p:childTnLst>
                                    <p:set>
                                      <p:cBhvr>
                                        <p:cTn id="37" dur="1" fill="hold">
                                          <p:stCondLst>
                                            <p:cond delay="0"/>
                                          </p:stCondLst>
                                        </p:cTn>
                                        <p:tgtEl>
                                          <p:spTgt spid="15"/>
                                        </p:tgtEl>
                                        <p:attrNameLst>
                                          <p:attrName>style.visibility</p:attrName>
                                        </p:attrNameLst>
                                      </p:cBhvr>
                                      <p:to>
                                        <p:strVal val="visible"/>
                                      </p:to>
                                    </p:set>
                                    <p:anim calcmode="lin" valueType="num">
                                      <p:cBhvr>
                                        <p:cTn id="38" dur="500" fill="hold"/>
                                        <p:tgtEl>
                                          <p:spTgt spid="15"/>
                                        </p:tgtEl>
                                        <p:attrNameLst>
                                          <p:attrName>ppt_w</p:attrName>
                                        </p:attrNameLst>
                                      </p:cBhvr>
                                      <p:tavLst>
                                        <p:tav tm="0">
                                          <p:val>
                                            <p:fltVal val="0"/>
                                          </p:val>
                                        </p:tav>
                                        <p:tav tm="100000">
                                          <p:val>
                                            <p:strVal val="#ppt_w"/>
                                          </p:val>
                                        </p:tav>
                                      </p:tavLst>
                                    </p:anim>
                                    <p:anim calcmode="lin" valueType="num">
                                      <p:cBhvr>
                                        <p:cTn id="39" dur="500" fill="hold"/>
                                        <p:tgtEl>
                                          <p:spTgt spid="15"/>
                                        </p:tgtEl>
                                        <p:attrNameLst>
                                          <p:attrName>ppt_h</p:attrName>
                                        </p:attrNameLst>
                                      </p:cBhvr>
                                      <p:tavLst>
                                        <p:tav tm="0">
                                          <p:val>
                                            <p:fltVal val="0"/>
                                          </p:val>
                                        </p:tav>
                                        <p:tav tm="100000">
                                          <p:val>
                                            <p:strVal val="#ppt_h"/>
                                          </p:val>
                                        </p:tav>
                                      </p:tavLst>
                                    </p:anim>
                                    <p:animEffect transition="in" filter="fade">
                                      <p:cBhvr>
                                        <p:cTn id="40" dur="5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0" presetClass="path" presetSubtype="0" repeatCount="3000" accel="50000" decel="50000" fill="hold" nodeType="clickEffect">
                                  <p:stCondLst>
                                    <p:cond delay="0"/>
                                  </p:stCondLst>
                                  <p:childTnLst>
                                    <p:animMotion origin="layout" path="M 0.00196 -0.00231 L 0.03789 -0.00625 " pathEditMode="relative" rAng="0" ptsTypes="AA">
                                      <p:cBhvr>
                                        <p:cTn id="44" dur="1000" fill="hold"/>
                                        <p:tgtEl>
                                          <p:spTgt spid="11"/>
                                        </p:tgtEl>
                                        <p:attrNameLst>
                                          <p:attrName>ppt_x</p:attrName>
                                          <p:attrName>ppt_y</p:attrName>
                                        </p:attrNameLst>
                                      </p:cBhvr>
                                      <p:rCtr x="1797" y="-208"/>
                                    </p:animMotion>
                                  </p:childTnLst>
                                </p:cTn>
                              </p:par>
                              <p:par>
                                <p:cTn id="45" presetID="0" presetClass="path" presetSubtype="0" repeatCount="3000" accel="50000" decel="50000" fill="hold" nodeType="withEffect">
                                  <p:stCondLst>
                                    <p:cond delay="0"/>
                                  </p:stCondLst>
                                  <p:childTnLst>
                                    <p:animMotion origin="layout" path="M 0.0013 -0.00394 L -0.01367 -0.06435 " pathEditMode="relative" rAng="0" ptsTypes="AA">
                                      <p:cBhvr>
                                        <p:cTn id="46" dur="1000" fill="hold"/>
                                        <p:tgtEl>
                                          <p:spTgt spid="15"/>
                                        </p:tgtEl>
                                        <p:attrNameLst>
                                          <p:attrName>ppt_x</p:attrName>
                                          <p:attrName>ppt_y</p:attrName>
                                        </p:attrNameLst>
                                      </p:cBhvr>
                                      <p:rCtr x="-755" y="-3032"/>
                                    </p:animMotion>
                                  </p:childTnLst>
                                </p:cTn>
                              </p:par>
                              <p:par>
                                <p:cTn id="47" presetID="0" presetClass="path" presetSubtype="0" repeatCount="3000" accel="50000" decel="50000" fill="hold" nodeType="withEffect">
                                  <p:stCondLst>
                                    <p:cond delay="0"/>
                                  </p:stCondLst>
                                  <p:childTnLst>
                                    <p:animMotion origin="layout" path="M -0.00039 0.00278 L -0.04427 -0.01435 " pathEditMode="relative" rAng="0" ptsTypes="AA">
                                      <p:cBhvr>
                                        <p:cTn id="48" dur="1000" fill="hold"/>
                                        <p:tgtEl>
                                          <p:spTgt spid="13"/>
                                        </p:tgtEl>
                                        <p:attrNameLst>
                                          <p:attrName>ppt_x</p:attrName>
                                          <p:attrName>ppt_y</p:attrName>
                                        </p:attrNameLst>
                                      </p:cBhvr>
                                      <p:rCtr x="-2201" y="-856"/>
                                    </p:animMotion>
                                  </p:childTnLst>
                                </p:cTn>
                              </p:par>
                              <p:par>
                                <p:cTn id="49" presetID="0" presetClass="path" presetSubtype="0" repeatCount="3000" accel="50000" decel="50000" fill="hold" nodeType="withEffect">
                                  <p:stCondLst>
                                    <p:cond delay="0"/>
                                  </p:stCondLst>
                                  <p:childTnLst>
                                    <p:animMotion origin="layout" path="M 0.00104 -0.00047 L -0.02813 0.11574 " pathEditMode="relative" rAng="0" ptsTypes="AA">
                                      <p:cBhvr>
                                        <p:cTn id="50" dur="1000" fill="hold"/>
                                        <p:tgtEl>
                                          <p:spTgt spid="12"/>
                                        </p:tgtEl>
                                        <p:attrNameLst>
                                          <p:attrName>ppt_x</p:attrName>
                                          <p:attrName>ppt_y</p:attrName>
                                        </p:attrNameLst>
                                      </p:cBhvr>
                                      <p:rCtr x="-1458" y="5810"/>
                                    </p:animMotion>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fade">
                                      <p:cBhvr>
                                        <p:cTn id="55" dur="500"/>
                                        <p:tgtEl>
                                          <p:spTgt spid="20"/>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fade">
                                      <p:cBhvr>
                                        <p:cTn id="58" dur="500"/>
                                        <p:tgtEl>
                                          <p:spTgt spid="19"/>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fade">
                                      <p:cBhvr>
                                        <p:cTn id="63" dur="500"/>
                                        <p:tgtEl>
                                          <p:spTgt spid="22"/>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21"/>
                                        </p:tgtEl>
                                        <p:attrNameLst>
                                          <p:attrName>style.visibility</p:attrName>
                                        </p:attrNameLst>
                                      </p:cBhvr>
                                      <p:to>
                                        <p:strVal val="visible"/>
                                      </p:to>
                                    </p:set>
                                    <p:animEffect transition="in" filter="fade">
                                      <p:cBhvr>
                                        <p:cTn id="66" dur="500"/>
                                        <p:tgtEl>
                                          <p:spTgt spid="21"/>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grpId="0" nodeType="clickEffect">
                                  <p:stCondLst>
                                    <p:cond delay="0"/>
                                  </p:stCondLst>
                                  <p:childTnLst>
                                    <p:set>
                                      <p:cBhvr>
                                        <p:cTn id="70" dur="1" fill="hold">
                                          <p:stCondLst>
                                            <p:cond delay="0"/>
                                          </p:stCondLst>
                                        </p:cTn>
                                        <p:tgtEl>
                                          <p:spTgt spid="37"/>
                                        </p:tgtEl>
                                        <p:attrNameLst>
                                          <p:attrName>style.visibility</p:attrName>
                                        </p:attrNameLst>
                                      </p:cBhvr>
                                      <p:to>
                                        <p:strVal val="visible"/>
                                      </p:to>
                                    </p:set>
                                    <p:animEffect transition="in" filter="wipe(left)">
                                      <p:cBhvr>
                                        <p:cTn id="71"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38" grpId="0"/>
      <p:bldP spid="37"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04708EDF-EA42-7E27-4FE4-1DA469107E4C}"/>
              </a:ext>
            </a:extLst>
          </p:cNvPr>
          <p:cNvGraphicFramePr>
            <a:graphicFrameLocks noGrp="1"/>
          </p:cNvGraphicFramePr>
          <p:nvPr>
            <p:extLst>
              <p:ext uri="{D42A27DB-BD31-4B8C-83A1-F6EECF244321}">
                <p14:modId xmlns:p14="http://schemas.microsoft.com/office/powerpoint/2010/main" val="1166380224"/>
              </p:ext>
            </p:extLst>
          </p:nvPr>
        </p:nvGraphicFramePr>
        <p:xfrm>
          <a:off x="115501" y="1103307"/>
          <a:ext cx="11800573" cy="5519329"/>
        </p:xfrm>
        <a:graphic>
          <a:graphicData uri="http://schemas.openxmlformats.org/drawingml/2006/table">
            <a:tbl>
              <a:tblPr/>
              <a:tblGrid>
                <a:gridCol w="941523">
                  <a:extLst>
                    <a:ext uri="{9D8B030D-6E8A-4147-A177-3AD203B41FA5}">
                      <a16:colId xmlns:a16="http://schemas.microsoft.com/office/drawing/2014/main" val="2116990870"/>
                    </a:ext>
                  </a:extLst>
                </a:gridCol>
                <a:gridCol w="9463388">
                  <a:extLst>
                    <a:ext uri="{9D8B030D-6E8A-4147-A177-3AD203B41FA5}">
                      <a16:colId xmlns:a16="http://schemas.microsoft.com/office/drawing/2014/main" val="2615164974"/>
                    </a:ext>
                  </a:extLst>
                </a:gridCol>
                <a:gridCol w="1395662">
                  <a:extLst>
                    <a:ext uri="{9D8B030D-6E8A-4147-A177-3AD203B41FA5}">
                      <a16:colId xmlns:a16="http://schemas.microsoft.com/office/drawing/2014/main" val="243615124"/>
                    </a:ext>
                  </a:extLst>
                </a:gridCol>
              </a:tblGrid>
              <a:tr h="565109">
                <a:tc>
                  <a:txBody>
                    <a:bodyPr/>
                    <a:lstStyle/>
                    <a:p>
                      <a:pPr algn="ctr"/>
                      <a:r>
                        <a:rPr lang="vi-VN" sz="2400" b="1">
                          <a:solidFill>
                            <a:srgbClr val="000000"/>
                          </a:solidFill>
                          <a:effectLst/>
                          <a:latin typeface="+mj-lt"/>
                        </a:rPr>
                        <a:t>STT</a:t>
                      </a:r>
                      <a:endParaRPr lang="vi-VN" sz="2400">
                        <a:effectLst/>
                        <a:latin typeface="+mj-lt"/>
                      </a:endParaRPr>
                    </a:p>
                  </a:txBody>
                  <a:tcPr marL="42383" marR="42383" marT="28255" marB="2825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vi-VN" sz="2400" b="1">
                          <a:solidFill>
                            <a:srgbClr val="000000"/>
                          </a:solidFill>
                          <a:effectLst/>
                          <a:latin typeface="+mj-lt"/>
                        </a:rPr>
                        <a:t>Khẳng định</a:t>
                      </a:r>
                      <a:endParaRPr lang="vi-VN" sz="2400">
                        <a:effectLst/>
                        <a:latin typeface="+mj-lt"/>
                      </a:endParaRPr>
                    </a:p>
                  </a:txBody>
                  <a:tcPr marL="42383" marR="42383" marT="28255" marB="2825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vi-VN" sz="2000" b="1" dirty="0">
                          <a:solidFill>
                            <a:srgbClr val="000000"/>
                          </a:solidFill>
                          <a:effectLst/>
                          <a:latin typeface="+mj-lt"/>
                        </a:rPr>
                        <a:t>Đúng/Sai</a:t>
                      </a:r>
                      <a:endParaRPr lang="vi-VN" sz="2000" dirty="0">
                        <a:effectLst/>
                        <a:latin typeface="+mj-lt"/>
                      </a:endParaRPr>
                    </a:p>
                  </a:txBody>
                  <a:tcPr marL="42383" marR="42383" marT="28255" marB="2825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89147555"/>
                  </a:ext>
                </a:extLst>
              </a:tr>
              <a:tr h="395576">
                <a:tc>
                  <a:txBody>
                    <a:bodyPr/>
                    <a:lstStyle/>
                    <a:p>
                      <a:pPr algn="ctr"/>
                      <a:r>
                        <a:rPr lang="vi-VN" sz="2400">
                          <a:solidFill>
                            <a:srgbClr val="000000"/>
                          </a:solidFill>
                          <a:effectLst/>
                          <a:latin typeface="+mj-lt"/>
                        </a:rPr>
                        <a:t>1</a:t>
                      </a:r>
                      <a:endParaRPr lang="vi-VN" sz="2400">
                        <a:effectLst/>
                        <a:latin typeface="+mj-lt"/>
                      </a:endParaRPr>
                    </a:p>
                  </a:txBody>
                  <a:tcPr marL="42383" marR="42383" marT="28255" marB="2825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vi-VN" sz="2400" dirty="0">
                          <a:solidFill>
                            <a:srgbClr val="000000"/>
                          </a:solidFill>
                          <a:effectLst/>
                          <a:latin typeface="+mj-lt"/>
                        </a:rPr>
                        <a:t>Protein tham gia cấu tạo tế bào và cơ thể sinh vật.</a:t>
                      </a:r>
                      <a:endParaRPr lang="vi-VN" sz="2400" dirty="0">
                        <a:effectLst/>
                        <a:latin typeface="+mj-lt"/>
                      </a:endParaRPr>
                    </a:p>
                  </a:txBody>
                  <a:tcPr marL="42383" marR="42383" marT="28255" marB="2825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vi-VN" sz="2400" dirty="0">
                        <a:effectLst/>
                        <a:latin typeface="+mj-lt"/>
                      </a:endParaRPr>
                    </a:p>
                  </a:txBody>
                  <a:tcPr marL="42383" marR="42383" marT="28255" marB="2825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30856087"/>
                  </a:ext>
                </a:extLst>
              </a:tr>
              <a:tr h="395576">
                <a:tc>
                  <a:txBody>
                    <a:bodyPr/>
                    <a:lstStyle/>
                    <a:p>
                      <a:pPr algn="ctr"/>
                      <a:r>
                        <a:rPr lang="vi-VN" sz="2400">
                          <a:solidFill>
                            <a:srgbClr val="000000"/>
                          </a:solidFill>
                          <a:effectLst/>
                          <a:latin typeface="+mj-lt"/>
                        </a:rPr>
                        <a:t>2</a:t>
                      </a:r>
                      <a:endParaRPr lang="vi-VN" sz="2400">
                        <a:effectLst/>
                        <a:latin typeface="+mj-lt"/>
                      </a:endParaRPr>
                    </a:p>
                  </a:txBody>
                  <a:tcPr marL="42383" marR="42383" marT="28255" marB="2825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vi-VN" sz="2400" dirty="0">
                          <a:solidFill>
                            <a:srgbClr val="000000"/>
                          </a:solidFill>
                          <a:effectLst/>
                          <a:latin typeface="+mj-lt"/>
                        </a:rPr>
                        <a:t>Lipid là nguồn dự trữ năng lượng cho cơ thể.</a:t>
                      </a:r>
                      <a:endParaRPr lang="vi-VN" sz="2400" dirty="0">
                        <a:effectLst/>
                        <a:latin typeface="+mj-lt"/>
                      </a:endParaRPr>
                    </a:p>
                  </a:txBody>
                  <a:tcPr marL="42383" marR="42383" marT="28255" marB="2825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vi-VN" sz="2400" dirty="0">
                        <a:effectLst/>
                        <a:latin typeface="+mj-lt"/>
                      </a:endParaRPr>
                    </a:p>
                  </a:txBody>
                  <a:tcPr marL="42383" marR="42383" marT="28255" marB="2825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01945412"/>
                  </a:ext>
                </a:extLst>
              </a:tr>
              <a:tr h="226044">
                <a:tc>
                  <a:txBody>
                    <a:bodyPr/>
                    <a:lstStyle/>
                    <a:p>
                      <a:pPr algn="ctr"/>
                      <a:r>
                        <a:rPr lang="vi-VN" sz="2400">
                          <a:solidFill>
                            <a:srgbClr val="000000"/>
                          </a:solidFill>
                          <a:effectLst/>
                          <a:latin typeface="+mj-lt"/>
                        </a:rPr>
                        <a:t>3</a:t>
                      </a:r>
                      <a:endParaRPr lang="vi-VN" sz="2400">
                        <a:effectLst/>
                        <a:latin typeface="+mj-lt"/>
                      </a:endParaRPr>
                    </a:p>
                  </a:txBody>
                  <a:tcPr marL="42383" marR="42383" marT="28255" marB="2825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vi-VN" sz="2400" dirty="0">
                          <a:solidFill>
                            <a:srgbClr val="000000"/>
                          </a:solidFill>
                          <a:effectLst/>
                          <a:latin typeface="+mj-lt"/>
                        </a:rPr>
                        <a:t>Chất xơ không thuộc nhóm carbohydrate.</a:t>
                      </a:r>
                      <a:endParaRPr lang="vi-VN" sz="2400" dirty="0">
                        <a:effectLst/>
                        <a:latin typeface="+mj-lt"/>
                      </a:endParaRPr>
                    </a:p>
                  </a:txBody>
                  <a:tcPr marL="42383" marR="42383" marT="28255" marB="2825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vi-VN" sz="2400" dirty="0">
                        <a:effectLst/>
                        <a:latin typeface="+mj-lt"/>
                      </a:endParaRPr>
                    </a:p>
                  </a:txBody>
                  <a:tcPr marL="42383" marR="42383" marT="28255" marB="2825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75197706"/>
                  </a:ext>
                </a:extLst>
              </a:tr>
              <a:tr h="226044">
                <a:tc>
                  <a:txBody>
                    <a:bodyPr/>
                    <a:lstStyle/>
                    <a:p>
                      <a:pPr algn="ctr"/>
                      <a:r>
                        <a:rPr lang="vi-VN" sz="2400">
                          <a:solidFill>
                            <a:srgbClr val="000000"/>
                          </a:solidFill>
                          <a:effectLst/>
                          <a:latin typeface="+mj-lt"/>
                        </a:rPr>
                        <a:t>4</a:t>
                      </a:r>
                      <a:endParaRPr lang="vi-VN" sz="2400">
                        <a:effectLst/>
                        <a:latin typeface="+mj-lt"/>
                      </a:endParaRPr>
                    </a:p>
                  </a:txBody>
                  <a:tcPr marL="42383" marR="42383" marT="28255" marB="2825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vi-VN" sz="2400" dirty="0">
                          <a:solidFill>
                            <a:srgbClr val="000000"/>
                          </a:solidFill>
                          <a:effectLst/>
                          <a:latin typeface="+mj-lt"/>
                        </a:rPr>
                        <a:t>Ở người, thiếu vitamin D gây bệnh quáng gà.</a:t>
                      </a:r>
                      <a:endParaRPr lang="vi-VN" sz="2400" dirty="0">
                        <a:effectLst/>
                        <a:latin typeface="+mj-lt"/>
                      </a:endParaRPr>
                    </a:p>
                  </a:txBody>
                  <a:tcPr marL="42383" marR="42383" marT="28255" marB="2825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vi-VN" sz="2400" dirty="0">
                        <a:effectLst/>
                        <a:latin typeface="+mj-lt"/>
                      </a:endParaRPr>
                    </a:p>
                  </a:txBody>
                  <a:tcPr marL="42383" marR="42383" marT="28255" marB="2825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0833513"/>
                  </a:ext>
                </a:extLst>
              </a:tr>
              <a:tr h="226044">
                <a:tc>
                  <a:txBody>
                    <a:bodyPr/>
                    <a:lstStyle/>
                    <a:p>
                      <a:pPr algn="ctr"/>
                      <a:r>
                        <a:rPr lang="vi-VN" sz="2400">
                          <a:solidFill>
                            <a:srgbClr val="000000"/>
                          </a:solidFill>
                          <a:effectLst/>
                          <a:latin typeface="+mj-lt"/>
                        </a:rPr>
                        <a:t>5</a:t>
                      </a:r>
                      <a:endParaRPr lang="vi-VN" sz="2400">
                        <a:effectLst/>
                        <a:latin typeface="+mj-lt"/>
                      </a:endParaRPr>
                    </a:p>
                  </a:txBody>
                  <a:tcPr marL="42383" marR="42383" marT="28255" marB="2825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vi-VN" sz="2400">
                          <a:solidFill>
                            <a:srgbClr val="000000"/>
                          </a:solidFill>
                          <a:effectLst/>
                          <a:latin typeface="+mj-lt"/>
                        </a:rPr>
                        <a:t>Ở người, thiếu vitamin A gây bệnh còi xương.</a:t>
                      </a:r>
                      <a:endParaRPr lang="vi-VN" sz="2400">
                        <a:effectLst/>
                        <a:latin typeface="+mj-lt"/>
                      </a:endParaRPr>
                    </a:p>
                  </a:txBody>
                  <a:tcPr marL="42383" marR="42383" marT="28255" marB="2825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vi-VN" sz="2400" dirty="0">
                        <a:effectLst/>
                        <a:latin typeface="+mj-lt"/>
                      </a:endParaRPr>
                    </a:p>
                  </a:txBody>
                  <a:tcPr marL="42383" marR="42383" marT="28255" marB="2825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51136975"/>
                  </a:ext>
                </a:extLst>
              </a:tr>
              <a:tr h="565109">
                <a:tc>
                  <a:txBody>
                    <a:bodyPr/>
                    <a:lstStyle/>
                    <a:p>
                      <a:pPr algn="ctr"/>
                      <a:r>
                        <a:rPr lang="vi-VN" sz="2400">
                          <a:solidFill>
                            <a:srgbClr val="000000"/>
                          </a:solidFill>
                          <a:effectLst/>
                          <a:latin typeface="+mj-lt"/>
                        </a:rPr>
                        <a:t>6</a:t>
                      </a:r>
                      <a:endParaRPr lang="vi-VN" sz="2400">
                        <a:effectLst/>
                        <a:latin typeface="+mj-lt"/>
                      </a:endParaRPr>
                    </a:p>
                  </a:txBody>
                  <a:tcPr marL="42383" marR="42383" marT="28255" marB="2825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vi-VN" sz="2400" dirty="0">
                          <a:solidFill>
                            <a:srgbClr val="000000"/>
                          </a:solidFill>
                          <a:effectLst/>
                          <a:latin typeface="+mj-lt"/>
                        </a:rPr>
                        <a:t>Nitrogen là thành phần cầu tạo nên các chất hữu cơ quan trọng trong tế bào thực vật như diệp lục, protein, nucleic acid,…</a:t>
                      </a:r>
                      <a:endParaRPr lang="vi-VN" sz="2400" dirty="0">
                        <a:effectLst/>
                        <a:latin typeface="+mj-lt"/>
                      </a:endParaRPr>
                    </a:p>
                  </a:txBody>
                  <a:tcPr marL="42383" marR="42383" marT="28255" marB="2825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vi-VN" sz="2400" dirty="0">
                        <a:effectLst/>
                        <a:latin typeface="+mj-lt"/>
                      </a:endParaRPr>
                    </a:p>
                  </a:txBody>
                  <a:tcPr marL="42383" marR="42383" marT="28255" marB="2825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56965416"/>
                  </a:ext>
                </a:extLst>
              </a:tr>
              <a:tr h="565109">
                <a:tc>
                  <a:txBody>
                    <a:bodyPr/>
                    <a:lstStyle/>
                    <a:p>
                      <a:pPr algn="ctr"/>
                      <a:r>
                        <a:rPr lang="vi-VN" sz="2400">
                          <a:solidFill>
                            <a:srgbClr val="000000"/>
                          </a:solidFill>
                          <a:effectLst/>
                          <a:latin typeface="+mj-lt"/>
                        </a:rPr>
                        <a:t>7</a:t>
                      </a:r>
                      <a:endParaRPr lang="vi-VN" sz="2400">
                        <a:effectLst/>
                        <a:latin typeface="+mj-lt"/>
                      </a:endParaRPr>
                    </a:p>
                  </a:txBody>
                  <a:tcPr marL="42383" marR="42383" marT="28255" marB="2825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vi-VN" sz="2400" dirty="0">
                          <a:solidFill>
                            <a:srgbClr val="000000"/>
                          </a:solidFill>
                          <a:effectLst/>
                          <a:latin typeface="+mj-lt"/>
                        </a:rPr>
                        <a:t>Một số loại chất khoáng như Cu, Mo, Bo,… cây trồng cần một lượng rất nhỏ nhưng không thể thiếu.</a:t>
                      </a:r>
                      <a:endParaRPr lang="vi-VN" sz="2400" dirty="0">
                        <a:effectLst/>
                        <a:latin typeface="+mj-lt"/>
                      </a:endParaRPr>
                    </a:p>
                  </a:txBody>
                  <a:tcPr marL="42383" marR="42383" marT="28255" marB="2825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vi-VN" sz="2400" dirty="0">
                        <a:effectLst/>
                        <a:latin typeface="+mj-lt"/>
                      </a:endParaRPr>
                    </a:p>
                  </a:txBody>
                  <a:tcPr marL="42383" marR="42383" marT="28255" marB="2825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11101196"/>
                  </a:ext>
                </a:extLst>
              </a:tr>
              <a:tr h="395576">
                <a:tc>
                  <a:txBody>
                    <a:bodyPr/>
                    <a:lstStyle/>
                    <a:p>
                      <a:pPr algn="ctr"/>
                      <a:r>
                        <a:rPr lang="vi-VN" sz="2400">
                          <a:solidFill>
                            <a:srgbClr val="000000"/>
                          </a:solidFill>
                          <a:effectLst/>
                          <a:latin typeface="+mj-lt"/>
                        </a:rPr>
                        <a:t>8</a:t>
                      </a:r>
                      <a:endParaRPr lang="vi-VN" sz="2400">
                        <a:effectLst/>
                        <a:latin typeface="+mj-lt"/>
                      </a:endParaRPr>
                    </a:p>
                  </a:txBody>
                  <a:tcPr marL="42383" marR="42383" marT="28255" marB="2825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vi-VN" sz="2400">
                          <a:solidFill>
                            <a:srgbClr val="000000"/>
                          </a:solidFill>
                          <a:effectLst/>
                          <a:latin typeface="+mj-lt"/>
                        </a:rPr>
                        <a:t>Nhu cầu các chất khoáng giống nhau ở tất cả các loài thực vật.</a:t>
                      </a:r>
                      <a:endParaRPr lang="vi-VN" sz="2400">
                        <a:effectLst/>
                        <a:latin typeface="+mj-lt"/>
                      </a:endParaRPr>
                    </a:p>
                  </a:txBody>
                  <a:tcPr marL="42383" marR="42383" marT="28255" marB="2825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vi-VN" sz="2400" dirty="0">
                        <a:effectLst/>
                        <a:latin typeface="+mj-lt"/>
                      </a:endParaRPr>
                    </a:p>
                  </a:txBody>
                  <a:tcPr marL="42383" marR="42383" marT="28255" marB="2825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13154742"/>
                  </a:ext>
                </a:extLst>
              </a:tr>
              <a:tr h="395576">
                <a:tc>
                  <a:txBody>
                    <a:bodyPr/>
                    <a:lstStyle/>
                    <a:p>
                      <a:pPr algn="ctr"/>
                      <a:r>
                        <a:rPr lang="vi-VN" sz="2400">
                          <a:solidFill>
                            <a:srgbClr val="000000"/>
                          </a:solidFill>
                          <a:effectLst/>
                          <a:latin typeface="+mj-lt"/>
                        </a:rPr>
                        <a:t>9</a:t>
                      </a:r>
                      <a:endParaRPr lang="vi-VN" sz="2400">
                        <a:effectLst/>
                        <a:latin typeface="+mj-lt"/>
                      </a:endParaRPr>
                    </a:p>
                  </a:txBody>
                  <a:tcPr marL="42383" marR="42383" marT="28255" marB="2825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vi-VN" sz="2400" dirty="0">
                          <a:solidFill>
                            <a:srgbClr val="000000"/>
                          </a:solidFill>
                          <a:effectLst/>
                          <a:latin typeface="+mj-lt"/>
                        </a:rPr>
                        <a:t>Cây trồng khi bị thiếu nitrogen, lá sẽ có màu vàng.</a:t>
                      </a:r>
                      <a:endParaRPr lang="vi-VN" sz="2400" dirty="0">
                        <a:effectLst/>
                        <a:latin typeface="+mj-lt"/>
                      </a:endParaRPr>
                    </a:p>
                  </a:txBody>
                  <a:tcPr marL="42383" marR="42383" marT="28255" marB="2825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vi-VN" sz="2400" dirty="0">
                        <a:effectLst/>
                        <a:latin typeface="+mj-lt"/>
                      </a:endParaRPr>
                    </a:p>
                  </a:txBody>
                  <a:tcPr marL="42383" marR="42383" marT="28255" marB="2825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68681254"/>
                  </a:ext>
                </a:extLst>
              </a:tr>
              <a:tr h="395576">
                <a:tc>
                  <a:txBody>
                    <a:bodyPr/>
                    <a:lstStyle/>
                    <a:p>
                      <a:pPr algn="ctr"/>
                      <a:r>
                        <a:rPr lang="vi-VN" sz="2400">
                          <a:solidFill>
                            <a:srgbClr val="000000"/>
                          </a:solidFill>
                          <a:effectLst/>
                          <a:latin typeface="+mj-lt"/>
                        </a:rPr>
                        <a:t>10</a:t>
                      </a:r>
                      <a:endParaRPr lang="vi-VN" sz="2400">
                        <a:effectLst/>
                        <a:latin typeface="+mj-lt"/>
                      </a:endParaRPr>
                    </a:p>
                  </a:txBody>
                  <a:tcPr marL="42383" marR="42383" marT="28255" marB="2825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vi-VN" sz="2400">
                          <a:solidFill>
                            <a:srgbClr val="000000"/>
                          </a:solidFill>
                          <a:effectLst/>
                          <a:latin typeface="+mj-lt"/>
                        </a:rPr>
                        <a:t>Cây trồng khi bị thiếu magnesium (Mg), lá sẽ có màu xanh đậm.</a:t>
                      </a:r>
                      <a:endParaRPr lang="vi-VN" sz="2400">
                        <a:effectLst/>
                        <a:latin typeface="+mj-lt"/>
                      </a:endParaRPr>
                    </a:p>
                  </a:txBody>
                  <a:tcPr marL="42383" marR="42383" marT="28255" marB="2825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vi-VN" sz="2400" dirty="0">
                        <a:effectLst/>
                        <a:latin typeface="+mj-lt"/>
                      </a:endParaRPr>
                    </a:p>
                  </a:txBody>
                  <a:tcPr marL="42383" marR="42383" marT="28255" marB="2825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85693547"/>
                  </a:ext>
                </a:extLst>
              </a:tr>
            </a:tbl>
          </a:graphicData>
        </a:graphic>
      </p:graphicFrame>
      <p:sp>
        <p:nvSpPr>
          <p:cNvPr id="4" name="TextBox 3">
            <a:extLst>
              <a:ext uri="{FF2B5EF4-FFF2-40B4-BE49-F238E27FC236}">
                <a16:creationId xmlns:a16="http://schemas.microsoft.com/office/drawing/2014/main" id="{C707C3EA-F4B1-87B8-5ED2-943F4F33BCB1}"/>
              </a:ext>
            </a:extLst>
          </p:cNvPr>
          <p:cNvSpPr txBox="1"/>
          <p:nvPr/>
        </p:nvSpPr>
        <p:spPr>
          <a:xfrm>
            <a:off x="452387" y="375385"/>
            <a:ext cx="9038122" cy="584775"/>
          </a:xfrm>
          <a:prstGeom prst="rect">
            <a:avLst/>
          </a:prstGeom>
          <a:noFill/>
        </p:spPr>
        <p:txBody>
          <a:bodyPr wrap="square" rtlCol="0">
            <a:spAutoFit/>
          </a:bodyPr>
          <a:lstStyle/>
          <a:p>
            <a:r>
              <a:rPr lang="vi-VN" sz="3200" b="1" dirty="0">
                <a:solidFill>
                  <a:srgbClr val="FF0000"/>
                </a:solidFill>
                <a:latin typeface="+mj-lt"/>
              </a:rPr>
              <a:t>Câu 5: Các khẳng định sau đây đúng hay sai?</a:t>
            </a:r>
          </a:p>
        </p:txBody>
      </p:sp>
    </p:spTree>
    <p:extLst>
      <p:ext uri="{BB962C8B-B14F-4D97-AF65-F5344CB8AC3E}">
        <p14:creationId xmlns:p14="http://schemas.microsoft.com/office/powerpoint/2010/main" val="384071778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04708EDF-EA42-7E27-4FE4-1DA469107E4C}"/>
              </a:ext>
            </a:extLst>
          </p:cNvPr>
          <p:cNvGraphicFramePr>
            <a:graphicFrameLocks noGrp="1"/>
          </p:cNvGraphicFramePr>
          <p:nvPr>
            <p:extLst>
              <p:ext uri="{D42A27DB-BD31-4B8C-83A1-F6EECF244321}">
                <p14:modId xmlns:p14="http://schemas.microsoft.com/office/powerpoint/2010/main" val="2468809069"/>
              </p:ext>
            </p:extLst>
          </p:nvPr>
        </p:nvGraphicFramePr>
        <p:xfrm>
          <a:off x="179523" y="179671"/>
          <a:ext cx="12012477" cy="6336675"/>
        </p:xfrm>
        <a:graphic>
          <a:graphicData uri="http://schemas.openxmlformats.org/drawingml/2006/table">
            <a:tbl>
              <a:tblPr/>
              <a:tblGrid>
                <a:gridCol w="941523">
                  <a:extLst>
                    <a:ext uri="{9D8B030D-6E8A-4147-A177-3AD203B41FA5}">
                      <a16:colId xmlns:a16="http://schemas.microsoft.com/office/drawing/2014/main" val="2116990870"/>
                    </a:ext>
                  </a:extLst>
                </a:gridCol>
                <a:gridCol w="9463388">
                  <a:extLst>
                    <a:ext uri="{9D8B030D-6E8A-4147-A177-3AD203B41FA5}">
                      <a16:colId xmlns:a16="http://schemas.microsoft.com/office/drawing/2014/main" val="2615164974"/>
                    </a:ext>
                  </a:extLst>
                </a:gridCol>
                <a:gridCol w="1607566">
                  <a:extLst>
                    <a:ext uri="{9D8B030D-6E8A-4147-A177-3AD203B41FA5}">
                      <a16:colId xmlns:a16="http://schemas.microsoft.com/office/drawing/2014/main" val="243615124"/>
                    </a:ext>
                  </a:extLst>
                </a:gridCol>
              </a:tblGrid>
              <a:tr h="565109">
                <a:tc>
                  <a:txBody>
                    <a:bodyPr/>
                    <a:lstStyle/>
                    <a:p>
                      <a:pPr algn="ctr"/>
                      <a:r>
                        <a:rPr lang="vi-VN" sz="2800" b="1" dirty="0">
                          <a:solidFill>
                            <a:srgbClr val="FF0000"/>
                          </a:solidFill>
                          <a:effectLst/>
                          <a:latin typeface="+mj-lt"/>
                        </a:rPr>
                        <a:t>STT</a:t>
                      </a:r>
                      <a:endParaRPr lang="vi-VN" sz="2800" dirty="0">
                        <a:solidFill>
                          <a:srgbClr val="FF0000"/>
                        </a:solidFill>
                        <a:effectLst/>
                        <a:latin typeface="+mj-lt"/>
                      </a:endParaRPr>
                    </a:p>
                  </a:txBody>
                  <a:tcPr marL="42383" marR="42383" marT="28255" marB="2825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vi-VN" sz="2800" b="1" dirty="0">
                          <a:solidFill>
                            <a:srgbClr val="FF0000"/>
                          </a:solidFill>
                          <a:effectLst/>
                          <a:latin typeface="+mj-lt"/>
                        </a:rPr>
                        <a:t>Khẳng định</a:t>
                      </a:r>
                      <a:endParaRPr lang="vi-VN" sz="2800" dirty="0">
                        <a:solidFill>
                          <a:srgbClr val="FF0000"/>
                        </a:solidFill>
                        <a:effectLst/>
                        <a:latin typeface="+mj-lt"/>
                      </a:endParaRPr>
                    </a:p>
                  </a:txBody>
                  <a:tcPr marL="42383" marR="42383" marT="28255" marB="2825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vi-VN" sz="2800" b="1" dirty="0">
                          <a:solidFill>
                            <a:srgbClr val="FF0000"/>
                          </a:solidFill>
                          <a:effectLst/>
                          <a:latin typeface="+mj-lt"/>
                        </a:rPr>
                        <a:t>Đúng/Sai</a:t>
                      </a:r>
                      <a:endParaRPr lang="vi-VN" sz="2800" dirty="0">
                        <a:solidFill>
                          <a:srgbClr val="FF0000"/>
                        </a:solidFill>
                        <a:effectLst/>
                        <a:latin typeface="+mj-lt"/>
                      </a:endParaRPr>
                    </a:p>
                  </a:txBody>
                  <a:tcPr marL="42383" marR="42383" marT="28255" marB="2825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89147555"/>
                  </a:ext>
                </a:extLst>
              </a:tr>
              <a:tr h="395576">
                <a:tc>
                  <a:txBody>
                    <a:bodyPr/>
                    <a:lstStyle/>
                    <a:p>
                      <a:pPr algn="ctr"/>
                      <a:r>
                        <a:rPr lang="vi-VN" sz="2800">
                          <a:solidFill>
                            <a:srgbClr val="000000"/>
                          </a:solidFill>
                          <a:effectLst/>
                          <a:latin typeface="+mj-lt"/>
                        </a:rPr>
                        <a:t>1</a:t>
                      </a:r>
                      <a:endParaRPr lang="vi-VN" sz="2800">
                        <a:effectLst/>
                        <a:latin typeface="+mj-lt"/>
                      </a:endParaRPr>
                    </a:p>
                  </a:txBody>
                  <a:tcPr marL="42383" marR="42383" marT="28255" marB="2825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vi-VN" sz="2800">
                          <a:solidFill>
                            <a:srgbClr val="000000"/>
                          </a:solidFill>
                          <a:effectLst/>
                          <a:latin typeface="+mj-lt"/>
                        </a:rPr>
                        <a:t>Protein tham gia cấu tạo tế bào và cơ thể sinh vật.</a:t>
                      </a:r>
                      <a:endParaRPr lang="vi-VN" sz="2800">
                        <a:effectLst/>
                        <a:latin typeface="+mj-lt"/>
                      </a:endParaRPr>
                    </a:p>
                  </a:txBody>
                  <a:tcPr marL="42383" marR="42383" marT="28255" marB="2825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vi-VN" sz="2800" dirty="0">
                        <a:effectLst/>
                        <a:latin typeface="+mj-lt"/>
                      </a:endParaRPr>
                    </a:p>
                  </a:txBody>
                  <a:tcPr marL="42383" marR="42383" marT="28255" marB="2825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30856087"/>
                  </a:ext>
                </a:extLst>
              </a:tr>
              <a:tr h="395576">
                <a:tc>
                  <a:txBody>
                    <a:bodyPr/>
                    <a:lstStyle/>
                    <a:p>
                      <a:pPr algn="ctr"/>
                      <a:r>
                        <a:rPr lang="vi-VN" sz="2800">
                          <a:solidFill>
                            <a:srgbClr val="000000"/>
                          </a:solidFill>
                          <a:effectLst/>
                          <a:latin typeface="+mj-lt"/>
                        </a:rPr>
                        <a:t>2</a:t>
                      </a:r>
                      <a:endParaRPr lang="vi-VN" sz="2800">
                        <a:effectLst/>
                        <a:latin typeface="+mj-lt"/>
                      </a:endParaRPr>
                    </a:p>
                  </a:txBody>
                  <a:tcPr marL="42383" marR="42383" marT="28255" marB="2825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vi-VN" sz="2800" dirty="0">
                          <a:solidFill>
                            <a:srgbClr val="000000"/>
                          </a:solidFill>
                          <a:effectLst/>
                          <a:latin typeface="+mj-lt"/>
                        </a:rPr>
                        <a:t>Lipid là nguồn dự trữ năng lượng cho cơ thể.</a:t>
                      </a:r>
                      <a:endParaRPr lang="vi-VN" sz="2800" dirty="0">
                        <a:effectLst/>
                        <a:latin typeface="+mj-lt"/>
                      </a:endParaRPr>
                    </a:p>
                  </a:txBody>
                  <a:tcPr marL="42383" marR="42383" marT="28255" marB="2825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vi-VN" sz="2800" dirty="0">
                        <a:effectLst/>
                        <a:latin typeface="+mj-lt"/>
                      </a:endParaRPr>
                    </a:p>
                  </a:txBody>
                  <a:tcPr marL="42383" marR="42383" marT="28255" marB="2825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01945412"/>
                  </a:ext>
                </a:extLst>
              </a:tr>
              <a:tr h="226044">
                <a:tc>
                  <a:txBody>
                    <a:bodyPr/>
                    <a:lstStyle/>
                    <a:p>
                      <a:pPr algn="ctr"/>
                      <a:r>
                        <a:rPr lang="vi-VN" sz="2800">
                          <a:solidFill>
                            <a:srgbClr val="000000"/>
                          </a:solidFill>
                          <a:effectLst/>
                          <a:latin typeface="+mj-lt"/>
                        </a:rPr>
                        <a:t>3</a:t>
                      </a:r>
                      <a:endParaRPr lang="vi-VN" sz="2800">
                        <a:effectLst/>
                        <a:latin typeface="+mj-lt"/>
                      </a:endParaRPr>
                    </a:p>
                  </a:txBody>
                  <a:tcPr marL="42383" marR="42383" marT="28255" marB="2825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vi-VN" sz="2800" dirty="0">
                          <a:solidFill>
                            <a:srgbClr val="000000"/>
                          </a:solidFill>
                          <a:effectLst/>
                          <a:latin typeface="+mj-lt"/>
                        </a:rPr>
                        <a:t>Chất xơ không thuộc nhóm carbohydrate.</a:t>
                      </a:r>
                      <a:endParaRPr lang="vi-VN" sz="2800" dirty="0">
                        <a:effectLst/>
                        <a:latin typeface="+mj-lt"/>
                      </a:endParaRPr>
                    </a:p>
                  </a:txBody>
                  <a:tcPr marL="42383" marR="42383" marT="28255" marB="2825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vi-VN" sz="2800" dirty="0">
                        <a:effectLst/>
                        <a:latin typeface="+mj-lt"/>
                      </a:endParaRPr>
                    </a:p>
                  </a:txBody>
                  <a:tcPr marL="42383" marR="42383" marT="28255" marB="2825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75197706"/>
                  </a:ext>
                </a:extLst>
              </a:tr>
              <a:tr h="226044">
                <a:tc>
                  <a:txBody>
                    <a:bodyPr/>
                    <a:lstStyle/>
                    <a:p>
                      <a:pPr algn="ctr"/>
                      <a:r>
                        <a:rPr lang="vi-VN" sz="2800">
                          <a:solidFill>
                            <a:srgbClr val="000000"/>
                          </a:solidFill>
                          <a:effectLst/>
                          <a:latin typeface="+mj-lt"/>
                        </a:rPr>
                        <a:t>4</a:t>
                      </a:r>
                      <a:endParaRPr lang="vi-VN" sz="2800">
                        <a:effectLst/>
                        <a:latin typeface="+mj-lt"/>
                      </a:endParaRPr>
                    </a:p>
                  </a:txBody>
                  <a:tcPr marL="42383" marR="42383" marT="28255" marB="2825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vi-VN" sz="2800" dirty="0">
                          <a:solidFill>
                            <a:srgbClr val="000000"/>
                          </a:solidFill>
                          <a:effectLst/>
                          <a:latin typeface="+mj-lt"/>
                        </a:rPr>
                        <a:t>Ở người, thiếu vitamin D gây bệnh quáng gà.</a:t>
                      </a:r>
                      <a:endParaRPr lang="vi-VN" sz="2800" dirty="0">
                        <a:effectLst/>
                        <a:latin typeface="+mj-lt"/>
                      </a:endParaRPr>
                    </a:p>
                  </a:txBody>
                  <a:tcPr marL="42383" marR="42383" marT="28255" marB="2825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vi-VN" sz="2800" dirty="0">
                        <a:effectLst/>
                        <a:latin typeface="+mj-lt"/>
                      </a:endParaRPr>
                    </a:p>
                  </a:txBody>
                  <a:tcPr marL="42383" marR="42383" marT="28255" marB="2825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0833513"/>
                  </a:ext>
                </a:extLst>
              </a:tr>
              <a:tr h="226044">
                <a:tc>
                  <a:txBody>
                    <a:bodyPr/>
                    <a:lstStyle/>
                    <a:p>
                      <a:pPr algn="ctr"/>
                      <a:r>
                        <a:rPr lang="vi-VN" sz="2800">
                          <a:solidFill>
                            <a:srgbClr val="000000"/>
                          </a:solidFill>
                          <a:effectLst/>
                          <a:latin typeface="+mj-lt"/>
                        </a:rPr>
                        <a:t>5</a:t>
                      </a:r>
                      <a:endParaRPr lang="vi-VN" sz="2800">
                        <a:effectLst/>
                        <a:latin typeface="+mj-lt"/>
                      </a:endParaRPr>
                    </a:p>
                  </a:txBody>
                  <a:tcPr marL="42383" marR="42383" marT="28255" marB="2825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vi-VN" sz="2800">
                          <a:solidFill>
                            <a:srgbClr val="000000"/>
                          </a:solidFill>
                          <a:effectLst/>
                          <a:latin typeface="+mj-lt"/>
                        </a:rPr>
                        <a:t>Ở người, thiếu vitamin A gây bệnh còi xương.</a:t>
                      </a:r>
                      <a:endParaRPr lang="vi-VN" sz="2800">
                        <a:effectLst/>
                        <a:latin typeface="+mj-lt"/>
                      </a:endParaRPr>
                    </a:p>
                  </a:txBody>
                  <a:tcPr marL="42383" marR="42383" marT="28255" marB="2825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vi-VN" sz="2800" dirty="0">
                        <a:effectLst/>
                        <a:latin typeface="+mj-lt"/>
                      </a:endParaRPr>
                    </a:p>
                  </a:txBody>
                  <a:tcPr marL="42383" marR="42383" marT="28255" marB="2825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51136975"/>
                  </a:ext>
                </a:extLst>
              </a:tr>
              <a:tr h="565109">
                <a:tc>
                  <a:txBody>
                    <a:bodyPr/>
                    <a:lstStyle/>
                    <a:p>
                      <a:pPr algn="ctr"/>
                      <a:r>
                        <a:rPr lang="vi-VN" sz="2800">
                          <a:solidFill>
                            <a:srgbClr val="000000"/>
                          </a:solidFill>
                          <a:effectLst/>
                          <a:latin typeface="+mj-lt"/>
                        </a:rPr>
                        <a:t>6</a:t>
                      </a:r>
                      <a:endParaRPr lang="vi-VN" sz="2800">
                        <a:effectLst/>
                        <a:latin typeface="+mj-lt"/>
                      </a:endParaRPr>
                    </a:p>
                  </a:txBody>
                  <a:tcPr marL="42383" marR="42383" marT="28255" marB="2825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vi-VN" sz="2800" dirty="0">
                          <a:solidFill>
                            <a:srgbClr val="000000"/>
                          </a:solidFill>
                          <a:effectLst/>
                          <a:latin typeface="+mj-lt"/>
                        </a:rPr>
                        <a:t>Nitrogen là thành phần cầu tạo nên các chất hữu cơ quan trọng trong tế bào thực vật như diệp lục, protein, nucleic acid,…</a:t>
                      </a:r>
                      <a:endParaRPr lang="vi-VN" sz="2800" dirty="0">
                        <a:effectLst/>
                        <a:latin typeface="+mj-lt"/>
                      </a:endParaRPr>
                    </a:p>
                  </a:txBody>
                  <a:tcPr marL="42383" marR="42383" marT="28255" marB="2825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vi-VN" sz="2800" kern="1200" dirty="0">
                        <a:solidFill>
                          <a:schemeClr val="tx1"/>
                        </a:solidFill>
                        <a:effectLst/>
                        <a:latin typeface="+mn-lt"/>
                        <a:ea typeface="+mn-ea"/>
                        <a:cs typeface="+mn-cs"/>
                      </a:endParaRPr>
                    </a:p>
                    <a:p>
                      <a:pPr algn="ctr"/>
                      <a:endParaRPr lang="vi-VN" sz="2800" dirty="0">
                        <a:effectLst/>
                        <a:latin typeface="+mj-lt"/>
                      </a:endParaRPr>
                    </a:p>
                  </a:txBody>
                  <a:tcPr marL="42383" marR="42383" marT="28255" marB="2825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56965416"/>
                  </a:ext>
                </a:extLst>
              </a:tr>
              <a:tr h="565109">
                <a:tc>
                  <a:txBody>
                    <a:bodyPr/>
                    <a:lstStyle/>
                    <a:p>
                      <a:pPr algn="ctr"/>
                      <a:r>
                        <a:rPr lang="vi-VN" sz="2800">
                          <a:solidFill>
                            <a:srgbClr val="000000"/>
                          </a:solidFill>
                          <a:effectLst/>
                          <a:latin typeface="+mj-lt"/>
                        </a:rPr>
                        <a:t>7</a:t>
                      </a:r>
                      <a:endParaRPr lang="vi-VN" sz="2800">
                        <a:effectLst/>
                        <a:latin typeface="+mj-lt"/>
                      </a:endParaRPr>
                    </a:p>
                  </a:txBody>
                  <a:tcPr marL="42383" marR="42383" marT="28255" marB="2825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vi-VN" sz="2800" dirty="0">
                          <a:solidFill>
                            <a:srgbClr val="000000"/>
                          </a:solidFill>
                          <a:effectLst/>
                          <a:latin typeface="+mj-lt"/>
                        </a:rPr>
                        <a:t>Một số loại chất khoáng như Cu, Mo, B,… cây trồng cần một lượng rất nhỏ nhưng không thể thiếu.</a:t>
                      </a:r>
                      <a:endParaRPr lang="vi-VN" sz="2800" dirty="0">
                        <a:effectLst/>
                        <a:latin typeface="+mj-lt"/>
                      </a:endParaRPr>
                    </a:p>
                  </a:txBody>
                  <a:tcPr marL="42383" marR="42383" marT="28255" marB="2825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vi-VN" sz="2800" kern="1200" dirty="0">
                        <a:solidFill>
                          <a:schemeClr val="tx1"/>
                        </a:solidFill>
                        <a:effectLst/>
                        <a:latin typeface="+mn-lt"/>
                        <a:ea typeface="+mn-ea"/>
                        <a:cs typeface="+mn-cs"/>
                      </a:endParaRPr>
                    </a:p>
                    <a:p>
                      <a:pPr algn="ctr"/>
                      <a:endParaRPr lang="vi-VN" sz="2800" dirty="0">
                        <a:effectLst/>
                        <a:latin typeface="+mj-lt"/>
                      </a:endParaRPr>
                    </a:p>
                  </a:txBody>
                  <a:tcPr marL="42383" marR="42383" marT="28255" marB="2825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11101196"/>
                  </a:ext>
                </a:extLst>
              </a:tr>
              <a:tr h="395576">
                <a:tc>
                  <a:txBody>
                    <a:bodyPr/>
                    <a:lstStyle/>
                    <a:p>
                      <a:pPr algn="ctr"/>
                      <a:r>
                        <a:rPr lang="vi-VN" sz="2800">
                          <a:solidFill>
                            <a:srgbClr val="000000"/>
                          </a:solidFill>
                          <a:effectLst/>
                          <a:latin typeface="+mj-lt"/>
                        </a:rPr>
                        <a:t>8</a:t>
                      </a:r>
                      <a:endParaRPr lang="vi-VN" sz="2800">
                        <a:effectLst/>
                        <a:latin typeface="+mj-lt"/>
                      </a:endParaRPr>
                    </a:p>
                  </a:txBody>
                  <a:tcPr marL="42383" marR="42383" marT="28255" marB="2825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vi-VN" sz="2800" dirty="0">
                          <a:solidFill>
                            <a:srgbClr val="000000"/>
                          </a:solidFill>
                          <a:effectLst/>
                          <a:latin typeface="+mj-lt"/>
                        </a:rPr>
                        <a:t>Nhu cầu các chất khoáng giống nhau ở tất cả các loài thực vật.</a:t>
                      </a:r>
                      <a:endParaRPr lang="vi-VN" sz="2800" dirty="0">
                        <a:effectLst/>
                        <a:latin typeface="+mj-lt"/>
                      </a:endParaRPr>
                    </a:p>
                  </a:txBody>
                  <a:tcPr marL="42383" marR="42383" marT="28255" marB="2825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vi-VN" sz="2800" dirty="0">
                        <a:effectLst/>
                        <a:latin typeface="+mj-lt"/>
                      </a:endParaRPr>
                    </a:p>
                  </a:txBody>
                  <a:tcPr marL="42383" marR="42383" marT="28255" marB="2825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13154742"/>
                  </a:ext>
                </a:extLst>
              </a:tr>
              <a:tr h="101012">
                <a:tc>
                  <a:txBody>
                    <a:bodyPr/>
                    <a:lstStyle/>
                    <a:p>
                      <a:pPr algn="ctr"/>
                      <a:r>
                        <a:rPr lang="vi-VN" sz="2800">
                          <a:solidFill>
                            <a:srgbClr val="000000"/>
                          </a:solidFill>
                          <a:effectLst/>
                          <a:latin typeface="+mj-lt"/>
                        </a:rPr>
                        <a:t>9</a:t>
                      </a:r>
                      <a:endParaRPr lang="vi-VN" sz="2800">
                        <a:effectLst/>
                        <a:latin typeface="+mj-lt"/>
                      </a:endParaRPr>
                    </a:p>
                  </a:txBody>
                  <a:tcPr marL="42383" marR="42383" marT="28255" marB="2825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vi-VN" sz="2800">
                          <a:solidFill>
                            <a:srgbClr val="000000"/>
                          </a:solidFill>
                          <a:effectLst/>
                          <a:latin typeface="+mj-lt"/>
                        </a:rPr>
                        <a:t>Cây trồng khi bị thiếu nitrogen, lá sẽ có màu vàng.</a:t>
                      </a:r>
                      <a:endParaRPr lang="vi-VN" sz="2800">
                        <a:effectLst/>
                        <a:latin typeface="+mj-lt"/>
                      </a:endParaRPr>
                    </a:p>
                  </a:txBody>
                  <a:tcPr marL="42383" marR="42383" marT="28255" marB="2825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vi-VN" sz="2800" kern="1200" dirty="0">
                        <a:solidFill>
                          <a:schemeClr val="tx1"/>
                        </a:solidFill>
                        <a:effectLst/>
                        <a:latin typeface="+mn-lt"/>
                        <a:ea typeface="+mn-ea"/>
                        <a:cs typeface="+mn-cs"/>
                      </a:endParaRPr>
                    </a:p>
                  </a:txBody>
                  <a:tcPr marL="42383" marR="42383" marT="28255" marB="2825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68681254"/>
                  </a:ext>
                </a:extLst>
              </a:tr>
              <a:tr h="569056">
                <a:tc>
                  <a:txBody>
                    <a:bodyPr/>
                    <a:lstStyle/>
                    <a:p>
                      <a:pPr algn="ctr"/>
                      <a:r>
                        <a:rPr lang="vi-VN" sz="2800">
                          <a:solidFill>
                            <a:srgbClr val="000000"/>
                          </a:solidFill>
                          <a:effectLst/>
                          <a:latin typeface="+mj-lt"/>
                        </a:rPr>
                        <a:t>10</a:t>
                      </a:r>
                      <a:endParaRPr lang="vi-VN" sz="2800">
                        <a:effectLst/>
                        <a:latin typeface="+mj-lt"/>
                      </a:endParaRPr>
                    </a:p>
                  </a:txBody>
                  <a:tcPr marL="42383" marR="42383" marT="28255" marB="2825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vi-VN" sz="2800">
                          <a:solidFill>
                            <a:srgbClr val="000000"/>
                          </a:solidFill>
                          <a:effectLst/>
                          <a:latin typeface="+mj-lt"/>
                        </a:rPr>
                        <a:t>Cây trồng khi bị thiếu magnesium (Mg), lá sẽ có màu xanh đậm.</a:t>
                      </a:r>
                      <a:endParaRPr lang="vi-VN" sz="2800">
                        <a:effectLst/>
                        <a:latin typeface="+mj-lt"/>
                      </a:endParaRPr>
                    </a:p>
                  </a:txBody>
                  <a:tcPr marL="42383" marR="42383" marT="28255" marB="2825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vi-VN" sz="2800" dirty="0">
                        <a:effectLst/>
                        <a:latin typeface="+mj-lt"/>
                      </a:endParaRPr>
                    </a:p>
                  </a:txBody>
                  <a:tcPr marL="42383" marR="42383" marT="28255" marB="2825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85693547"/>
                  </a:ext>
                </a:extLst>
              </a:tr>
            </a:tbl>
          </a:graphicData>
        </a:graphic>
      </p:graphicFrame>
      <p:sp>
        <p:nvSpPr>
          <p:cNvPr id="7" name="TextBox 6">
            <a:extLst>
              <a:ext uri="{FF2B5EF4-FFF2-40B4-BE49-F238E27FC236}">
                <a16:creationId xmlns:a16="http://schemas.microsoft.com/office/drawing/2014/main" id="{084A91C4-9FD3-81A4-E40E-C607180B73E9}"/>
              </a:ext>
            </a:extLst>
          </p:cNvPr>
          <p:cNvSpPr txBox="1"/>
          <p:nvPr/>
        </p:nvSpPr>
        <p:spPr>
          <a:xfrm>
            <a:off x="10662864" y="712611"/>
            <a:ext cx="1307387" cy="461665"/>
          </a:xfrm>
          <a:prstGeom prst="rect">
            <a:avLst/>
          </a:prstGeom>
          <a:noFill/>
        </p:spPr>
        <p:txBody>
          <a:bodyPr wrap="square">
            <a:spAutoFit/>
          </a:bodyPr>
          <a:lstStyle/>
          <a:p>
            <a:pPr algn="ctr"/>
            <a:r>
              <a:rPr lang="vi-VN" sz="2400" b="1" dirty="0">
                <a:solidFill>
                  <a:srgbClr val="0070C0"/>
                </a:solidFill>
                <a:effectLst/>
                <a:latin typeface="+mj-lt"/>
              </a:rPr>
              <a:t>Đúng</a:t>
            </a:r>
          </a:p>
        </p:txBody>
      </p:sp>
      <p:sp>
        <p:nvSpPr>
          <p:cNvPr id="9" name="TextBox 8">
            <a:extLst>
              <a:ext uri="{FF2B5EF4-FFF2-40B4-BE49-F238E27FC236}">
                <a16:creationId xmlns:a16="http://schemas.microsoft.com/office/drawing/2014/main" id="{D68C4DE5-F5F3-22B3-9648-0F9266BB58E2}"/>
              </a:ext>
            </a:extLst>
          </p:cNvPr>
          <p:cNvSpPr txBox="1"/>
          <p:nvPr/>
        </p:nvSpPr>
        <p:spPr>
          <a:xfrm>
            <a:off x="10741204" y="1193675"/>
            <a:ext cx="1184495" cy="461665"/>
          </a:xfrm>
          <a:prstGeom prst="rect">
            <a:avLst/>
          </a:prstGeom>
          <a:noFill/>
        </p:spPr>
        <p:txBody>
          <a:bodyPr wrap="square">
            <a:spAutoFit/>
          </a:bodyPr>
          <a:lstStyle/>
          <a:p>
            <a:pPr algn="ctr"/>
            <a:r>
              <a:rPr lang="vi-VN" sz="2400" b="1" dirty="0">
                <a:solidFill>
                  <a:srgbClr val="0070C0"/>
                </a:solidFill>
                <a:effectLst/>
                <a:latin typeface="+mj-lt"/>
              </a:rPr>
              <a:t>Đúng</a:t>
            </a:r>
          </a:p>
        </p:txBody>
      </p:sp>
      <p:sp>
        <p:nvSpPr>
          <p:cNvPr id="11" name="TextBox 10">
            <a:extLst>
              <a:ext uri="{FF2B5EF4-FFF2-40B4-BE49-F238E27FC236}">
                <a16:creationId xmlns:a16="http://schemas.microsoft.com/office/drawing/2014/main" id="{DDBF00C8-0146-954F-1948-9DD146E9150C}"/>
              </a:ext>
            </a:extLst>
          </p:cNvPr>
          <p:cNvSpPr txBox="1"/>
          <p:nvPr/>
        </p:nvSpPr>
        <p:spPr>
          <a:xfrm>
            <a:off x="10719656" y="3408807"/>
            <a:ext cx="1148995" cy="523220"/>
          </a:xfrm>
          <a:prstGeom prst="rect">
            <a:avLst/>
          </a:prstGeom>
          <a:noFill/>
        </p:spPr>
        <p:txBody>
          <a:bodyPr wrap="square">
            <a:spAutoFit/>
          </a:bodyPr>
          <a:lstStyle/>
          <a:p>
            <a:pPr algn="ctr"/>
            <a:r>
              <a:rPr lang="vi-VN" sz="2800" b="1" dirty="0">
                <a:solidFill>
                  <a:srgbClr val="0070C0"/>
                </a:solidFill>
                <a:effectLst/>
                <a:latin typeface="+mj-lt"/>
              </a:rPr>
              <a:t>Đúng</a:t>
            </a:r>
          </a:p>
        </p:txBody>
      </p:sp>
      <p:sp>
        <p:nvSpPr>
          <p:cNvPr id="13" name="TextBox 12">
            <a:extLst>
              <a:ext uri="{FF2B5EF4-FFF2-40B4-BE49-F238E27FC236}">
                <a16:creationId xmlns:a16="http://schemas.microsoft.com/office/drawing/2014/main" id="{2825749A-E5FD-143D-3350-8FFB3F7C4F77}"/>
              </a:ext>
            </a:extLst>
          </p:cNvPr>
          <p:cNvSpPr txBox="1"/>
          <p:nvPr/>
        </p:nvSpPr>
        <p:spPr>
          <a:xfrm>
            <a:off x="10511531" y="4301614"/>
            <a:ext cx="1514441" cy="523220"/>
          </a:xfrm>
          <a:prstGeom prst="rect">
            <a:avLst/>
          </a:prstGeom>
          <a:noFill/>
        </p:spPr>
        <p:txBody>
          <a:bodyPr wrap="square">
            <a:spAutoFit/>
          </a:bodyPr>
          <a:lstStyle/>
          <a:p>
            <a:pPr algn="ctr"/>
            <a:r>
              <a:rPr lang="vi-VN" sz="2800" b="1" dirty="0">
                <a:solidFill>
                  <a:srgbClr val="0070C0"/>
                </a:solidFill>
                <a:effectLst/>
                <a:latin typeface="+mj-lt"/>
              </a:rPr>
              <a:t>Đúng</a:t>
            </a:r>
          </a:p>
        </p:txBody>
      </p:sp>
      <p:sp>
        <p:nvSpPr>
          <p:cNvPr id="14" name="TextBox 13">
            <a:extLst>
              <a:ext uri="{FF2B5EF4-FFF2-40B4-BE49-F238E27FC236}">
                <a16:creationId xmlns:a16="http://schemas.microsoft.com/office/drawing/2014/main" id="{872C18A4-A667-E4FA-6E20-D35F0CE9A8E5}"/>
              </a:ext>
            </a:extLst>
          </p:cNvPr>
          <p:cNvSpPr txBox="1"/>
          <p:nvPr/>
        </p:nvSpPr>
        <p:spPr>
          <a:xfrm>
            <a:off x="10676505" y="5433492"/>
            <a:ext cx="1184495" cy="523220"/>
          </a:xfrm>
          <a:prstGeom prst="rect">
            <a:avLst/>
          </a:prstGeom>
          <a:noFill/>
        </p:spPr>
        <p:txBody>
          <a:bodyPr wrap="square">
            <a:spAutoFit/>
          </a:bodyPr>
          <a:lstStyle/>
          <a:p>
            <a:pPr algn="ctr"/>
            <a:r>
              <a:rPr lang="vi-VN" sz="2800" b="1" dirty="0">
                <a:solidFill>
                  <a:srgbClr val="0070C0"/>
                </a:solidFill>
                <a:effectLst/>
                <a:latin typeface="+mj-lt"/>
              </a:rPr>
              <a:t>Đúng</a:t>
            </a:r>
          </a:p>
        </p:txBody>
      </p:sp>
      <p:sp>
        <p:nvSpPr>
          <p:cNvPr id="16" name="TextBox 15">
            <a:extLst>
              <a:ext uri="{FF2B5EF4-FFF2-40B4-BE49-F238E27FC236}">
                <a16:creationId xmlns:a16="http://schemas.microsoft.com/office/drawing/2014/main" id="{C594AAF9-8EDD-E373-80FA-F56FE59DDBC7}"/>
              </a:ext>
            </a:extLst>
          </p:cNvPr>
          <p:cNvSpPr txBox="1"/>
          <p:nvPr/>
        </p:nvSpPr>
        <p:spPr>
          <a:xfrm>
            <a:off x="8118296" y="1635386"/>
            <a:ext cx="6097712" cy="523220"/>
          </a:xfrm>
          <a:prstGeom prst="rect">
            <a:avLst/>
          </a:prstGeom>
          <a:noFill/>
        </p:spPr>
        <p:txBody>
          <a:bodyPr wrap="square">
            <a:spAutoFit/>
          </a:bodyPr>
          <a:lstStyle/>
          <a:p>
            <a:pPr algn="ctr"/>
            <a:r>
              <a:rPr lang="vi-VN" sz="2800" b="1" dirty="0">
                <a:solidFill>
                  <a:srgbClr val="FF0000"/>
                </a:solidFill>
                <a:effectLst/>
                <a:latin typeface="+mj-lt"/>
              </a:rPr>
              <a:t>Sai</a:t>
            </a:r>
          </a:p>
        </p:txBody>
      </p:sp>
      <p:sp>
        <p:nvSpPr>
          <p:cNvPr id="17" name="TextBox 16">
            <a:extLst>
              <a:ext uri="{FF2B5EF4-FFF2-40B4-BE49-F238E27FC236}">
                <a16:creationId xmlns:a16="http://schemas.microsoft.com/office/drawing/2014/main" id="{A3FD1861-964B-B32C-8A54-6C102302143A}"/>
              </a:ext>
            </a:extLst>
          </p:cNvPr>
          <p:cNvSpPr txBox="1"/>
          <p:nvPr/>
        </p:nvSpPr>
        <p:spPr>
          <a:xfrm>
            <a:off x="8118296" y="2125317"/>
            <a:ext cx="6097712" cy="523220"/>
          </a:xfrm>
          <a:prstGeom prst="rect">
            <a:avLst/>
          </a:prstGeom>
          <a:noFill/>
        </p:spPr>
        <p:txBody>
          <a:bodyPr wrap="square">
            <a:spAutoFit/>
          </a:bodyPr>
          <a:lstStyle/>
          <a:p>
            <a:pPr algn="ctr"/>
            <a:r>
              <a:rPr lang="vi-VN" sz="2800" b="1" dirty="0">
                <a:solidFill>
                  <a:srgbClr val="FF0000"/>
                </a:solidFill>
                <a:effectLst/>
                <a:latin typeface="+mj-lt"/>
              </a:rPr>
              <a:t>Sai</a:t>
            </a:r>
          </a:p>
        </p:txBody>
      </p:sp>
      <p:sp>
        <p:nvSpPr>
          <p:cNvPr id="18" name="TextBox 17">
            <a:extLst>
              <a:ext uri="{FF2B5EF4-FFF2-40B4-BE49-F238E27FC236}">
                <a16:creationId xmlns:a16="http://schemas.microsoft.com/office/drawing/2014/main" id="{655159F5-1C89-826B-D467-12821B1E5D1C}"/>
              </a:ext>
            </a:extLst>
          </p:cNvPr>
          <p:cNvSpPr txBox="1"/>
          <p:nvPr/>
        </p:nvSpPr>
        <p:spPr>
          <a:xfrm>
            <a:off x="8118296" y="2594257"/>
            <a:ext cx="6097712" cy="523220"/>
          </a:xfrm>
          <a:prstGeom prst="rect">
            <a:avLst/>
          </a:prstGeom>
          <a:noFill/>
        </p:spPr>
        <p:txBody>
          <a:bodyPr wrap="square">
            <a:spAutoFit/>
          </a:bodyPr>
          <a:lstStyle/>
          <a:p>
            <a:pPr algn="ctr"/>
            <a:r>
              <a:rPr lang="vi-VN" sz="2800" b="1" dirty="0">
                <a:solidFill>
                  <a:srgbClr val="FF0000"/>
                </a:solidFill>
                <a:effectLst/>
                <a:latin typeface="+mj-lt"/>
              </a:rPr>
              <a:t>Sai</a:t>
            </a:r>
          </a:p>
        </p:txBody>
      </p:sp>
      <p:sp>
        <p:nvSpPr>
          <p:cNvPr id="19" name="TextBox 18">
            <a:extLst>
              <a:ext uri="{FF2B5EF4-FFF2-40B4-BE49-F238E27FC236}">
                <a16:creationId xmlns:a16="http://schemas.microsoft.com/office/drawing/2014/main" id="{C5562D2E-3020-1C45-6FFB-CE1C24D3B265}"/>
              </a:ext>
            </a:extLst>
          </p:cNvPr>
          <p:cNvSpPr txBox="1"/>
          <p:nvPr/>
        </p:nvSpPr>
        <p:spPr>
          <a:xfrm>
            <a:off x="10563902" y="4910727"/>
            <a:ext cx="1333500" cy="523220"/>
          </a:xfrm>
          <a:prstGeom prst="rect">
            <a:avLst/>
          </a:prstGeom>
          <a:noFill/>
        </p:spPr>
        <p:txBody>
          <a:bodyPr wrap="square">
            <a:spAutoFit/>
          </a:bodyPr>
          <a:lstStyle/>
          <a:p>
            <a:pPr algn="ctr"/>
            <a:r>
              <a:rPr lang="vi-VN" sz="2800" b="1" dirty="0">
                <a:solidFill>
                  <a:srgbClr val="FF0000"/>
                </a:solidFill>
                <a:effectLst/>
                <a:latin typeface="+mj-lt"/>
              </a:rPr>
              <a:t>Sai</a:t>
            </a:r>
          </a:p>
        </p:txBody>
      </p:sp>
      <p:sp>
        <p:nvSpPr>
          <p:cNvPr id="21" name="TextBox 20">
            <a:extLst>
              <a:ext uri="{FF2B5EF4-FFF2-40B4-BE49-F238E27FC236}">
                <a16:creationId xmlns:a16="http://schemas.microsoft.com/office/drawing/2014/main" id="{E2026C22-F250-3703-BB11-C27F8717CE5B}"/>
              </a:ext>
            </a:extLst>
          </p:cNvPr>
          <p:cNvSpPr txBox="1"/>
          <p:nvPr/>
        </p:nvSpPr>
        <p:spPr>
          <a:xfrm>
            <a:off x="9889305" y="6002826"/>
            <a:ext cx="2702103" cy="523220"/>
          </a:xfrm>
          <a:prstGeom prst="rect">
            <a:avLst/>
          </a:prstGeom>
          <a:noFill/>
        </p:spPr>
        <p:txBody>
          <a:bodyPr wrap="square">
            <a:spAutoFit/>
          </a:bodyPr>
          <a:lstStyle/>
          <a:p>
            <a:pPr algn="ctr"/>
            <a:r>
              <a:rPr lang="vi-VN" sz="2800" b="1" dirty="0">
                <a:solidFill>
                  <a:srgbClr val="FF0000"/>
                </a:solidFill>
                <a:effectLst/>
                <a:latin typeface="+mj-lt"/>
              </a:rPr>
              <a:t>Sai</a:t>
            </a:r>
          </a:p>
        </p:txBody>
      </p:sp>
    </p:spTree>
    <p:extLst>
      <p:ext uri="{BB962C8B-B14F-4D97-AF65-F5344CB8AC3E}">
        <p14:creationId xmlns:p14="http://schemas.microsoft.com/office/powerpoint/2010/main" val="3655018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P spid="13" grpId="0"/>
      <p:bldP spid="14" grpId="0"/>
      <p:bldP spid="16" grpId="0"/>
      <p:bldP spid="17" grpId="0"/>
      <p:bldP spid="18" grpId="0"/>
      <p:bldP spid="19" grpId="0"/>
      <p:bldP spid="21" grpId="0"/>
    </p:bld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2">
            <a:lumMod val="25000"/>
          </a:schemeClr>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4A6ACE6-6F88-4037-8B84-07054DBCC3B4}"/>
              </a:ext>
            </a:extLst>
          </p:cNvPr>
          <p:cNvSpPr/>
          <p:nvPr/>
        </p:nvSpPr>
        <p:spPr>
          <a:xfrm>
            <a:off x="1143000" y="1203960"/>
            <a:ext cx="4800600" cy="1112520"/>
          </a:xfrm>
          <a:prstGeom prst="rect">
            <a:avLst/>
          </a:prstGeom>
          <a:gradFill flip="none" rotWithShape="1">
            <a:gsLst>
              <a:gs pos="49000">
                <a:srgbClr val="00A686"/>
              </a:gs>
              <a:gs pos="25000">
                <a:srgbClr val="00A25A"/>
              </a:gs>
              <a:gs pos="0">
                <a:srgbClr val="009C1D"/>
              </a:gs>
              <a:gs pos="75000">
                <a:srgbClr val="00AAAC"/>
              </a:gs>
              <a:gs pos="100000">
                <a:srgbClr val="0099FF"/>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B6E5C5A3-23B6-43B4-8A77-771A4502BEEA}"/>
              </a:ext>
            </a:extLst>
          </p:cNvPr>
          <p:cNvSpPr/>
          <p:nvPr/>
        </p:nvSpPr>
        <p:spPr>
          <a:xfrm>
            <a:off x="4757579" y="-1081461"/>
            <a:ext cx="11155679" cy="9448800"/>
          </a:xfrm>
          <a:prstGeom prst="ellipse">
            <a:avLst/>
          </a:prstGeom>
          <a:gradFill>
            <a:gsLst>
              <a:gs pos="49000">
                <a:srgbClr val="00A686"/>
              </a:gs>
              <a:gs pos="25000">
                <a:srgbClr val="00A25A"/>
              </a:gs>
              <a:gs pos="0">
                <a:srgbClr val="009C1D"/>
              </a:gs>
              <a:gs pos="75000">
                <a:srgbClr val="00AAAC"/>
              </a:gs>
              <a:gs pos="100000">
                <a:srgbClr val="0099FF"/>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A87F44A1-610C-4306-8FAE-64B861B9A2E3}"/>
              </a:ext>
            </a:extLst>
          </p:cNvPr>
          <p:cNvSpPr txBox="1"/>
          <p:nvPr/>
        </p:nvSpPr>
        <p:spPr>
          <a:xfrm>
            <a:off x="1183722" y="1390766"/>
            <a:ext cx="3889821" cy="646331"/>
          </a:xfrm>
          <a:prstGeom prst="rect">
            <a:avLst/>
          </a:prstGeom>
          <a:noFill/>
        </p:spPr>
        <p:txBody>
          <a:bodyPr wrap="square" rtlCol="0">
            <a:spAutoFit/>
          </a:bodyPr>
          <a:lstStyle/>
          <a:p>
            <a:r>
              <a:rPr lang="vi-VN" sz="3600" b="1" dirty="0">
                <a:solidFill>
                  <a:schemeClr val="bg1"/>
                </a:solidFill>
                <a:latin typeface="+mj-lt"/>
              </a:rPr>
              <a:t>EM ĐÃ HỌC</a:t>
            </a:r>
            <a:endParaRPr lang="en-US" sz="3600" b="1" dirty="0">
              <a:solidFill>
                <a:schemeClr val="bg1"/>
              </a:solidFill>
              <a:latin typeface="+mj-lt"/>
            </a:endParaRPr>
          </a:p>
        </p:txBody>
      </p:sp>
      <p:sp>
        <p:nvSpPr>
          <p:cNvPr id="6" name="TextBox 5">
            <a:extLst>
              <a:ext uri="{FF2B5EF4-FFF2-40B4-BE49-F238E27FC236}">
                <a16:creationId xmlns:a16="http://schemas.microsoft.com/office/drawing/2014/main" id="{1070AAD8-DD0E-4FF3-8A7C-9AA8A30AE982}"/>
              </a:ext>
            </a:extLst>
          </p:cNvPr>
          <p:cNvSpPr txBox="1"/>
          <p:nvPr/>
        </p:nvSpPr>
        <p:spPr>
          <a:xfrm>
            <a:off x="157120" y="3047629"/>
            <a:ext cx="4409762" cy="3149580"/>
          </a:xfrm>
          <a:prstGeom prst="rect">
            <a:avLst/>
          </a:prstGeom>
          <a:noFill/>
        </p:spPr>
        <p:txBody>
          <a:bodyPr wrap="square" rtlCol="0">
            <a:spAutoFit/>
          </a:bodyPr>
          <a:lstStyle/>
          <a:p>
            <a:pPr marL="457200" indent="-457200">
              <a:lnSpc>
                <a:spcPct val="120000"/>
              </a:lnSpc>
              <a:buFont typeface="Courier New" panose="02070309020205020404" pitchFamily="49" charset="0"/>
              <a:buChar char="o"/>
            </a:pPr>
            <a:r>
              <a:rPr lang="vi-VN" sz="2800" b="1" i="1" dirty="0">
                <a:solidFill>
                  <a:schemeClr val="bg1"/>
                </a:solidFill>
                <a:latin typeface="+mj-lt"/>
              </a:rPr>
              <a:t>Nước được cấu tạo từ hai nguyên tố là </a:t>
            </a:r>
            <a:r>
              <a:rPr lang="vi-VN" sz="2800" b="1" i="1" dirty="0">
                <a:solidFill>
                  <a:srgbClr val="FFC000"/>
                </a:solidFill>
                <a:latin typeface="+mj-lt"/>
              </a:rPr>
              <a:t>oxygen và hydrogen</a:t>
            </a:r>
            <a:r>
              <a:rPr lang="vi-VN" sz="2800" b="1" i="1" dirty="0">
                <a:solidFill>
                  <a:schemeClr val="bg1"/>
                </a:solidFill>
                <a:latin typeface="+mj-lt"/>
              </a:rPr>
              <a:t>. </a:t>
            </a:r>
          </a:p>
          <a:p>
            <a:pPr marL="457200" indent="-457200">
              <a:lnSpc>
                <a:spcPct val="120000"/>
              </a:lnSpc>
              <a:buFont typeface="Courier New" panose="02070309020205020404" pitchFamily="49" charset="0"/>
              <a:buChar char="o"/>
            </a:pPr>
            <a:r>
              <a:rPr lang="vi-VN" sz="2800" b="1" i="1" dirty="0">
                <a:solidFill>
                  <a:schemeClr val="bg1"/>
                </a:solidFill>
                <a:latin typeface="+mj-lt"/>
              </a:rPr>
              <a:t>Nước có tính phân cực nên là dung môi hòa tan nhiều chất cho cơ thể.</a:t>
            </a:r>
          </a:p>
        </p:txBody>
      </p:sp>
      <p:pic>
        <p:nvPicPr>
          <p:cNvPr id="9" name="Picture 8" descr="A picture containing blue, tableware, glass&#10;&#10;Description automatically generated">
            <a:extLst>
              <a:ext uri="{FF2B5EF4-FFF2-40B4-BE49-F238E27FC236}">
                <a16:creationId xmlns:a16="http://schemas.microsoft.com/office/drawing/2014/main" id="{EFE6AFF0-7695-45DC-BFD6-CC7DCC099F04}"/>
              </a:ext>
            </a:extLst>
          </p:cNvPr>
          <p:cNvPicPr>
            <a:picLocks noChangeAspect="1"/>
          </p:cNvPicPr>
          <p:nvPr/>
        </p:nvPicPr>
        <p:blipFill>
          <a:blip r:embed="rId2">
            <a:extLst>
              <a:ext uri="{28A0092B-C50C-407E-A947-70E740481C1C}">
                <a14:useLocalDpi xmlns:a14="http://schemas.microsoft.com/office/drawing/2010/main" val="0"/>
              </a:ext>
            </a:extLst>
          </a:blip>
          <a:srcRect l="15784"/>
          <a:stretch>
            <a:fillRect/>
          </a:stretch>
        </p:blipFill>
        <p:spPr>
          <a:xfrm>
            <a:off x="5019361" y="0"/>
            <a:ext cx="9240807" cy="6858000"/>
          </a:xfrm>
          <a:custGeom>
            <a:avLst/>
            <a:gdLst>
              <a:gd name="connsiteX0" fmla="*/ 2162358 w 9240807"/>
              <a:gd name="connsiteY0" fmla="*/ 0 h 6858000"/>
              <a:gd name="connsiteX1" fmla="*/ 8469762 w 9240807"/>
              <a:gd name="connsiteY1" fmla="*/ 0 h 6858000"/>
              <a:gd name="connsiteX2" fmla="*/ 8496744 w 9240807"/>
              <a:gd name="connsiteY2" fmla="*/ 16334 h 6858000"/>
              <a:gd name="connsiteX3" fmla="*/ 9075082 w 9240807"/>
              <a:gd name="connsiteY3" fmla="*/ 442785 h 6858000"/>
              <a:gd name="connsiteX4" fmla="*/ 9240807 w 9240807"/>
              <a:gd name="connsiteY4" fmla="*/ 598019 h 6858000"/>
              <a:gd name="connsiteX5" fmla="*/ 9240807 w 9240807"/>
              <a:gd name="connsiteY5" fmla="*/ 6687860 h 6858000"/>
              <a:gd name="connsiteX6" fmla="*/ 9075082 w 9240807"/>
              <a:gd name="connsiteY6" fmla="*/ 6843093 h 6858000"/>
              <a:gd name="connsiteX7" fmla="*/ 9056716 w 9240807"/>
              <a:gd name="connsiteY7" fmla="*/ 6858000 h 6858000"/>
              <a:gd name="connsiteX8" fmla="*/ 1575404 w 9240807"/>
              <a:gd name="connsiteY8" fmla="*/ 6858000 h 6858000"/>
              <a:gd name="connsiteX9" fmla="*/ 1557038 w 9240807"/>
              <a:gd name="connsiteY9" fmla="*/ 6843093 h 6858000"/>
              <a:gd name="connsiteX10" fmla="*/ 0 w 9240807"/>
              <a:gd name="connsiteY10" fmla="*/ 3642939 h 6858000"/>
              <a:gd name="connsiteX11" fmla="*/ 2135377 w 9240807"/>
              <a:gd name="connsiteY11" fmla="*/ 1633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40807" h="6858000">
                <a:moveTo>
                  <a:pt x="2162358" y="0"/>
                </a:moveTo>
                <a:lnTo>
                  <a:pt x="8469762" y="0"/>
                </a:lnTo>
                <a:lnTo>
                  <a:pt x="8496744" y="16334"/>
                </a:lnTo>
                <a:cubicBezTo>
                  <a:pt x="8701423" y="146648"/>
                  <a:pt x="8894704" y="289224"/>
                  <a:pt x="9075082" y="442785"/>
                </a:cubicBezTo>
                <a:lnTo>
                  <a:pt x="9240807" y="598019"/>
                </a:lnTo>
                <a:lnTo>
                  <a:pt x="9240807" y="6687860"/>
                </a:lnTo>
                <a:lnTo>
                  <a:pt x="9075082" y="6843093"/>
                </a:lnTo>
                <a:lnTo>
                  <a:pt x="9056716" y="6858000"/>
                </a:lnTo>
                <a:lnTo>
                  <a:pt x="1575404" y="6858000"/>
                </a:lnTo>
                <a:lnTo>
                  <a:pt x="1557038" y="6843093"/>
                </a:lnTo>
                <a:cubicBezTo>
                  <a:pt x="595021" y="6024103"/>
                  <a:pt x="0" y="4892677"/>
                  <a:pt x="0" y="3642939"/>
                </a:cubicBezTo>
                <a:cubicBezTo>
                  <a:pt x="0" y="2158875"/>
                  <a:pt x="839072" y="841651"/>
                  <a:pt x="2135377" y="16334"/>
                </a:cubicBezTo>
                <a:close/>
              </a:path>
            </a:pathLst>
          </a:custGeom>
        </p:spPr>
      </p:pic>
      <p:grpSp>
        <p:nvGrpSpPr>
          <p:cNvPr id="15" name="Group 14">
            <a:extLst>
              <a:ext uri="{FF2B5EF4-FFF2-40B4-BE49-F238E27FC236}">
                <a16:creationId xmlns:a16="http://schemas.microsoft.com/office/drawing/2014/main" id="{33C2DB36-09F0-4321-8CAE-AE0BB9C17873}"/>
              </a:ext>
            </a:extLst>
          </p:cNvPr>
          <p:cNvGrpSpPr/>
          <p:nvPr/>
        </p:nvGrpSpPr>
        <p:grpSpPr>
          <a:xfrm>
            <a:off x="6737249" y="2347714"/>
            <a:ext cx="1112519" cy="1112519"/>
            <a:chOff x="6728012" y="1163905"/>
            <a:chExt cx="1112519" cy="1112519"/>
          </a:xfrm>
        </p:grpSpPr>
        <p:sp>
          <p:nvSpPr>
            <p:cNvPr id="10" name="Oval 9">
              <a:extLst>
                <a:ext uri="{FF2B5EF4-FFF2-40B4-BE49-F238E27FC236}">
                  <a16:creationId xmlns:a16="http://schemas.microsoft.com/office/drawing/2014/main" id="{54004D57-BBDD-4DA1-8287-EDCEF6BE2699}"/>
                </a:ext>
              </a:extLst>
            </p:cNvPr>
            <p:cNvSpPr/>
            <p:nvPr/>
          </p:nvSpPr>
          <p:spPr>
            <a:xfrm>
              <a:off x="6728012" y="1163905"/>
              <a:ext cx="1112519" cy="1112519"/>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a:t>O</a:t>
              </a:r>
              <a:endParaRPr lang="en-US" sz="4800" b="1"/>
            </a:p>
          </p:txBody>
        </p:sp>
        <p:sp>
          <p:nvSpPr>
            <p:cNvPr id="13" name="Arc 12">
              <a:extLst>
                <a:ext uri="{FF2B5EF4-FFF2-40B4-BE49-F238E27FC236}">
                  <a16:creationId xmlns:a16="http://schemas.microsoft.com/office/drawing/2014/main" id="{E2571AC0-07B3-412F-A8D9-3B953D4276DB}"/>
                </a:ext>
              </a:extLst>
            </p:cNvPr>
            <p:cNvSpPr/>
            <p:nvPr/>
          </p:nvSpPr>
          <p:spPr>
            <a:xfrm>
              <a:off x="6797040" y="1242508"/>
              <a:ext cx="967926" cy="967926"/>
            </a:xfrm>
            <a:prstGeom prst="arc">
              <a:avLst/>
            </a:prstGeom>
            <a:ln w="952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Arc 13">
              <a:extLst>
                <a:ext uri="{FF2B5EF4-FFF2-40B4-BE49-F238E27FC236}">
                  <a16:creationId xmlns:a16="http://schemas.microsoft.com/office/drawing/2014/main" id="{E96A6989-5ABE-4E39-997E-E009BE6998DC}"/>
                </a:ext>
              </a:extLst>
            </p:cNvPr>
            <p:cNvSpPr/>
            <p:nvPr/>
          </p:nvSpPr>
          <p:spPr>
            <a:xfrm>
              <a:off x="6797040" y="1236201"/>
              <a:ext cx="967926" cy="967926"/>
            </a:xfrm>
            <a:prstGeom prst="arc">
              <a:avLst>
                <a:gd name="adj1" fmla="val 4848044"/>
                <a:gd name="adj2" fmla="val 9495568"/>
              </a:avLst>
            </a:prstGeom>
            <a:ln w="952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6" name="Group 15">
            <a:extLst>
              <a:ext uri="{FF2B5EF4-FFF2-40B4-BE49-F238E27FC236}">
                <a16:creationId xmlns:a16="http://schemas.microsoft.com/office/drawing/2014/main" id="{8F1C3824-215D-472F-BE7D-261B6BBFBB76}"/>
              </a:ext>
            </a:extLst>
          </p:cNvPr>
          <p:cNvGrpSpPr/>
          <p:nvPr/>
        </p:nvGrpSpPr>
        <p:grpSpPr>
          <a:xfrm>
            <a:off x="5696440" y="1390766"/>
            <a:ext cx="1112519" cy="1112519"/>
            <a:chOff x="6728012" y="1163905"/>
            <a:chExt cx="1112519" cy="1112519"/>
          </a:xfrm>
        </p:grpSpPr>
        <p:sp>
          <p:nvSpPr>
            <p:cNvPr id="17" name="Oval 16">
              <a:extLst>
                <a:ext uri="{FF2B5EF4-FFF2-40B4-BE49-F238E27FC236}">
                  <a16:creationId xmlns:a16="http://schemas.microsoft.com/office/drawing/2014/main" id="{BE147BFB-937C-46FB-B89F-BA5E8D03A496}"/>
                </a:ext>
              </a:extLst>
            </p:cNvPr>
            <p:cNvSpPr/>
            <p:nvPr/>
          </p:nvSpPr>
          <p:spPr>
            <a:xfrm>
              <a:off x="6728012" y="1163905"/>
              <a:ext cx="1112519" cy="1112519"/>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a:t>H</a:t>
              </a:r>
              <a:endParaRPr lang="en-US" sz="4800" b="1"/>
            </a:p>
          </p:txBody>
        </p:sp>
        <p:sp>
          <p:nvSpPr>
            <p:cNvPr id="18" name="Arc 17">
              <a:extLst>
                <a:ext uri="{FF2B5EF4-FFF2-40B4-BE49-F238E27FC236}">
                  <a16:creationId xmlns:a16="http://schemas.microsoft.com/office/drawing/2014/main" id="{04C02D18-8F6E-4AA4-A994-9BFE662EBCE1}"/>
                </a:ext>
              </a:extLst>
            </p:cNvPr>
            <p:cNvSpPr/>
            <p:nvPr/>
          </p:nvSpPr>
          <p:spPr>
            <a:xfrm>
              <a:off x="6797040" y="1242508"/>
              <a:ext cx="967926" cy="967926"/>
            </a:xfrm>
            <a:prstGeom prst="arc">
              <a:avLst/>
            </a:prstGeom>
            <a:ln w="952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Arc 18">
              <a:extLst>
                <a:ext uri="{FF2B5EF4-FFF2-40B4-BE49-F238E27FC236}">
                  <a16:creationId xmlns:a16="http://schemas.microsoft.com/office/drawing/2014/main" id="{0C03446A-443D-4C22-BCBA-3A30F7947B13}"/>
                </a:ext>
              </a:extLst>
            </p:cNvPr>
            <p:cNvSpPr/>
            <p:nvPr/>
          </p:nvSpPr>
          <p:spPr>
            <a:xfrm>
              <a:off x="6797040" y="1236201"/>
              <a:ext cx="967926" cy="967926"/>
            </a:xfrm>
            <a:prstGeom prst="arc">
              <a:avLst>
                <a:gd name="adj1" fmla="val 4848044"/>
                <a:gd name="adj2" fmla="val 9495568"/>
              </a:avLst>
            </a:prstGeom>
            <a:ln w="952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62B308F7-FEA1-43A6-8343-A4F293BF431A}"/>
              </a:ext>
            </a:extLst>
          </p:cNvPr>
          <p:cNvGrpSpPr/>
          <p:nvPr/>
        </p:nvGrpSpPr>
        <p:grpSpPr>
          <a:xfrm>
            <a:off x="7227947" y="838375"/>
            <a:ext cx="1112519" cy="1112519"/>
            <a:chOff x="6728012" y="1163905"/>
            <a:chExt cx="1112519" cy="1112519"/>
          </a:xfrm>
        </p:grpSpPr>
        <p:sp>
          <p:nvSpPr>
            <p:cNvPr id="21" name="Oval 20">
              <a:extLst>
                <a:ext uri="{FF2B5EF4-FFF2-40B4-BE49-F238E27FC236}">
                  <a16:creationId xmlns:a16="http://schemas.microsoft.com/office/drawing/2014/main" id="{1ADB624F-C303-41ED-8FBC-7A81802B4E46}"/>
                </a:ext>
              </a:extLst>
            </p:cNvPr>
            <p:cNvSpPr/>
            <p:nvPr/>
          </p:nvSpPr>
          <p:spPr>
            <a:xfrm>
              <a:off x="6728012" y="1163905"/>
              <a:ext cx="1112519" cy="1112519"/>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a:t>H</a:t>
              </a:r>
              <a:endParaRPr lang="en-US" sz="4800" b="1"/>
            </a:p>
          </p:txBody>
        </p:sp>
        <p:sp>
          <p:nvSpPr>
            <p:cNvPr id="22" name="Arc 21">
              <a:extLst>
                <a:ext uri="{FF2B5EF4-FFF2-40B4-BE49-F238E27FC236}">
                  <a16:creationId xmlns:a16="http://schemas.microsoft.com/office/drawing/2014/main" id="{A6117BDA-5F74-493B-9722-9A016745658D}"/>
                </a:ext>
              </a:extLst>
            </p:cNvPr>
            <p:cNvSpPr/>
            <p:nvPr/>
          </p:nvSpPr>
          <p:spPr>
            <a:xfrm>
              <a:off x="6797040" y="1242508"/>
              <a:ext cx="967926" cy="967926"/>
            </a:xfrm>
            <a:prstGeom prst="arc">
              <a:avLst/>
            </a:prstGeom>
            <a:ln w="952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Arc 22">
              <a:extLst>
                <a:ext uri="{FF2B5EF4-FFF2-40B4-BE49-F238E27FC236}">
                  <a16:creationId xmlns:a16="http://schemas.microsoft.com/office/drawing/2014/main" id="{877CD793-4FCF-41AB-90DF-710B073CF853}"/>
                </a:ext>
              </a:extLst>
            </p:cNvPr>
            <p:cNvSpPr/>
            <p:nvPr/>
          </p:nvSpPr>
          <p:spPr>
            <a:xfrm>
              <a:off x="6797040" y="1236201"/>
              <a:ext cx="967926" cy="967926"/>
            </a:xfrm>
            <a:prstGeom prst="arc">
              <a:avLst>
                <a:gd name="adj1" fmla="val 4848044"/>
                <a:gd name="adj2" fmla="val 9495568"/>
              </a:avLst>
            </a:prstGeom>
            <a:ln w="952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3281635988"/>
      </p:ext>
    </p:extLst>
  </p:cSld>
  <p:clrMapOvr>
    <a:masterClrMapping/>
  </p:clrMapOvr>
  <mc:AlternateContent xmlns:mc="http://schemas.openxmlformats.org/markup-compatibility/2006" xmlns:p14="http://schemas.microsoft.com/office/powerpoint/2010/main">
    <mc:Choice Requires="p14">
      <p:transition spd="slow" p14:dur="125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set>
                                      <p:cBhvr>
                                        <p:cTn id="7" dur="227" fill="hold">
                                          <p:stCondLst>
                                            <p:cond delay="0"/>
                                          </p:stCondLst>
                                        </p:cTn>
                                        <p:tgtEl>
                                          <p:spTgt spid="6"/>
                                        </p:tgtEl>
                                        <p:attrNameLst>
                                          <p:attrName>style.rotation</p:attrName>
                                        </p:attrNameLst>
                                      </p:cBhvr>
                                      <p:to>
                                        <p:strVal val="-45.0"/>
                                      </p:to>
                                    </p:set>
                                    <p:anim calcmode="lin" valueType="num">
                                      <p:cBhvr>
                                        <p:cTn id="8" dur="227" fill="hold">
                                          <p:stCondLst>
                                            <p:cond delay="227"/>
                                          </p:stCondLst>
                                        </p:cTn>
                                        <p:tgtEl>
                                          <p:spTgt spid="6"/>
                                        </p:tgtEl>
                                        <p:attrNameLst>
                                          <p:attrName>style.rotation</p:attrName>
                                        </p:attrNameLst>
                                      </p:cBhvr>
                                      <p:tavLst>
                                        <p:tav tm="0">
                                          <p:val>
                                            <p:fltVal val="-45"/>
                                          </p:val>
                                        </p:tav>
                                        <p:tav tm="69900">
                                          <p:val>
                                            <p:fltVal val="45"/>
                                          </p:val>
                                        </p:tav>
                                        <p:tav tm="100000">
                                          <p:val>
                                            <p:fltVal val="0"/>
                                          </p:val>
                                        </p:tav>
                                      </p:tavLst>
                                    </p:anim>
                                    <p:anim calcmode="lin" valueType="num">
                                      <p:cBhvr>
                                        <p:cTn id="9" dur="227" fill="hold">
                                          <p:stCondLst>
                                            <p:cond delay="0"/>
                                          </p:stCondLst>
                                        </p:cTn>
                                        <p:tgtEl>
                                          <p:spTgt spid="6"/>
                                        </p:tgtEl>
                                        <p:attrNameLst>
                                          <p:attrName>ppt_y</p:attrName>
                                        </p:attrNameLst>
                                      </p:cBhvr>
                                      <p:tavLst>
                                        <p:tav tm="0">
                                          <p:val>
                                            <p:strVal val="#ppt_y-1"/>
                                          </p:val>
                                        </p:tav>
                                        <p:tav tm="100000">
                                          <p:val>
                                            <p:strVal val="#ppt_y-(0.354*#ppt_w-0.172*#ppt_h)"/>
                                          </p:val>
                                        </p:tav>
                                      </p:tavLst>
                                    </p:anim>
                                    <p:anim calcmode="lin" valueType="num">
                                      <p:cBhvr>
                                        <p:cTn id="10" dur="78" decel="50000" autoRev="1" fill="hold">
                                          <p:stCondLst>
                                            <p:cond delay="227"/>
                                          </p:stCondLst>
                                        </p:cTn>
                                        <p:tgtEl>
                                          <p:spTgt spid="6"/>
                                        </p:tgtEl>
                                        <p:attrNameLst>
                                          <p:attrName>ppt_y</p:attrName>
                                        </p:attrNameLst>
                                      </p:cBhvr>
                                      <p:tavLst>
                                        <p:tav tm="0">
                                          <p:val>
                                            <p:strVal val="#ppt_y-(0.354*#ppt_w-0.172*#ppt_h)"/>
                                          </p:val>
                                        </p:tav>
                                        <p:tav tm="100000">
                                          <p:val>
                                            <p:strVal val="#ppt_y-(0.354*#ppt_w-0.172*#ppt_h)-#ppt_h/2"/>
                                          </p:val>
                                        </p:tav>
                                      </p:tavLst>
                                    </p:anim>
                                    <p:anim calcmode="lin" valueType="num">
                                      <p:cBhvr>
                                        <p:cTn id="11" dur="68" fill="hold">
                                          <p:stCondLst>
                                            <p:cond delay="432"/>
                                          </p:stCondLst>
                                        </p:cTn>
                                        <p:tgtEl>
                                          <p:spTgt spid="6"/>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lose up of water drops on a leaf&#10;&#10;Description automatically generated with medium confidence">
            <a:extLst>
              <a:ext uri="{FF2B5EF4-FFF2-40B4-BE49-F238E27FC236}">
                <a16:creationId xmlns:a16="http://schemas.microsoft.com/office/drawing/2014/main" id="{24DB2AA6-4816-4D3C-AC2D-B1E284AC8833}"/>
              </a:ext>
            </a:extLst>
          </p:cNvPr>
          <p:cNvPicPr>
            <a:picLocks noChangeAspect="1"/>
          </p:cNvPicPr>
          <p:nvPr/>
        </p:nvPicPr>
        <p:blipFill rotWithShape="1">
          <a:blip r:embed="rId2">
            <a:extLst>
              <a:ext uri="{28A0092B-C50C-407E-A947-70E740481C1C}">
                <a14:useLocalDpi xmlns:a14="http://schemas.microsoft.com/office/drawing/2010/main" val="0"/>
              </a:ext>
            </a:extLst>
          </a:blip>
          <a:srcRect t="12494" b="9934"/>
          <a:stretch/>
        </p:blipFill>
        <p:spPr>
          <a:xfrm>
            <a:off x="20" y="1282"/>
            <a:ext cx="12191980" cy="6856718"/>
          </a:xfrm>
          <a:prstGeom prst="rect">
            <a:avLst/>
          </a:prstGeom>
        </p:spPr>
      </p:pic>
      <p:grpSp>
        <p:nvGrpSpPr>
          <p:cNvPr id="6" name="Group 5">
            <a:extLst>
              <a:ext uri="{FF2B5EF4-FFF2-40B4-BE49-F238E27FC236}">
                <a16:creationId xmlns:a16="http://schemas.microsoft.com/office/drawing/2014/main" id="{DAF631C0-75F5-4A57-B78D-570CF0E2B7C0}"/>
              </a:ext>
            </a:extLst>
          </p:cNvPr>
          <p:cNvGrpSpPr/>
          <p:nvPr/>
        </p:nvGrpSpPr>
        <p:grpSpPr>
          <a:xfrm>
            <a:off x="-12539" y="4427323"/>
            <a:ext cx="12192000" cy="2025570"/>
            <a:chOff x="-12539" y="4763947"/>
            <a:chExt cx="12192000" cy="1689904"/>
          </a:xfrm>
        </p:grpSpPr>
        <p:sp>
          <p:nvSpPr>
            <p:cNvPr id="4" name="Rectangle 3">
              <a:extLst>
                <a:ext uri="{FF2B5EF4-FFF2-40B4-BE49-F238E27FC236}">
                  <a16:creationId xmlns:a16="http://schemas.microsoft.com/office/drawing/2014/main" id="{726ABCAC-7492-4A84-91C2-2BB0C91CF404}"/>
                </a:ext>
              </a:extLst>
            </p:cNvPr>
            <p:cNvSpPr/>
            <p:nvPr/>
          </p:nvSpPr>
          <p:spPr>
            <a:xfrm>
              <a:off x="-12539" y="4763947"/>
              <a:ext cx="12192000" cy="1689904"/>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91F4CC0-6F1C-4528-9D67-4CDAE30A0BEA}"/>
                </a:ext>
              </a:extLst>
            </p:cNvPr>
            <p:cNvSpPr txBox="1"/>
            <p:nvPr/>
          </p:nvSpPr>
          <p:spPr>
            <a:xfrm>
              <a:off x="389681" y="4943489"/>
              <a:ext cx="11412637" cy="1340465"/>
            </a:xfrm>
            <a:prstGeom prst="rect">
              <a:avLst/>
            </a:prstGeom>
            <a:noFill/>
          </p:spPr>
          <p:txBody>
            <a:bodyPr wrap="square" rtlCol="0" anchor="ctr">
              <a:spAutoFit/>
            </a:bodyPr>
            <a:lstStyle/>
            <a:p>
              <a:pPr marL="342900" indent="-342900" algn="just">
                <a:lnSpc>
                  <a:spcPct val="120000"/>
                </a:lnSpc>
                <a:buFont typeface="Courier New" panose="02070309020205020404" pitchFamily="49" charset="0"/>
                <a:buChar char="o"/>
              </a:pPr>
              <a:r>
                <a:rPr lang="vi-VN" sz="2800" b="1" i="1" dirty="0">
                  <a:solidFill>
                    <a:srgbClr val="FFC000"/>
                  </a:solidFill>
                  <a:latin typeface="+mj-lt"/>
                </a:rPr>
                <a:t>Nước là thành phần cấu tạo chủ yếu của tế bào và cơ thể</a:t>
              </a:r>
              <a:r>
                <a:rPr lang="vi-VN" sz="2800" b="1" i="1" dirty="0">
                  <a:solidFill>
                    <a:schemeClr val="bg1"/>
                  </a:solidFill>
                  <a:latin typeface="+mj-lt"/>
                </a:rPr>
                <a:t>, là nguyên liệu để tổng hợp chất hữu cơ trong quang hợp, là dung môi hòa tan nhiều chất, góp phần vận chuyển các chất và điều hòa thân nhiệt.</a:t>
              </a:r>
              <a:endParaRPr lang="en-US" sz="2800" b="1" i="1" dirty="0">
                <a:solidFill>
                  <a:schemeClr val="bg1"/>
                </a:solidFill>
                <a:latin typeface="+mj-lt"/>
              </a:endParaRPr>
            </a:p>
          </p:txBody>
        </p:sp>
        <p:sp>
          <p:nvSpPr>
            <p:cNvPr id="7" name="Rectangle 6">
              <a:extLst>
                <a:ext uri="{FF2B5EF4-FFF2-40B4-BE49-F238E27FC236}">
                  <a16:creationId xmlns:a16="http://schemas.microsoft.com/office/drawing/2014/main" id="{E3D44440-C6C8-4E42-953C-F2F951A2810B}"/>
                </a:ext>
              </a:extLst>
            </p:cNvPr>
            <p:cNvSpPr/>
            <p:nvPr/>
          </p:nvSpPr>
          <p:spPr>
            <a:xfrm>
              <a:off x="152400" y="4921170"/>
              <a:ext cx="11862122" cy="1375458"/>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798718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A picture containing indoor, vegetable&#10;&#10;Description automatically generated">
            <a:extLst>
              <a:ext uri="{FF2B5EF4-FFF2-40B4-BE49-F238E27FC236}">
                <a16:creationId xmlns:a16="http://schemas.microsoft.com/office/drawing/2014/main" id="{2045BB5E-C7F3-45FA-8801-CB38AA5FAFC4}"/>
              </a:ext>
            </a:extLst>
          </p:cNvPr>
          <p:cNvPicPr>
            <a:picLocks noChangeAspect="1"/>
          </p:cNvPicPr>
          <p:nvPr/>
        </p:nvPicPr>
        <p:blipFill rotWithShape="1">
          <a:blip r:embed="rId2">
            <a:extLst>
              <a:ext uri="{28A0092B-C50C-407E-A947-70E740481C1C}">
                <a14:useLocalDpi xmlns:a14="http://schemas.microsoft.com/office/drawing/2010/main" val="0"/>
              </a:ext>
            </a:extLst>
          </a:blip>
          <a:srcRect l="5310" t="8481" r="4785" b="4559"/>
          <a:stretch/>
        </p:blipFill>
        <p:spPr>
          <a:xfrm>
            <a:off x="1207239" y="118323"/>
            <a:ext cx="4336397" cy="3871732"/>
          </a:xfrm>
          <a:prstGeom prst="rect">
            <a:avLst/>
          </a:prstGeom>
        </p:spPr>
      </p:pic>
      <p:grpSp>
        <p:nvGrpSpPr>
          <p:cNvPr id="12" name="Group 11">
            <a:extLst>
              <a:ext uri="{FF2B5EF4-FFF2-40B4-BE49-F238E27FC236}">
                <a16:creationId xmlns:a16="http://schemas.microsoft.com/office/drawing/2014/main" id="{B469DED5-916C-4CD6-9E30-B30149937575}"/>
              </a:ext>
            </a:extLst>
          </p:cNvPr>
          <p:cNvGrpSpPr/>
          <p:nvPr/>
        </p:nvGrpSpPr>
        <p:grpSpPr>
          <a:xfrm>
            <a:off x="312516" y="3908208"/>
            <a:ext cx="11482087" cy="2640850"/>
            <a:chOff x="544009" y="1041037"/>
            <a:chExt cx="7209229" cy="3181954"/>
          </a:xfrm>
        </p:grpSpPr>
        <p:sp>
          <p:nvSpPr>
            <p:cNvPr id="11" name="Rectangle: Rounded Corners 10">
              <a:extLst>
                <a:ext uri="{FF2B5EF4-FFF2-40B4-BE49-F238E27FC236}">
                  <a16:creationId xmlns:a16="http://schemas.microsoft.com/office/drawing/2014/main" id="{4549C7D7-A7A9-48D9-91C5-6A52BFD04F90}"/>
                </a:ext>
              </a:extLst>
            </p:cNvPr>
            <p:cNvSpPr/>
            <p:nvPr/>
          </p:nvSpPr>
          <p:spPr>
            <a:xfrm>
              <a:off x="544009" y="1157468"/>
              <a:ext cx="7209229" cy="2982863"/>
            </a:xfrm>
            <a:prstGeom prst="roundRect">
              <a:avLst>
                <a:gd name="adj" fmla="val 7536"/>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3E551184-3790-4BDB-BE87-2C4804F62C35}"/>
                </a:ext>
              </a:extLst>
            </p:cNvPr>
            <p:cNvSpPr txBox="1"/>
            <p:nvPr/>
          </p:nvSpPr>
          <p:spPr>
            <a:xfrm>
              <a:off x="698230" y="1041037"/>
              <a:ext cx="6902393" cy="3181954"/>
            </a:xfrm>
            <a:prstGeom prst="rect">
              <a:avLst/>
            </a:prstGeom>
            <a:noFill/>
          </p:spPr>
          <p:txBody>
            <a:bodyPr wrap="square" rtlCol="0">
              <a:spAutoFit/>
            </a:bodyPr>
            <a:lstStyle/>
            <a:p>
              <a:pPr marL="342900" indent="-342900">
                <a:lnSpc>
                  <a:spcPct val="120000"/>
                </a:lnSpc>
                <a:buFont typeface="Courier New" panose="02070309020205020404" pitchFamily="49" charset="0"/>
                <a:buChar char="o"/>
              </a:pPr>
              <a:r>
                <a:rPr lang="vi-VN" sz="2800" b="1" i="1" dirty="0">
                  <a:solidFill>
                    <a:schemeClr val="bg1"/>
                  </a:solidFill>
                  <a:latin typeface="+mj-lt"/>
                </a:rPr>
                <a:t>Chất dinh dưỡng cung cấp </a:t>
              </a:r>
              <a:r>
                <a:rPr lang="vi-VN" sz="2800" b="1" i="1" dirty="0">
                  <a:solidFill>
                    <a:srgbClr val="FFC000"/>
                  </a:solidFill>
                  <a:latin typeface="+mj-lt"/>
                </a:rPr>
                <a:t>nguyên liệu và năng lượng </a:t>
              </a:r>
              <a:r>
                <a:rPr lang="vi-VN" sz="2800" b="1" i="1" dirty="0">
                  <a:solidFill>
                    <a:schemeClr val="bg1"/>
                  </a:solidFill>
                  <a:latin typeface="+mj-lt"/>
                </a:rPr>
                <a:t>để sinh vật thực hiện các quá trình sống. </a:t>
              </a:r>
            </a:p>
            <a:p>
              <a:pPr marL="342900" indent="-342900">
                <a:lnSpc>
                  <a:spcPct val="120000"/>
                </a:lnSpc>
                <a:buFont typeface="Courier New" panose="02070309020205020404" pitchFamily="49" charset="0"/>
                <a:buChar char="o"/>
              </a:pPr>
              <a:r>
                <a:rPr lang="vi-VN" sz="2800" b="1" i="1" dirty="0">
                  <a:solidFill>
                    <a:schemeClr val="bg1"/>
                  </a:solidFill>
                  <a:latin typeface="+mj-lt"/>
                </a:rPr>
                <a:t>Ở thực vật, chất dinh dưỡng là các </a:t>
              </a:r>
              <a:r>
                <a:rPr lang="vi-VN" sz="2800" b="1" i="1" dirty="0">
                  <a:solidFill>
                    <a:srgbClr val="00FFFF"/>
                  </a:solidFill>
                  <a:latin typeface="+mj-lt"/>
                </a:rPr>
                <a:t>chất khoáng. </a:t>
              </a:r>
            </a:p>
            <a:p>
              <a:pPr marL="342900" indent="-342900">
                <a:lnSpc>
                  <a:spcPct val="120000"/>
                </a:lnSpc>
                <a:buFont typeface="Courier New" panose="02070309020205020404" pitchFamily="49" charset="0"/>
                <a:buChar char="o"/>
              </a:pPr>
              <a:r>
                <a:rPr lang="vi-VN" sz="2800" b="1" i="1" dirty="0">
                  <a:solidFill>
                    <a:schemeClr val="bg1"/>
                  </a:solidFill>
                  <a:latin typeface="+mj-lt"/>
                </a:rPr>
                <a:t>Ở động vật, chất dinh dưỡng là </a:t>
              </a:r>
              <a:r>
                <a:rPr lang="vi-VN" sz="2800" b="1" i="1" dirty="0">
                  <a:solidFill>
                    <a:srgbClr val="00FFFF"/>
                  </a:solidFill>
                  <a:latin typeface="+mj-lt"/>
                </a:rPr>
                <a:t>protein, carbohydrate, lipid, vitamin và chất khoáng.</a:t>
              </a:r>
              <a:endParaRPr lang="en-US" sz="2800" b="1" i="1" dirty="0">
                <a:solidFill>
                  <a:srgbClr val="00FFFF"/>
                </a:solidFill>
                <a:latin typeface="+mj-lt"/>
              </a:endParaRPr>
            </a:p>
          </p:txBody>
        </p:sp>
      </p:grpSp>
      <p:pic>
        <p:nvPicPr>
          <p:cNvPr id="16386" name="Picture 2" descr="XÂY DỰNG Ô DINH DƯỠNG ĐỂ CẢI THIỆN BỮA ĂN GIA ĐÌNH - Cửa sổ vàng">
            <a:extLst>
              <a:ext uri="{FF2B5EF4-FFF2-40B4-BE49-F238E27FC236}">
                <a16:creationId xmlns:a16="http://schemas.microsoft.com/office/drawing/2014/main" id="{5761F5DA-AD78-C9E0-DCC5-6984A57E1F0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6820" t="5007" r="11585" b="59331"/>
          <a:stretch/>
        </p:blipFill>
        <p:spPr bwMode="auto">
          <a:xfrm>
            <a:off x="6547920" y="2106592"/>
            <a:ext cx="2257064" cy="169500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XÂY DỰNG Ô DINH DƯỠNG ĐỂ CẢI THIỆN BỮA ĂN GIA ĐÌNH - Cửa sổ vàng">
            <a:extLst>
              <a:ext uri="{FF2B5EF4-FFF2-40B4-BE49-F238E27FC236}">
                <a16:creationId xmlns:a16="http://schemas.microsoft.com/office/drawing/2014/main" id="{B1DC54EB-A4D5-9985-EFC2-F1DF1504A52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5948" t="48583" r="11328" b="17323"/>
          <a:stretch/>
        </p:blipFill>
        <p:spPr bwMode="auto">
          <a:xfrm>
            <a:off x="9456931" y="2199153"/>
            <a:ext cx="2337672" cy="162045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XÂY DỰNG Ô DINH DƯỠNG ĐỂ CẢI THIỆN BỮA ĂN GIA ĐÌNH - Cửa sổ vàng">
            <a:extLst>
              <a:ext uri="{FF2B5EF4-FFF2-40B4-BE49-F238E27FC236}">
                <a16:creationId xmlns:a16="http://schemas.microsoft.com/office/drawing/2014/main" id="{B22ECA93-0D54-0B67-B76D-0849AF32686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796" t="47015" r="54195" b="16998"/>
          <a:stretch/>
        </p:blipFill>
        <p:spPr bwMode="auto">
          <a:xfrm>
            <a:off x="9456931" y="228210"/>
            <a:ext cx="2500962" cy="171047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XÂY DỰNG Ô DINH DƯỠNG ĐỂ CẢI THIỆN BỮA ĂN GIA ĐÌNH - Cửa sổ vàng">
            <a:extLst>
              <a:ext uri="{FF2B5EF4-FFF2-40B4-BE49-F238E27FC236}">
                <a16:creationId xmlns:a16="http://schemas.microsoft.com/office/drawing/2014/main" id="{DF33D653-D725-71A7-7610-78E8F314222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917" t="5402" r="54619" b="58935"/>
          <a:stretch/>
        </p:blipFill>
        <p:spPr bwMode="auto">
          <a:xfrm>
            <a:off x="6338297" y="243678"/>
            <a:ext cx="2676310" cy="16950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867827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strVal val="4*#ppt_w"/>
                                          </p:val>
                                        </p:tav>
                                        <p:tav tm="100000">
                                          <p:val>
                                            <p:strVal val="#ppt_w"/>
                                          </p:val>
                                        </p:tav>
                                      </p:tavLst>
                                    </p:anim>
                                    <p:anim calcmode="lin" valueType="num">
                                      <p:cBhvr>
                                        <p:cTn id="8" dur="500" fill="hold"/>
                                        <p:tgtEl>
                                          <p:spTgt spid="12"/>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erson, indoor&#10;&#10;Description automatically generated">
            <a:extLst>
              <a:ext uri="{FF2B5EF4-FFF2-40B4-BE49-F238E27FC236}">
                <a16:creationId xmlns:a16="http://schemas.microsoft.com/office/drawing/2014/main" id="{A789E737-17AF-4D8E-A62B-D476DB75AA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5853" y="2012659"/>
            <a:ext cx="9680294" cy="4840147"/>
          </a:xfrm>
          <a:prstGeom prst="rect">
            <a:avLst/>
          </a:prstGeom>
        </p:spPr>
      </p:pic>
      <p:grpSp>
        <p:nvGrpSpPr>
          <p:cNvPr id="13" name="Group 12">
            <a:extLst>
              <a:ext uri="{FF2B5EF4-FFF2-40B4-BE49-F238E27FC236}">
                <a16:creationId xmlns:a16="http://schemas.microsoft.com/office/drawing/2014/main" id="{D3F514A2-660F-454F-B4C5-48D98B643E6B}"/>
              </a:ext>
            </a:extLst>
          </p:cNvPr>
          <p:cNvGrpSpPr/>
          <p:nvPr/>
        </p:nvGrpSpPr>
        <p:grpSpPr>
          <a:xfrm>
            <a:off x="497711" y="150471"/>
            <a:ext cx="11019099" cy="2199190"/>
            <a:chOff x="497711" y="150471"/>
            <a:chExt cx="11019099" cy="2199190"/>
          </a:xfrm>
        </p:grpSpPr>
        <p:grpSp>
          <p:nvGrpSpPr>
            <p:cNvPr id="10" name="Group 9">
              <a:extLst>
                <a:ext uri="{FF2B5EF4-FFF2-40B4-BE49-F238E27FC236}">
                  <a16:creationId xmlns:a16="http://schemas.microsoft.com/office/drawing/2014/main" id="{95F16901-16B1-4A73-933E-96DB24308173}"/>
                </a:ext>
              </a:extLst>
            </p:cNvPr>
            <p:cNvGrpSpPr/>
            <p:nvPr/>
          </p:nvGrpSpPr>
          <p:grpSpPr>
            <a:xfrm>
              <a:off x="497711" y="712227"/>
              <a:ext cx="11019099" cy="1637434"/>
              <a:chOff x="497711" y="1013169"/>
              <a:chExt cx="11019099" cy="1637434"/>
            </a:xfrm>
          </p:grpSpPr>
          <p:sp>
            <p:nvSpPr>
              <p:cNvPr id="9" name="Rectangle: Rounded Corners 8">
                <a:extLst>
                  <a:ext uri="{FF2B5EF4-FFF2-40B4-BE49-F238E27FC236}">
                    <a16:creationId xmlns:a16="http://schemas.microsoft.com/office/drawing/2014/main" id="{1A99F1C0-2ABC-4AF3-AC77-38BF75B8BC24}"/>
                  </a:ext>
                </a:extLst>
              </p:cNvPr>
              <p:cNvSpPr/>
              <p:nvPr/>
            </p:nvSpPr>
            <p:spPr>
              <a:xfrm>
                <a:off x="497711" y="1013169"/>
                <a:ext cx="11019099" cy="1637434"/>
              </a:xfrm>
              <a:prstGeom prst="roundRect">
                <a:avLst/>
              </a:prstGeom>
              <a:solidFill>
                <a:srgbClr val="F9E9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D2F1465A-F789-4EDD-B3BF-4E40996744A0}"/>
                  </a:ext>
                </a:extLst>
              </p:cNvPr>
              <p:cNvSpPr txBox="1"/>
              <p:nvPr/>
            </p:nvSpPr>
            <p:spPr>
              <a:xfrm>
                <a:off x="989635" y="1113272"/>
                <a:ext cx="10212730" cy="947247"/>
              </a:xfrm>
              <a:prstGeom prst="rect">
                <a:avLst/>
              </a:prstGeom>
              <a:noFill/>
            </p:spPr>
            <p:txBody>
              <a:bodyPr wrap="square" rtlCol="0">
                <a:spAutoFit/>
              </a:bodyPr>
              <a:lstStyle/>
              <a:p>
                <a:pPr algn="just">
                  <a:lnSpc>
                    <a:spcPct val="120000"/>
                  </a:lnSpc>
                </a:pPr>
                <a:r>
                  <a:rPr lang="vi-VN" sz="2400" b="1" i="1" dirty="0">
                    <a:solidFill>
                      <a:srgbClr val="FF0066"/>
                    </a:solidFill>
                    <a:latin typeface="Times New Roman" panose="02020603050405020304" pitchFamily="18" charset="0"/>
                    <a:cs typeface="Times New Roman" panose="02020603050405020304" pitchFamily="18" charset="0"/>
                  </a:rPr>
                  <a:t>Sớm nhận biết tình trạng thiếu hoặc thừa nước và chất dinh dưỡng ở sinh vật để bổ sung và điều chỉnh kịp thời giúp sinh vật sinh trưởng, phát triển tốt.</a:t>
                </a:r>
                <a:endParaRPr lang="en-US" sz="2400" b="1" i="1" dirty="0">
                  <a:solidFill>
                    <a:srgbClr val="FF0066"/>
                  </a:solidFill>
                  <a:latin typeface="Times New Roman" panose="02020603050405020304" pitchFamily="18" charset="0"/>
                  <a:cs typeface="Times New Roman" panose="02020603050405020304" pitchFamily="18" charset="0"/>
                </a:endParaRPr>
              </a:p>
            </p:txBody>
          </p:sp>
        </p:grpSp>
        <p:sp>
          <p:nvSpPr>
            <p:cNvPr id="11" name="Rectangle: Top Corners Rounded 10">
              <a:extLst>
                <a:ext uri="{FF2B5EF4-FFF2-40B4-BE49-F238E27FC236}">
                  <a16:creationId xmlns:a16="http://schemas.microsoft.com/office/drawing/2014/main" id="{A90D7ED4-2AA6-424A-9F8D-706EA22F2D70}"/>
                </a:ext>
              </a:extLst>
            </p:cNvPr>
            <p:cNvSpPr/>
            <p:nvPr/>
          </p:nvSpPr>
          <p:spPr>
            <a:xfrm>
              <a:off x="4201610" y="150471"/>
              <a:ext cx="3449256" cy="561754"/>
            </a:xfrm>
            <a:prstGeom prst="round2SameRect">
              <a:avLst>
                <a:gd name="adj1" fmla="val 50000"/>
                <a:gd name="adj2" fmla="val 0"/>
              </a:avLst>
            </a:prstGeom>
            <a:gradFill>
              <a:gsLst>
                <a:gs pos="45000">
                  <a:srgbClr val="00A686"/>
                </a:gs>
                <a:gs pos="25000">
                  <a:srgbClr val="00A25A"/>
                </a:gs>
                <a:gs pos="0">
                  <a:srgbClr val="009C1D"/>
                </a:gs>
                <a:gs pos="58000">
                  <a:srgbClr val="00AAAC"/>
                </a:gs>
                <a:gs pos="100000">
                  <a:srgbClr val="0099FF"/>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9E5A2229-DFC2-4770-8B18-FB049B8D9624}"/>
                </a:ext>
              </a:extLst>
            </p:cNvPr>
            <p:cNvSpPr txBox="1"/>
            <p:nvPr/>
          </p:nvSpPr>
          <p:spPr>
            <a:xfrm>
              <a:off x="4791918" y="189006"/>
              <a:ext cx="2430684" cy="523220"/>
            </a:xfrm>
            <a:prstGeom prst="rect">
              <a:avLst/>
            </a:prstGeom>
            <a:noFill/>
            <a:ln>
              <a:noFill/>
            </a:ln>
          </p:spPr>
          <p:txBody>
            <a:bodyPr wrap="square" rtlCol="0">
              <a:spAutoFit/>
            </a:bodyPr>
            <a:lstStyle/>
            <a:p>
              <a:r>
                <a:rPr lang="vi-VN" sz="2800" b="1">
                  <a:solidFill>
                    <a:schemeClr val="bg1"/>
                  </a:solidFill>
                  <a:latin typeface="Times New Roman" panose="02020603050405020304" pitchFamily="18" charset="0"/>
                  <a:cs typeface="Times New Roman" panose="02020603050405020304" pitchFamily="18" charset="0"/>
                </a:rPr>
                <a:t>EM CÓ THỂ</a:t>
              </a:r>
              <a:endParaRPr lang="en-US" sz="2800" b="1">
                <a:solidFill>
                  <a:schemeClr val="bg1"/>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875220408"/>
      </p:ext>
    </p:extLst>
  </p:cSld>
  <p:clrMapOvr>
    <a:masterClrMapping/>
  </p:clrMapOvr>
  <p:transition spd="slow">
    <p:push dir="u"/>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786F534-77F9-169C-6FAE-159F17C0940A}"/>
              </a:ext>
            </a:extLst>
          </p:cNvPr>
          <p:cNvSpPr txBox="1"/>
          <p:nvPr/>
        </p:nvSpPr>
        <p:spPr>
          <a:xfrm>
            <a:off x="2455524" y="863029"/>
            <a:ext cx="6904233" cy="584775"/>
          </a:xfrm>
          <a:prstGeom prst="rect">
            <a:avLst/>
          </a:prstGeom>
          <a:noFill/>
        </p:spPr>
        <p:txBody>
          <a:bodyPr wrap="square" rtlCol="0">
            <a:spAutoFit/>
          </a:bodyPr>
          <a:lstStyle/>
          <a:p>
            <a:r>
              <a:rPr lang="vi-VN" sz="3200" b="1" dirty="0">
                <a:solidFill>
                  <a:srgbClr val="FF0000"/>
                </a:solidFill>
                <a:latin typeface="Times New Roman" panose="02020603050405020304" pitchFamily="18" charset="0"/>
                <a:cs typeface="Times New Roman" panose="02020603050405020304" pitchFamily="18" charset="0"/>
              </a:rPr>
              <a:t>HƯỚNG DẪN VỀ NHÀ</a:t>
            </a:r>
          </a:p>
        </p:txBody>
      </p:sp>
      <p:sp>
        <p:nvSpPr>
          <p:cNvPr id="3" name="TextBox 2">
            <a:extLst>
              <a:ext uri="{FF2B5EF4-FFF2-40B4-BE49-F238E27FC236}">
                <a16:creationId xmlns:a16="http://schemas.microsoft.com/office/drawing/2014/main" id="{9DE1ECDE-8452-FFF5-60E0-E18577C645EB}"/>
              </a:ext>
            </a:extLst>
          </p:cNvPr>
          <p:cNvSpPr txBox="1"/>
          <p:nvPr/>
        </p:nvSpPr>
        <p:spPr>
          <a:xfrm>
            <a:off x="1684960" y="2003461"/>
            <a:ext cx="6904233" cy="2062103"/>
          </a:xfrm>
          <a:prstGeom prst="rect">
            <a:avLst/>
          </a:prstGeom>
          <a:noFill/>
        </p:spPr>
        <p:txBody>
          <a:bodyPr wrap="square" rtlCol="0">
            <a:spAutoFit/>
          </a:bodyPr>
          <a:lstStyle/>
          <a:p>
            <a:pPr marL="285750" indent="-285750">
              <a:buFontTx/>
              <a:buChar char="-"/>
            </a:pPr>
            <a:r>
              <a:rPr lang="vi-VN" sz="3200" dirty="0">
                <a:solidFill>
                  <a:srgbClr val="0070C0"/>
                </a:solidFill>
                <a:latin typeface="Times New Roman" panose="02020603050405020304" pitchFamily="18" charset="0"/>
                <a:cs typeface="Times New Roman" panose="02020603050405020304" pitchFamily="18" charset="0"/>
              </a:rPr>
              <a:t>Học kỹ lý thuyết</a:t>
            </a:r>
          </a:p>
          <a:p>
            <a:pPr marL="285750" indent="-285750">
              <a:buFontTx/>
              <a:buChar char="-"/>
            </a:pPr>
            <a:r>
              <a:rPr lang="vi-VN" sz="3200" dirty="0">
                <a:solidFill>
                  <a:srgbClr val="0070C0"/>
                </a:solidFill>
                <a:latin typeface="Times New Roman" panose="02020603050405020304" pitchFamily="18" charset="0"/>
                <a:cs typeface="Times New Roman" panose="02020603050405020304" pitchFamily="18" charset="0"/>
              </a:rPr>
              <a:t>Làm các bài tập trong SBT</a:t>
            </a:r>
          </a:p>
          <a:p>
            <a:pPr marL="285750" indent="-285750">
              <a:buFontTx/>
              <a:buChar char="-"/>
            </a:pPr>
            <a:r>
              <a:rPr lang="vi-VN" sz="3200" dirty="0">
                <a:solidFill>
                  <a:srgbClr val="0070C0"/>
                </a:solidFill>
                <a:latin typeface="Times New Roman" panose="02020603050405020304" pitchFamily="18" charset="0"/>
                <a:cs typeface="Times New Roman" panose="02020603050405020304" pitchFamily="18" charset="0"/>
              </a:rPr>
              <a:t>Tìm hiểu trước bài 30: Trao đổi nước và chất dinh dưỡng ở thực vật</a:t>
            </a:r>
          </a:p>
        </p:txBody>
      </p:sp>
    </p:spTree>
    <p:extLst>
      <p:ext uri="{BB962C8B-B14F-4D97-AF65-F5344CB8AC3E}">
        <p14:creationId xmlns:p14="http://schemas.microsoft.com/office/powerpoint/2010/main" val="42612351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EC24213-FC04-4A18-A697-955F20C896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Light"/>
              <a:ea typeface="+mn-ea"/>
              <a:cs typeface="+mn-cs"/>
            </a:endParaRPr>
          </a:p>
        </p:txBody>
      </p:sp>
      <p:pic>
        <p:nvPicPr>
          <p:cNvPr id="4" name="Video 3">
            <a:extLst>
              <a:ext uri="{FF2B5EF4-FFF2-40B4-BE49-F238E27FC236}">
                <a16:creationId xmlns:a16="http://schemas.microsoft.com/office/drawing/2014/main" id="{73452C4C-9A46-BB0A-AF7D-1A15080BAC43}"/>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84" r="1" b="1"/>
          <a:stretch/>
        </p:blipFill>
        <p:spPr>
          <a:xfrm>
            <a:off x="1" y="10"/>
            <a:ext cx="12192000" cy="6857990"/>
          </a:xfrm>
          <a:prstGeom prst="rect">
            <a:avLst/>
          </a:prstGeom>
        </p:spPr>
      </p:pic>
      <p:sp>
        <p:nvSpPr>
          <p:cNvPr id="11" name="Rectangle 10">
            <a:extLst>
              <a:ext uri="{FF2B5EF4-FFF2-40B4-BE49-F238E27FC236}">
                <a16:creationId xmlns:a16="http://schemas.microsoft.com/office/drawing/2014/main" id="{C7846A0D-19A4-4F64-B17F-AB38D3F471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818322" y="-818321"/>
            <a:ext cx="6857999" cy="8494643"/>
          </a:xfrm>
          <a:prstGeom prst="rect">
            <a:avLst/>
          </a:prstGeom>
          <a:gradFill flip="none" rotWithShape="1">
            <a:gsLst>
              <a:gs pos="0">
                <a:srgbClr val="000000">
                  <a:alpha val="34902"/>
                </a:srgbClr>
              </a:gs>
              <a:gs pos="100000">
                <a:srgbClr val="000000">
                  <a:alpha val="0"/>
                </a:srgbClr>
              </a:gs>
              <a:gs pos="60000">
                <a:srgbClr val="000000">
                  <a:alpha val="20000"/>
                </a:srgb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Light"/>
              <a:ea typeface="+mn-ea"/>
              <a:cs typeface="+mn-cs"/>
            </a:endParaRPr>
          </a:p>
        </p:txBody>
      </p:sp>
      <p:sp>
        <p:nvSpPr>
          <p:cNvPr id="2" name="Title 1">
            <a:extLst>
              <a:ext uri="{FF2B5EF4-FFF2-40B4-BE49-F238E27FC236}">
                <a16:creationId xmlns:a16="http://schemas.microsoft.com/office/drawing/2014/main" id="{FD27085B-9630-F109-760B-9F37190DEE85}"/>
              </a:ext>
            </a:extLst>
          </p:cNvPr>
          <p:cNvSpPr>
            <a:spLocks noGrp="1"/>
          </p:cNvSpPr>
          <p:nvPr>
            <p:ph type="ctrTitle"/>
          </p:nvPr>
        </p:nvSpPr>
        <p:spPr>
          <a:xfrm>
            <a:off x="130064" y="1516283"/>
            <a:ext cx="11595090" cy="1025402"/>
          </a:xfrm>
        </p:spPr>
        <p:txBody>
          <a:bodyPr>
            <a:normAutofit fontScale="90000"/>
          </a:bodyPr>
          <a:lstStyle/>
          <a:p>
            <a:pPr algn="ctr"/>
            <a:r>
              <a:rPr lang="vi-VN" sz="5400" dirty="0">
                <a:solidFill>
                  <a:srgbClr val="FFFFFF"/>
                </a:solidFill>
                <a:latin typeface="Arial" panose="020B0604020202020204" pitchFamily="34" charset="0"/>
                <a:cs typeface="Arial" panose="020B0604020202020204" pitchFamily="34" charset="0"/>
              </a:rPr>
              <a:t>CÁM ƠN THẦY CÔ ĐÃ LẮNG NGHE</a:t>
            </a:r>
            <a:endParaRPr lang="en-US" sz="5400" dirty="0">
              <a:solidFill>
                <a:srgbClr val="FFFFFF"/>
              </a:solidFill>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3379CCEA-9FB3-8ECF-34FA-51485DB8389A}"/>
              </a:ext>
            </a:extLst>
          </p:cNvPr>
          <p:cNvSpPr>
            <a:spLocks noGrp="1"/>
          </p:cNvSpPr>
          <p:nvPr>
            <p:ph type="subTitle" idx="1"/>
          </p:nvPr>
        </p:nvSpPr>
        <p:spPr>
          <a:xfrm>
            <a:off x="6403231" y="3161739"/>
            <a:ext cx="4801122" cy="1025402"/>
          </a:xfrm>
        </p:spPr>
        <p:txBody>
          <a:bodyPr>
            <a:normAutofit/>
          </a:bodyPr>
          <a:lstStyle/>
          <a:p>
            <a:pPr algn="r">
              <a:lnSpc>
                <a:spcPct val="100000"/>
              </a:lnSpc>
            </a:pPr>
            <a:r>
              <a:rPr lang="vi-VN" sz="2400" b="1" dirty="0">
                <a:solidFill>
                  <a:schemeClr val="bg1"/>
                </a:solidFill>
                <a:latin typeface="Arial" panose="020B0604020202020204" pitchFamily="34" charset="0"/>
                <a:cs typeface="Arial" panose="020B0604020202020204" pitchFamily="34" charset="0"/>
              </a:rPr>
              <a:t>KHOA HỌC TỰ NHIÊN 7</a:t>
            </a:r>
          </a:p>
          <a:p>
            <a:pPr algn="r">
              <a:lnSpc>
                <a:spcPct val="100000"/>
              </a:lnSpc>
            </a:pPr>
            <a:r>
              <a:rPr lang="vi-VN" sz="2400" b="1" dirty="0">
                <a:solidFill>
                  <a:schemeClr val="bg1"/>
                </a:solidFill>
                <a:latin typeface="Arial" panose="020B0604020202020204" pitchFamily="34" charset="0"/>
                <a:cs typeface="Arial" panose="020B0604020202020204" pitchFamily="34" charset="0"/>
              </a:rPr>
              <a:t>NĂM HỌC: 2022 – 2023 </a:t>
            </a:r>
            <a:endParaRPr lang="en-US" sz="2400" b="1" dirty="0">
              <a:solidFill>
                <a:schemeClr val="bg1"/>
              </a:solidFill>
              <a:latin typeface="Arial" panose="020B0604020202020204" pitchFamily="34" charset="0"/>
              <a:cs typeface="Arial" panose="020B0604020202020204" pitchFamily="34" charset="0"/>
            </a:endParaRPr>
          </a:p>
        </p:txBody>
      </p:sp>
      <p:sp>
        <p:nvSpPr>
          <p:cNvPr id="13" name="Freeform: Shape 12">
            <a:extLst>
              <a:ext uri="{FF2B5EF4-FFF2-40B4-BE49-F238E27FC236}">
                <a16:creationId xmlns:a16="http://schemas.microsoft.com/office/drawing/2014/main" id="{935F47D6-FD2F-4F0A-929E-3C0EEEF7DE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03792" y="3455896"/>
            <a:ext cx="3388208" cy="3406341"/>
          </a:xfrm>
          <a:custGeom>
            <a:avLst/>
            <a:gdLst>
              <a:gd name="connsiteX0" fmla="*/ 3388058 w 3388208"/>
              <a:gd name="connsiteY0" fmla="*/ 0 h 3406341"/>
              <a:gd name="connsiteX1" fmla="*/ 3388208 w 3388208"/>
              <a:gd name="connsiteY1" fmla="*/ 0 h 3406341"/>
              <a:gd name="connsiteX2" fmla="*/ 3388208 w 3388208"/>
              <a:gd name="connsiteY2" fmla="*/ 3406341 h 3406341"/>
              <a:gd name="connsiteX3" fmla="*/ 0 w 3388208"/>
              <a:gd name="connsiteY3" fmla="*/ 3406341 h 3406341"/>
              <a:gd name="connsiteX4" fmla="*/ 79006 w 3388208"/>
              <a:gd name="connsiteY4" fmla="*/ 3404386 h 3406341"/>
              <a:gd name="connsiteX5" fmla="*/ 3383947 w 3388208"/>
              <a:gd name="connsiteY5" fmla="*/ 164274 h 3406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88208" h="3406341">
                <a:moveTo>
                  <a:pt x="3388058" y="0"/>
                </a:moveTo>
                <a:lnTo>
                  <a:pt x="3388208" y="0"/>
                </a:lnTo>
                <a:lnTo>
                  <a:pt x="3388208" y="3406341"/>
                </a:lnTo>
                <a:lnTo>
                  <a:pt x="0" y="3406341"/>
                </a:lnTo>
                <a:lnTo>
                  <a:pt x="79006" y="3404386"/>
                </a:lnTo>
                <a:cubicBezTo>
                  <a:pt x="1864742" y="3315784"/>
                  <a:pt x="3296223" y="1912901"/>
                  <a:pt x="3383947" y="164274"/>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Light"/>
              <a:ea typeface="+mn-ea"/>
              <a:cs typeface="+mn-cs"/>
            </a:endParaRPr>
          </a:p>
        </p:txBody>
      </p:sp>
      <p:pic>
        <p:nvPicPr>
          <p:cNvPr id="2050" name="Picture 2" descr="TLTH - Bộ SGK Lớp 6 - Kết nối tri thức với cuộc sống - Công ty Cổ phần Đầu  tư và Phát triển Giáo dục Phương Nam">
            <a:extLst>
              <a:ext uri="{FF2B5EF4-FFF2-40B4-BE49-F238E27FC236}">
                <a16:creationId xmlns:a16="http://schemas.microsoft.com/office/drawing/2014/main" id="{6E4495F1-A06E-F39B-6094-A136AA02E68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80499" y="2557079"/>
            <a:ext cx="2142763" cy="21427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0966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rop of water falling into a pool of water&#10;&#10;Description automatically generated with medium confidence">
            <a:extLst>
              <a:ext uri="{FF2B5EF4-FFF2-40B4-BE49-F238E27FC236}">
                <a16:creationId xmlns:a16="http://schemas.microsoft.com/office/drawing/2014/main" id="{372C53B9-4B9F-475C-A750-BE2F272FA9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85E1E16D-23FD-4FE3-8E71-6AAD5C30C101}"/>
              </a:ext>
            </a:extLst>
          </p:cNvPr>
          <p:cNvSpPr/>
          <p:nvPr/>
        </p:nvSpPr>
        <p:spPr>
          <a:xfrm>
            <a:off x="0" y="4927600"/>
            <a:ext cx="12192000" cy="1280160"/>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C1FA1DC-4F84-47D3-B4DF-34BFB4746473}"/>
              </a:ext>
            </a:extLst>
          </p:cNvPr>
          <p:cNvSpPr txBox="1"/>
          <p:nvPr/>
        </p:nvSpPr>
        <p:spPr>
          <a:xfrm>
            <a:off x="680720" y="5112683"/>
            <a:ext cx="11511280" cy="946798"/>
          </a:xfrm>
          <a:prstGeom prst="rect">
            <a:avLst/>
          </a:prstGeom>
          <a:noFill/>
        </p:spPr>
        <p:txBody>
          <a:bodyPr wrap="square" rtlCol="0">
            <a:spAutoFit/>
          </a:bodyPr>
          <a:lstStyle/>
          <a:p>
            <a:pPr>
              <a:lnSpc>
                <a:spcPct val="120000"/>
              </a:lnSpc>
            </a:pPr>
            <a:r>
              <a:rPr lang="vi-VN" sz="2400" b="1" dirty="0">
                <a:solidFill>
                  <a:schemeClr val="bg1"/>
                </a:solidFill>
                <a:latin typeface="+mj-lt"/>
              </a:rPr>
              <a:t>2. Do tính chất phân cực nên các phân tử nước hút lẫn nhau và hút các phân tử phân cực khác, nhờ đó nước trở thành </a:t>
            </a:r>
            <a:r>
              <a:rPr lang="vi-VN" sz="2400" b="1" dirty="0">
                <a:solidFill>
                  <a:srgbClr val="FFFF00"/>
                </a:solidFill>
                <a:latin typeface="+mj-lt"/>
              </a:rPr>
              <a:t>dung môi hòa tan nhiều chất.</a:t>
            </a:r>
            <a:endParaRPr lang="en-US" sz="2400" b="1" dirty="0">
              <a:solidFill>
                <a:srgbClr val="FFFF00"/>
              </a:solidFill>
              <a:latin typeface="+mj-lt"/>
            </a:endParaRPr>
          </a:p>
        </p:txBody>
      </p:sp>
    </p:spTree>
    <p:extLst>
      <p:ext uri="{BB962C8B-B14F-4D97-AF65-F5344CB8AC3E}">
        <p14:creationId xmlns:p14="http://schemas.microsoft.com/office/powerpoint/2010/main" val="181741013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locksVTI">
  <a:themeElements>
    <a:clrScheme name="AnalogousFromRegularSeedLeftStep">
      <a:dk1>
        <a:srgbClr val="000000"/>
      </a:dk1>
      <a:lt1>
        <a:srgbClr val="FFFFFF"/>
      </a:lt1>
      <a:dk2>
        <a:srgbClr val="1B2B30"/>
      </a:dk2>
      <a:lt2>
        <a:srgbClr val="F1F3F0"/>
      </a:lt2>
      <a:accent1>
        <a:srgbClr val="D129E7"/>
      </a:accent1>
      <a:accent2>
        <a:srgbClr val="7620D6"/>
      </a:accent2>
      <a:accent3>
        <a:srgbClr val="3329E7"/>
      </a:accent3>
      <a:accent4>
        <a:srgbClr val="175CD5"/>
      </a:accent4>
      <a:accent5>
        <a:srgbClr val="27BAE3"/>
      </a:accent5>
      <a:accent6>
        <a:srgbClr val="15C2A0"/>
      </a:accent6>
      <a:hlink>
        <a:srgbClr val="409D34"/>
      </a:hlink>
      <a:folHlink>
        <a:srgbClr val="7F7F7F"/>
      </a:folHlink>
    </a:clrScheme>
    <a:fontScheme name="Avenir">
      <a:majorFont>
        <a:latin typeface="Avenir Next LT Pro"/>
        <a:ea typeface=""/>
        <a:cs typeface=""/>
      </a:majorFont>
      <a:minorFont>
        <a:latin typeface="Avenir Next LT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ocksVTI" id="{31656FE6-20D8-4105-85EA-706EC9332BE9}" vid="{039DFFC9-9B25-4063-9235-B287A446F509}"/>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17242</TotalTime>
  <Words>4747</Words>
  <Application>Microsoft Office PowerPoint</Application>
  <PresentationFormat>Widescreen</PresentationFormat>
  <Paragraphs>398</Paragraphs>
  <Slides>87</Slides>
  <Notes>4</Notes>
  <HiddenSlides>0</HiddenSlides>
  <MMClips>7</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87</vt:i4>
      </vt:variant>
    </vt:vector>
  </HeadingPairs>
  <TitlesOfParts>
    <vt:vector size="97" baseType="lpstr">
      <vt:lpstr>Arial</vt:lpstr>
      <vt:lpstr>Avenir Next LT Pro</vt:lpstr>
      <vt:lpstr>Avenir Next LT Pro Light</vt:lpstr>
      <vt:lpstr>Calibri</vt:lpstr>
      <vt:lpstr>Calibri Light</vt:lpstr>
      <vt:lpstr>Courier New</vt:lpstr>
      <vt:lpstr>Times New Roman</vt:lpstr>
      <vt:lpstr>Wingdings</vt:lpstr>
      <vt:lpstr>Office Theme</vt:lpstr>
      <vt:lpstr>BlocksVTI</vt:lpstr>
      <vt:lpstr>CHUYÊN ĐỀ PHÁT HUY KHẢ NĂNG THUYẾT TRÌNH CỦA HỌC SINH TRONG HỌC TẬP MÔN KHTN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Tổ 1+ 2: Tìm hiểu nội dung: Vai trò của nước với sinh vật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Tổ 3: Tìm hiểu nội dung: Vai trò của chất dinh dưỡng với thực vật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Tổ 4: Tìm hiểu nội dung: Vai trò của chất dinh dưỡng với động vật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CÁM ƠN THẦY CÔ ĐÃ LẮNG NGHE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HQV</dc:creator>
  <cp:lastModifiedBy>Le Tuyet</cp:lastModifiedBy>
  <cp:revision>127</cp:revision>
  <dcterms:created xsi:type="dcterms:W3CDTF">2022-05-12T08:48:53Z</dcterms:created>
  <dcterms:modified xsi:type="dcterms:W3CDTF">2023-03-21T14:10:38Z</dcterms:modified>
</cp:coreProperties>
</file>