
<file path=[Content_Types].xml><?xml version="1.0" encoding="utf-8"?>
<Types xmlns="http://schemas.openxmlformats.org/package/2006/content-types">
  <Default Extension="png" ContentType="image/png"/>
  <Default Extension="mp3" ContentType="audio/mpeg"/>
  <Default Extension="jpeg" ContentType="image/jpeg"/>
  <Default Extension="emf" ContentType="image/x-emf"/>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Default Extension="wmv" ContentType="video/x-ms-wm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7.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8.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9.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0.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11.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12.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3.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4.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5.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6.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8.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9.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4" r:id="rId2"/>
    <p:sldMasterId id="2147483696" r:id="rId3"/>
    <p:sldMasterId id="2147483708" r:id="rId4"/>
    <p:sldMasterId id="2147483720" r:id="rId5"/>
    <p:sldMasterId id="2147483732" r:id="rId6"/>
    <p:sldMasterId id="2147483744" r:id="rId7"/>
    <p:sldMasterId id="2147483750" r:id="rId8"/>
    <p:sldMasterId id="2147483768" r:id="rId9"/>
    <p:sldMasterId id="2147483773" r:id="rId10"/>
    <p:sldMasterId id="2147483778" r:id="rId11"/>
    <p:sldMasterId id="2147483783" r:id="rId12"/>
    <p:sldMasterId id="2147483797" r:id="rId13"/>
    <p:sldMasterId id="2147483811" r:id="rId14"/>
    <p:sldMasterId id="2147483823" r:id="rId15"/>
    <p:sldMasterId id="2147483835" r:id="rId16"/>
    <p:sldMasterId id="2147483847" r:id="rId17"/>
    <p:sldMasterId id="2147483859" r:id="rId18"/>
    <p:sldMasterId id="2147483871" r:id="rId19"/>
    <p:sldMasterId id="2147483878" r:id="rId20"/>
  </p:sldMasterIdLst>
  <p:notesMasterIdLst>
    <p:notesMasterId r:id="rId62"/>
  </p:notesMasterIdLst>
  <p:sldIdLst>
    <p:sldId id="320" r:id="rId21"/>
    <p:sldId id="257" r:id="rId22"/>
    <p:sldId id="260" r:id="rId23"/>
    <p:sldId id="259" r:id="rId24"/>
    <p:sldId id="261" r:id="rId25"/>
    <p:sldId id="262" r:id="rId26"/>
    <p:sldId id="263" r:id="rId27"/>
    <p:sldId id="270" r:id="rId28"/>
    <p:sldId id="269" r:id="rId29"/>
    <p:sldId id="271" r:id="rId30"/>
    <p:sldId id="273" r:id="rId31"/>
    <p:sldId id="275" r:id="rId32"/>
    <p:sldId id="276" r:id="rId33"/>
    <p:sldId id="277" r:id="rId34"/>
    <p:sldId id="278" r:id="rId35"/>
    <p:sldId id="307" r:id="rId36"/>
    <p:sldId id="308" r:id="rId37"/>
    <p:sldId id="313" r:id="rId38"/>
    <p:sldId id="315" r:id="rId39"/>
    <p:sldId id="287" r:id="rId40"/>
    <p:sldId id="309" r:id="rId41"/>
    <p:sldId id="316" r:id="rId42"/>
    <p:sldId id="311" r:id="rId43"/>
    <p:sldId id="312" r:id="rId44"/>
    <p:sldId id="293" r:id="rId45"/>
    <p:sldId id="292" r:id="rId46"/>
    <p:sldId id="294" r:id="rId47"/>
    <p:sldId id="295" r:id="rId48"/>
    <p:sldId id="304" r:id="rId49"/>
    <p:sldId id="296" r:id="rId50"/>
    <p:sldId id="297" r:id="rId51"/>
    <p:sldId id="298" r:id="rId52"/>
    <p:sldId id="300" r:id="rId53"/>
    <p:sldId id="302" r:id="rId54"/>
    <p:sldId id="301" r:id="rId55"/>
    <p:sldId id="303" r:id="rId56"/>
    <p:sldId id="305" r:id="rId57"/>
    <p:sldId id="306" r:id="rId58"/>
    <p:sldId id="317" r:id="rId59"/>
    <p:sldId id="319" r:id="rId60"/>
    <p:sldId id="318" r:id="rId6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73" d="100"/>
          <a:sy n="73" d="100"/>
        </p:scale>
        <p:origin x="618"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6.xml"/><Relationship Id="rId21" Type="http://schemas.openxmlformats.org/officeDocument/2006/relationships/slide" Target="slides/slide1.xml"/><Relationship Id="rId34" Type="http://schemas.openxmlformats.org/officeDocument/2006/relationships/slide" Target="slides/slide14.xml"/><Relationship Id="rId42" Type="http://schemas.openxmlformats.org/officeDocument/2006/relationships/slide" Target="slides/slide22.xml"/><Relationship Id="rId47" Type="http://schemas.openxmlformats.org/officeDocument/2006/relationships/slide" Target="slides/slide27.xml"/><Relationship Id="rId50" Type="http://schemas.openxmlformats.org/officeDocument/2006/relationships/slide" Target="slides/slide30.xml"/><Relationship Id="rId55" Type="http://schemas.openxmlformats.org/officeDocument/2006/relationships/slide" Target="slides/slide35.xml"/><Relationship Id="rId63" Type="http://schemas.openxmlformats.org/officeDocument/2006/relationships/presProps" Target="pres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9.xml"/><Relationship Id="rId11" Type="http://schemas.openxmlformats.org/officeDocument/2006/relationships/slideMaster" Target="slideMasters/slideMaster11.xml"/><Relationship Id="rId24" Type="http://schemas.openxmlformats.org/officeDocument/2006/relationships/slide" Target="slides/slide4.xml"/><Relationship Id="rId32" Type="http://schemas.openxmlformats.org/officeDocument/2006/relationships/slide" Target="slides/slide12.xml"/><Relationship Id="rId37" Type="http://schemas.openxmlformats.org/officeDocument/2006/relationships/slide" Target="slides/slide17.xml"/><Relationship Id="rId40" Type="http://schemas.openxmlformats.org/officeDocument/2006/relationships/slide" Target="slides/slide20.xml"/><Relationship Id="rId45" Type="http://schemas.openxmlformats.org/officeDocument/2006/relationships/slide" Target="slides/slide25.xml"/><Relationship Id="rId53" Type="http://schemas.openxmlformats.org/officeDocument/2006/relationships/slide" Target="slides/slide33.xml"/><Relationship Id="rId58" Type="http://schemas.openxmlformats.org/officeDocument/2006/relationships/slide" Target="slides/slide38.xml"/><Relationship Id="rId66"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slide" Target="slides/slide41.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22" Type="http://schemas.openxmlformats.org/officeDocument/2006/relationships/slide" Target="slides/slide2.xml"/><Relationship Id="rId27" Type="http://schemas.openxmlformats.org/officeDocument/2006/relationships/slide" Target="slides/slide7.xml"/><Relationship Id="rId30" Type="http://schemas.openxmlformats.org/officeDocument/2006/relationships/slide" Target="slides/slide10.xml"/><Relationship Id="rId35" Type="http://schemas.openxmlformats.org/officeDocument/2006/relationships/slide" Target="slides/slide15.xml"/><Relationship Id="rId43" Type="http://schemas.openxmlformats.org/officeDocument/2006/relationships/slide" Target="slides/slide23.xml"/><Relationship Id="rId48" Type="http://schemas.openxmlformats.org/officeDocument/2006/relationships/slide" Target="slides/slide28.xml"/><Relationship Id="rId56" Type="http://schemas.openxmlformats.org/officeDocument/2006/relationships/slide" Target="slides/slide36.xml"/><Relationship Id="rId64" Type="http://schemas.openxmlformats.org/officeDocument/2006/relationships/viewProps" Target="viewProps.xml"/><Relationship Id="rId8" Type="http://schemas.openxmlformats.org/officeDocument/2006/relationships/slideMaster" Target="slideMasters/slideMaster8.xml"/><Relationship Id="rId51" Type="http://schemas.openxmlformats.org/officeDocument/2006/relationships/slide" Target="slides/slide31.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5.xml"/><Relationship Id="rId33" Type="http://schemas.openxmlformats.org/officeDocument/2006/relationships/slide" Target="slides/slide13.xml"/><Relationship Id="rId38" Type="http://schemas.openxmlformats.org/officeDocument/2006/relationships/slide" Target="slides/slide18.xml"/><Relationship Id="rId46" Type="http://schemas.openxmlformats.org/officeDocument/2006/relationships/slide" Target="slides/slide26.xml"/><Relationship Id="rId59" Type="http://schemas.openxmlformats.org/officeDocument/2006/relationships/slide" Target="slides/slide39.xml"/><Relationship Id="rId20" Type="http://schemas.openxmlformats.org/officeDocument/2006/relationships/slideMaster" Target="slideMasters/slideMaster20.xml"/><Relationship Id="rId41" Type="http://schemas.openxmlformats.org/officeDocument/2006/relationships/slide" Target="slides/slide21.xml"/><Relationship Id="rId54" Type="http://schemas.openxmlformats.org/officeDocument/2006/relationships/slide" Target="slides/slide34.xml"/><Relationship Id="rId6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3.xml"/><Relationship Id="rId28" Type="http://schemas.openxmlformats.org/officeDocument/2006/relationships/slide" Target="slides/slide8.xml"/><Relationship Id="rId36" Type="http://schemas.openxmlformats.org/officeDocument/2006/relationships/slide" Target="slides/slide16.xml"/><Relationship Id="rId49" Type="http://schemas.openxmlformats.org/officeDocument/2006/relationships/slide" Target="slides/slide29.xml"/><Relationship Id="rId57" Type="http://schemas.openxmlformats.org/officeDocument/2006/relationships/slide" Target="slides/slide37.xml"/><Relationship Id="rId10" Type="http://schemas.openxmlformats.org/officeDocument/2006/relationships/slideMaster" Target="slideMasters/slideMaster10.xml"/><Relationship Id="rId31" Type="http://schemas.openxmlformats.org/officeDocument/2006/relationships/slide" Target="slides/slide11.xml"/><Relationship Id="rId44" Type="http://schemas.openxmlformats.org/officeDocument/2006/relationships/slide" Target="slides/slide24.xml"/><Relationship Id="rId52" Type="http://schemas.openxmlformats.org/officeDocument/2006/relationships/slide" Target="slides/slide32.xml"/><Relationship Id="rId60" Type="http://schemas.openxmlformats.org/officeDocument/2006/relationships/slide" Target="slides/slide40.xml"/><Relationship Id="rId65"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8410A0D-0F5F-4C6C-AB06-DF7F212525D0}" type="datetimeFigureOut">
              <a:rPr lang="en-US" smtClean="0"/>
              <a:t>4/11/2022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FE2DD47-3FB1-4BA9-8CE9-11BCEE127B37}" type="slidenum">
              <a:rPr lang="en-US" smtClean="0"/>
              <a:t>‹#›</a:t>
            </a:fld>
            <a:endParaRPr lang="en-US"/>
          </a:p>
        </p:txBody>
      </p:sp>
    </p:spTree>
    <p:extLst>
      <p:ext uri="{BB962C8B-B14F-4D97-AF65-F5344CB8AC3E}">
        <p14:creationId xmlns:p14="http://schemas.microsoft.com/office/powerpoint/2010/main" val="211337025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85FB60-9341-49EA-BB92-CAC49376853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44549359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p11:notes"/>
          <p:cNvSpPr txBox="1">
            <a:spLocks noGrp="1"/>
          </p:cNvSpPr>
          <p:nvPr>
            <p:ph type="body" idx="1"/>
          </p:nvPr>
        </p:nvSpPr>
        <p:spPr>
          <a:xfrm>
            <a:off x="673577" y="4748163"/>
            <a:ext cx="5388610" cy="3884861"/>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28" name="Google Shape;228;p11:notes"/>
          <p:cNvSpPr>
            <a:spLocks noGrp="1" noRot="1" noChangeAspect="1"/>
          </p:cNvSpPr>
          <p:nvPr>
            <p:ph type="sldImg" idx="2"/>
          </p:nvPr>
        </p:nvSpPr>
        <p:spPr>
          <a:xfrm>
            <a:off x="409575" y="1233488"/>
            <a:ext cx="5916613" cy="33289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7851111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p:cNvGrpSpPr/>
        <p:nvPr/>
      </p:nvGrpSpPr>
      <p:grpSpPr>
        <a:xfrm>
          <a:off x="0" y="0"/>
          <a:ext cx="0" cy="0"/>
          <a:chOff x="0" y="0"/>
          <a:chExt cx="0" cy="0"/>
        </a:xfrm>
      </p:grpSpPr>
      <p:sp>
        <p:nvSpPr>
          <p:cNvPr id="244" name="Google Shape;244;p12:notes"/>
          <p:cNvSpPr txBox="1">
            <a:spLocks noGrp="1"/>
          </p:cNvSpPr>
          <p:nvPr>
            <p:ph type="body" idx="1"/>
          </p:nvPr>
        </p:nvSpPr>
        <p:spPr>
          <a:xfrm>
            <a:off x="673577" y="4748163"/>
            <a:ext cx="5388610" cy="3884861"/>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45" name="Google Shape;245;p12:notes"/>
          <p:cNvSpPr>
            <a:spLocks noGrp="1" noRot="1" noChangeAspect="1"/>
          </p:cNvSpPr>
          <p:nvPr>
            <p:ph type="sldImg" idx="2"/>
          </p:nvPr>
        </p:nvSpPr>
        <p:spPr>
          <a:xfrm>
            <a:off x="409575" y="1233488"/>
            <a:ext cx="5916613" cy="33289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491996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
        <p:cNvGrpSpPr/>
        <p:nvPr/>
      </p:nvGrpSpPr>
      <p:grpSpPr>
        <a:xfrm>
          <a:off x="0" y="0"/>
          <a:ext cx="0" cy="0"/>
          <a:chOff x="0" y="0"/>
          <a:chExt cx="0" cy="0"/>
        </a:xfrm>
      </p:grpSpPr>
      <p:sp>
        <p:nvSpPr>
          <p:cNvPr id="257" name="Google Shape;257;p13:notes"/>
          <p:cNvSpPr txBox="1">
            <a:spLocks noGrp="1"/>
          </p:cNvSpPr>
          <p:nvPr>
            <p:ph type="body" idx="1"/>
          </p:nvPr>
        </p:nvSpPr>
        <p:spPr>
          <a:xfrm>
            <a:off x="673577" y="4748163"/>
            <a:ext cx="5388610" cy="3884861"/>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58" name="Google Shape;258;p13:notes"/>
          <p:cNvSpPr>
            <a:spLocks noGrp="1" noRot="1" noChangeAspect="1"/>
          </p:cNvSpPr>
          <p:nvPr>
            <p:ph type="sldImg" idx="2"/>
          </p:nvPr>
        </p:nvSpPr>
        <p:spPr>
          <a:xfrm>
            <a:off x="409575" y="1233488"/>
            <a:ext cx="5916613" cy="33289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160422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
        <p:cNvGrpSpPr/>
        <p:nvPr/>
      </p:nvGrpSpPr>
      <p:grpSpPr>
        <a:xfrm>
          <a:off x="0" y="0"/>
          <a:ext cx="0" cy="0"/>
          <a:chOff x="0" y="0"/>
          <a:chExt cx="0" cy="0"/>
        </a:xfrm>
      </p:grpSpPr>
      <p:sp>
        <p:nvSpPr>
          <p:cNvPr id="283" name="Google Shape;283;p14:notes"/>
          <p:cNvSpPr txBox="1">
            <a:spLocks noGrp="1"/>
          </p:cNvSpPr>
          <p:nvPr>
            <p:ph type="body" idx="1"/>
          </p:nvPr>
        </p:nvSpPr>
        <p:spPr>
          <a:xfrm>
            <a:off x="673577" y="4748163"/>
            <a:ext cx="5388610" cy="3884861"/>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84" name="Google Shape;284;p14:notes"/>
          <p:cNvSpPr>
            <a:spLocks noGrp="1" noRot="1" noChangeAspect="1"/>
          </p:cNvSpPr>
          <p:nvPr>
            <p:ph type="sldImg" idx="2"/>
          </p:nvPr>
        </p:nvSpPr>
        <p:spPr>
          <a:xfrm>
            <a:off x="409575" y="1233488"/>
            <a:ext cx="5916613" cy="33289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8677103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85FB60-9341-49EA-BB92-CAC49376853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822697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
        <p:cNvGrpSpPr/>
        <p:nvPr/>
      </p:nvGrpSpPr>
      <p:grpSpPr>
        <a:xfrm>
          <a:off x="0" y="0"/>
          <a:ext cx="0" cy="0"/>
          <a:chOff x="0" y="0"/>
          <a:chExt cx="0" cy="0"/>
        </a:xfrm>
      </p:grpSpPr>
      <p:sp>
        <p:nvSpPr>
          <p:cNvPr id="703" name="Google Shape;703;p38:notes"/>
          <p:cNvSpPr txBox="1">
            <a:spLocks noGrp="1"/>
          </p:cNvSpPr>
          <p:nvPr>
            <p:ph type="body" idx="1"/>
          </p:nvPr>
        </p:nvSpPr>
        <p:spPr>
          <a:xfrm>
            <a:off x="673577" y="4748163"/>
            <a:ext cx="5388610" cy="3884861"/>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04" name="Google Shape;704;p38:notes"/>
          <p:cNvSpPr>
            <a:spLocks noGrp="1" noRot="1" noChangeAspect="1"/>
          </p:cNvSpPr>
          <p:nvPr>
            <p:ph type="sldImg" idx="2"/>
          </p:nvPr>
        </p:nvSpPr>
        <p:spPr>
          <a:xfrm>
            <a:off x="409575" y="1233488"/>
            <a:ext cx="5916613" cy="33289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977052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6B1343E-D626-4E54-8E8A-3E27BCA25EDA}"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7854737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85FB60-9341-49EA-BB92-CAC49376853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0209492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85FB60-9341-49EA-BB92-CAC49376853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0269776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85FB60-9341-49EA-BB92-CAC49376853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8163299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85FB60-9341-49EA-BB92-CAC49376853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3484714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85FB60-9341-49EA-BB92-CAC49376853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40069072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85FB60-9341-49EA-BB92-CAC49376853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7237701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
        <p:cNvGrpSpPr/>
        <p:nvPr/>
      </p:nvGrpSpPr>
      <p:grpSpPr>
        <a:xfrm>
          <a:off x="0" y="0"/>
          <a:ext cx="0" cy="0"/>
          <a:chOff x="0" y="0"/>
          <a:chExt cx="0" cy="0"/>
        </a:xfrm>
      </p:grpSpPr>
      <p:sp>
        <p:nvSpPr>
          <p:cNvPr id="210" name="Google Shape;210;p10:notes"/>
          <p:cNvSpPr txBox="1">
            <a:spLocks noGrp="1"/>
          </p:cNvSpPr>
          <p:nvPr>
            <p:ph type="body" idx="1"/>
          </p:nvPr>
        </p:nvSpPr>
        <p:spPr>
          <a:xfrm>
            <a:off x="673577" y="4748163"/>
            <a:ext cx="5388610" cy="3884861"/>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1" name="Google Shape;211;p10:notes"/>
          <p:cNvSpPr>
            <a:spLocks noGrp="1" noRot="1" noChangeAspect="1"/>
          </p:cNvSpPr>
          <p:nvPr>
            <p:ph type="sldImg" idx="2"/>
          </p:nvPr>
        </p:nvSpPr>
        <p:spPr>
          <a:xfrm>
            <a:off x="409575" y="1233488"/>
            <a:ext cx="5916613" cy="33289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266834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BD6654-EABA-4D43-B242-1901503660B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B6AD251-B91D-4887-8919-58CDC7BBFA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492773A-1A3F-4A5F-AA2A-06D1B12C37D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5657942E-0216-4E73-9469-BD06EE69E8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B2EFCEDD-E322-4528-809E-927AD9DB1F6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19358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CE4CDF-9377-4F86-B46F-33BC8DAEA07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28FED7E-F2A8-453D-BCB3-ACA3563CC7D3}"/>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F352F8-7752-4F82-A9E7-CFD79C2839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2B11693F-8013-4256-B576-FF801C5978B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9F2C84EE-0EA7-4D2E-B302-D8D5CF767CA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30153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13791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611669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958272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3925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465657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874806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43237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273769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1795148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2437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1D7811F-727A-422A-856F-45B85A048CD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101C796-B81D-43EE-896E-3EB59839F3DB}"/>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0EC6540-BD2C-4455-B4D8-7063E6928B9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1E695E79-46B2-48B8-AE93-859E6A9BD92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013243C-CD0F-4CBD-92CF-AF92620E4EA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894651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771118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806" y="0"/>
            <a:ext cx="12188388" cy="6858000"/>
          </a:xfrm>
          <a:prstGeom prst="rect">
            <a:avLst/>
          </a:prstGeom>
        </p:spPr>
      </p:pic>
    </p:spTree>
    <p:extLst>
      <p:ext uri="{BB962C8B-B14F-4D97-AF65-F5344CB8AC3E}">
        <p14:creationId xmlns:p14="http://schemas.microsoft.com/office/powerpoint/2010/main" val="1647788010"/>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2050907"/>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C81C43-8C97-4787-9E67-6FEE1D84B47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585F07-951E-439A-A7DB-15EAAACEFB8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EF62ED7-EB9D-47A9-BF9F-E8FBF1E305B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E934A0AA-8FD5-4C86-8F31-3D31ABD0CDE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CA3F7E8D-06E8-4965-9227-B2B540DF3C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78948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3CF411-3DEF-46D1-B675-C48FED3905A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3C91509-E546-43FB-98D6-6B6565906F2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FB402C0-5D64-4FA8-B7A1-2DC509FE273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5A69DC95-C7B6-475F-8785-3B9FAAAC70E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78BDFA22-6D49-4339-B627-2EBBCC0B6E3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700418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347905-26D5-4AAD-B9AA-0768E6AC45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2004625-889A-4B5E-91DF-886F4BF9A1B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02DD92D-CB11-4825-A48A-651A8410EE3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B2DDC4-A3D2-4682-8945-C0DA250DAFE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978F52F-B27B-49CB-A3E9-CD723026A9E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352933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FD51D3-81D0-47D0-AFBB-001ADDD333F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FCBC757-CD1E-4576-A47C-CB261696FB33}"/>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88A03A0-58CF-4752-9C67-37DF396D5749}"/>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238A83D-B1BD-46AF-9B04-690C8CE8E26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8369FEE-1515-4398-953A-3B8604E0B60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7B5AF395-FE11-4E4D-8D74-BFCA29B7091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941818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658389-E235-40B6-936E-696FC894403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14DAA47-EFF5-4C2F-9FDC-F931255CB52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F2C21C54-9AE0-411F-9D51-FEFD85BFDA19}"/>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0FFB7A6-68BD-4C89-BA50-7D80DB07572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0EDE108A-A856-441A-966E-3E2BB718821D}"/>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E5D45AB-AD0C-43BD-9C71-577057BE2CC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D1C994C8-55A9-4DE7-A292-E46EFB6164C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7A0AFCDF-7718-40FD-9C0C-F867AE621CF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801658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30F2-0C34-4AAF-BD4B-54C04629B31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E8AC8DE-6E65-40FA-970C-7DD78403A35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F96379B1-A738-45D1-9C4D-7A96F3D6F18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7E3EE0E8-8B6F-4941-AE51-E8A78DF2CDB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45855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C7FD9B6-FCA8-493A-8121-06350FF8D4C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06BAF242-37ED-4A7C-8CB1-E0E053739C2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7E786D51-30FA-4C5E-AA2C-4F456027D5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591225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BD6654-EABA-4D43-B242-1901503660B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B6AD251-B91D-4887-8919-58CDC7BBFA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492773A-1A3F-4A5F-AA2A-06D1B12C37D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5657942E-0216-4E73-9469-BD06EE69E8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B2EFCEDD-E322-4528-809E-927AD9DB1F6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927872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7A13A2-0F07-409B-831B-72D749F7D2A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75E48B1-9887-47FC-8B33-EFB79175461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A22928A-5C9B-4E0E-ACA5-DAC8E8FE679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100497BF-46D2-4ED7-92A6-A0DF26DB8C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9FC497B6-F20A-41CF-BF5E-E84D9A71A76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C30B5738-71BB-4769-8CEA-5E666A5EBF2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085771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5FE272-8DF8-4794-AC33-8E0DC53546E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B5D5AD1-1ACC-41B3-9D01-029208B9BCD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74EE8-8D24-4E30-85CE-3EAE8BCBF0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86C8062-9A78-4204-B41B-1281F052962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AB8CE470-79B5-4EC6-A8D6-3CDD3BC8D05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3023C154-4DC8-4458-89AB-A8E9B3F9139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500271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62CCB-63AE-4BC5-882D-1818C3CE316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1D9169F-AF3E-40B1-BC18-85A4C7B106B9}"/>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C11AE00-ACD7-4A15-B185-BC11A1F0484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A037F78-7CCD-411A-9584-8030271C412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D9E8F386-8401-4BD2-A118-F02C56B887F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170046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14702B4-D98D-4F11-BE96-F1FF275EA9F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D53901C-0C8D-4F10-9997-6AE651BBC890}"/>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B6520DE-DAA5-40CC-A3CE-E592942F43F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8667F7B6-A811-4FA8-B655-68D93BFD543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EABD84E9-52C2-4612-8A21-06EFD27EAC4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621025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C81C43-8C97-4787-9E67-6FEE1D84B47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585F07-951E-439A-A7DB-15EAAACEFB8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EF62ED7-EB9D-47A9-BF9F-E8FBF1E305B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E934A0AA-8FD5-4C86-8F31-3D31ABD0CDE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CA3F7E8D-06E8-4965-9227-B2B540DF3C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66095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3CF411-3DEF-46D1-B675-C48FED3905A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3C91509-E546-43FB-98D6-6B6565906F2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FB402C0-5D64-4FA8-B7A1-2DC509FE273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5A69DC95-C7B6-475F-8785-3B9FAAAC70E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78BDFA22-6D49-4339-B627-2EBBCC0B6E3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924927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347905-26D5-4AAD-B9AA-0768E6AC45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2004625-889A-4B5E-91DF-886F4BF9A1B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02DD92D-CB11-4825-A48A-651A8410EE3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B2DDC4-A3D2-4682-8945-C0DA250DAFE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978F52F-B27B-49CB-A3E9-CD723026A9E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469513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FD51D3-81D0-47D0-AFBB-001ADDD333F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FCBC757-CD1E-4576-A47C-CB261696FB33}"/>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88A03A0-58CF-4752-9C67-37DF396D5749}"/>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238A83D-B1BD-46AF-9B04-690C8CE8E26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8369FEE-1515-4398-953A-3B8604E0B60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7B5AF395-FE11-4E4D-8D74-BFCA29B7091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315015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658389-E235-40B6-936E-696FC894403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14DAA47-EFF5-4C2F-9FDC-F931255CB52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F2C21C54-9AE0-411F-9D51-FEFD85BFDA19}"/>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0FFB7A6-68BD-4C89-BA50-7D80DB07572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0EDE108A-A856-441A-966E-3E2BB718821D}"/>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E5D45AB-AD0C-43BD-9C71-577057BE2CC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D1C994C8-55A9-4DE7-A292-E46EFB6164C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7A0AFCDF-7718-40FD-9C0C-F867AE621CF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783617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30F2-0C34-4AAF-BD4B-54C04629B31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E8AC8DE-6E65-40FA-970C-7DD78403A35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F96379B1-A738-45D1-9C4D-7A96F3D6F18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7E3EE0E8-8B6F-4941-AE51-E8A78DF2CDB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873062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2F2D6B-7123-4B3B-AC32-685E8AE379B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47A6A9-6606-44AC-9DE6-29A785F6E9A2}"/>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97D520-3BDB-4985-8A7E-F62B683DE0D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7CD17E4-2AD3-4063-A782-2D1CDBE5B6E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F9FAA97F-3BD0-4BF7-BA52-88C12A6A387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499329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C7FD9B6-FCA8-493A-8121-06350FF8D4C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06BAF242-37ED-4A7C-8CB1-E0E053739C2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7E786D51-30FA-4C5E-AA2C-4F456027D5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277936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7A13A2-0F07-409B-831B-72D749F7D2A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75E48B1-9887-47FC-8B33-EFB79175461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A22928A-5C9B-4E0E-ACA5-DAC8E8FE679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100497BF-46D2-4ED7-92A6-A0DF26DB8C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9FC497B6-F20A-41CF-BF5E-E84D9A71A76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C30B5738-71BB-4769-8CEA-5E666A5EBF2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438601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5FE272-8DF8-4794-AC33-8E0DC53546E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B5D5AD1-1ACC-41B3-9D01-029208B9BCD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74EE8-8D24-4E30-85CE-3EAE8BCBF0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86C8062-9A78-4204-B41B-1281F052962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AB8CE470-79B5-4EC6-A8D6-3CDD3BC8D05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3023C154-4DC8-4458-89AB-A8E9B3F9139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145977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62CCB-63AE-4BC5-882D-1818C3CE316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1D9169F-AF3E-40B1-BC18-85A4C7B106B9}"/>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C11AE00-ACD7-4A15-B185-BC11A1F0484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A037F78-7CCD-411A-9584-8030271C412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D9E8F386-8401-4BD2-A118-F02C56B887F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259218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14702B4-D98D-4F11-BE96-F1FF275EA9F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D53901C-0C8D-4F10-9997-6AE651BBC890}"/>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B6520DE-DAA5-40CC-A3CE-E592942F43F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8667F7B6-A811-4FA8-B655-68D93BFD543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EABD84E9-52C2-4612-8A21-06EFD27EAC4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015927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C81C43-8C97-4787-9E67-6FEE1D84B47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585F07-951E-439A-A7DB-15EAAACEFB8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EF62ED7-EB9D-47A9-BF9F-E8FBF1E305B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E934A0AA-8FD5-4C86-8F31-3D31ABD0CDE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CA3F7E8D-06E8-4965-9227-B2B540DF3C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034994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3CF411-3DEF-46D1-B675-C48FED3905A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3C91509-E546-43FB-98D6-6B6565906F2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FB402C0-5D64-4FA8-B7A1-2DC509FE273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5A69DC95-C7B6-475F-8785-3B9FAAAC70E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78BDFA22-6D49-4339-B627-2EBBCC0B6E3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86706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347905-26D5-4AAD-B9AA-0768E6AC45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2004625-889A-4B5E-91DF-886F4BF9A1B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02DD92D-CB11-4825-A48A-651A8410EE3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B2DDC4-A3D2-4682-8945-C0DA250DAFE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978F52F-B27B-49CB-A3E9-CD723026A9E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452800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FD51D3-81D0-47D0-AFBB-001ADDD333F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FCBC757-CD1E-4576-A47C-CB261696FB33}"/>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88A03A0-58CF-4752-9C67-37DF396D5749}"/>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238A83D-B1BD-46AF-9B04-690C8CE8E26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8369FEE-1515-4398-953A-3B8604E0B60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7B5AF395-FE11-4E4D-8D74-BFCA29B7091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2014613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658389-E235-40B6-936E-696FC894403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14DAA47-EFF5-4C2F-9FDC-F931255CB52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F2C21C54-9AE0-411F-9D51-FEFD85BFDA19}"/>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0FFB7A6-68BD-4C89-BA50-7D80DB07572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0EDE108A-A856-441A-966E-3E2BB718821D}"/>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E5D45AB-AD0C-43BD-9C71-577057BE2CC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D1C994C8-55A9-4DE7-A292-E46EFB6164C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7A0AFCDF-7718-40FD-9C0C-F867AE621CF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29014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DBE58-6367-480F-B114-9D9453EB5FF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62341E4-13FD-4E4D-BCDC-172FF360732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AAAA12C-0861-47A8-9D17-937BBE3383B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89F8EC-A0B2-4839-A69F-66DFA17C9F8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388BAD9D-D699-40B7-8265-B46F1B5E9B9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130519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30F2-0C34-4AAF-BD4B-54C04629B31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E8AC8DE-6E65-40FA-970C-7DD78403A35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F96379B1-A738-45D1-9C4D-7A96F3D6F18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7E3EE0E8-8B6F-4941-AE51-E8A78DF2CDB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537948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C7FD9B6-FCA8-493A-8121-06350FF8D4C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06BAF242-37ED-4A7C-8CB1-E0E053739C2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7E786D51-30FA-4C5E-AA2C-4F456027D5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140932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7A13A2-0F07-409B-831B-72D749F7D2A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75E48B1-9887-47FC-8B33-EFB79175461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A22928A-5C9B-4E0E-ACA5-DAC8E8FE679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100497BF-46D2-4ED7-92A6-A0DF26DB8C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9FC497B6-F20A-41CF-BF5E-E84D9A71A76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C30B5738-71BB-4769-8CEA-5E666A5EBF2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55210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5FE272-8DF8-4794-AC33-8E0DC53546E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B5D5AD1-1ACC-41B3-9D01-029208B9BCD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74EE8-8D24-4E30-85CE-3EAE8BCBF0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86C8062-9A78-4204-B41B-1281F052962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AB8CE470-79B5-4EC6-A8D6-3CDD3BC8D05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3023C154-4DC8-4458-89AB-A8E9B3F9139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8465716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62CCB-63AE-4BC5-882D-1818C3CE316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1D9169F-AF3E-40B1-BC18-85A4C7B106B9}"/>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C11AE00-ACD7-4A15-B185-BC11A1F0484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A037F78-7CCD-411A-9584-8030271C412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D9E8F386-8401-4BD2-A118-F02C56B887F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270626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14702B4-D98D-4F11-BE96-F1FF275EA9F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D53901C-0C8D-4F10-9997-6AE651BBC890}"/>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B6520DE-DAA5-40CC-A3CE-E592942F43F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8667F7B6-A811-4FA8-B655-68D93BFD543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EABD84E9-52C2-4612-8A21-06EFD27EAC4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660360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C81C43-8C97-4787-9E67-6FEE1D84B47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585F07-951E-439A-A7DB-15EAAACEFB8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EF62ED7-EB9D-47A9-BF9F-E8FBF1E305B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E934A0AA-8FD5-4C86-8F31-3D31ABD0CDE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CA3F7E8D-06E8-4965-9227-B2B540DF3C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344780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3CF411-3DEF-46D1-B675-C48FED3905A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3C91509-E546-43FB-98D6-6B6565906F2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FB402C0-5D64-4FA8-B7A1-2DC509FE273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5A69DC95-C7B6-475F-8785-3B9FAAAC70E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78BDFA22-6D49-4339-B627-2EBBCC0B6E3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056090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347905-26D5-4AAD-B9AA-0768E6AC45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2004625-889A-4B5E-91DF-886F4BF9A1B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02DD92D-CB11-4825-A48A-651A8410EE3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B2DDC4-A3D2-4682-8945-C0DA250DAFE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978F52F-B27B-49CB-A3E9-CD723026A9E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156970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FD51D3-81D0-47D0-AFBB-001ADDD333F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FCBC757-CD1E-4576-A47C-CB261696FB33}"/>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88A03A0-58CF-4752-9C67-37DF396D5749}"/>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238A83D-B1BD-46AF-9B04-690C8CE8E26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8369FEE-1515-4398-953A-3B8604E0B60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7B5AF395-FE11-4E4D-8D74-BFCA29B7091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12352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425498-E59B-4365-B039-B64EB5D3CF1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AF6F49C-58BF-4D7B-9C84-63D06B7772EC}"/>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AB23686-2A0F-4EDE-AEDB-C7BE06523A7D}"/>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F8B2AD0-8538-41CF-8CC8-1B5916571A9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FFF27B5-43C1-444C-A6AA-55120A32DD4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5D84087-4038-4C19-B666-E249CDABB3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332636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658389-E235-40B6-936E-696FC894403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14DAA47-EFF5-4C2F-9FDC-F931255CB52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F2C21C54-9AE0-411F-9D51-FEFD85BFDA19}"/>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0FFB7A6-68BD-4C89-BA50-7D80DB07572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0EDE108A-A856-441A-966E-3E2BB718821D}"/>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E5D45AB-AD0C-43BD-9C71-577057BE2CC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D1C994C8-55A9-4DE7-A292-E46EFB6164C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7A0AFCDF-7718-40FD-9C0C-F867AE621CF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0310915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30F2-0C34-4AAF-BD4B-54C04629B31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E8AC8DE-6E65-40FA-970C-7DD78403A35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F96379B1-A738-45D1-9C4D-7A96F3D6F18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7E3EE0E8-8B6F-4941-AE51-E8A78DF2CDB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24582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C7FD9B6-FCA8-493A-8121-06350FF8D4C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06BAF242-37ED-4A7C-8CB1-E0E053739C2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7E786D51-30FA-4C5E-AA2C-4F456027D5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1718851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7A13A2-0F07-409B-831B-72D749F7D2A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75E48B1-9887-47FC-8B33-EFB79175461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A22928A-5C9B-4E0E-ACA5-DAC8E8FE679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100497BF-46D2-4ED7-92A6-A0DF26DB8C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9FC497B6-F20A-41CF-BF5E-E84D9A71A76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C30B5738-71BB-4769-8CEA-5E666A5EBF2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79087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5FE272-8DF8-4794-AC33-8E0DC53546E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B5D5AD1-1ACC-41B3-9D01-029208B9BCD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74EE8-8D24-4E30-85CE-3EAE8BCBF0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86C8062-9A78-4204-B41B-1281F052962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AB8CE470-79B5-4EC6-A8D6-3CDD3BC8D05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3023C154-4DC8-4458-89AB-A8E9B3F9139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557754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62CCB-63AE-4BC5-882D-1818C3CE316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1D9169F-AF3E-40B1-BC18-85A4C7B106B9}"/>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C11AE00-ACD7-4A15-B185-BC11A1F0484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A037F78-7CCD-411A-9584-8030271C412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D9E8F386-8401-4BD2-A118-F02C56B887F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03710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14702B4-D98D-4F11-BE96-F1FF275EA9F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D53901C-0C8D-4F10-9997-6AE651BBC890}"/>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B6520DE-DAA5-40CC-A3CE-E592942F43F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8667F7B6-A811-4FA8-B655-68D93BFD543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EABD84E9-52C2-4612-8A21-06EFD27EAC4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743891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C81C43-8C97-4787-9E67-6FEE1D84B47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585F07-951E-439A-A7DB-15EAAACEFB8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EF62ED7-EB9D-47A9-BF9F-E8FBF1E305B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E934A0AA-8FD5-4C86-8F31-3D31ABD0CDE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CA3F7E8D-06E8-4965-9227-B2B540DF3C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536669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3CF411-3DEF-46D1-B675-C48FED3905A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3C91509-E546-43FB-98D6-6B6565906F2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FB402C0-5D64-4FA8-B7A1-2DC509FE273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5A69DC95-C7B6-475F-8785-3B9FAAAC70E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78BDFA22-6D49-4339-B627-2EBBCC0B6E3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830813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347905-26D5-4AAD-B9AA-0768E6AC45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2004625-889A-4B5E-91DF-886F4BF9A1B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02DD92D-CB11-4825-A48A-651A8410EE3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B2DDC4-A3D2-4682-8945-C0DA250DAFE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978F52F-B27B-49CB-A3E9-CD723026A9E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97852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D64570-5D27-4466-8233-DD4F39B10FD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6CAEE3B-7890-46AE-910E-F9D5459440B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2917E56-156D-4906-84E0-EF0495AB222E}"/>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0E54CDD-4E06-4DEB-A124-E88442860A5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ED9B8601-3331-43DF-8132-C71CA580995C}"/>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CBA6251-AA48-4CDB-AAA5-3DED7C65751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B1CAA3FA-8C90-41E1-AC36-9C0A670C632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933059BD-871B-47CA-ABAB-70DB073D824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44336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FD51D3-81D0-47D0-AFBB-001ADDD333F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FCBC757-CD1E-4576-A47C-CB261696FB33}"/>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88A03A0-58CF-4752-9C67-37DF396D5749}"/>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238A83D-B1BD-46AF-9B04-690C8CE8E26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8369FEE-1515-4398-953A-3B8604E0B60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7B5AF395-FE11-4E4D-8D74-BFCA29B7091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075118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658389-E235-40B6-936E-696FC894403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14DAA47-EFF5-4C2F-9FDC-F931255CB52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F2C21C54-9AE0-411F-9D51-FEFD85BFDA19}"/>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0FFB7A6-68BD-4C89-BA50-7D80DB07572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0EDE108A-A856-441A-966E-3E2BB718821D}"/>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E5D45AB-AD0C-43BD-9C71-577057BE2CC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D1C994C8-55A9-4DE7-A292-E46EFB6164C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7A0AFCDF-7718-40FD-9C0C-F867AE621CF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82153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30F2-0C34-4AAF-BD4B-54C04629B31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E8AC8DE-6E65-40FA-970C-7DD78403A35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F96379B1-A738-45D1-9C4D-7A96F3D6F18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7E3EE0E8-8B6F-4941-AE51-E8A78DF2CDB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109824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C7FD9B6-FCA8-493A-8121-06350FF8D4C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06BAF242-37ED-4A7C-8CB1-E0E053739C2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7E786D51-30FA-4C5E-AA2C-4F456027D5F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651410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7A13A2-0F07-409B-831B-72D749F7D2A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75E48B1-9887-47FC-8B33-EFB79175461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A22928A-5C9B-4E0E-ACA5-DAC8E8FE679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100497BF-46D2-4ED7-92A6-A0DF26DB8C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9FC497B6-F20A-41CF-BF5E-E84D9A71A76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C30B5738-71BB-4769-8CEA-5E666A5EBF2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992396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5FE272-8DF8-4794-AC33-8E0DC53546E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B5D5AD1-1ACC-41B3-9D01-029208B9BCD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74EE8-8D24-4E30-85CE-3EAE8BCBF0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86C8062-9A78-4204-B41B-1281F052962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AB8CE470-79B5-4EC6-A8D6-3CDD3BC8D05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3023C154-4DC8-4458-89AB-A8E9B3F9139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984233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62CCB-63AE-4BC5-882D-1818C3CE316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1D9169F-AF3E-40B1-BC18-85A4C7B106B9}"/>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C11AE00-ACD7-4A15-B185-BC11A1F0484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A037F78-7CCD-411A-9584-8030271C412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D9E8F386-8401-4BD2-A118-F02C56B887F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2085327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14702B4-D98D-4F11-BE96-F1FF275EA9F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D53901C-0C8D-4F10-9997-6AE651BBC890}"/>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B6520DE-DAA5-40CC-A3CE-E592942F43F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8667F7B6-A811-4FA8-B655-68D93BFD543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EABD84E9-52C2-4612-8A21-06EFD27EAC4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615191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000000" y="1582933"/>
            <a:ext cx="6527600" cy="27368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72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1" name="Google Shape;11;p2"/>
          <p:cNvSpPr txBox="1">
            <a:spLocks noGrp="1"/>
          </p:cNvSpPr>
          <p:nvPr>
            <p:ph type="subTitle" idx="1"/>
          </p:nvPr>
        </p:nvSpPr>
        <p:spPr>
          <a:xfrm>
            <a:off x="999993" y="4319733"/>
            <a:ext cx="3607600" cy="105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b="1">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grpSp>
        <p:nvGrpSpPr>
          <p:cNvPr id="12" name="Google Shape;12;p2"/>
          <p:cNvGrpSpPr/>
          <p:nvPr/>
        </p:nvGrpSpPr>
        <p:grpSpPr>
          <a:xfrm>
            <a:off x="-607526" y="728939"/>
            <a:ext cx="1486964" cy="674195"/>
            <a:chOff x="-889965" y="517131"/>
            <a:chExt cx="2215821" cy="1003863"/>
          </a:xfrm>
        </p:grpSpPr>
        <p:sp>
          <p:nvSpPr>
            <p:cNvPr id="13" name="Google Shape;13;p2"/>
            <p:cNvSpPr/>
            <p:nvPr/>
          </p:nvSpPr>
          <p:spPr>
            <a:xfrm>
              <a:off x="-889965" y="538448"/>
              <a:ext cx="2199618" cy="982546"/>
            </a:xfrm>
            <a:custGeom>
              <a:avLst/>
              <a:gdLst/>
              <a:ahLst/>
              <a:cxnLst/>
              <a:rect l="l" t="t" r="r" b="b"/>
              <a:pathLst>
                <a:path w="2199618" h="982546" extrusionOk="0">
                  <a:moveTo>
                    <a:pt x="2028126" y="378205"/>
                  </a:moveTo>
                  <a:cubicBezTo>
                    <a:pt x="1955958" y="338137"/>
                    <a:pt x="1869334" y="338243"/>
                    <a:pt x="1792975" y="366913"/>
                  </a:cubicBezTo>
                  <a:cubicBezTo>
                    <a:pt x="1772581" y="194923"/>
                    <a:pt x="1670272" y="32998"/>
                    <a:pt x="1471792" y="52715"/>
                  </a:cubicBezTo>
                  <a:cubicBezTo>
                    <a:pt x="1351481" y="64664"/>
                    <a:pt x="1249796" y="128883"/>
                    <a:pt x="1175956" y="218630"/>
                  </a:cubicBezTo>
                  <a:cubicBezTo>
                    <a:pt x="1161626" y="188002"/>
                    <a:pt x="1143571" y="159046"/>
                    <a:pt x="1119610" y="132799"/>
                  </a:cubicBezTo>
                  <a:cubicBezTo>
                    <a:pt x="1014814" y="18012"/>
                    <a:pt x="851788" y="0"/>
                    <a:pt x="711316" y="54049"/>
                  </a:cubicBezTo>
                  <a:cubicBezTo>
                    <a:pt x="502517" y="134387"/>
                    <a:pt x="393721" y="344349"/>
                    <a:pt x="405595" y="551677"/>
                  </a:cubicBezTo>
                  <a:cubicBezTo>
                    <a:pt x="338275" y="511418"/>
                    <a:pt x="257534" y="508264"/>
                    <a:pt x="177609" y="552756"/>
                  </a:cubicBezTo>
                  <a:cubicBezTo>
                    <a:pt x="72728" y="611166"/>
                    <a:pt x="0" y="755014"/>
                    <a:pt x="82041" y="861779"/>
                  </a:cubicBezTo>
                  <a:cubicBezTo>
                    <a:pt x="174857" y="982546"/>
                    <a:pt x="384884" y="942456"/>
                    <a:pt x="515164" y="944096"/>
                  </a:cubicBezTo>
                  <a:cubicBezTo>
                    <a:pt x="731128" y="946806"/>
                    <a:pt x="947271" y="940043"/>
                    <a:pt x="1162928" y="928761"/>
                  </a:cubicBezTo>
                  <a:cubicBezTo>
                    <a:pt x="1370859" y="917871"/>
                    <a:pt x="1578853" y="902684"/>
                    <a:pt x="1785873" y="880321"/>
                  </a:cubicBezTo>
                  <a:cubicBezTo>
                    <a:pt x="1918282" y="866023"/>
                    <a:pt x="2071285" y="840792"/>
                    <a:pt x="2138373" y="709802"/>
                  </a:cubicBezTo>
                  <a:cubicBezTo>
                    <a:pt x="2199618" y="590243"/>
                    <a:pt x="2143177" y="442076"/>
                    <a:pt x="2028126" y="378205"/>
                  </a:cubicBezTo>
                  <a:close/>
                </a:path>
              </a:pathLst>
            </a:custGeom>
            <a:solidFill>
              <a:srgbClr val="C1E1E3"/>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866502" y="517131"/>
              <a:ext cx="2192358" cy="986377"/>
            </a:xfrm>
            <a:custGeom>
              <a:avLst/>
              <a:gdLst/>
              <a:ahLst/>
              <a:cxnLst/>
              <a:rect l="l" t="t" r="r" b="b"/>
              <a:pathLst>
                <a:path w="2192358" h="986377" extrusionOk="0">
                  <a:moveTo>
                    <a:pt x="314356" y="986377"/>
                  </a:moveTo>
                  <a:cubicBezTo>
                    <a:pt x="212015" y="986377"/>
                    <a:pt x="106669" y="971719"/>
                    <a:pt x="45995" y="892767"/>
                  </a:cubicBezTo>
                  <a:cubicBezTo>
                    <a:pt x="11863" y="848359"/>
                    <a:pt x="0" y="795051"/>
                    <a:pt x="11662" y="738589"/>
                  </a:cubicBezTo>
                  <a:cubicBezTo>
                    <a:pt x="26542" y="666559"/>
                    <a:pt x="78179" y="598212"/>
                    <a:pt x="146430" y="560207"/>
                  </a:cubicBezTo>
                  <a:cubicBezTo>
                    <a:pt x="219445" y="519546"/>
                    <a:pt x="296195" y="514910"/>
                    <a:pt x="365368" y="546301"/>
                  </a:cubicBezTo>
                  <a:cubicBezTo>
                    <a:pt x="363495" y="328178"/>
                    <a:pt x="488219" y="135170"/>
                    <a:pt x="682148" y="60547"/>
                  </a:cubicBezTo>
                  <a:cubicBezTo>
                    <a:pt x="839533" y="0"/>
                    <a:pt x="1006644" y="32522"/>
                    <a:pt x="1107873" y="143414"/>
                  </a:cubicBezTo>
                  <a:cubicBezTo>
                    <a:pt x="1126288" y="163575"/>
                    <a:pt x="1142142" y="186023"/>
                    <a:pt x="1155975" y="211571"/>
                  </a:cubicBezTo>
                  <a:cubicBezTo>
                    <a:pt x="1235551" y="123232"/>
                    <a:pt x="1337987" y="69035"/>
                    <a:pt x="1446752" y="58229"/>
                  </a:cubicBezTo>
                  <a:cubicBezTo>
                    <a:pt x="1543166" y="48651"/>
                    <a:pt x="1626414" y="79935"/>
                    <a:pt x="1687565" y="148685"/>
                  </a:cubicBezTo>
                  <a:cubicBezTo>
                    <a:pt x="1735751" y="202861"/>
                    <a:pt x="1769162" y="279802"/>
                    <a:pt x="1782635" y="366945"/>
                  </a:cubicBezTo>
                  <a:cubicBezTo>
                    <a:pt x="1862751" y="341979"/>
                    <a:pt x="1945512" y="348519"/>
                    <a:pt x="2012367" y="385646"/>
                  </a:cubicBezTo>
                  <a:cubicBezTo>
                    <a:pt x="2140024" y="456512"/>
                    <a:pt x="2192358" y="614732"/>
                    <a:pt x="2129038" y="738346"/>
                  </a:cubicBezTo>
                  <a:cubicBezTo>
                    <a:pt x="2059177" y="874765"/>
                    <a:pt x="1904047" y="902313"/>
                    <a:pt x="1764125" y="917426"/>
                  </a:cubicBezTo>
                  <a:cubicBezTo>
                    <a:pt x="1572545" y="938106"/>
                    <a:pt x="1368488" y="953971"/>
                    <a:pt x="1140290" y="965930"/>
                  </a:cubicBezTo>
                  <a:cubicBezTo>
                    <a:pt x="893317" y="978852"/>
                    <a:pt x="687154" y="983741"/>
                    <a:pt x="491500" y="981286"/>
                  </a:cubicBezTo>
                  <a:cubicBezTo>
                    <a:pt x="466322" y="980947"/>
                    <a:pt x="437864" y="982249"/>
                    <a:pt x="407722" y="983614"/>
                  </a:cubicBezTo>
                  <a:cubicBezTo>
                    <a:pt x="377856" y="984959"/>
                    <a:pt x="346244" y="986377"/>
                    <a:pt x="314356" y="986377"/>
                  </a:cubicBezTo>
                  <a:close/>
                  <a:moveTo>
                    <a:pt x="271547" y="557709"/>
                  </a:moveTo>
                  <a:cubicBezTo>
                    <a:pt x="235225" y="557709"/>
                    <a:pt x="198077" y="567795"/>
                    <a:pt x="161872" y="587946"/>
                  </a:cubicBezTo>
                  <a:cubicBezTo>
                    <a:pt x="102383" y="621072"/>
                    <a:pt x="55625" y="682730"/>
                    <a:pt x="42756" y="745013"/>
                  </a:cubicBezTo>
                  <a:cubicBezTo>
                    <a:pt x="33009" y="792151"/>
                    <a:pt x="42841" y="836559"/>
                    <a:pt x="71172" y="873421"/>
                  </a:cubicBezTo>
                  <a:cubicBezTo>
                    <a:pt x="140673" y="963866"/>
                    <a:pt x="287961" y="957230"/>
                    <a:pt x="406294" y="951896"/>
                  </a:cubicBezTo>
                  <a:cubicBezTo>
                    <a:pt x="436890" y="950510"/>
                    <a:pt x="465783" y="949240"/>
                    <a:pt x="491902" y="949536"/>
                  </a:cubicBezTo>
                  <a:cubicBezTo>
                    <a:pt x="686879" y="952013"/>
                    <a:pt x="892354" y="947113"/>
                    <a:pt x="1138629" y="934222"/>
                  </a:cubicBezTo>
                  <a:cubicBezTo>
                    <a:pt x="1366234" y="922305"/>
                    <a:pt x="1569719" y="906483"/>
                    <a:pt x="1760706" y="885856"/>
                  </a:cubicBezTo>
                  <a:cubicBezTo>
                    <a:pt x="1892395" y="871643"/>
                    <a:pt x="2038127" y="846222"/>
                    <a:pt x="2100791" y="723878"/>
                  </a:cubicBezTo>
                  <a:cubicBezTo>
                    <a:pt x="2156375" y="615336"/>
                    <a:pt x="2109808" y="476048"/>
                    <a:pt x="1996958" y="413406"/>
                  </a:cubicBezTo>
                  <a:cubicBezTo>
                    <a:pt x="1933035" y="377909"/>
                    <a:pt x="1852157" y="374152"/>
                    <a:pt x="1775100" y="403087"/>
                  </a:cubicBezTo>
                  <a:cubicBezTo>
                    <a:pt x="1770517" y="404801"/>
                    <a:pt x="1765426" y="404325"/>
                    <a:pt x="1761257" y="401785"/>
                  </a:cubicBezTo>
                  <a:cubicBezTo>
                    <a:pt x="1757087" y="399245"/>
                    <a:pt x="1754325" y="394938"/>
                    <a:pt x="1753753" y="390101"/>
                  </a:cubicBezTo>
                  <a:cubicBezTo>
                    <a:pt x="1735888" y="239426"/>
                    <a:pt x="1645528" y="70389"/>
                    <a:pt x="1449895" y="89831"/>
                  </a:cubicBezTo>
                  <a:cubicBezTo>
                    <a:pt x="1311888" y="103526"/>
                    <a:pt x="1218660" y="184509"/>
                    <a:pt x="1164748" y="250031"/>
                  </a:cubicBezTo>
                  <a:cubicBezTo>
                    <a:pt x="1161287" y="254243"/>
                    <a:pt x="1155890" y="256370"/>
                    <a:pt x="1150503" y="255693"/>
                  </a:cubicBezTo>
                  <a:cubicBezTo>
                    <a:pt x="1145095" y="255015"/>
                    <a:pt x="1140417" y="251608"/>
                    <a:pt x="1138110" y="246665"/>
                  </a:cubicBezTo>
                  <a:cubicBezTo>
                    <a:pt x="1123230" y="214862"/>
                    <a:pt x="1105672" y="188086"/>
                    <a:pt x="1084431" y="164814"/>
                  </a:cubicBezTo>
                  <a:cubicBezTo>
                    <a:pt x="992071" y="63658"/>
                    <a:pt x="838644" y="34364"/>
                    <a:pt x="693546" y="90180"/>
                  </a:cubicBezTo>
                  <a:cubicBezTo>
                    <a:pt x="504412" y="162951"/>
                    <a:pt x="385635" y="356615"/>
                    <a:pt x="397986" y="572082"/>
                  </a:cubicBezTo>
                  <a:cubicBezTo>
                    <a:pt x="398314" y="577955"/>
                    <a:pt x="395382" y="583533"/>
                    <a:pt x="390355" y="586581"/>
                  </a:cubicBezTo>
                  <a:cubicBezTo>
                    <a:pt x="385328" y="589618"/>
                    <a:pt x="379031" y="589639"/>
                    <a:pt x="373983" y="586612"/>
                  </a:cubicBezTo>
                  <a:cubicBezTo>
                    <a:pt x="341756" y="567340"/>
                    <a:pt x="307043" y="557709"/>
                    <a:pt x="271547" y="557709"/>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 name="Google Shape;15;p2"/>
          <p:cNvGrpSpPr/>
          <p:nvPr/>
        </p:nvGrpSpPr>
        <p:grpSpPr>
          <a:xfrm>
            <a:off x="11151486" y="583668"/>
            <a:ext cx="2133639" cy="964651"/>
            <a:chOff x="10729875" y="529734"/>
            <a:chExt cx="3232134" cy="1460117"/>
          </a:xfrm>
        </p:grpSpPr>
        <p:sp>
          <p:nvSpPr>
            <p:cNvPr id="16" name="Google Shape;16;p2"/>
            <p:cNvSpPr/>
            <p:nvPr/>
          </p:nvSpPr>
          <p:spPr>
            <a:xfrm>
              <a:off x="10729875" y="552963"/>
              <a:ext cx="3216751" cy="1436888"/>
            </a:xfrm>
            <a:custGeom>
              <a:avLst/>
              <a:gdLst/>
              <a:ahLst/>
              <a:cxnLst/>
              <a:rect l="l" t="t" r="r" b="b"/>
              <a:pathLst>
                <a:path w="3216751" h="1436888" extrusionOk="0">
                  <a:moveTo>
                    <a:pt x="2965957" y="553084"/>
                  </a:moveTo>
                  <a:cubicBezTo>
                    <a:pt x="2860420" y="494485"/>
                    <a:pt x="2733738" y="494643"/>
                    <a:pt x="2622073" y="536564"/>
                  </a:cubicBezTo>
                  <a:cubicBezTo>
                    <a:pt x="2592249" y="285040"/>
                    <a:pt x="2442622" y="48249"/>
                    <a:pt x="2152364" y="77078"/>
                  </a:cubicBezTo>
                  <a:cubicBezTo>
                    <a:pt x="1976416" y="94551"/>
                    <a:pt x="1827720" y="188467"/>
                    <a:pt x="1719728" y="319722"/>
                  </a:cubicBezTo>
                  <a:cubicBezTo>
                    <a:pt x="1698783" y="274933"/>
                    <a:pt x="1672378" y="232568"/>
                    <a:pt x="1637336" y="194204"/>
                  </a:cubicBezTo>
                  <a:cubicBezTo>
                    <a:pt x="1484079" y="26341"/>
                    <a:pt x="1245668" y="0"/>
                    <a:pt x="1040235" y="79036"/>
                  </a:cubicBezTo>
                  <a:cubicBezTo>
                    <a:pt x="734885" y="196521"/>
                    <a:pt x="575775" y="503576"/>
                    <a:pt x="593142" y="806778"/>
                  </a:cubicBezTo>
                  <a:cubicBezTo>
                    <a:pt x="494696" y="747892"/>
                    <a:pt x="376618" y="743278"/>
                    <a:pt x="259746" y="808354"/>
                  </a:cubicBezTo>
                  <a:cubicBezTo>
                    <a:pt x="106351" y="893773"/>
                    <a:pt x="0" y="1104137"/>
                    <a:pt x="119983" y="1260273"/>
                  </a:cubicBezTo>
                  <a:cubicBezTo>
                    <a:pt x="255714" y="1436888"/>
                    <a:pt x="562863" y="1378256"/>
                    <a:pt x="753385" y="1380648"/>
                  </a:cubicBezTo>
                  <a:cubicBezTo>
                    <a:pt x="1069202" y="1384617"/>
                    <a:pt x="1385294" y="1374732"/>
                    <a:pt x="1700678" y="1358222"/>
                  </a:cubicBezTo>
                  <a:cubicBezTo>
                    <a:pt x="2004747" y="1342294"/>
                    <a:pt x="2308934" y="1320080"/>
                    <a:pt x="2611691" y="1287398"/>
                  </a:cubicBezTo>
                  <a:cubicBezTo>
                    <a:pt x="2805324" y="1266475"/>
                    <a:pt x="3029076" y="1229582"/>
                    <a:pt x="3127195" y="1038013"/>
                  </a:cubicBezTo>
                  <a:cubicBezTo>
                    <a:pt x="3216751" y="863166"/>
                    <a:pt x="3134201" y="646493"/>
                    <a:pt x="2965957" y="553084"/>
                  </a:cubicBezTo>
                  <a:close/>
                </a:path>
              </a:pathLst>
            </a:custGeom>
            <a:solidFill>
              <a:srgbClr val="C1E1E3"/>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10771812" y="529734"/>
              <a:ext cx="3190197" cy="1427194"/>
            </a:xfrm>
            <a:custGeom>
              <a:avLst/>
              <a:gdLst/>
              <a:ahLst/>
              <a:cxnLst/>
              <a:rect l="l" t="t" r="r" b="b"/>
              <a:pathLst>
                <a:path w="3190197" h="1427194" extrusionOk="0">
                  <a:moveTo>
                    <a:pt x="452289" y="1427194"/>
                  </a:moveTo>
                  <a:cubicBezTo>
                    <a:pt x="304291" y="1427194"/>
                    <a:pt x="152262" y="1406143"/>
                    <a:pt x="65457" y="1293177"/>
                  </a:cubicBezTo>
                  <a:cubicBezTo>
                    <a:pt x="16890" y="1229984"/>
                    <a:pt x="0" y="1154070"/>
                    <a:pt x="16615" y="1073657"/>
                  </a:cubicBezTo>
                  <a:cubicBezTo>
                    <a:pt x="37962" y="970354"/>
                    <a:pt x="112098" y="872288"/>
                    <a:pt x="210079" y="817710"/>
                  </a:cubicBezTo>
                  <a:cubicBezTo>
                    <a:pt x="318441" y="757375"/>
                    <a:pt x="432487" y="752326"/>
                    <a:pt x="534225" y="802671"/>
                  </a:cubicBezTo>
                  <a:cubicBezTo>
                    <a:pt x="526870" y="481933"/>
                    <a:pt x="708395" y="196797"/>
                    <a:pt x="992589" y="87450"/>
                  </a:cubicBezTo>
                  <a:cubicBezTo>
                    <a:pt x="1219909" y="0"/>
                    <a:pt x="1461124" y="46810"/>
                    <a:pt x="1607132" y="206724"/>
                  </a:cubicBezTo>
                  <a:cubicBezTo>
                    <a:pt x="1635855" y="238177"/>
                    <a:pt x="1660260" y="273526"/>
                    <a:pt x="1681352" y="314240"/>
                  </a:cubicBezTo>
                  <a:cubicBezTo>
                    <a:pt x="1797473" y="181747"/>
                    <a:pt x="1948412" y="100446"/>
                    <a:pt x="2108845" y="84507"/>
                  </a:cubicBezTo>
                  <a:cubicBezTo>
                    <a:pt x="2414703" y="54112"/>
                    <a:pt x="2559653" y="305636"/>
                    <a:pt x="2593318" y="538310"/>
                  </a:cubicBezTo>
                  <a:cubicBezTo>
                    <a:pt x="2711111" y="499353"/>
                    <a:pt x="2833444" y="507862"/>
                    <a:pt x="2931720" y="562430"/>
                  </a:cubicBezTo>
                  <a:cubicBezTo>
                    <a:pt x="3114981" y="664178"/>
                    <a:pt x="3190197" y="891190"/>
                    <a:pt x="3099382" y="1068472"/>
                  </a:cubicBezTo>
                  <a:cubicBezTo>
                    <a:pt x="2998882" y="1264708"/>
                    <a:pt x="2774177" y="1304512"/>
                    <a:pt x="2571453" y="1326409"/>
                  </a:cubicBezTo>
                  <a:cubicBezTo>
                    <a:pt x="2291333" y="1356645"/>
                    <a:pt x="1993053" y="1379844"/>
                    <a:pt x="1659572" y="1397306"/>
                  </a:cubicBezTo>
                  <a:cubicBezTo>
                    <a:pt x="1298437" y="1416208"/>
                    <a:pt x="997119" y="1423341"/>
                    <a:pt x="711242" y="1419754"/>
                  </a:cubicBezTo>
                  <a:cubicBezTo>
                    <a:pt x="674221" y="1419256"/>
                    <a:pt x="632459" y="1421172"/>
                    <a:pt x="588285" y="1423161"/>
                  </a:cubicBezTo>
                  <a:cubicBezTo>
                    <a:pt x="544787" y="1425119"/>
                    <a:pt x="498728" y="1427194"/>
                    <a:pt x="452289" y="1427194"/>
                  </a:cubicBezTo>
                  <a:close/>
                  <a:moveTo>
                    <a:pt x="389498" y="800269"/>
                  </a:moveTo>
                  <a:cubicBezTo>
                    <a:pt x="335174" y="800269"/>
                    <a:pt x="279622" y="815339"/>
                    <a:pt x="225530" y="845460"/>
                  </a:cubicBezTo>
                  <a:cubicBezTo>
                    <a:pt x="136736" y="894894"/>
                    <a:pt x="66939" y="986991"/>
                    <a:pt x="47709" y="1080071"/>
                  </a:cubicBezTo>
                  <a:cubicBezTo>
                    <a:pt x="33019" y="1151180"/>
                    <a:pt x="47857" y="1218173"/>
                    <a:pt x="90635" y="1273831"/>
                  </a:cubicBezTo>
                  <a:cubicBezTo>
                    <a:pt x="194595" y="1409117"/>
                    <a:pt x="412093" y="1399317"/>
                    <a:pt x="586856" y="1391443"/>
                  </a:cubicBezTo>
                  <a:cubicBezTo>
                    <a:pt x="631507" y="1389432"/>
                    <a:pt x="673618" y="1387570"/>
                    <a:pt x="711644" y="1388004"/>
                  </a:cubicBezTo>
                  <a:cubicBezTo>
                    <a:pt x="996791" y="1391591"/>
                    <a:pt x="1297484" y="1384469"/>
                    <a:pt x="1657910" y="1365599"/>
                  </a:cubicBezTo>
                  <a:cubicBezTo>
                    <a:pt x="1990799" y="1348168"/>
                    <a:pt x="2288508" y="1325022"/>
                    <a:pt x="2568045" y="1294839"/>
                  </a:cubicBezTo>
                  <a:cubicBezTo>
                    <a:pt x="2762525" y="1273831"/>
                    <a:pt x="2977832" y="1236165"/>
                    <a:pt x="3071124" y="1054004"/>
                  </a:cubicBezTo>
                  <a:cubicBezTo>
                    <a:pt x="3154214" y="891783"/>
                    <a:pt x="3084766" y="683715"/>
                    <a:pt x="2916311" y="590190"/>
                  </a:cubicBezTo>
                  <a:cubicBezTo>
                    <a:pt x="2820955" y="537241"/>
                    <a:pt x="2700453" y="531579"/>
                    <a:pt x="2585719" y="574664"/>
                  </a:cubicBezTo>
                  <a:cubicBezTo>
                    <a:pt x="2581137" y="576378"/>
                    <a:pt x="2576046" y="575902"/>
                    <a:pt x="2571876" y="573362"/>
                  </a:cubicBezTo>
                  <a:cubicBezTo>
                    <a:pt x="2567707" y="570822"/>
                    <a:pt x="2564944" y="566515"/>
                    <a:pt x="2564373" y="561668"/>
                  </a:cubicBezTo>
                  <a:cubicBezTo>
                    <a:pt x="2537862" y="338031"/>
                    <a:pt x="2403517" y="87132"/>
                    <a:pt x="2111988" y="116099"/>
                  </a:cubicBezTo>
                  <a:cubicBezTo>
                    <a:pt x="1952582" y="131931"/>
                    <a:pt x="1802733" y="216079"/>
                    <a:pt x="1690052" y="353038"/>
                  </a:cubicBezTo>
                  <a:cubicBezTo>
                    <a:pt x="1686591" y="357240"/>
                    <a:pt x="1681236" y="359357"/>
                    <a:pt x="1675807" y="358700"/>
                  </a:cubicBezTo>
                  <a:cubicBezTo>
                    <a:pt x="1670399" y="358012"/>
                    <a:pt x="1665721" y="354615"/>
                    <a:pt x="1663414" y="349673"/>
                  </a:cubicBezTo>
                  <a:cubicBezTo>
                    <a:pt x="1641337" y="302471"/>
                    <a:pt x="1615260" y="262720"/>
                    <a:pt x="1583679" y="228134"/>
                  </a:cubicBezTo>
                  <a:cubicBezTo>
                    <a:pt x="1446561" y="77946"/>
                    <a:pt x="1219020" y="34364"/>
                    <a:pt x="1003998" y="117083"/>
                  </a:cubicBezTo>
                  <a:cubicBezTo>
                    <a:pt x="724407" y="224652"/>
                    <a:pt x="548819" y="510783"/>
                    <a:pt x="567054" y="829098"/>
                  </a:cubicBezTo>
                  <a:cubicBezTo>
                    <a:pt x="567393" y="834961"/>
                    <a:pt x="564462" y="840538"/>
                    <a:pt x="559434" y="843586"/>
                  </a:cubicBezTo>
                  <a:cubicBezTo>
                    <a:pt x="554407" y="846634"/>
                    <a:pt x="548110" y="846645"/>
                    <a:pt x="543062" y="843629"/>
                  </a:cubicBezTo>
                  <a:cubicBezTo>
                    <a:pt x="494717" y="814715"/>
                    <a:pt x="442690" y="800269"/>
                    <a:pt x="389498" y="800269"/>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 name="Google Shape;18;p2"/>
          <p:cNvGrpSpPr/>
          <p:nvPr/>
        </p:nvGrpSpPr>
        <p:grpSpPr>
          <a:xfrm rot="232330">
            <a:off x="4921132" y="6139352"/>
            <a:ext cx="2233552" cy="1009979"/>
            <a:chOff x="4007644" y="6063185"/>
            <a:chExt cx="3232140" cy="1460121"/>
          </a:xfrm>
        </p:grpSpPr>
        <p:sp>
          <p:nvSpPr>
            <p:cNvPr id="19" name="Google Shape;19;p2"/>
            <p:cNvSpPr/>
            <p:nvPr/>
          </p:nvSpPr>
          <p:spPr>
            <a:xfrm>
              <a:off x="4007644" y="6086418"/>
              <a:ext cx="3216761" cy="1436888"/>
            </a:xfrm>
            <a:custGeom>
              <a:avLst/>
              <a:gdLst/>
              <a:ahLst/>
              <a:cxnLst/>
              <a:rect l="l" t="t" r="r" b="b"/>
              <a:pathLst>
                <a:path w="3216761" h="1436888" extrusionOk="0">
                  <a:moveTo>
                    <a:pt x="2965968" y="553084"/>
                  </a:moveTo>
                  <a:cubicBezTo>
                    <a:pt x="2860431" y="494485"/>
                    <a:pt x="2733749" y="494643"/>
                    <a:pt x="2622084" y="536564"/>
                  </a:cubicBezTo>
                  <a:cubicBezTo>
                    <a:pt x="2592260" y="285040"/>
                    <a:pt x="2442633" y="48238"/>
                    <a:pt x="2152374" y="77078"/>
                  </a:cubicBezTo>
                  <a:cubicBezTo>
                    <a:pt x="1976426" y="94540"/>
                    <a:pt x="1827720" y="188467"/>
                    <a:pt x="1719738" y="319722"/>
                  </a:cubicBezTo>
                  <a:cubicBezTo>
                    <a:pt x="1698794" y="274933"/>
                    <a:pt x="1672388" y="232568"/>
                    <a:pt x="1637347" y="194204"/>
                  </a:cubicBezTo>
                  <a:cubicBezTo>
                    <a:pt x="1484090" y="26331"/>
                    <a:pt x="1245679" y="0"/>
                    <a:pt x="1040235" y="79036"/>
                  </a:cubicBezTo>
                  <a:cubicBezTo>
                    <a:pt x="734896" y="196521"/>
                    <a:pt x="575786" y="503576"/>
                    <a:pt x="593153" y="806767"/>
                  </a:cubicBezTo>
                  <a:cubicBezTo>
                    <a:pt x="494707" y="747892"/>
                    <a:pt x="376629" y="743278"/>
                    <a:pt x="259757" y="808354"/>
                  </a:cubicBezTo>
                  <a:cubicBezTo>
                    <a:pt x="106362" y="893773"/>
                    <a:pt x="0" y="1104137"/>
                    <a:pt x="119993" y="1260273"/>
                  </a:cubicBezTo>
                  <a:cubicBezTo>
                    <a:pt x="255714" y="1436888"/>
                    <a:pt x="562874" y="1378256"/>
                    <a:pt x="753395" y="1380648"/>
                  </a:cubicBezTo>
                  <a:cubicBezTo>
                    <a:pt x="1069212" y="1384606"/>
                    <a:pt x="1385305" y="1374732"/>
                    <a:pt x="1700688" y="1358222"/>
                  </a:cubicBezTo>
                  <a:cubicBezTo>
                    <a:pt x="2004758" y="1342294"/>
                    <a:pt x="2308944" y="1320080"/>
                    <a:pt x="2611702" y="1287388"/>
                  </a:cubicBezTo>
                  <a:cubicBezTo>
                    <a:pt x="2805334" y="1266475"/>
                    <a:pt x="3029087" y="1229582"/>
                    <a:pt x="3127205" y="1038013"/>
                  </a:cubicBezTo>
                  <a:cubicBezTo>
                    <a:pt x="3216761" y="863166"/>
                    <a:pt x="3134211" y="646493"/>
                    <a:pt x="2965968" y="553084"/>
                  </a:cubicBezTo>
                  <a:close/>
                </a:path>
              </a:pathLst>
            </a:custGeom>
            <a:solidFill>
              <a:srgbClr val="C1E1E3"/>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4049587" y="6063185"/>
              <a:ext cx="3190197" cy="1427204"/>
            </a:xfrm>
            <a:custGeom>
              <a:avLst/>
              <a:gdLst/>
              <a:ahLst/>
              <a:cxnLst/>
              <a:rect l="l" t="t" r="r" b="b"/>
              <a:pathLst>
                <a:path w="3190197" h="1427204" extrusionOk="0">
                  <a:moveTo>
                    <a:pt x="452299" y="1427204"/>
                  </a:moveTo>
                  <a:cubicBezTo>
                    <a:pt x="304302" y="1427204"/>
                    <a:pt x="152262" y="1406143"/>
                    <a:pt x="65457" y="1293177"/>
                  </a:cubicBezTo>
                  <a:cubicBezTo>
                    <a:pt x="16890" y="1229984"/>
                    <a:pt x="0" y="1154070"/>
                    <a:pt x="16615" y="1073657"/>
                  </a:cubicBezTo>
                  <a:cubicBezTo>
                    <a:pt x="37962" y="970354"/>
                    <a:pt x="112098" y="872288"/>
                    <a:pt x="210089" y="817721"/>
                  </a:cubicBezTo>
                  <a:cubicBezTo>
                    <a:pt x="318452" y="757385"/>
                    <a:pt x="432498" y="752337"/>
                    <a:pt x="534236" y="802671"/>
                  </a:cubicBezTo>
                  <a:cubicBezTo>
                    <a:pt x="526870" y="481933"/>
                    <a:pt x="708395" y="196797"/>
                    <a:pt x="992600" y="87450"/>
                  </a:cubicBezTo>
                  <a:cubicBezTo>
                    <a:pt x="1219909" y="0"/>
                    <a:pt x="1461134" y="46820"/>
                    <a:pt x="1607132" y="206734"/>
                  </a:cubicBezTo>
                  <a:cubicBezTo>
                    <a:pt x="1635855" y="238188"/>
                    <a:pt x="1660270" y="273526"/>
                    <a:pt x="1681352" y="314240"/>
                  </a:cubicBezTo>
                  <a:cubicBezTo>
                    <a:pt x="1797483" y="181747"/>
                    <a:pt x="1948423" y="100446"/>
                    <a:pt x="2108866" y="84518"/>
                  </a:cubicBezTo>
                  <a:cubicBezTo>
                    <a:pt x="2414513" y="54123"/>
                    <a:pt x="2559642" y="305625"/>
                    <a:pt x="2593318" y="538321"/>
                  </a:cubicBezTo>
                  <a:cubicBezTo>
                    <a:pt x="2711100" y="499353"/>
                    <a:pt x="2833433" y="507862"/>
                    <a:pt x="2931731" y="562440"/>
                  </a:cubicBezTo>
                  <a:cubicBezTo>
                    <a:pt x="3114992" y="664188"/>
                    <a:pt x="3190197" y="891190"/>
                    <a:pt x="3099392" y="1068482"/>
                  </a:cubicBezTo>
                  <a:cubicBezTo>
                    <a:pt x="2998882" y="1264718"/>
                    <a:pt x="2774187" y="1304512"/>
                    <a:pt x="2571464" y="1326409"/>
                  </a:cubicBezTo>
                  <a:cubicBezTo>
                    <a:pt x="2291365" y="1356656"/>
                    <a:pt x="1993085" y="1379844"/>
                    <a:pt x="1659572" y="1397306"/>
                  </a:cubicBezTo>
                  <a:cubicBezTo>
                    <a:pt x="1298522" y="1416208"/>
                    <a:pt x="997172" y="1423341"/>
                    <a:pt x="711252" y="1419764"/>
                  </a:cubicBezTo>
                  <a:cubicBezTo>
                    <a:pt x="674200" y="1419256"/>
                    <a:pt x="632481" y="1421172"/>
                    <a:pt x="588295" y="1423161"/>
                  </a:cubicBezTo>
                  <a:cubicBezTo>
                    <a:pt x="544787" y="1425130"/>
                    <a:pt x="498739" y="1427204"/>
                    <a:pt x="452299" y="1427204"/>
                  </a:cubicBezTo>
                  <a:close/>
                  <a:moveTo>
                    <a:pt x="389508" y="800269"/>
                  </a:moveTo>
                  <a:cubicBezTo>
                    <a:pt x="335174" y="800269"/>
                    <a:pt x="279632" y="815339"/>
                    <a:pt x="225541" y="845460"/>
                  </a:cubicBezTo>
                  <a:cubicBezTo>
                    <a:pt x="136747" y="894905"/>
                    <a:pt x="66939" y="987001"/>
                    <a:pt x="47709" y="1080082"/>
                  </a:cubicBezTo>
                  <a:cubicBezTo>
                    <a:pt x="33019" y="1151180"/>
                    <a:pt x="47868" y="1218173"/>
                    <a:pt x="90635" y="1273831"/>
                  </a:cubicBezTo>
                  <a:cubicBezTo>
                    <a:pt x="194595" y="1409117"/>
                    <a:pt x="412104" y="1399317"/>
                    <a:pt x="586856" y="1391443"/>
                  </a:cubicBezTo>
                  <a:cubicBezTo>
                    <a:pt x="631507" y="1389432"/>
                    <a:pt x="673639" y="1387517"/>
                    <a:pt x="711655" y="1388014"/>
                  </a:cubicBezTo>
                  <a:cubicBezTo>
                    <a:pt x="996886" y="1391591"/>
                    <a:pt x="1297558" y="1384469"/>
                    <a:pt x="1657910" y="1365599"/>
                  </a:cubicBezTo>
                  <a:cubicBezTo>
                    <a:pt x="1990830" y="1348168"/>
                    <a:pt x="2288539" y="1325022"/>
                    <a:pt x="2568056" y="1294839"/>
                  </a:cubicBezTo>
                  <a:cubicBezTo>
                    <a:pt x="2762535" y="1273841"/>
                    <a:pt x="2977832" y="1236175"/>
                    <a:pt x="3071135" y="1054015"/>
                  </a:cubicBezTo>
                  <a:cubicBezTo>
                    <a:pt x="3154224" y="891783"/>
                    <a:pt x="3084777" y="683725"/>
                    <a:pt x="2916322" y="590200"/>
                  </a:cubicBezTo>
                  <a:cubicBezTo>
                    <a:pt x="2820945" y="537241"/>
                    <a:pt x="2700443" y="531579"/>
                    <a:pt x="2585719" y="574664"/>
                  </a:cubicBezTo>
                  <a:cubicBezTo>
                    <a:pt x="2581147" y="576378"/>
                    <a:pt x="2576057" y="575902"/>
                    <a:pt x="2571887" y="573362"/>
                  </a:cubicBezTo>
                  <a:cubicBezTo>
                    <a:pt x="2567717" y="570822"/>
                    <a:pt x="2564955" y="566515"/>
                    <a:pt x="2564373" y="561678"/>
                  </a:cubicBezTo>
                  <a:cubicBezTo>
                    <a:pt x="2537862" y="338042"/>
                    <a:pt x="2403527" y="87100"/>
                    <a:pt x="2111999" y="116109"/>
                  </a:cubicBezTo>
                  <a:cubicBezTo>
                    <a:pt x="1952582" y="131931"/>
                    <a:pt x="1802743" y="216079"/>
                    <a:pt x="1690052" y="353038"/>
                  </a:cubicBezTo>
                  <a:cubicBezTo>
                    <a:pt x="1686602" y="357240"/>
                    <a:pt x="1681268" y="359357"/>
                    <a:pt x="1675807" y="358700"/>
                  </a:cubicBezTo>
                  <a:cubicBezTo>
                    <a:pt x="1670399" y="358023"/>
                    <a:pt x="1665721" y="354615"/>
                    <a:pt x="1663414" y="349673"/>
                  </a:cubicBezTo>
                  <a:cubicBezTo>
                    <a:pt x="1641347" y="302482"/>
                    <a:pt x="1615260" y="262720"/>
                    <a:pt x="1583679" y="228134"/>
                  </a:cubicBezTo>
                  <a:cubicBezTo>
                    <a:pt x="1446561" y="77956"/>
                    <a:pt x="1219020" y="34353"/>
                    <a:pt x="1003998" y="117083"/>
                  </a:cubicBezTo>
                  <a:cubicBezTo>
                    <a:pt x="724418" y="224652"/>
                    <a:pt x="548819" y="510783"/>
                    <a:pt x="567065" y="829098"/>
                  </a:cubicBezTo>
                  <a:cubicBezTo>
                    <a:pt x="567404" y="834961"/>
                    <a:pt x="564462" y="840538"/>
                    <a:pt x="559434" y="843586"/>
                  </a:cubicBezTo>
                  <a:cubicBezTo>
                    <a:pt x="554407" y="846634"/>
                    <a:pt x="548110" y="846656"/>
                    <a:pt x="543062" y="843629"/>
                  </a:cubicBezTo>
                  <a:cubicBezTo>
                    <a:pt x="494728" y="814726"/>
                    <a:pt x="442700" y="800269"/>
                    <a:pt x="389508" y="800269"/>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 name="Google Shape;21;p2"/>
          <p:cNvGrpSpPr/>
          <p:nvPr/>
        </p:nvGrpSpPr>
        <p:grpSpPr>
          <a:xfrm>
            <a:off x="4785401" y="-252001"/>
            <a:ext cx="2312639" cy="1009871"/>
            <a:chOff x="3958470" y="-822023"/>
            <a:chExt cx="4407824" cy="1923319"/>
          </a:xfrm>
        </p:grpSpPr>
        <p:sp>
          <p:nvSpPr>
            <p:cNvPr id="22" name="Google Shape;22;p2"/>
            <p:cNvSpPr/>
            <p:nvPr/>
          </p:nvSpPr>
          <p:spPr>
            <a:xfrm>
              <a:off x="3972730" y="-822023"/>
              <a:ext cx="4393564" cy="1923319"/>
            </a:xfrm>
            <a:custGeom>
              <a:avLst/>
              <a:gdLst/>
              <a:ahLst/>
              <a:cxnLst/>
              <a:rect l="l" t="t" r="r" b="b"/>
              <a:pathLst>
                <a:path w="4393564" h="1923319" extrusionOk="0">
                  <a:moveTo>
                    <a:pt x="330782" y="1107884"/>
                  </a:moveTo>
                  <a:cubicBezTo>
                    <a:pt x="472545" y="1191535"/>
                    <a:pt x="645244" y="1195853"/>
                    <a:pt x="798956" y="1142693"/>
                  </a:cubicBezTo>
                  <a:cubicBezTo>
                    <a:pt x="830622" y="1486619"/>
                    <a:pt x="1026128" y="1814766"/>
                    <a:pt x="1422833" y="1785842"/>
                  </a:cubicBezTo>
                  <a:cubicBezTo>
                    <a:pt x="1663287" y="1768316"/>
                    <a:pt x="1869344" y="1645602"/>
                    <a:pt x="2021247" y="1470543"/>
                  </a:cubicBezTo>
                  <a:cubicBezTo>
                    <a:pt x="2048192" y="1532339"/>
                    <a:pt x="2082672" y="1591034"/>
                    <a:pt x="2129070" y="1644586"/>
                  </a:cubicBezTo>
                  <a:cubicBezTo>
                    <a:pt x="2331973" y="1878901"/>
                    <a:pt x="2656035" y="1923319"/>
                    <a:pt x="2938906" y="1822926"/>
                  </a:cubicBezTo>
                  <a:cubicBezTo>
                    <a:pt x="3359340" y="1673690"/>
                    <a:pt x="3587210" y="1260813"/>
                    <a:pt x="3574361" y="846888"/>
                  </a:cubicBezTo>
                  <a:cubicBezTo>
                    <a:pt x="3706463" y="930666"/>
                    <a:pt x="3867255" y="941186"/>
                    <a:pt x="4028905" y="856646"/>
                  </a:cubicBezTo>
                  <a:cubicBezTo>
                    <a:pt x="4241059" y="745691"/>
                    <a:pt x="4393564" y="462735"/>
                    <a:pt x="4235576" y="245607"/>
                  </a:cubicBezTo>
                  <a:cubicBezTo>
                    <a:pt x="4056877" y="0"/>
                    <a:pt x="3636083" y="68939"/>
                    <a:pt x="3376453" y="58875"/>
                  </a:cubicBezTo>
                  <a:cubicBezTo>
                    <a:pt x="2946082" y="42174"/>
                    <a:pt x="2514843" y="44354"/>
                    <a:pt x="2084334" y="55583"/>
                  </a:cubicBezTo>
                  <a:cubicBezTo>
                    <a:pt x="1669266" y="66420"/>
                    <a:pt x="1253828" y="85830"/>
                    <a:pt x="839946" y="119570"/>
                  </a:cubicBezTo>
                  <a:cubicBezTo>
                    <a:pt x="575257" y="141160"/>
                    <a:pt x="268922" y="183451"/>
                    <a:pt x="128322" y="441092"/>
                  </a:cubicBezTo>
                  <a:cubicBezTo>
                    <a:pt x="0" y="676222"/>
                    <a:pt x="104764" y="974534"/>
                    <a:pt x="330782" y="1107884"/>
                  </a:cubicBezTo>
                  <a:close/>
                </a:path>
              </a:pathLst>
            </a:custGeom>
            <a:solidFill>
              <a:srgbClr val="C1E1E3"/>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a:off x="3958470" y="-795161"/>
              <a:ext cx="4345580" cy="1886997"/>
            </a:xfrm>
            <a:custGeom>
              <a:avLst/>
              <a:gdLst/>
              <a:ahLst/>
              <a:cxnLst/>
              <a:rect l="l" t="t" r="r" b="b"/>
              <a:pathLst>
                <a:path w="4345580" h="1886997" extrusionOk="0">
                  <a:moveTo>
                    <a:pt x="2035503" y="1427808"/>
                  </a:moveTo>
                  <a:cubicBezTo>
                    <a:pt x="2036296" y="1427808"/>
                    <a:pt x="2037101" y="1427871"/>
                    <a:pt x="2037905" y="1427987"/>
                  </a:cubicBezTo>
                  <a:cubicBezTo>
                    <a:pt x="2043281" y="1428813"/>
                    <a:pt x="2047874" y="1432337"/>
                    <a:pt x="2050055" y="1437333"/>
                  </a:cubicBezTo>
                  <a:cubicBezTo>
                    <a:pt x="2078704" y="1503023"/>
                    <a:pt x="2113131" y="1558628"/>
                    <a:pt x="2155327" y="1607333"/>
                  </a:cubicBezTo>
                  <a:cubicBezTo>
                    <a:pt x="2338440" y="1818788"/>
                    <a:pt x="2649537" y="1886997"/>
                    <a:pt x="2947849" y="1781100"/>
                  </a:cubicBezTo>
                  <a:cubicBezTo>
                    <a:pt x="3335189" y="1643612"/>
                    <a:pt x="3586321" y="1257585"/>
                    <a:pt x="3572753" y="820515"/>
                  </a:cubicBezTo>
                  <a:cubicBezTo>
                    <a:pt x="3572573" y="814641"/>
                    <a:pt x="3575653" y="809148"/>
                    <a:pt x="3580764" y="806238"/>
                  </a:cubicBezTo>
                  <a:cubicBezTo>
                    <a:pt x="3585866" y="803327"/>
                    <a:pt x="3592173" y="803476"/>
                    <a:pt x="3597126" y="806619"/>
                  </a:cubicBezTo>
                  <a:cubicBezTo>
                    <a:pt x="3730053" y="890926"/>
                    <a:pt x="3885840" y="894143"/>
                    <a:pt x="4035805" y="815720"/>
                  </a:cubicBezTo>
                  <a:cubicBezTo>
                    <a:pt x="4160033" y="750739"/>
                    <a:pt x="4259632" y="626205"/>
                    <a:pt x="4289541" y="498443"/>
                  </a:cubicBezTo>
                  <a:cubicBezTo>
                    <a:pt x="4312496" y="400367"/>
                    <a:pt x="4294335" y="306874"/>
                    <a:pt x="4237005" y="228081"/>
                  </a:cubicBezTo>
                  <a:cubicBezTo>
                    <a:pt x="4098342" y="37517"/>
                    <a:pt x="3799839" y="43116"/>
                    <a:pt x="3559989" y="47646"/>
                  </a:cubicBezTo>
                  <a:cubicBezTo>
                    <a:pt x="3499125" y="48789"/>
                    <a:pt x="3441647" y="49868"/>
                    <a:pt x="3390095" y="47868"/>
                  </a:cubicBezTo>
                  <a:cubicBezTo>
                    <a:pt x="3001401" y="32797"/>
                    <a:pt x="2591149" y="31749"/>
                    <a:pt x="2099013" y="44587"/>
                  </a:cubicBezTo>
                  <a:cubicBezTo>
                    <a:pt x="1644417" y="56462"/>
                    <a:pt x="1237657" y="77374"/>
                    <a:pt x="855503" y="108532"/>
                  </a:cubicBezTo>
                  <a:cubicBezTo>
                    <a:pt x="588136" y="130333"/>
                    <a:pt x="291591" y="174328"/>
                    <a:pt x="156516" y="421830"/>
                  </a:cubicBezTo>
                  <a:cubicBezTo>
                    <a:pt x="35983" y="642694"/>
                    <a:pt x="124174" y="932275"/>
                    <a:pt x="353112" y="1067350"/>
                  </a:cubicBezTo>
                  <a:cubicBezTo>
                    <a:pt x="482674" y="1143804"/>
                    <a:pt x="648483" y="1155996"/>
                    <a:pt x="808037" y="1100825"/>
                  </a:cubicBezTo>
                  <a:cubicBezTo>
                    <a:pt x="812641" y="1099237"/>
                    <a:pt x="817721" y="1099841"/>
                    <a:pt x="821827" y="1102486"/>
                  </a:cubicBezTo>
                  <a:cubicBezTo>
                    <a:pt x="825923" y="1105132"/>
                    <a:pt x="828579" y="1109514"/>
                    <a:pt x="829024" y="1114372"/>
                  </a:cubicBezTo>
                  <a:cubicBezTo>
                    <a:pt x="857419" y="1422770"/>
                    <a:pt x="1033377" y="1772496"/>
                    <a:pt x="1435936" y="1743138"/>
                  </a:cubicBezTo>
                  <a:cubicBezTo>
                    <a:pt x="1655339" y="1727157"/>
                    <a:pt x="1864000" y="1617112"/>
                    <a:pt x="2023512" y="1433279"/>
                  </a:cubicBezTo>
                  <a:cubicBezTo>
                    <a:pt x="2026549" y="1429776"/>
                    <a:pt x="2030941" y="1427808"/>
                    <a:pt x="2035503" y="1427808"/>
                  </a:cubicBezTo>
                  <a:close/>
                  <a:moveTo>
                    <a:pt x="2666290" y="1862497"/>
                  </a:moveTo>
                  <a:cubicBezTo>
                    <a:pt x="2615131" y="1862497"/>
                    <a:pt x="2564542" y="1857681"/>
                    <a:pt x="2515203" y="1847987"/>
                  </a:cubicBezTo>
                  <a:cubicBezTo>
                    <a:pt x="2362686" y="1818026"/>
                    <a:pt x="2229940" y="1741995"/>
                    <a:pt x="2131324" y="1628118"/>
                  </a:cubicBezTo>
                  <a:cubicBezTo>
                    <a:pt x="2091922" y="1582631"/>
                    <a:pt x="2059008" y="1531535"/>
                    <a:pt x="2031142" y="1472490"/>
                  </a:cubicBezTo>
                  <a:cubicBezTo>
                    <a:pt x="1868286" y="1651634"/>
                    <a:pt x="1658619" y="1758748"/>
                    <a:pt x="1438243" y="1774814"/>
                  </a:cubicBezTo>
                  <a:cubicBezTo>
                    <a:pt x="1421256" y="1776052"/>
                    <a:pt x="1404588" y="1776655"/>
                    <a:pt x="1388363" y="1776655"/>
                  </a:cubicBezTo>
                  <a:cubicBezTo>
                    <a:pt x="1006422" y="1776698"/>
                    <a:pt x="833352" y="1441820"/>
                    <a:pt x="799433" y="1137083"/>
                  </a:cubicBezTo>
                  <a:cubicBezTo>
                    <a:pt x="636926" y="1187979"/>
                    <a:pt x="469402" y="1172834"/>
                    <a:pt x="336973" y="1094697"/>
                  </a:cubicBezTo>
                  <a:cubicBezTo>
                    <a:pt x="93450" y="951018"/>
                    <a:pt x="0" y="642344"/>
                    <a:pt x="128650" y="406622"/>
                  </a:cubicBezTo>
                  <a:cubicBezTo>
                    <a:pt x="271293" y="145235"/>
                    <a:pt x="577299" y="99366"/>
                    <a:pt x="852921" y="76887"/>
                  </a:cubicBezTo>
                  <a:cubicBezTo>
                    <a:pt x="1235667" y="45677"/>
                    <a:pt x="1642998" y="24743"/>
                    <a:pt x="2098188" y="12848"/>
                  </a:cubicBezTo>
                  <a:cubicBezTo>
                    <a:pt x="2591022" y="0"/>
                    <a:pt x="3001930" y="1047"/>
                    <a:pt x="3391323" y="16150"/>
                  </a:cubicBezTo>
                  <a:cubicBezTo>
                    <a:pt x="3441975" y="18108"/>
                    <a:pt x="3499008" y="17039"/>
                    <a:pt x="3559397" y="15906"/>
                  </a:cubicBezTo>
                  <a:cubicBezTo>
                    <a:pt x="3806581" y="11271"/>
                    <a:pt x="4114281" y="5460"/>
                    <a:pt x="4262670" y="209401"/>
                  </a:cubicBezTo>
                  <a:cubicBezTo>
                    <a:pt x="4325598" y="295888"/>
                    <a:pt x="4345580" y="398346"/>
                    <a:pt x="4320455" y="505682"/>
                  </a:cubicBezTo>
                  <a:cubicBezTo>
                    <a:pt x="4288535" y="642048"/>
                    <a:pt x="4182575" y="774784"/>
                    <a:pt x="4050527" y="843851"/>
                  </a:cubicBezTo>
                  <a:cubicBezTo>
                    <a:pt x="3899291" y="922940"/>
                    <a:pt x="3742224" y="924200"/>
                    <a:pt x="3605021" y="848211"/>
                  </a:cubicBezTo>
                  <a:cubicBezTo>
                    <a:pt x="3607392" y="1287282"/>
                    <a:pt x="3350365" y="1671923"/>
                    <a:pt x="2958475" y="1811019"/>
                  </a:cubicBezTo>
                  <a:cubicBezTo>
                    <a:pt x="2862146" y="1845204"/>
                    <a:pt x="2763202" y="1862497"/>
                    <a:pt x="2666290" y="1862497"/>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 name="Google Shape;24;p2"/>
          <p:cNvGrpSpPr/>
          <p:nvPr/>
        </p:nvGrpSpPr>
        <p:grpSpPr>
          <a:xfrm>
            <a:off x="10680619" y="5833694"/>
            <a:ext cx="1163677" cy="620297"/>
            <a:chOff x="10016652" y="5493898"/>
            <a:chExt cx="1715664" cy="913814"/>
          </a:xfrm>
        </p:grpSpPr>
        <p:sp>
          <p:nvSpPr>
            <p:cNvPr id="25" name="Google Shape;25;p2"/>
            <p:cNvSpPr/>
            <p:nvPr/>
          </p:nvSpPr>
          <p:spPr>
            <a:xfrm>
              <a:off x="10016652" y="5512214"/>
              <a:ext cx="1715664" cy="895498"/>
            </a:xfrm>
            <a:custGeom>
              <a:avLst/>
              <a:gdLst/>
              <a:ahLst/>
              <a:cxnLst/>
              <a:rect l="l" t="t" r="r" b="b"/>
              <a:pathLst>
                <a:path w="1715664" h="895498" extrusionOk="0">
                  <a:moveTo>
                    <a:pt x="1660228" y="459888"/>
                  </a:moveTo>
                  <a:cubicBezTo>
                    <a:pt x="1611206" y="325225"/>
                    <a:pt x="1454499" y="245194"/>
                    <a:pt x="1316937" y="247840"/>
                  </a:cubicBezTo>
                  <a:cubicBezTo>
                    <a:pt x="1291156" y="248337"/>
                    <a:pt x="1266655" y="251777"/>
                    <a:pt x="1243181" y="257280"/>
                  </a:cubicBezTo>
                  <a:cubicBezTo>
                    <a:pt x="1234069" y="238209"/>
                    <a:pt x="1223242" y="219688"/>
                    <a:pt x="1210436" y="202067"/>
                  </a:cubicBezTo>
                  <a:cubicBezTo>
                    <a:pt x="1109387" y="62991"/>
                    <a:pt x="909425" y="0"/>
                    <a:pt x="743690" y="29400"/>
                  </a:cubicBezTo>
                  <a:cubicBezTo>
                    <a:pt x="528658" y="67542"/>
                    <a:pt x="438964" y="257153"/>
                    <a:pt x="463920" y="423629"/>
                  </a:cubicBezTo>
                  <a:cubicBezTo>
                    <a:pt x="318261" y="390958"/>
                    <a:pt x="105399" y="458988"/>
                    <a:pt x="53996" y="597122"/>
                  </a:cubicBezTo>
                  <a:cubicBezTo>
                    <a:pt x="0" y="742177"/>
                    <a:pt x="159130" y="840665"/>
                    <a:pt x="279495" y="862202"/>
                  </a:cubicBezTo>
                  <a:cubicBezTo>
                    <a:pt x="465603" y="895498"/>
                    <a:pt x="674221" y="842740"/>
                    <a:pt x="859938" y="821922"/>
                  </a:cubicBezTo>
                  <a:cubicBezTo>
                    <a:pt x="1054618" y="800099"/>
                    <a:pt x="1261194" y="795877"/>
                    <a:pt x="1452446" y="753480"/>
                  </a:cubicBezTo>
                  <a:cubicBezTo>
                    <a:pt x="1588822" y="723254"/>
                    <a:pt x="1715664" y="612171"/>
                    <a:pt x="1660228" y="459888"/>
                  </a:cubicBezTo>
                  <a:close/>
                </a:path>
              </a:pathLst>
            </a:custGeom>
            <a:solidFill>
              <a:srgbClr val="C1E1E3"/>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10036854" y="5493898"/>
              <a:ext cx="1676939" cy="907171"/>
            </a:xfrm>
            <a:custGeom>
              <a:avLst/>
              <a:gdLst/>
              <a:ahLst/>
              <a:cxnLst/>
              <a:rect l="l" t="t" r="r" b="b"/>
              <a:pathLst>
                <a:path w="1676939" h="907171" extrusionOk="0">
                  <a:moveTo>
                    <a:pt x="390620" y="907171"/>
                  </a:moveTo>
                  <a:cubicBezTo>
                    <a:pt x="345207" y="907171"/>
                    <a:pt x="300344" y="903996"/>
                    <a:pt x="256497" y="896143"/>
                  </a:cubicBezTo>
                  <a:cubicBezTo>
                    <a:pt x="175355" y="881633"/>
                    <a:pt x="73681" y="832315"/>
                    <a:pt x="29474" y="754866"/>
                  </a:cubicBezTo>
                  <a:cubicBezTo>
                    <a:pt x="3555" y="709464"/>
                    <a:pt x="0" y="660696"/>
                    <a:pt x="18912" y="609896"/>
                  </a:cubicBezTo>
                  <a:cubicBezTo>
                    <a:pt x="70474" y="471360"/>
                    <a:pt x="273473" y="398917"/>
                    <a:pt x="425386" y="422349"/>
                  </a:cubicBezTo>
                  <a:cubicBezTo>
                    <a:pt x="417946" y="339957"/>
                    <a:pt x="437472" y="255735"/>
                    <a:pt x="480197" y="188224"/>
                  </a:cubicBezTo>
                  <a:cubicBezTo>
                    <a:pt x="533103" y="104605"/>
                    <a:pt x="616278" y="50609"/>
                    <a:pt x="720714" y="32088"/>
                  </a:cubicBezTo>
                  <a:cubicBezTo>
                    <a:pt x="901583" y="0"/>
                    <a:pt x="1104423" y="75258"/>
                    <a:pt x="1203081" y="211052"/>
                  </a:cubicBezTo>
                  <a:cubicBezTo>
                    <a:pt x="1213590" y="225520"/>
                    <a:pt x="1223189" y="241088"/>
                    <a:pt x="1231677" y="257460"/>
                  </a:cubicBezTo>
                  <a:cubicBezTo>
                    <a:pt x="1253511" y="253058"/>
                    <a:pt x="1274804" y="250708"/>
                    <a:pt x="1296426" y="250295"/>
                  </a:cubicBezTo>
                  <a:cubicBezTo>
                    <a:pt x="1430041" y="247681"/>
                    <a:pt x="1601078" y="324823"/>
                    <a:pt x="1654947" y="472778"/>
                  </a:cubicBezTo>
                  <a:cubicBezTo>
                    <a:pt x="1676939" y="533177"/>
                    <a:pt x="1673330" y="592867"/>
                    <a:pt x="1644533" y="645371"/>
                  </a:cubicBezTo>
                  <a:cubicBezTo>
                    <a:pt x="1607121" y="713549"/>
                    <a:pt x="1529048" y="766603"/>
                    <a:pt x="1435682" y="787294"/>
                  </a:cubicBezTo>
                  <a:cubicBezTo>
                    <a:pt x="1304639" y="816345"/>
                    <a:pt x="1165478" y="827690"/>
                    <a:pt x="1030901" y="838676"/>
                  </a:cubicBezTo>
                  <a:cubicBezTo>
                    <a:pt x="968332" y="843777"/>
                    <a:pt x="903636" y="849047"/>
                    <a:pt x="841501" y="856022"/>
                  </a:cubicBezTo>
                  <a:cubicBezTo>
                    <a:pt x="794215" y="861313"/>
                    <a:pt x="746315" y="868574"/>
                    <a:pt x="695600" y="876247"/>
                  </a:cubicBezTo>
                  <a:cubicBezTo>
                    <a:pt x="594613" y="891529"/>
                    <a:pt x="491257" y="907171"/>
                    <a:pt x="390620" y="907171"/>
                  </a:cubicBezTo>
                  <a:close/>
                  <a:moveTo>
                    <a:pt x="367506" y="449855"/>
                  </a:moveTo>
                  <a:cubicBezTo>
                    <a:pt x="238611" y="449855"/>
                    <a:pt x="88624" y="513609"/>
                    <a:pt x="48672" y="620966"/>
                  </a:cubicBezTo>
                  <a:cubicBezTo>
                    <a:pt x="33199" y="662537"/>
                    <a:pt x="36015" y="702288"/>
                    <a:pt x="57044" y="739129"/>
                  </a:cubicBezTo>
                  <a:cubicBezTo>
                    <a:pt x="96170" y="807667"/>
                    <a:pt x="188224" y="851683"/>
                    <a:pt x="262096" y="864891"/>
                  </a:cubicBezTo>
                  <a:cubicBezTo>
                    <a:pt x="397922" y="889179"/>
                    <a:pt x="546830" y="866647"/>
                    <a:pt x="690848" y="844856"/>
                  </a:cubicBezTo>
                  <a:cubicBezTo>
                    <a:pt x="741881" y="837131"/>
                    <a:pt x="790077" y="829839"/>
                    <a:pt x="837967" y="824462"/>
                  </a:cubicBezTo>
                  <a:cubicBezTo>
                    <a:pt x="900578" y="817446"/>
                    <a:pt x="965517" y="812143"/>
                    <a:pt x="1028318" y="807032"/>
                  </a:cubicBezTo>
                  <a:cubicBezTo>
                    <a:pt x="1161838" y="796131"/>
                    <a:pt x="1299887" y="784870"/>
                    <a:pt x="1428802" y="756306"/>
                  </a:cubicBezTo>
                  <a:cubicBezTo>
                    <a:pt x="1512125" y="737838"/>
                    <a:pt x="1584113" y="689482"/>
                    <a:pt x="1616688" y="630099"/>
                  </a:cubicBezTo>
                  <a:cubicBezTo>
                    <a:pt x="1641316" y="585215"/>
                    <a:pt x="1644152" y="535929"/>
                    <a:pt x="1625113" y="483637"/>
                  </a:cubicBezTo>
                  <a:cubicBezTo>
                    <a:pt x="1576281" y="349525"/>
                    <a:pt x="1419627" y="279717"/>
                    <a:pt x="1297040" y="282035"/>
                  </a:cubicBezTo>
                  <a:cubicBezTo>
                    <a:pt x="1273630" y="282490"/>
                    <a:pt x="1250590" y="285432"/>
                    <a:pt x="1226608" y="291062"/>
                  </a:cubicBezTo>
                  <a:cubicBezTo>
                    <a:pt x="1219369" y="292756"/>
                    <a:pt x="1211876" y="289178"/>
                    <a:pt x="1208658" y="282447"/>
                  </a:cubicBezTo>
                  <a:cubicBezTo>
                    <a:pt x="1199684" y="263662"/>
                    <a:pt x="1189164" y="245914"/>
                    <a:pt x="1177395" y="229711"/>
                  </a:cubicBezTo>
                  <a:cubicBezTo>
                    <a:pt x="1085500" y="103240"/>
                    <a:pt x="895752" y="33263"/>
                    <a:pt x="726260" y="63351"/>
                  </a:cubicBezTo>
                  <a:cubicBezTo>
                    <a:pt x="569796" y="91111"/>
                    <a:pt x="427894" y="229256"/>
                    <a:pt x="459422" y="439599"/>
                  </a:cubicBezTo>
                  <a:cubicBezTo>
                    <a:pt x="460195" y="444775"/>
                    <a:pt x="458364" y="450003"/>
                    <a:pt x="454532" y="453569"/>
                  </a:cubicBezTo>
                  <a:cubicBezTo>
                    <a:pt x="450691" y="457125"/>
                    <a:pt x="445346" y="458596"/>
                    <a:pt x="440245" y="457432"/>
                  </a:cubicBezTo>
                  <a:cubicBezTo>
                    <a:pt x="417491" y="452331"/>
                    <a:pt x="392906" y="449855"/>
                    <a:pt x="367506" y="449855"/>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 name="Google Shape;27;p2"/>
          <p:cNvGrpSpPr/>
          <p:nvPr/>
        </p:nvGrpSpPr>
        <p:grpSpPr>
          <a:xfrm>
            <a:off x="308610" y="5587016"/>
            <a:ext cx="782173" cy="478085"/>
            <a:chOff x="464700" y="5522538"/>
            <a:chExt cx="1162335" cy="709887"/>
          </a:xfrm>
        </p:grpSpPr>
        <p:sp>
          <p:nvSpPr>
            <p:cNvPr id="28" name="Google Shape;28;p2"/>
            <p:cNvSpPr/>
            <p:nvPr/>
          </p:nvSpPr>
          <p:spPr>
            <a:xfrm>
              <a:off x="464700" y="5522538"/>
              <a:ext cx="1155752" cy="709887"/>
            </a:xfrm>
            <a:custGeom>
              <a:avLst/>
              <a:gdLst/>
              <a:ahLst/>
              <a:cxnLst/>
              <a:rect l="l" t="t" r="r" b="b"/>
              <a:pathLst>
                <a:path w="1155752" h="709887" extrusionOk="0">
                  <a:moveTo>
                    <a:pt x="1027599" y="227531"/>
                  </a:moveTo>
                  <a:cubicBezTo>
                    <a:pt x="956500" y="189409"/>
                    <a:pt x="901361" y="201527"/>
                    <a:pt x="855440" y="235563"/>
                  </a:cubicBezTo>
                  <a:cubicBezTo>
                    <a:pt x="831363" y="190023"/>
                    <a:pt x="798216" y="148568"/>
                    <a:pt x="755184" y="113178"/>
                  </a:cubicBezTo>
                  <a:cubicBezTo>
                    <a:pt x="639032" y="17716"/>
                    <a:pt x="468344" y="0"/>
                    <a:pt x="369739" y="127666"/>
                  </a:cubicBezTo>
                  <a:cubicBezTo>
                    <a:pt x="341841" y="163798"/>
                    <a:pt x="320791" y="210989"/>
                    <a:pt x="308355" y="261746"/>
                  </a:cubicBezTo>
                  <a:cubicBezTo>
                    <a:pt x="295772" y="259503"/>
                    <a:pt x="281664" y="258794"/>
                    <a:pt x="265228" y="260212"/>
                  </a:cubicBezTo>
                  <a:cubicBezTo>
                    <a:pt x="138398" y="271166"/>
                    <a:pt x="0" y="437112"/>
                    <a:pt x="53488" y="565636"/>
                  </a:cubicBezTo>
                  <a:cubicBezTo>
                    <a:pt x="70442" y="606382"/>
                    <a:pt x="104404" y="630311"/>
                    <a:pt x="146367" y="643540"/>
                  </a:cubicBezTo>
                  <a:cubicBezTo>
                    <a:pt x="155119" y="654833"/>
                    <a:pt x="168984" y="663066"/>
                    <a:pt x="189304" y="665247"/>
                  </a:cubicBezTo>
                  <a:cubicBezTo>
                    <a:pt x="368458" y="684508"/>
                    <a:pt x="550925" y="683101"/>
                    <a:pt x="730906" y="680338"/>
                  </a:cubicBezTo>
                  <a:cubicBezTo>
                    <a:pt x="860033" y="678359"/>
                    <a:pt x="1022265" y="709887"/>
                    <a:pt x="1090675" y="573987"/>
                  </a:cubicBezTo>
                  <a:cubicBezTo>
                    <a:pt x="1147434" y="461274"/>
                    <a:pt x="1155752" y="296248"/>
                    <a:pt x="1027599" y="227531"/>
                  </a:cubicBezTo>
                  <a:close/>
                </a:path>
              </a:pathLst>
            </a:custGeom>
            <a:solidFill>
              <a:srgbClr val="C1E1E3"/>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479845" y="5535888"/>
              <a:ext cx="1147190" cy="686699"/>
            </a:xfrm>
            <a:custGeom>
              <a:avLst/>
              <a:gdLst/>
              <a:ahLst/>
              <a:cxnLst/>
              <a:rect l="l" t="t" r="r" b="b"/>
              <a:pathLst>
                <a:path w="1147190" h="686699" extrusionOk="0">
                  <a:moveTo>
                    <a:pt x="728471" y="651023"/>
                  </a:moveTo>
                  <a:cubicBezTo>
                    <a:pt x="746199" y="651023"/>
                    <a:pt x="764497" y="651499"/>
                    <a:pt x="782309" y="651975"/>
                  </a:cubicBezTo>
                  <a:cubicBezTo>
                    <a:pt x="893646" y="654938"/>
                    <a:pt x="1008771" y="657955"/>
                    <a:pt x="1061360" y="553508"/>
                  </a:cubicBezTo>
                  <a:cubicBezTo>
                    <a:pt x="1147190" y="383021"/>
                    <a:pt x="1074652" y="265546"/>
                    <a:pt x="1004950" y="228166"/>
                  </a:cubicBezTo>
                  <a:cubicBezTo>
                    <a:pt x="947144" y="197178"/>
                    <a:pt x="897815" y="199347"/>
                    <a:pt x="849746" y="234960"/>
                  </a:cubicBezTo>
                  <a:cubicBezTo>
                    <a:pt x="846031" y="237722"/>
                    <a:pt x="841290" y="238717"/>
                    <a:pt x="836781" y="237691"/>
                  </a:cubicBezTo>
                  <a:cubicBezTo>
                    <a:pt x="832262" y="236664"/>
                    <a:pt x="828420" y="233722"/>
                    <a:pt x="826261" y="229637"/>
                  </a:cubicBezTo>
                  <a:cubicBezTo>
                    <a:pt x="802449" y="184605"/>
                    <a:pt x="770043" y="145055"/>
                    <a:pt x="729953" y="112098"/>
                  </a:cubicBezTo>
                  <a:cubicBezTo>
                    <a:pt x="665733" y="59308"/>
                    <a:pt x="584570" y="32617"/>
                    <a:pt x="512857" y="40735"/>
                  </a:cubicBezTo>
                  <a:cubicBezTo>
                    <a:pt x="454532" y="47328"/>
                    <a:pt x="404145" y="76136"/>
                    <a:pt x="367156" y="124026"/>
                  </a:cubicBezTo>
                  <a:cubicBezTo>
                    <a:pt x="341164" y="157681"/>
                    <a:pt x="320928" y="201993"/>
                    <a:pt x="308631" y="252169"/>
                  </a:cubicBezTo>
                  <a:cubicBezTo>
                    <a:pt x="306641" y="260307"/>
                    <a:pt x="298672" y="265504"/>
                    <a:pt x="290427" y="264022"/>
                  </a:cubicBezTo>
                  <a:cubicBezTo>
                    <a:pt x="278447" y="261884"/>
                    <a:pt x="265694" y="261440"/>
                    <a:pt x="251449" y="262678"/>
                  </a:cubicBezTo>
                  <a:cubicBezTo>
                    <a:pt x="187367" y="268213"/>
                    <a:pt x="116406" y="317965"/>
                    <a:pt x="74855" y="386471"/>
                  </a:cubicBezTo>
                  <a:cubicBezTo>
                    <a:pt x="41073" y="442171"/>
                    <a:pt x="33305" y="498887"/>
                    <a:pt x="52990" y="546195"/>
                  </a:cubicBezTo>
                  <a:cubicBezTo>
                    <a:pt x="66759" y="579257"/>
                    <a:pt x="93916" y="601789"/>
                    <a:pt x="135995" y="615050"/>
                  </a:cubicBezTo>
                  <a:cubicBezTo>
                    <a:pt x="139086" y="616013"/>
                    <a:pt x="141795" y="617907"/>
                    <a:pt x="143774" y="620469"/>
                  </a:cubicBezTo>
                  <a:cubicBezTo>
                    <a:pt x="150621" y="629306"/>
                    <a:pt x="161406" y="634566"/>
                    <a:pt x="175852" y="636111"/>
                  </a:cubicBezTo>
                  <a:cubicBezTo>
                    <a:pt x="350964" y="654938"/>
                    <a:pt x="531050" y="653965"/>
                    <a:pt x="715517" y="651118"/>
                  </a:cubicBezTo>
                  <a:cubicBezTo>
                    <a:pt x="719793" y="651054"/>
                    <a:pt x="724111" y="651023"/>
                    <a:pt x="728471" y="651023"/>
                  </a:cubicBezTo>
                  <a:close/>
                  <a:moveTo>
                    <a:pt x="837310" y="684699"/>
                  </a:moveTo>
                  <a:cubicBezTo>
                    <a:pt x="818536" y="684699"/>
                    <a:pt x="799814" y="684201"/>
                    <a:pt x="781473" y="683715"/>
                  </a:cubicBezTo>
                  <a:cubicBezTo>
                    <a:pt x="758602" y="683111"/>
                    <a:pt x="737012" y="682529"/>
                    <a:pt x="716004" y="682868"/>
                  </a:cubicBezTo>
                  <a:cubicBezTo>
                    <a:pt x="530510" y="685715"/>
                    <a:pt x="349355" y="686699"/>
                    <a:pt x="172465" y="667681"/>
                  </a:cubicBezTo>
                  <a:cubicBezTo>
                    <a:pt x="151447" y="665427"/>
                    <a:pt x="134111" y="657235"/>
                    <a:pt x="122004" y="643879"/>
                  </a:cubicBezTo>
                  <a:cubicBezTo>
                    <a:pt x="73585" y="627570"/>
                    <a:pt x="40512" y="598826"/>
                    <a:pt x="23685" y="558397"/>
                  </a:cubicBezTo>
                  <a:cubicBezTo>
                    <a:pt x="0" y="501501"/>
                    <a:pt x="8540" y="434593"/>
                    <a:pt x="47709" y="370003"/>
                  </a:cubicBezTo>
                  <a:cubicBezTo>
                    <a:pt x="94255" y="293253"/>
                    <a:pt x="175037" y="237405"/>
                    <a:pt x="248718" y="231044"/>
                  </a:cubicBezTo>
                  <a:cubicBezTo>
                    <a:pt x="260233" y="230049"/>
                    <a:pt x="271039" y="229986"/>
                    <a:pt x="281389" y="230864"/>
                  </a:cubicBezTo>
                  <a:cubicBezTo>
                    <a:pt x="294968" y="182012"/>
                    <a:pt x="315785" y="138599"/>
                    <a:pt x="342032" y="104616"/>
                  </a:cubicBezTo>
                  <a:cubicBezTo>
                    <a:pt x="384397" y="49773"/>
                    <a:pt x="442235" y="16774"/>
                    <a:pt x="509291" y="9186"/>
                  </a:cubicBezTo>
                  <a:cubicBezTo>
                    <a:pt x="590602" y="0"/>
                    <a:pt x="678338" y="28574"/>
                    <a:pt x="750114" y="87566"/>
                  </a:cubicBezTo>
                  <a:cubicBezTo>
                    <a:pt x="788839" y="119401"/>
                    <a:pt x="820938" y="156940"/>
                    <a:pt x="845735" y="199347"/>
                  </a:cubicBezTo>
                  <a:cubicBezTo>
                    <a:pt x="899689" y="166020"/>
                    <a:pt x="956860" y="166359"/>
                    <a:pt x="1019958" y="200194"/>
                  </a:cubicBezTo>
                  <a:cubicBezTo>
                    <a:pt x="1083161" y="234082"/>
                    <a:pt x="1120912" y="292523"/>
                    <a:pt x="1129125" y="369220"/>
                  </a:cubicBezTo>
                  <a:cubicBezTo>
                    <a:pt x="1135877" y="432265"/>
                    <a:pt x="1121505" y="504634"/>
                    <a:pt x="1089712" y="567785"/>
                  </a:cubicBezTo>
                  <a:cubicBezTo>
                    <a:pt x="1037854" y="670792"/>
                    <a:pt x="936878" y="684688"/>
                    <a:pt x="837310" y="684699"/>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 name="Google Shape;30;p2"/>
          <p:cNvGrpSpPr/>
          <p:nvPr/>
        </p:nvGrpSpPr>
        <p:grpSpPr>
          <a:xfrm>
            <a:off x="8351263" y="445981"/>
            <a:ext cx="390871" cy="450635"/>
            <a:chOff x="4505050" y="4336350"/>
            <a:chExt cx="69000" cy="79550"/>
          </a:xfrm>
        </p:grpSpPr>
        <p:sp>
          <p:nvSpPr>
            <p:cNvPr id="31" name="Google Shape;31;p2"/>
            <p:cNvSpPr/>
            <p:nvPr/>
          </p:nvSpPr>
          <p:spPr>
            <a:xfrm>
              <a:off x="4541750" y="4337475"/>
              <a:ext cx="23950" cy="22825"/>
            </a:xfrm>
            <a:custGeom>
              <a:avLst/>
              <a:gdLst/>
              <a:ahLst/>
              <a:cxnLst/>
              <a:rect l="l" t="t" r="r" b="b"/>
              <a:pathLst>
                <a:path w="958" h="913" extrusionOk="0">
                  <a:moveTo>
                    <a:pt x="646" y="0"/>
                  </a:moveTo>
                  <a:lnTo>
                    <a:pt x="513" y="23"/>
                  </a:lnTo>
                  <a:lnTo>
                    <a:pt x="357" y="89"/>
                  </a:lnTo>
                  <a:lnTo>
                    <a:pt x="179" y="223"/>
                  </a:lnTo>
                  <a:lnTo>
                    <a:pt x="1" y="401"/>
                  </a:lnTo>
                  <a:lnTo>
                    <a:pt x="579" y="846"/>
                  </a:lnTo>
                  <a:lnTo>
                    <a:pt x="646" y="912"/>
                  </a:lnTo>
                  <a:lnTo>
                    <a:pt x="779" y="734"/>
                  </a:lnTo>
                  <a:lnTo>
                    <a:pt x="868" y="601"/>
                  </a:lnTo>
                  <a:lnTo>
                    <a:pt x="913" y="467"/>
                  </a:lnTo>
                  <a:lnTo>
                    <a:pt x="957" y="312"/>
                  </a:lnTo>
                  <a:lnTo>
                    <a:pt x="957" y="267"/>
                  </a:lnTo>
                  <a:lnTo>
                    <a:pt x="935" y="201"/>
                  </a:lnTo>
                  <a:lnTo>
                    <a:pt x="935" y="178"/>
                  </a:lnTo>
                  <a:lnTo>
                    <a:pt x="891" y="156"/>
                  </a:lnTo>
                  <a:lnTo>
                    <a:pt x="868" y="134"/>
                  </a:lnTo>
                  <a:lnTo>
                    <a:pt x="779" y="45"/>
                  </a:lnTo>
                  <a:lnTo>
                    <a:pt x="713" y="23"/>
                  </a:lnTo>
                  <a:lnTo>
                    <a:pt x="646" y="0"/>
                  </a:lnTo>
                  <a:close/>
                </a:path>
              </a:pathLst>
            </a:custGeom>
            <a:solidFill>
              <a:srgbClr val="9B8D8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4506175" y="4341925"/>
              <a:ext cx="66750" cy="72875"/>
            </a:xfrm>
            <a:custGeom>
              <a:avLst/>
              <a:gdLst/>
              <a:ahLst/>
              <a:cxnLst/>
              <a:rect l="l" t="t" r="r" b="b"/>
              <a:pathLst>
                <a:path w="2670" h="2915" extrusionOk="0">
                  <a:moveTo>
                    <a:pt x="2358" y="0"/>
                  </a:moveTo>
                  <a:lnTo>
                    <a:pt x="2358" y="23"/>
                  </a:lnTo>
                  <a:lnTo>
                    <a:pt x="2380" y="89"/>
                  </a:lnTo>
                  <a:lnTo>
                    <a:pt x="2380" y="134"/>
                  </a:lnTo>
                  <a:lnTo>
                    <a:pt x="2336" y="289"/>
                  </a:lnTo>
                  <a:lnTo>
                    <a:pt x="2291" y="423"/>
                  </a:lnTo>
                  <a:lnTo>
                    <a:pt x="2202" y="556"/>
                  </a:lnTo>
                  <a:lnTo>
                    <a:pt x="2069" y="734"/>
                  </a:lnTo>
                  <a:lnTo>
                    <a:pt x="2158" y="801"/>
                  </a:lnTo>
                  <a:lnTo>
                    <a:pt x="2358" y="1201"/>
                  </a:lnTo>
                  <a:lnTo>
                    <a:pt x="2558" y="935"/>
                  </a:lnTo>
                  <a:lnTo>
                    <a:pt x="2670" y="712"/>
                  </a:lnTo>
                  <a:lnTo>
                    <a:pt x="2670" y="668"/>
                  </a:lnTo>
                  <a:lnTo>
                    <a:pt x="2670" y="601"/>
                  </a:lnTo>
                  <a:lnTo>
                    <a:pt x="2625" y="445"/>
                  </a:lnTo>
                  <a:lnTo>
                    <a:pt x="2514" y="245"/>
                  </a:lnTo>
                  <a:lnTo>
                    <a:pt x="2358" y="0"/>
                  </a:lnTo>
                  <a:close/>
                  <a:moveTo>
                    <a:pt x="0" y="1824"/>
                  </a:moveTo>
                  <a:lnTo>
                    <a:pt x="245" y="2336"/>
                  </a:lnTo>
                  <a:lnTo>
                    <a:pt x="734" y="2714"/>
                  </a:lnTo>
                  <a:lnTo>
                    <a:pt x="1024" y="2914"/>
                  </a:lnTo>
                  <a:lnTo>
                    <a:pt x="779" y="2425"/>
                  </a:lnTo>
                  <a:lnTo>
                    <a:pt x="757" y="2425"/>
                  </a:lnTo>
                  <a:lnTo>
                    <a:pt x="468" y="2202"/>
                  </a:lnTo>
                  <a:lnTo>
                    <a:pt x="0" y="1824"/>
                  </a:lnTo>
                  <a:close/>
                </a:path>
              </a:pathLst>
            </a:custGeom>
            <a:solidFill>
              <a:srgbClr val="887D7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4557875" y="4341925"/>
              <a:ext cx="15050" cy="30050"/>
            </a:xfrm>
            <a:custGeom>
              <a:avLst/>
              <a:gdLst/>
              <a:ahLst/>
              <a:cxnLst/>
              <a:rect l="l" t="t" r="r" b="b"/>
              <a:pathLst>
                <a:path w="602" h="1202" fill="none" extrusionOk="0">
                  <a:moveTo>
                    <a:pt x="290" y="0"/>
                  </a:moveTo>
                  <a:lnTo>
                    <a:pt x="290" y="0"/>
                  </a:lnTo>
                  <a:lnTo>
                    <a:pt x="290" y="23"/>
                  </a:lnTo>
                  <a:lnTo>
                    <a:pt x="290" y="23"/>
                  </a:lnTo>
                  <a:lnTo>
                    <a:pt x="312" y="89"/>
                  </a:lnTo>
                  <a:lnTo>
                    <a:pt x="312" y="134"/>
                  </a:lnTo>
                  <a:lnTo>
                    <a:pt x="268" y="289"/>
                  </a:lnTo>
                  <a:lnTo>
                    <a:pt x="268" y="289"/>
                  </a:lnTo>
                  <a:lnTo>
                    <a:pt x="223" y="423"/>
                  </a:lnTo>
                  <a:lnTo>
                    <a:pt x="134" y="556"/>
                  </a:lnTo>
                  <a:lnTo>
                    <a:pt x="134" y="556"/>
                  </a:lnTo>
                  <a:lnTo>
                    <a:pt x="1" y="734"/>
                  </a:lnTo>
                  <a:lnTo>
                    <a:pt x="1" y="734"/>
                  </a:lnTo>
                  <a:lnTo>
                    <a:pt x="90" y="801"/>
                  </a:lnTo>
                  <a:lnTo>
                    <a:pt x="90" y="801"/>
                  </a:lnTo>
                  <a:lnTo>
                    <a:pt x="290" y="1201"/>
                  </a:lnTo>
                  <a:lnTo>
                    <a:pt x="290" y="1201"/>
                  </a:lnTo>
                  <a:lnTo>
                    <a:pt x="490" y="935"/>
                  </a:lnTo>
                  <a:lnTo>
                    <a:pt x="602" y="712"/>
                  </a:lnTo>
                  <a:lnTo>
                    <a:pt x="602" y="712"/>
                  </a:lnTo>
                  <a:lnTo>
                    <a:pt x="602" y="668"/>
                  </a:lnTo>
                  <a:lnTo>
                    <a:pt x="602" y="601"/>
                  </a:lnTo>
                  <a:lnTo>
                    <a:pt x="557" y="445"/>
                  </a:lnTo>
                  <a:lnTo>
                    <a:pt x="446" y="245"/>
                  </a:lnTo>
                  <a:lnTo>
                    <a:pt x="290" y="0"/>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4506175" y="4387525"/>
              <a:ext cx="25600" cy="27275"/>
            </a:xfrm>
            <a:custGeom>
              <a:avLst/>
              <a:gdLst/>
              <a:ahLst/>
              <a:cxnLst/>
              <a:rect l="l" t="t" r="r" b="b"/>
              <a:pathLst>
                <a:path w="1024" h="1091" fill="none" extrusionOk="0">
                  <a:moveTo>
                    <a:pt x="779" y="601"/>
                  </a:moveTo>
                  <a:lnTo>
                    <a:pt x="779" y="601"/>
                  </a:lnTo>
                  <a:lnTo>
                    <a:pt x="779" y="601"/>
                  </a:lnTo>
                  <a:lnTo>
                    <a:pt x="779" y="601"/>
                  </a:lnTo>
                  <a:lnTo>
                    <a:pt x="757" y="601"/>
                  </a:lnTo>
                  <a:lnTo>
                    <a:pt x="757" y="601"/>
                  </a:lnTo>
                  <a:lnTo>
                    <a:pt x="468" y="378"/>
                  </a:lnTo>
                  <a:lnTo>
                    <a:pt x="0" y="0"/>
                  </a:lnTo>
                  <a:lnTo>
                    <a:pt x="0" y="0"/>
                  </a:lnTo>
                  <a:lnTo>
                    <a:pt x="245" y="512"/>
                  </a:lnTo>
                  <a:lnTo>
                    <a:pt x="245" y="512"/>
                  </a:lnTo>
                  <a:lnTo>
                    <a:pt x="734" y="890"/>
                  </a:lnTo>
                  <a:lnTo>
                    <a:pt x="1024" y="1090"/>
                  </a:lnTo>
                  <a:lnTo>
                    <a:pt x="1024" y="1090"/>
                  </a:lnTo>
                  <a:lnTo>
                    <a:pt x="779" y="601"/>
                  </a:lnTo>
                  <a:lnTo>
                    <a:pt x="779" y="601"/>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4525625" y="4361950"/>
              <a:ext cx="41175" cy="52850"/>
            </a:xfrm>
            <a:custGeom>
              <a:avLst/>
              <a:gdLst/>
              <a:ahLst/>
              <a:cxnLst/>
              <a:rect l="l" t="t" r="r" b="b"/>
              <a:pathLst>
                <a:path w="1647" h="2114" extrusionOk="0">
                  <a:moveTo>
                    <a:pt x="1380" y="0"/>
                  </a:moveTo>
                  <a:lnTo>
                    <a:pt x="1113" y="356"/>
                  </a:lnTo>
                  <a:lnTo>
                    <a:pt x="624" y="934"/>
                  </a:lnTo>
                  <a:lnTo>
                    <a:pt x="1" y="1624"/>
                  </a:lnTo>
                  <a:lnTo>
                    <a:pt x="246" y="2113"/>
                  </a:lnTo>
                  <a:lnTo>
                    <a:pt x="268" y="2113"/>
                  </a:lnTo>
                  <a:lnTo>
                    <a:pt x="868" y="1446"/>
                  </a:lnTo>
                  <a:lnTo>
                    <a:pt x="1358" y="868"/>
                  </a:lnTo>
                  <a:lnTo>
                    <a:pt x="1647" y="512"/>
                  </a:lnTo>
                  <a:lnTo>
                    <a:pt x="1580" y="400"/>
                  </a:lnTo>
                  <a:lnTo>
                    <a:pt x="1380" y="0"/>
                  </a:lnTo>
                  <a:close/>
                </a:path>
              </a:pathLst>
            </a:custGeom>
            <a:solidFill>
              <a:srgbClr val="548DC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a:off x="4506175" y="4346375"/>
              <a:ext cx="53950" cy="56175"/>
            </a:xfrm>
            <a:custGeom>
              <a:avLst/>
              <a:gdLst/>
              <a:ahLst/>
              <a:cxnLst/>
              <a:rect l="l" t="t" r="r" b="b"/>
              <a:pathLst>
                <a:path w="2158" h="2247" extrusionOk="0">
                  <a:moveTo>
                    <a:pt x="1357" y="0"/>
                  </a:moveTo>
                  <a:lnTo>
                    <a:pt x="912" y="556"/>
                  </a:lnTo>
                  <a:lnTo>
                    <a:pt x="0" y="1624"/>
                  </a:lnTo>
                  <a:lnTo>
                    <a:pt x="0" y="1646"/>
                  </a:lnTo>
                  <a:lnTo>
                    <a:pt x="468" y="2024"/>
                  </a:lnTo>
                  <a:lnTo>
                    <a:pt x="757" y="2247"/>
                  </a:lnTo>
                  <a:lnTo>
                    <a:pt x="779" y="2247"/>
                  </a:lnTo>
                  <a:lnTo>
                    <a:pt x="1402" y="1557"/>
                  </a:lnTo>
                  <a:lnTo>
                    <a:pt x="1891" y="979"/>
                  </a:lnTo>
                  <a:lnTo>
                    <a:pt x="2158" y="623"/>
                  </a:lnTo>
                  <a:lnTo>
                    <a:pt x="2069" y="556"/>
                  </a:lnTo>
                  <a:lnTo>
                    <a:pt x="2002" y="490"/>
                  </a:lnTo>
                  <a:lnTo>
                    <a:pt x="1424" y="45"/>
                  </a:lnTo>
                  <a:lnTo>
                    <a:pt x="1357" y="0"/>
                  </a:lnTo>
                  <a:close/>
                </a:path>
              </a:pathLst>
            </a:custGeom>
            <a:solidFill>
              <a:srgbClr val="7AAAD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4539525" y="4345250"/>
              <a:ext cx="3375" cy="3375"/>
            </a:xfrm>
            <a:custGeom>
              <a:avLst/>
              <a:gdLst/>
              <a:ahLst/>
              <a:cxnLst/>
              <a:rect l="l" t="t" r="r" b="b"/>
              <a:pathLst>
                <a:path w="135" h="135" extrusionOk="0">
                  <a:moveTo>
                    <a:pt x="23" y="1"/>
                  </a:moveTo>
                  <a:lnTo>
                    <a:pt x="1" y="23"/>
                  </a:lnTo>
                  <a:lnTo>
                    <a:pt x="23" y="68"/>
                  </a:lnTo>
                  <a:lnTo>
                    <a:pt x="90" y="112"/>
                  </a:lnTo>
                  <a:lnTo>
                    <a:pt x="112" y="134"/>
                  </a:lnTo>
                  <a:lnTo>
                    <a:pt x="134" y="112"/>
                  </a:lnTo>
                  <a:lnTo>
                    <a:pt x="134" y="90"/>
                  </a:lnTo>
                  <a:lnTo>
                    <a:pt x="112" y="68"/>
                  </a:lnTo>
                  <a:lnTo>
                    <a:pt x="45" y="23"/>
                  </a:lnTo>
                  <a:lnTo>
                    <a:pt x="23"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4527850" y="4345250"/>
              <a:ext cx="13375" cy="15600"/>
            </a:xfrm>
            <a:custGeom>
              <a:avLst/>
              <a:gdLst/>
              <a:ahLst/>
              <a:cxnLst/>
              <a:rect l="l" t="t" r="r" b="b"/>
              <a:pathLst>
                <a:path w="535" h="624" extrusionOk="0">
                  <a:moveTo>
                    <a:pt x="468" y="1"/>
                  </a:moveTo>
                  <a:lnTo>
                    <a:pt x="1" y="557"/>
                  </a:lnTo>
                  <a:lnTo>
                    <a:pt x="1" y="579"/>
                  </a:lnTo>
                  <a:lnTo>
                    <a:pt x="23" y="624"/>
                  </a:lnTo>
                  <a:lnTo>
                    <a:pt x="68" y="624"/>
                  </a:lnTo>
                  <a:lnTo>
                    <a:pt x="535" y="68"/>
                  </a:lnTo>
                  <a:lnTo>
                    <a:pt x="535" y="45"/>
                  </a:lnTo>
                  <a:lnTo>
                    <a:pt x="512" y="23"/>
                  </a:lnTo>
                  <a:lnTo>
                    <a:pt x="490"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4505050" y="4359150"/>
              <a:ext cx="24500" cy="28950"/>
            </a:xfrm>
            <a:custGeom>
              <a:avLst/>
              <a:gdLst/>
              <a:ahLst/>
              <a:cxnLst/>
              <a:rect l="l" t="t" r="r" b="b"/>
              <a:pathLst>
                <a:path w="980" h="1158" extrusionOk="0">
                  <a:moveTo>
                    <a:pt x="913" y="1"/>
                  </a:moveTo>
                  <a:lnTo>
                    <a:pt x="1" y="1091"/>
                  </a:lnTo>
                  <a:lnTo>
                    <a:pt x="1" y="1113"/>
                  </a:lnTo>
                  <a:lnTo>
                    <a:pt x="23" y="1135"/>
                  </a:lnTo>
                  <a:lnTo>
                    <a:pt x="45" y="1157"/>
                  </a:lnTo>
                  <a:lnTo>
                    <a:pt x="68" y="1157"/>
                  </a:lnTo>
                  <a:lnTo>
                    <a:pt x="980" y="68"/>
                  </a:lnTo>
                  <a:lnTo>
                    <a:pt x="980" y="45"/>
                  </a:lnTo>
                  <a:lnTo>
                    <a:pt x="980" y="23"/>
                  </a:lnTo>
                  <a:lnTo>
                    <a:pt x="935"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4505050" y="4336350"/>
              <a:ext cx="69000" cy="79550"/>
            </a:xfrm>
            <a:custGeom>
              <a:avLst/>
              <a:gdLst/>
              <a:ahLst/>
              <a:cxnLst/>
              <a:rect l="l" t="t" r="r" b="b"/>
              <a:pathLst>
                <a:path w="2760" h="3182" extrusionOk="0">
                  <a:moveTo>
                    <a:pt x="2114" y="90"/>
                  </a:moveTo>
                  <a:lnTo>
                    <a:pt x="2203" y="112"/>
                  </a:lnTo>
                  <a:lnTo>
                    <a:pt x="2270" y="157"/>
                  </a:lnTo>
                  <a:lnTo>
                    <a:pt x="2336" y="223"/>
                  </a:lnTo>
                  <a:lnTo>
                    <a:pt x="2470" y="379"/>
                  </a:lnTo>
                  <a:lnTo>
                    <a:pt x="2559" y="512"/>
                  </a:lnTo>
                  <a:lnTo>
                    <a:pt x="2603" y="601"/>
                  </a:lnTo>
                  <a:lnTo>
                    <a:pt x="2648" y="713"/>
                  </a:lnTo>
                  <a:lnTo>
                    <a:pt x="2670" y="802"/>
                  </a:lnTo>
                  <a:lnTo>
                    <a:pt x="2670" y="913"/>
                  </a:lnTo>
                  <a:lnTo>
                    <a:pt x="2626" y="1046"/>
                  </a:lnTo>
                  <a:lnTo>
                    <a:pt x="2537" y="1158"/>
                  </a:lnTo>
                  <a:lnTo>
                    <a:pt x="2381" y="1380"/>
                  </a:lnTo>
                  <a:lnTo>
                    <a:pt x="2381" y="1424"/>
                  </a:lnTo>
                  <a:lnTo>
                    <a:pt x="2403" y="1469"/>
                  </a:lnTo>
                  <a:lnTo>
                    <a:pt x="2381" y="1536"/>
                  </a:lnTo>
                  <a:lnTo>
                    <a:pt x="2336" y="1647"/>
                  </a:lnTo>
                  <a:lnTo>
                    <a:pt x="2158" y="1869"/>
                  </a:lnTo>
                  <a:lnTo>
                    <a:pt x="1869" y="2203"/>
                  </a:lnTo>
                  <a:lnTo>
                    <a:pt x="1224" y="2937"/>
                  </a:lnTo>
                  <a:lnTo>
                    <a:pt x="1135" y="3026"/>
                  </a:lnTo>
                  <a:lnTo>
                    <a:pt x="1069" y="3093"/>
                  </a:lnTo>
                  <a:lnTo>
                    <a:pt x="1024" y="3093"/>
                  </a:lnTo>
                  <a:lnTo>
                    <a:pt x="980" y="3070"/>
                  </a:lnTo>
                  <a:lnTo>
                    <a:pt x="935" y="3004"/>
                  </a:lnTo>
                  <a:lnTo>
                    <a:pt x="624" y="2781"/>
                  </a:lnTo>
                  <a:lnTo>
                    <a:pt x="401" y="2581"/>
                  </a:lnTo>
                  <a:lnTo>
                    <a:pt x="312" y="2470"/>
                  </a:lnTo>
                  <a:lnTo>
                    <a:pt x="223" y="2336"/>
                  </a:lnTo>
                  <a:lnTo>
                    <a:pt x="131" y="2151"/>
                  </a:lnTo>
                  <a:lnTo>
                    <a:pt x="223" y="2225"/>
                  </a:lnTo>
                  <a:lnTo>
                    <a:pt x="490" y="2448"/>
                  </a:lnTo>
                  <a:lnTo>
                    <a:pt x="646" y="2581"/>
                  </a:lnTo>
                  <a:lnTo>
                    <a:pt x="735" y="2648"/>
                  </a:lnTo>
                  <a:lnTo>
                    <a:pt x="824" y="2692"/>
                  </a:lnTo>
                  <a:lnTo>
                    <a:pt x="868" y="2670"/>
                  </a:lnTo>
                  <a:lnTo>
                    <a:pt x="1580" y="1869"/>
                  </a:lnTo>
                  <a:lnTo>
                    <a:pt x="2247" y="1046"/>
                  </a:lnTo>
                  <a:lnTo>
                    <a:pt x="2247" y="1024"/>
                  </a:lnTo>
                  <a:lnTo>
                    <a:pt x="2225" y="1002"/>
                  </a:lnTo>
                  <a:lnTo>
                    <a:pt x="1529" y="453"/>
                  </a:lnTo>
                  <a:lnTo>
                    <a:pt x="1529" y="453"/>
                  </a:lnTo>
                  <a:lnTo>
                    <a:pt x="1625" y="357"/>
                  </a:lnTo>
                  <a:lnTo>
                    <a:pt x="1736" y="246"/>
                  </a:lnTo>
                  <a:lnTo>
                    <a:pt x="1869" y="157"/>
                  </a:lnTo>
                  <a:lnTo>
                    <a:pt x="2025" y="90"/>
                  </a:lnTo>
                  <a:close/>
                  <a:moveTo>
                    <a:pt x="2047" y="1"/>
                  </a:moveTo>
                  <a:lnTo>
                    <a:pt x="1958" y="23"/>
                  </a:lnTo>
                  <a:lnTo>
                    <a:pt x="1869" y="45"/>
                  </a:lnTo>
                  <a:lnTo>
                    <a:pt x="1714" y="157"/>
                  </a:lnTo>
                  <a:lnTo>
                    <a:pt x="1558" y="290"/>
                  </a:lnTo>
                  <a:lnTo>
                    <a:pt x="1447" y="424"/>
                  </a:lnTo>
                  <a:lnTo>
                    <a:pt x="1447" y="446"/>
                  </a:lnTo>
                  <a:lnTo>
                    <a:pt x="1469" y="468"/>
                  </a:lnTo>
                  <a:lnTo>
                    <a:pt x="2157" y="1010"/>
                  </a:lnTo>
                  <a:lnTo>
                    <a:pt x="2157" y="1010"/>
                  </a:lnTo>
                  <a:lnTo>
                    <a:pt x="1691" y="1602"/>
                  </a:lnTo>
                  <a:lnTo>
                    <a:pt x="1180" y="2203"/>
                  </a:lnTo>
                  <a:lnTo>
                    <a:pt x="1046" y="2359"/>
                  </a:lnTo>
                  <a:lnTo>
                    <a:pt x="913" y="2492"/>
                  </a:lnTo>
                  <a:lnTo>
                    <a:pt x="824" y="2559"/>
                  </a:lnTo>
                  <a:lnTo>
                    <a:pt x="779" y="2559"/>
                  </a:lnTo>
                  <a:lnTo>
                    <a:pt x="713" y="2537"/>
                  </a:lnTo>
                  <a:lnTo>
                    <a:pt x="646" y="2492"/>
                  </a:lnTo>
                  <a:lnTo>
                    <a:pt x="424" y="2314"/>
                  </a:lnTo>
                  <a:lnTo>
                    <a:pt x="223" y="2181"/>
                  </a:lnTo>
                  <a:lnTo>
                    <a:pt x="134" y="2114"/>
                  </a:lnTo>
                  <a:lnTo>
                    <a:pt x="68" y="2025"/>
                  </a:lnTo>
                  <a:lnTo>
                    <a:pt x="45" y="2003"/>
                  </a:lnTo>
                  <a:lnTo>
                    <a:pt x="1" y="2003"/>
                  </a:lnTo>
                  <a:lnTo>
                    <a:pt x="1" y="2047"/>
                  </a:lnTo>
                  <a:lnTo>
                    <a:pt x="201" y="2403"/>
                  </a:lnTo>
                  <a:lnTo>
                    <a:pt x="268" y="2514"/>
                  </a:lnTo>
                  <a:lnTo>
                    <a:pt x="335" y="2603"/>
                  </a:lnTo>
                  <a:lnTo>
                    <a:pt x="535" y="2781"/>
                  </a:lnTo>
                  <a:lnTo>
                    <a:pt x="779" y="3004"/>
                  </a:lnTo>
                  <a:lnTo>
                    <a:pt x="935" y="3115"/>
                  </a:lnTo>
                  <a:lnTo>
                    <a:pt x="1091" y="3182"/>
                  </a:lnTo>
                  <a:lnTo>
                    <a:pt x="1113" y="3159"/>
                  </a:lnTo>
                  <a:lnTo>
                    <a:pt x="1469" y="2781"/>
                  </a:lnTo>
                  <a:lnTo>
                    <a:pt x="1825" y="2381"/>
                  </a:lnTo>
                  <a:lnTo>
                    <a:pt x="2514" y="1558"/>
                  </a:lnTo>
                  <a:lnTo>
                    <a:pt x="2492" y="1536"/>
                  </a:lnTo>
                  <a:lnTo>
                    <a:pt x="2492" y="1447"/>
                  </a:lnTo>
                  <a:lnTo>
                    <a:pt x="2492" y="1380"/>
                  </a:lnTo>
                  <a:lnTo>
                    <a:pt x="2537" y="1291"/>
                  </a:lnTo>
                  <a:lnTo>
                    <a:pt x="2581" y="1224"/>
                  </a:lnTo>
                  <a:lnTo>
                    <a:pt x="2692" y="1046"/>
                  </a:lnTo>
                  <a:lnTo>
                    <a:pt x="2737" y="980"/>
                  </a:lnTo>
                  <a:lnTo>
                    <a:pt x="2759" y="891"/>
                  </a:lnTo>
                  <a:lnTo>
                    <a:pt x="2759" y="824"/>
                  </a:lnTo>
                  <a:lnTo>
                    <a:pt x="2737" y="757"/>
                  </a:lnTo>
                  <a:lnTo>
                    <a:pt x="2692" y="601"/>
                  </a:lnTo>
                  <a:lnTo>
                    <a:pt x="2603" y="468"/>
                  </a:lnTo>
                  <a:lnTo>
                    <a:pt x="2514" y="357"/>
                  </a:lnTo>
                  <a:lnTo>
                    <a:pt x="2425" y="223"/>
                  </a:lnTo>
                  <a:lnTo>
                    <a:pt x="2336" y="112"/>
                  </a:lnTo>
                  <a:lnTo>
                    <a:pt x="2270" y="68"/>
                  </a:lnTo>
                  <a:lnTo>
                    <a:pt x="2203" y="45"/>
                  </a:lnTo>
                  <a:lnTo>
                    <a:pt x="2136" y="23"/>
                  </a:lnTo>
                  <a:lnTo>
                    <a:pt x="2047"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4523975" y="4401425"/>
              <a:ext cx="8925" cy="14475"/>
            </a:xfrm>
            <a:custGeom>
              <a:avLst/>
              <a:gdLst/>
              <a:ahLst/>
              <a:cxnLst/>
              <a:rect l="l" t="t" r="r" b="b"/>
              <a:pathLst>
                <a:path w="357" h="579" extrusionOk="0">
                  <a:moveTo>
                    <a:pt x="22" y="0"/>
                  </a:moveTo>
                  <a:lnTo>
                    <a:pt x="0" y="23"/>
                  </a:lnTo>
                  <a:lnTo>
                    <a:pt x="0" y="45"/>
                  </a:lnTo>
                  <a:lnTo>
                    <a:pt x="22" y="67"/>
                  </a:lnTo>
                  <a:lnTo>
                    <a:pt x="67" y="89"/>
                  </a:lnTo>
                  <a:lnTo>
                    <a:pt x="67" y="89"/>
                  </a:lnTo>
                  <a:lnTo>
                    <a:pt x="289" y="534"/>
                  </a:lnTo>
                  <a:lnTo>
                    <a:pt x="312" y="556"/>
                  </a:lnTo>
                  <a:lnTo>
                    <a:pt x="334" y="579"/>
                  </a:lnTo>
                  <a:lnTo>
                    <a:pt x="356" y="556"/>
                  </a:lnTo>
                  <a:lnTo>
                    <a:pt x="356" y="534"/>
                  </a:lnTo>
                  <a:lnTo>
                    <a:pt x="111" y="45"/>
                  </a:lnTo>
                  <a:lnTo>
                    <a:pt x="67" y="23"/>
                  </a:lnTo>
                  <a:lnTo>
                    <a:pt x="45" y="0"/>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4564000" y="4341375"/>
              <a:ext cx="2800" cy="8900"/>
            </a:xfrm>
            <a:custGeom>
              <a:avLst/>
              <a:gdLst/>
              <a:ahLst/>
              <a:cxnLst/>
              <a:rect l="l" t="t" r="r" b="b"/>
              <a:pathLst>
                <a:path w="112" h="356" extrusionOk="0">
                  <a:moveTo>
                    <a:pt x="1" y="0"/>
                  </a:moveTo>
                  <a:lnTo>
                    <a:pt x="1" y="45"/>
                  </a:lnTo>
                  <a:lnTo>
                    <a:pt x="23" y="89"/>
                  </a:lnTo>
                  <a:lnTo>
                    <a:pt x="23" y="156"/>
                  </a:lnTo>
                  <a:lnTo>
                    <a:pt x="1" y="289"/>
                  </a:lnTo>
                  <a:lnTo>
                    <a:pt x="1" y="311"/>
                  </a:lnTo>
                  <a:lnTo>
                    <a:pt x="23" y="334"/>
                  </a:lnTo>
                  <a:lnTo>
                    <a:pt x="45" y="356"/>
                  </a:lnTo>
                  <a:lnTo>
                    <a:pt x="67" y="334"/>
                  </a:lnTo>
                  <a:lnTo>
                    <a:pt x="90" y="245"/>
                  </a:lnTo>
                  <a:lnTo>
                    <a:pt x="112" y="178"/>
                  </a:lnTo>
                  <a:lnTo>
                    <a:pt x="90" y="111"/>
                  </a:lnTo>
                  <a:lnTo>
                    <a:pt x="67" y="22"/>
                  </a:lnTo>
                  <a:lnTo>
                    <a:pt x="45" y="0"/>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4557325" y="4354700"/>
              <a:ext cx="4475" cy="6150"/>
            </a:xfrm>
            <a:custGeom>
              <a:avLst/>
              <a:gdLst/>
              <a:ahLst/>
              <a:cxnLst/>
              <a:rect l="l" t="t" r="r" b="b"/>
              <a:pathLst>
                <a:path w="179" h="246" extrusionOk="0">
                  <a:moveTo>
                    <a:pt x="134" y="1"/>
                  </a:moveTo>
                  <a:lnTo>
                    <a:pt x="112" y="23"/>
                  </a:lnTo>
                  <a:lnTo>
                    <a:pt x="1" y="179"/>
                  </a:lnTo>
                  <a:lnTo>
                    <a:pt x="1" y="223"/>
                  </a:lnTo>
                  <a:lnTo>
                    <a:pt x="23" y="246"/>
                  </a:lnTo>
                  <a:lnTo>
                    <a:pt x="67" y="246"/>
                  </a:lnTo>
                  <a:lnTo>
                    <a:pt x="179" y="68"/>
                  </a:lnTo>
                  <a:lnTo>
                    <a:pt x="179" y="45"/>
                  </a:lnTo>
                  <a:lnTo>
                    <a:pt x="156" y="23"/>
                  </a:lnTo>
                  <a:lnTo>
                    <a:pt x="134"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4559550" y="4360825"/>
              <a:ext cx="6700" cy="11700"/>
            </a:xfrm>
            <a:custGeom>
              <a:avLst/>
              <a:gdLst/>
              <a:ahLst/>
              <a:cxnLst/>
              <a:rect l="l" t="t" r="r" b="b"/>
              <a:pathLst>
                <a:path w="268" h="468" extrusionOk="0">
                  <a:moveTo>
                    <a:pt x="23" y="1"/>
                  </a:moveTo>
                  <a:lnTo>
                    <a:pt x="1" y="23"/>
                  </a:lnTo>
                  <a:lnTo>
                    <a:pt x="1" y="45"/>
                  </a:lnTo>
                  <a:lnTo>
                    <a:pt x="201" y="445"/>
                  </a:lnTo>
                  <a:lnTo>
                    <a:pt x="223" y="468"/>
                  </a:lnTo>
                  <a:lnTo>
                    <a:pt x="268" y="468"/>
                  </a:lnTo>
                  <a:lnTo>
                    <a:pt x="268" y="423"/>
                  </a:lnTo>
                  <a:lnTo>
                    <a:pt x="67" y="23"/>
                  </a:lnTo>
                  <a:lnTo>
                    <a:pt x="45" y="23"/>
                  </a:lnTo>
                  <a:lnTo>
                    <a:pt x="23"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 name="Google Shape;45;p2"/>
          <p:cNvGrpSpPr/>
          <p:nvPr/>
        </p:nvGrpSpPr>
        <p:grpSpPr>
          <a:xfrm>
            <a:off x="11232013" y="4671539"/>
            <a:ext cx="332523" cy="353200"/>
            <a:chOff x="3861700" y="5390125"/>
            <a:chExt cx="35600" cy="37825"/>
          </a:xfrm>
        </p:grpSpPr>
        <p:sp>
          <p:nvSpPr>
            <p:cNvPr id="46" name="Google Shape;46;p2"/>
            <p:cNvSpPr/>
            <p:nvPr/>
          </p:nvSpPr>
          <p:spPr>
            <a:xfrm>
              <a:off x="3871150" y="5401225"/>
              <a:ext cx="25050" cy="25625"/>
            </a:xfrm>
            <a:custGeom>
              <a:avLst/>
              <a:gdLst/>
              <a:ahLst/>
              <a:cxnLst/>
              <a:rect l="l" t="t" r="r" b="b"/>
              <a:pathLst>
                <a:path w="1002" h="1025" extrusionOk="0">
                  <a:moveTo>
                    <a:pt x="134" y="1"/>
                  </a:moveTo>
                  <a:lnTo>
                    <a:pt x="111" y="112"/>
                  </a:lnTo>
                  <a:lnTo>
                    <a:pt x="67" y="513"/>
                  </a:lnTo>
                  <a:lnTo>
                    <a:pt x="0" y="891"/>
                  </a:lnTo>
                  <a:lnTo>
                    <a:pt x="890" y="1024"/>
                  </a:lnTo>
                  <a:lnTo>
                    <a:pt x="979" y="246"/>
                  </a:lnTo>
                  <a:lnTo>
                    <a:pt x="1001" y="134"/>
                  </a:lnTo>
                  <a:lnTo>
                    <a:pt x="134" y="1"/>
                  </a:lnTo>
                  <a:close/>
                </a:path>
              </a:pathLst>
            </a:custGeom>
            <a:solidFill>
              <a:srgbClr val="A3C84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3865575" y="5390675"/>
              <a:ext cx="30625" cy="13925"/>
            </a:xfrm>
            <a:custGeom>
              <a:avLst/>
              <a:gdLst/>
              <a:ahLst/>
              <a:cxnLst/>
              <a:rect l="l" t="t" r="r" b="b"/>
              <a:pathLst>
                <a:path w="1225" h="557" extrusionOk="0">
                  <a:moveTo>
                    <a:pt x="1" y="0"/>
                  </a:moveTo>
                  <a:lnTo>
                    <a:pt x="357" y="423"/>
                  </a:lnTo>
                  <a:lnTo>
                    <a:pt x="1224" y="556"/>
                  </a:lnTo>
                  <a:lnTo>
                    <a:pt x="890" y="134"/>
                  </a:lnTo>
                  <a:lnTo>
                    <a:pt x="1" y="0"/>
                  </a:lnTo>
                  <a:close/>
                </a:path>
              </a:pathLst>
            </a:custGeom>
            <a:solidFill>
              <a:srgbClr val="69C5D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3862800" y="5390675"/>
              <a:ext cx="11700" cy="32825"/>
            </a:xfrm>
            <a:custGeom>
              <a:avLst/>
              <a:gdLst/>
              <a:ahLst/>
              <a:cxnLst/>
              <a:rect l="l" t="t" r="r" b="b"/>
              <a:pathLst>
                <a:path w="468" h="1313" extrusionOk="0">
                  <a:moveTo>
                    <a:pt x="112" y="0"/>
                  </a:moveTo>
                  <a:lnTo>
                    <a:pt x="112" y="112"/>
                  </a:lnTo>
                  <a:lnTo>
                    <a:pt x="1" y="890"/>
                  </a:lnTo>
                  <a:lnTo>
                    <a:pt x="334" y="1313"/>
                  </a:lnTo>
                  <a:lnTo>
                    <a:pt x="401" y="935"/>
                  </a:lnTo>
                  <a:lnTo>
                    <a:pt x="445" y="534"/>
                  </a:lnTo>
                  <a:lnTo>
                    <a:pt x="468" y="423"/>
                  </a:lnTo>
                  <a:lnTo>
                    <a:pt x="112" y="0"/>
                  </a:lnTo>
                  <a:close/>
                </a:path>
              </a:pathLst>
            </a:custGeom>
            <a:solidFill>
              <a:srgbClr val="F8D35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3861700" y="5390125"/>
              <a:ext cx="35600" cy="37825"/>
            </a:xfrm>
            <a:custGeom>
              <a:avLst/>
              <a:gdLst/>
              <a:ahLst/>
              <a:cxnLst/>
              <a:rect l="l" t="t" r="r" b="b"/>
              <a:pathLst>
                <a:path w="1424" h="1513" extrusionOk="0">
                  <a:moveTo>
                    <a:pt x="245" y="89"/>
                  </a:moveTo>
                  <a:lnTo>
                    <a:pt x="556" y="134"/>
                  </a:lnTo>
                  <a:lnTo>
                    <a:pt x="890" y="178"/>
                  </a:lnTo>
                  <a:lnTo>
                    <a:pt x="1023" y="200"/>
                  </a:lnTo>
                  <a:lnTo>
                    <a:pt x="1134" y="356"/>
                  </a:lnTo>
                  <a:lnTo>
                    <a:pt x="1223" y="467"/>
                  </a:lnTo>
                  <a:lnTo>
                    <a:pt x="1290" y="512"/>
                  </a:lnTo>
                  <a:lnTo>
                    <a:pt x="1312" y="578"/>
                  </a:lnTo>
                  <a:lnTo>
                    <a:pt x="1335" y="623"/>
                  </a:lnTo>
                  <a:lnTo>
                    <a:pt x="1335" y="690"/>
                  </a:lnTo>
                  <a:lnTo>
                    <a:pt x="1312" y="801"/>
                  </a:lnTo>
                  <a:lnTo>
                    <a:pt x="1246" y="1223"/>
                  </a:lnTo>
                  <a:lnTo>
                    <a:pt x="1246" y="1335"/>
                  </a:lnTo>
                  <a:lnTo>
                    <a:pt x="1246" y="1401"/>
                  </a:lnTo>
                  <a:lnTo>
                    <a:pt x="1246" y="1424"/>
                  </a:lnTo>
                  <a:lnTo>
                    <a:pt x="1201" y="1424"/>
                  </a:lnTo>
                  <a:lnTo>
                    <a:pt x="1179" y="1401"/>
                  </a:lnTo>
                  <a:lnTo>
                    <a:pt x="1023" y="1401"/>
                  </a:lnTo>
                  <a:lnTo>
                    <a:pt x="868" y="1357"/>
                  </a:lnTo>
                  <a:lnTo>
                    <a:pt x="406" y="1294"/>
                  </a:lnTo>
                  <a:lnTo>
                    <a:pt x="406" y="1294"/>
                  </a:lnTo>
                  <a:lnTo>
                    <a:pt x="245" y="1112"/>
                  </a:lnTo>
                  <a:lnTo>
                    <a:pt x="156" y="1023"/>
                  </a:lnTo>
                  <a:lnTo>
                    <a:pt x="111" y="912"/>
                  </a:lnTo>
                  <a:lnTo>
                    <a:pt x="89" y="823"/>
                  </a:lnTo>
                  <a:lnTo>
                    <a:pt x="111" y="712"/>
                  </a:lnTo>
                  <a:lnTo>
                    <a:pt x="134" y="489"/>
                  </a:lnTo>
                  <a:lnTo>
                    <a:pt x="156" y="334"/>
                  </a:lnTo>
                  <a:lnTo>
                    <a:pt x="178" y="178"/>
                  </a:lnTo>
                  <a:lnTo>
                    <a:pt x="178" y="89"/>
                  </a:lnTo>
                  <a:close/>
                  <a:moveTo>
                    <a:pt x="134" y="0"/>
                  </a:moveTo>
                  <a:lnTo>
                    <a:pt x="111" y="22"/>
                  </a:lnTo>
                  <a:lnTo>
                    <a:pt x="67" y="400"/>
                  </a:lnTo>
                  <a:lnTo>
                    <a:pt x="22" y="667"/>
                  </a:lnTo>
                  <a:lnTo>
                    <a:pt x="0" y="801"/>
                  </a:lnTo>
                  <a:lnTo>
                    <a:pt x="22" y="912"/>
                  </a:lnTo>
                  <a:lnTo>
                    <a:pt x="45" y="979"/>
                  </a:lnTo>
                  <a:lnTo>
                    <a:pt x="89" y="1023"/>
                  </a:lnTo>
                  <a:lnTo>
                    <a:pt x="178" y="1112"/>
                  </a:lnTo>
                  <a:lnTo>
                    <a:pt x="356" y="1357"/>
                  </a:lnTo>
                  <a:lnTo>
                    <a:pt x="378" y="1357"/>
                  </a:lnTo>
                  <a:lnTo>
                    <a:pt x="1246" y="1513"/>
                  </a:lnTo>
                  <a:lnTo>
                    <a:pt x="1290" y="1490"/>
                  </a:lnTo>
                  <a:lnTo>
                    <a:pt x="1290" y="1468"/>
                  </a:lnTo>
                  <a:lnTo>
                    <a:pt x="1379" y="890"/>
                  </a:lnTo>
                  <a:lnTo>
                    <a:pt x="1401" y="734"/>
                  </a:lnTo>
                  <a:lnTo>
                    <a:pt x="1424" y="645"/>
                  </a:lnTo>
                  <a:lnTo>
                    <a:pt x="1424" y="578"/>
                  </a:lnTo>
                  <a:lnTo>
                    <a:pt x="1357" y="512"/>
                  </a:lnTo>
                  <a:lnTo>
                    <a:pt x="1290" y="445"/>
                  </a:lnTo>
                  <a:lnTo>
                    <a:pt x="1201" y="312"/>
                  </a:lnTo>
                  <a:lnTo>
                    <a:pt x="1090" y="178"/>
                  </a:lnTo>
                  <a:lnTo>
                    <a:pt x="1023" y="134"/>
                  </a:lnTo>
                  <a:lnTo>
                    <a:pt x="934" y="111"/>
                  </a:lnTo>
                  <a:lnTo>
                    <a:pt x="756" y="89"/>
                  </a:lnTo>
                  <a:lnTo>
                    <a:pt x="156" y="0"/>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3864475" y="5390125"/>
              <a:ext cx="10575" cy="33925"/>
            </a:xfrm>
            <a:custGeom>
              <a:avLst/>
              <a:gdLst/>
              <a:ahLst/>
              <a:cxnLst/>
              <a:rect l="l" t="t" r="r" b="b"/>
              <a:pathLst>
                <a:path w="423" h="1357" extrusionOk="0">
                  <a:moveTo>
                    <a:pt x="23" y="0"/>
                  </a:moveTo>
                  <a:lnTo>
                    <a:pt x="0" y="22"/>
                  </a:lnTo>
                  <a:lnTo>
                    <a:pt x="23" y="45"/>
                  </a:lnTo>
                  <a:lnTo>
                    <a:pt x="156" y="223"/>
                  </a:lnTo>
                  <a:lnTo>
                    <a:pt x="267" y="334"/>
                  </a:lnTo>
                  <a:lnTo>
                    <a:pt x="312" y="400"/>
                  </a:lnTo>
                  <a:lnTo>
                    <a:pt x="334" y="445"/>
                  </a:lnTo>
                  <a:lnTo>
                    <a:pt x="356" y="512"/>
                  </a:lnTo>
                  <a:lnTo>
                    <a:pt x="334" y="578"/>
                  </a:lnTo>
                  <a:lnTo>
                    <a:pt x="312" y="712"/>
                  </a:lnTo>
                  <a:lnTo>
                    <a:pt x="245" y="1312"/>
                  </a:lnTo>
                  <a:lnTo>
                    <a:pt x="245" y="1357"/>
                  </a:lnTo>
                  <a:lnTo>
                    <a:pt x="312" y="1357"/>
                  </a:lnTo>
                  <a:lnTo>
                    <a:pt x="312" y="1335"/>
                  </a:lnTo>
                  <a:lnTo>
                    <a:pt x="401" y="712"/>
                  </a:lnTo>
                  <a:lnTo>
                    <a:pt x="423" y="578"/>
                  </a:lnTo>
                  <a:lnTo>
                    <a:pt x="423" y="489"/>
                  </a:lnTo>
                  <a:lnTo>
                    <a:pt x="423" y="445"/>
                  </a:lnTo>
                  <a:lnTo>
                    <a:pt x="356" y="334"/>
                  </a:lnTo>
                  <a:lnTo>
                    <a:pt x="267" y="223"/>
                  </a:lnTo>
                  <a:lnTo>
                    <a:pt x="89" y="0"/>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3873375" y="5400675"/>
              <a:ext cx="23925" cy="5025"/>
            </a:xfrm>
            <a:custGeom>
              <a:avLst/>
              <a:gdLst/>
              <a:ahLst/>
              <a:cxnLst/>
              <a:rect l="l" t="t" r="r" b="b"/>
              <a:pathLst>
                <a:path w="957" h="201" extrusionOk="0">
                  <a:moveTo>
                    <a:pt x="0" y="1"/>
                  </a:moveTo>
                  <a:lnTo>
                    <a:pt x="0" y="23"/>
                  </a:lnTo>
                  <a:lnTo>
                    <a:pt x="0" y="67"/>
                  </a:lnTo>
                  <a:lnTo>
                    <a:pt x="22" y="67"/>
                  </a:lnTo>
                  <a:lnTo>
                    <a:pt x="912" y="201"/>
                  </a:lnTo>
                  <a:lnTo>
                    <a:pt x="934" y="201"/>
                  </a:lnTo>
                  <a:lnTo>
                    <a:pt x="957" y="179"/>
                  </a:lnTo>
                  <a:lnTo>
                    <a:pt x="934" y="134"/>
                  </a:lnTo>
                  <a:lnTo>
                    <a:pt x="912" y="134"/>
                  </a:lnTo>
                  <a:lnTo>
                    <a:pt x="45"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2" name="Google Shape;52;p2"/>
          <p:cNvGrpSpPr/>
          <p:nvPr/>
        </p:nvGrpSpPr>
        <p:grpSpPr>
          <a:xfrm rot="-4077480">
            <a:off x="1863401" y="6091018"/>
            <a:ext cx="220076" cy="465365"/>
            <a:chOff x="3422400" y="4860725"/>
            <a:chExt cx="24475" cy="51750"/>
          </a:xfrm>
        </p:grpSpPr>
        <p:sp>
          <p:nvSpPr>
            <p:cNvPr id="53" name="Google Shape;53;p2"/>
            <p:cNvSpPr/>
            <p:nvPr/>
          </p:nvSpPr>
          <p:spPr>
            <a:xfrm>
              <a:off x="3423500" y="4863525"/>
              <a:ext cx="22275" cy="47850"/>
            </a:xfrm>
            <a:custGeom>
              <a:avLst/>
              <a:gdLst/>
              <a:ahLst/>
              <a:cxnLst/>
              <a:rect l="l" t="t" r="r" b="b"/>
              <a:pathLst>
                <a:path w="891" h="1914" extrusionOk="0">
                  <a:moveTo>
                    <a:pt x="379" y="0"/>
                  </a:moveTo>
                  <a:lnTo>
                    <a:pt x="379" y="45"/>
                  </a:lnTo>
                  <a:lnTo>
                    <a:pt x="334" y="89"/>
                  </a:lnTo>
                  <a:lnTo>
                    <a:pt x="290" y="111"/>
                  </a:lnTo>
                  <a:lnTo>
                    <a:pt x="223" y="156"/>
                  </a:lnTo>
                  <a:lnTo>
                    <a:pt x="68" y="156"/>
                  </a:lnTo>
                  <a:lnTo>
                    <a:pt x="23" y="134"/>
                  </a:lnTo>
                  <a:lnTo>
                    <a:pt x="1" y="89"/>
                  </a:lnTo>
                  <a:lnTo>
                    <a:pt x="446" y="1869"/>
                  </a:lnTo>
                  <a:lnTo>
                    <a:pt x="557" y="1913"/>
                  </a:lnTo>
                  <a:lnTo>
                    <a:pt x="668" y="1891"/>
                  </a:lnTo>
                  <a:lnTo>
                    <a:pt x="779" y="1846"/>
                  </a:lnTo>
                  <a:lnTo>
                    <a:pt x="891" y="1757"/>
                  </a:lnTo>
                  <a:lnTo>
                    <a:pt x="379" y="0"/>
                  </a:lnTo>
                  <a:close/>
                </a:path>
              </a:pathLst>
            </a:custGeom>
            <a:solidFill>
              <a:srgbClr val="F0838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3423500" y="4861300"/>
              <a:ext cx="9475" cy="6125"/>
            </a:xfrm>
            <a:custGeom>
              <a:avLst/>
              <a:gdLst/>
              <a:ahLst/>
              <a:cxnLst/>
              <a:rect l="l" t="t" r="r" b="b"/>
              <a:pathLst>
                <a:path w="379" h="245" extrusionOk="0">
                  <a:moveTo>
                    <a:pt x="223" y="0"/>
                  </a:moveTo>
                  <a:lnTo>
                    <a:pt x="156" y="22"/>
                  </a:lnTo>
                  <a:lnTo>
                    <a:pt x="90" y="45"/>
                  </a:lnTo>
                  <a:lnTo>
                    <a:pt x="23" y="89"/>
                  </a:lnTo>
                  <a:lnTo>
                    <a:pt x="1" y="134"/>
                  </a:lnTo>
                  <a:lnTo>
                    <a:pt x="1" y="178"/>
                  </a:lnTo>
                  <a:lnTo>
                    <a:pt x="23" y="223"/>
                  </a:lnTo>
                  <a:lnTo>
                    <a:pt x="68" y="245"/>
                  </a:lnTo>
                  <a:lnTo>
                    <a:pt x="223" y="245"/>
                  </a:lnTo>
                  <a:lnTo>
                    <a:pt x="290" y="200"/>
                  </a:lnTo>
                  <a:lnTo>
                    <a:pt x="334" y="178"/>
                  </a:lnTo>
                  <a:lnTo>
                    <a:pt x="379" y="134"/>
                  </a:lnTo>
                  <a:lnTo>
                    <a:pt x="379" y="89"/>
                  </a:lnTo>
                  <a:lnTo>
                    <a:pt x="379" y="67"/>
                  </a:lnTo>
                  <a:lnTo>
                    <a:pt x="357" y="22"/>
                  </a:lnTo>
                  <a:lnTo>
                    <a:pt x="290" y="0"/>
                  </a:lnTo>
                  <a:close/>
                </a:path>
              </a:pathLst>
            </a:custGeom>
            <a:solidFill>
              <a:srgbClr val="F4A6A9"/>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a:off x="3422400" y="4860725"/>
              <a:ext cx="24475" cy="51750"/>
            </a:xfrm>
            <a:custGeom>
              <a:avLst/>
              <a:gdLst/>
              <a:ahLst/>
              <a:cxnLst/>
              <a:rect l="l" t="t" r="r" b="b"/>
              <a:pathLst>
                <a:path w="979" h="2070" extrusionOk="0">
                  <a:moveTo>
                    <a:pt x="312" y="90"/>
                  </a:moveTo>
                  <a:lnTo>
                    <a:pt x="356" y="112"/>
                  </a:lnTo>
                  <a:lnTo>
                    <a:pt x="365" y="117"/>
                  </a:lnTo>
                  <a:lnTo>
                    <a:pt x="365" y="117"/>
                  </a:lnTo>
                  <a:lnTo>
                    <a:pt x="334" y="179"/>
                  </a:lnTo>
                  <a:lnTo>
                    <a:pt x="245" y="223"/>
                  </a:lnTo>
                  <a:lnTo>
                    <a:pt x="200" y="246"/>
                  </a:lnTo>
                  <a:lnTo>
                    <a:pt x="156" y="246"/>
                  </a:lnTo>
                  <a:lnTo>
                    <a:pt x="112" y="223"/>
                  </a:lnTo>
                  <a:lnTo>
                    <a:pt x="89" y="201"/>
                  </a:lnTo>
                  <a:lnTo>
                    <a:pt x="89" y="201"/>
                  </a:lnTo>
                  <a:lnTo>
                    <a:pt x="89" y="179"/>
                  </a:lnTo>
                  <a:lnTo>
                    <a:pt x="134" y="134"/>
                  </a:lnTo>
                  <a:lnTo>
                    <a:pt x="223" y="90"/>
                  </a:lnTo>
                  <a:close/>
                  <a:moveTo>
                    <a:pt x="423" y="223"/>
                  </a:moveTo>
                  <a:lnTo>
                    <a:pt x="534" y="624"/>
                  </a:lnTo>
                  <a:lnTo>
                    <a:pt x="823" y="1625"/>
                  </a:lnTo>
                  <a:lnTo>
                    <a:pt x="868" y="1736"/>
                  </a:lnTo>
                  <a:lnTo>
                    <a:pt x="890" y="1803"/>
                  </a:lnTo>
                  <a:lnTo>
                    <a:pt x="890" y="1869"/>
                  </a:lnTo>
                  <a:lnTo>
                    <a:pt x="868" y="1892"/>
                  </a:lnTo>
                  <a:lnTo>
                    <a:pt x="846" y="1914"/>
                  </a:lnTo>
                  <a:lnTo>
                    <a:pt x="734" y="1958"/>
                  </a:lnTo>
                  <a:lnTo>
                    <a:pt x="601" y="2003"/>
                  </a:lnTo>
                  <a:lnTo>
                    <a:pt x="556" y="2003"/>
                  </a:lnTo>
                  <a:lnTo>
                    <a:pt x="512" y="1981"/>
                  </a:lnTo>
                  <a:lnTo>
                    <a:pt x="512" y="1936"/>
                  </a:lnTo>
                  <a:lnTo>
                    <a:pt x="490" y="1892"/>
                  </a:lnTo>
                  <a:lnTo>
                    <a:pt x="267" y="980"/>
                  </a:lnTo>
                  <a:lnTo>
                    <a:pt x="108" y="281"/>
                  </a:lnTo>
                  <a:lnTo>
                    <a:pt x="134" y="290"/>
                  </a:lnTo>
                  <a:lnTo>
                    <a:pt x="200" y="312"/>
                  </a:lnTo>
                  <a:lnTo>
                    <a:pt x="267" y="312"/>
                  </a:lnTo>
                  <a:lnTo>
                    <a:pt x="334" y="290"/>
                  </a:lnTo>
                  <a:lnTo>
                    <a:pt x="401" y="246"/>
                  </a:lnTo>
                  <a:lnTo>
                    <a:pt x="423" y="223"/>
                  </a:lnTo>
                  <a:close/>
                  <a:moveTo>
                    <a:pt x="200" y="1"/>
                  </a:moveTo>
                  <a:lnTo>
                    <a:pt x="134" y="23"/>
                  </a:lnTo>
                  <a:lnTo>
                    <a:pt x="67" y="45"/>
                  </a:lnTo>
                  <a:lnTo>
                    <a:pt x="23" y="112"/>
                  </a:lnTo>
                  <a:lnTo>
                    <a:pt x="6" y="179"/>
                  </a:lnTo>
                  <a:lnTo>
                    <a:pt x="0" y="179"/>
                  </a:lnTo>
                  <a:lnTo>
                    <a:pt x="0" y="201"/>
                  </a:lnTo>
                  <a:lnTo>
                    <a:pt x="312" y="1447"/>
                  </a:lnTo>
                  <a:lnTo>
                    <a:pt x="356" y="1714"/>
                  </a:lnTo>
                  <a:lnTo>
                    <a:pt x="401" y="1847"/>
                  </a:lnTo>
                  <a:lnTo>
                    <a:pt x="445" y="1958"/>
                  </a:lnTo>
                  <a:lnTo>
                    <a:pt x="490" y="2025"/>
                  </a:lnTo>
                  <a:lnTo>
                    <a:pt x="556" y="2047"/>
                  </a:lnTo>
                  <a:lnTo>
                    <a:pt x="623" y="2070"/>
                  </a:lnTo>
                  <a:lnTo>
                    <a:pt x="712" y="2047"/>
                  </a:lnTo>
                  <a:lnTo>
                    <a:pt x="846" y="1981"/>
                  </a:lnTo>
                  <a:lnTo>
                    <a:pt x="979" y="1914"/>
                  </a:lnTo>
                  <a:lnTo>
                    <a:pt x="979" y="1869"/>
                  </a:lnTo>
                  <a:lnTo>
                    <a:pt x="601" y="579"/>
                  </a:lnTo>
                  <a:lnTo>
                    <a:pt x="534" y="335"/>
                  </a:lnTo>
                  <a:lnTo>
                    <a:pt x="467" y="112"/>
                  </a:lnTo>
                  <a:lnTo>
                    <a:pt x="423" y="45"/>
                  </a:lnTo>
                  <a:lnTo>
                    <a:pt x="356"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 name="Google Shape;56;p2"/>
          <p:cNvGrpSpPr/>
          <p:nvPr/>
        </p:nvGrpSpPr>
        <p:grpSpPr>
          <a:xfrm rot="10800000">
            <a:off x="1897880" y="543405"/>
            <a:ext cx="332523" cy="353200"/>
            <a:chOff x="3861700" y="5390125"/>
            <a:chExt cx="35600" cy="37825"/>
          </a:xfrm>
        </p:grpSpPr>
        <p:sp>
          <p:nvSpPr>
            <p:cNvPr id="57" name="Google Shape;57;p2"/>
            <p:cNvSpPr/>
            <p:nvPr/>
          </p:nvSpPr>
          <p:spPr>
            <a:xfrm>
              <a:off x="3871150" y="5401225"/>
              <a:ext cx="25050" cy="25625"/>
            </a:xfrm>
            <a:custGeom>
              <a:avLst/>
              <a:gdLst/>
              <a:ahLst/>
              <a:cxnLst/>
              <a:rect l="l" t="t" r="r" b="b"/>
              <a:pathLst>
                <a:path w="1002" h="1025" extrusionOk="0">
                  <a:moveTo>
                    <a:pt x="134" y="1"/>
                  </a:moveTo>
                  <a:lnTo>
                    <a:pt x="111" y="112"/>
                  </a:lnTo>
                  <a:lnTo>
                    <a:pt x="67" y="513"/>
                  </a:lnTo>
                  <a:lnTo>
                    <a:pt x="0" y="891"/>
                  </a:lnTo>
                  <a:lnTo>
                    <a:pt x="890" y="1024"/>
                  </a:lnTo>
                  <a:lnTo>
                    <a:pt x="979" y="246"/>
                  </a:lnTo>
                  <a:lnTo>
                    <a:pt x="1001" y="134"/>
                  </a:lnTo>
                  <a:lnTo>
                    <a:pt x="134" y="1"/>
                  </a:lnTo>
                  <a:close/>
                </a:path>
              </a:pathLst>
            </a:custGeom>
            <a:solidFill>
              <a:srgbClr val="A3C84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3865575" y="5390675"/>
              <a:ext cx="30625" cy="13925"/>
            </a:xfrm>
            <a:custGeom>
              <a:avLst/>
              <a:gdLst/>
              <a:ahLst/>
              <a:cxnLst/>
              <a:rect l="l" t="t" r="r" b="b"/>
              <a:pathLst>
                <a:path w="1225" h="557" extrusionOk="0">
                  <a:moveTo>
                    <a:pt x="1" y="0"/>
                  </a:moveTo>
                  <a:lnTo>
                    <a:pt x="357" y="423"/>
                  </a:lnTo>
                  <a:lnTo>
                    <a:pt x="1224" y="556"/>
                  </a:lnTo>
                  <a:lnTo>
                    <a:pt x="890" y="134"/>
                  </a:lnTo>
                  <a:lnTo>
                    <a:pt x="1" y="0"/>
                  </a:lnTo>
                  <a:close/>
                </a:path>
              </a:pathLst>
            </a:custGeom>
            <a:solidFill>
              <a:srgbClr val="69C5D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3862800" y="5390675"/>
              <a:ext cx="11700" cy="32825"/>
            </a:xfrm>
            <a:custGeom>
              <a:avLst/>
              <a:gdLst/>
              <a:ahLst/>
              <a:cxnLst/>
              <a:rect l="l" t="t" r="r" b="b"/>
              <a:pathLst>
                <a:path w="468" h="1313" extrusionOk="0">
                  <a:moveTo>
                    <a:pt x="112" y="0"/>
                  </a:moveTo>
                  <a:lnTo>
                    <a:pt x="112" y="112"/>
                  </a:lnTo>
                  <a:lnTo>
                    <a:pt x="1" y="890"/>
                  </a:lnTo>
                  <a:lnTo>
                    <a:pt x="334" y="1313"/>
                  </a:lnTo>
                  <a:lnTo>
                    <a:pt x="401" y="935"/>
                  </a:lnTo>
                  <a:lnTo>
                    <a:pt x="445" y="534"/>
                  </a:lnTo>
                  <a:lnTo>
                    <a:pt x="468" y="423"/>
                  </a:lnTo>
                  <a:lnTo>
                    <a:pt x="112" y="0"/>
                  </a:lnTo>
                  <a:close/>
                </a:path>
              </a:pathLst>
            </a:custGeom>
            <a:solidFill>
              <a:srgbClr val="F8D35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3861700" y="5390125"/>
              <a:ext cx="35600" cy="37825"/>
            </a:xfrm>
            <a:custGeom>
              <a:avLst/>
              <a:gdLst/>
              <a:ahLst/>
              <a:cxnLst/>
              <a:rect l="l" t="t" r="r" b="b"/>
              <a:pathLst>
                <a:path w="1424" h="1513" extrusionOk="0">
                  <a:moveTo>
                    <a:pt x="245" y="89"/>
                  </a:moveTo>
                  <a:lnTo>
                    <a:pt x="556" y="134"/>
                  </a:lnTo>
                  <a:lnTo>
                    <a:pt x="890" y="178"/>
                  </a:lnTo>
                  <a:lnTo>
                    <a:pt x="1023" y="200"/>
                  </a:lnTo>
                  <a:lnTo>
                    <a:pt x="1134" y="356"/>
                  </a:lnTo>
                  <a:lnTo>
                    <a:pt x="1223" y="467"/>
                  </a:lnTo>
                  <a:lnTo>
                    <a:pt x="1290" y="512"/>
                  </a:lnTo>
                  <a:lnTo>
                    <a:pt x="1312" y="578"/>
                  </a:lnTo>
                  <a:lnTo>
                    <a:pt x="1335" y="623"/>
                  </a:lnTo>
                  <a:lnTo>
                    <a:pt x="1335" y="690"/>
                  </a:lnTo>
                  <a:lnTo>
                    <a:pt x="1312" y="801"/>
                  </a:lnTo>
                  <a:lnTo>
                    <a:pt x="1246" y="1223"/>
                  </a:lnTo>
                  <a:lnTo>
                    <a:pt x="1246" y="1335"/>
                  </a:lnTo>
                  <a:lnTo>
                    <a:pt x="1246" y="1401"/>
                  </a:lnTo>
                  <a:lnTo>
                    <a:pt x="1246" y="1424"/>
                  </a:lnTo>
                  <a:lnTo>
                    <a:pt x="1201" y="1424"/>
                  </a:lnTo>
                  <a:lnTo>
                    <a:pt x="1179" y="1401"/>
                  </a:lnTo>
                  <a:lnTo>
                    <a:pt x="1023" y="1401"/>
                  </a:lnTo>
                  <a:lnTo>
                    <a:pt x="868" y="1357"/>
                  </a:lnTo>
                  <a:lnTo>
                    <a:pt x="406" y="1294"/>
                  </a:lnTo>
                  <a:lnTo>
                    <a:pt x="406" y="1294"/>
                  </a:lnTo>
                  <a:lnTo>
                    <a:pt x="245" y="1112"/>
                  </a:lnTo>
                  <a:lnTo>
                    <a:pt x="156" y="1023"/>
                  </a:lnTo>
                  <a:lnTo>
                    <a:pt x="111" y="912"/>
                  </a:lnTo>
                  <a:lnTo>
                    <a:pt x="89" y="823"/>
                  </a:lnTo>
                  <a:lnTo>
                    <a:pt x="111" y="712"/>
                  </a:lnTo>
                  <a:lnTo>
                    <a:pt x="134" y="489"/>
                  </a:lnTo>
                  <a:lnTo>
                    <a:pt x="156" y="334"/>
                  </a:lnTo>
                  <a:lnTo>
                    <a:pt x="178" y="178"/>
                  </a:lnTo>
                  <a:lnTo>
                    <a:pt x="178" y="89"/>
                  </a:lnTo>
                  <a:close/>
                  <a:moveTo>
                    <a:pt x="134" y="0"/>
                  </a:moveTo>
                  <a:lnTo>
                    <a:pt x="111" y="22"/>
                  </a:lnTo>
                  <a:lnTo>
                    <a:pt x="67" y="400"/>
                  </a:lnTo>
                  <a:lnTo>
                    <a:pt x="22" y="667"/>
                  </a:lnTo>
                  <a:lnTo>
                    <a:pt x="0" y="801"/>
                  </a:lnTo>
                  <a:lnTo>
                    <a:pt x="22" y="912"/>
                  </a:lnTo>
                  <a:lnTo>
                    <a:pt x="45" y="979"/>
                  </a:lnTo>
                  <a:lnTo>
                    <a:pt x="89" y="1023"/>
                  </a:lnTo>
                  <a:lnTo>
                    <a:pt x="178" y="1112"/>
                  </a:lnTo>
                  <a:lnTo>
                    <a:pt x="356" y="1357"/>
                  </a:lnTo>
                  <a:lnTo>
                    <a:pt x="378" y="1357"/>
                  </a:lnTo>
                  <a:lnTo>
                    <a:pt x="1246" y="1513"/>
                  </a:lnTo>
                  <a:lnTo>
                    <a:pt x="1290" y="1490"/>
                  </a:lnTo>
                  <a:lnTo>
                    <a:pt x="1290" y="1468"/>
                  </a:lnTo>
                  <a:lnTo>
                    <a:pt x="1379" y="890"/>
                  </a:lnTo>
                  <a:lnTo>
                    <a:pt x="1401" y="734"/>
                  </a:lnTo>
                  <a:lnTo>
                    <a:pt x="1424" y="645"/>
                  </a:lnTo>
                  <a:lnTo>
                    <a:pt x="1424" y="578"/>
                  </a:lnTo>
                  <a:lnTo>
                    <a:pt x="1357" y="512"/>
                  </a:lnTo>
                  <a:lnTo>
                    <a:pt x="1290" y="445"/>
                  </a:lnTo>
                  <a:lnTo>
                    <a:pt x="1201" y="312"/>
                  </a:lnTo>
                  <a:lnTo>
                    <a:pt x="1090" y="178"/>
                  </a:lnTo>
                  <a:lnTo>
                    <a:pt x="1023" y="134"/>
                  </a:lnTo>
                  <a:lnTo>
                    <a:pt x="934" y="111"/>
                  </a:lnTo>
                  <a:lnTo>
                    <a:pt x="756" y="89"/>
                  </a:lnTo>
                  <a:lnTo>
                    <a:pt x="156" y="0"/>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3864475" y="5390125"/>
              <a:ext cx="10575" cy="33925"/>
            </a:xfrm>
            <a:custGeom>
              <a:avLst/>
              <a:gdLst/>
              <a:ahLst/>
              <a:cxnLst/>
              <a:rect l="l" t="t" r="r" b="b"/>
              <a:pathLst>
                <a:path w="423" h="1357" extrusionOk="0">
                  <a:moveTo>
                    <a:pt x="23" y="0"/>
                  </a:moveTo>
                  <a:lnTo>
                    <a:pt x="0" y="22"/>
                  </a:lnTo>
                  <a:lnTo>
                    <a:pt x="23" y="45"/>
                  </a:lnTo>
                  <a:lnTo>
                    <a:pt x="156" y="223"/>
                  </a:lnTo>
                  <a:lnTo>
                    <a:pt x="267" y="334"/>
                  </a:lnTo>
                  <a:lnTo>
                    <a:pt x="312" y="400"/>
                  </a:lnTo>
                  <a:lnTo>
                    <a:pt x="334" y="445"/>
                  </a:lnTo>
                  <a:lnTo>
                    <a:pt x="356" y="512"/>
                  </a:lnTo>
                  <a:lnTo>
                    <a:pt x="334" y="578"/>
                  </a:lnTo>
                  <a:lnTo>
                    <a:pt x="312" y="712"/>
                  </a:lnTo>
                  <a:lnTo>
                    <a:pt x="245" y="1312"/>
                  </a:lnTo>
                  <a:lnTo>
                    <a:pt x="245" y="1357"/>
                  </a:lnTo>
                  <a:lnTo>
                    <a:pt x="312" y="1357"/>
                  </a:lnTo>
                  <a:lnTo>
                    <a:pt x="312" y="1335"/>
                  </a:lnTo>
                  <a:lnTo>
                    <a:pt x="401" y="712"/>
                  </a:lnTo>
                  <a:lnTo>
                    <a:pt x="423" y="578"/>
                  </a:lnTo>
                  <a:lnTo>
                    <a:pt x="423" y="489"/>
                  </a:lnTo>
                  <a:lnTo>
                    <a:pt x="423" y="445"/>
                  </a:lnTo>
                  <a:lnTo>
                    <a:pt x="356" y="334"/>
                  </a:lnTo>
                  <a:lnTo>
                    <a:pt x="267" y="223"/>
                  </a:lnTo>
                  <a:lnTo>
                    <a:pt x="89" y="0"/>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3873375" y="5400675"/>
              <a:ext cx="23925" cy="5025"/>
            </a:xfrm>
            <a:custGeom>
              <a:avLst/>
              <a:gdLst/>
              <a:ahLst/>
              <a:cxnLst/>
              <a:rect l="l" t="t" r="r" b="b"/>
              <a:pathLst>
                <a:path w="957" h="201" extrusionOk="0">
                  <a:moveTo>
                    <a:pt x="0" y="1"/>
                  </a:moveTo>
                  <a:lnTo>
                    <a:pt x="0" y="23"/>
                  </a:lnTo>
                  <a:lnTo>
                    <a:pt x="0" y="67"/>
                  </a:lnTo>
                  <a:lnTo>
                    <a:pt x="22" y="67"/>
                  </a:lnTo>
                  <a:lnTo>
                    <a:pt x="912" y="201"/>
                  </a:lnTo>
                  <a:lnTo>
                    <a:pt x="934" y="201"/>
                  </a:lnTo>
                  <a:lnTo>
                    <a:pt x="957" y="179"/>
                  </a:lnTo>
                  <a:lnTo>
                    <a:pt x="934" y="134"/>
                  </a:lnTo>
                  <a:lnTo>
                    <a:pt x="912" y="134"/>
                  </a:lnTo>
                  <a:lnTo>
                    <a:pt x="45"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3" name="Google Shape;63;p2"/>
          <p:cNvGrpSpPr/>
          <p:nvPr/>
        </p:nvGrpSpPr>
        <p:grpSpPr>
          <a:xfrm rot="-6349521">
            <a:off x="7855840" y="6098859"/>
            <a:ext cx="390865" cy="450628"/>
            <a:chOff x="4505050" y="4336350"/>
            <a:chExt cx="69000" cy="79550"/>
          </a:xfrm>
        </p:grpSpPr>
        <p:sp>
          <p:nvSpPr>
            <p:cNvPr id="64" name="Google Shape;64;p2"/>
            <p:cNvSpPr/>
            <p:nvPr/>
          </p:nvSpPr>
          <p:spPr>
            <a:xfrm>
              <a:off x="4541750" y="4337475"/>
              <a:ext cx="23950" cy="22825"/>
            </a:xfrm>
            <a:custGeom>
              <a:avLst/>
              <a:gdLst/>
              <a:ahLst/>
              <a:cxnLst/>
              <a:rect l="l" t="t" r="r" b="b"/>
              <a:pathLst>
                <a:path w="958" h="913" extrusionOk="0">
                  <a:moveTo>
                    <a:pt x="646" y="0"/>
                  </a:moveTo>
                  <a:lnTo>
                    <a:pt x="513" y="23"/>
                  </a:lnTo>
                  <a:lnTo>
                    <a:pt x="357" y="89"/>
                  </a:lnTo>
                  <a:lnTo>
                    <a:pt x="179" y="223"/>
                  </a:lnTo>
                  <a:lnTo>
                    <a:pt x="1" y="401"/>
                  </a:lnTo>
                  <a:lnTo>
                    <a:pt x="579" y="846"/>
                  </a:lnTo>
                  <a:lnTo>
                    <a:pt x="646" y="912"/>
                  </a:lnTo>
                  <a:lnTo>
                    <a:pt x="779" y="734"/>
                  </a:lnTo>
                  <a:lnTo>
                    <a:pt x="868" y="601"/>
                  </a:lnTo>
                  <a:lnTo>
                    <a:pt x="913" y="467"/>
                  </a:lnTo>
                  <a:lnTo>
                    <a:pt x="957" y="312"/>
                  </a:lnTo>
                  <a:lnTo>
                    <a:pt x="957" y="267"/>
                  </a:lnTo>
                  <a:lnTo>
                    <a:pt x="935" y="201"/>
                  </a:lnTo>
                  <a:lnTo>
                    <a:pt x="935" y="178"/>
                  </a:lnTo>
                  <a:lnTo>
                    <a:pt x="891" y="156"/>
                  </a:lnTo>
                  <a:lnTo>
                    <a:pt x="868" y="134"/>
                  </a:lnTo>
                  <a:lnTo>
                    <a:pt x="779" y="45"/>
                  </a:lnTo>
                  <a:lnTo>
                    <a:pt x="713" y="23"/>
                  </a:lnTo>
                  <a:lnTo>
                    <a:pt x="646" y="0"/>
                  </a:lnTo>
                  <a:close/>
                </a:path>
              </a:pathLst>
            </a:custGeom>
            <a:solidFill>
              <a:srgbClr val="9B8D8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4506175" y="4341925"/>
              <a:ext cx="66750" cy="72875"/>
            </a:xfrm>
            <a:custGeom>
              <a:avLst/>
              <a:gdLst/>
              <a:ahLst/>
              <a:cxnLst/>
              <a:rect l="l" t="t" r="r" b="b"/>
              <a:pathLst>
                <a:path w="2670" h="2915" extrusionOk="0">
                  <a:moveTo>
                    <a:pt x="2358" y="0"/>
                  </a:moveTo>
                  <a:lnTo>
                    <a:pt x="2358" y="23"/>
                  </a:lnTo>
                  <a:lnTo>
                    <a:pt x="2380" y="89"/>
                  </a:lnTo>
                  <a:lnTo>
                    <a:pt x="2380" y="134"/>
                  </a:lnTo>
                  <a:lnTo>
                    <a:pt x="2336" y="289"/>
                  </a:lnTo>
                  <a:lnTo>
                    <a:pt x="2291" y="423"/>
                  </a:lnTo>
                  <a:lnTo>
                    <a:pt x="2202" y="556"/>
                  </a:lnTo>
                  <a:lnTo>
                    <a:pt x="2069" y="734"/>
                  </a:lnTo>
                  <a:lnTo>
                    <a:pt x="2158" y="801"/>
                  </a:lnTo>
                  <a:lnTo>
                    <a:pt x="2358" y="1201"/>
                  </a:lnTo>
                  <a:lnTo>
                    <a:pt x="2558" y="935"/>
                  </a:lnTo>
                  <a:lnTo>
                    <a:pt x="2670" y="712"/>
                  </a:lnTo>
                  <a:lnTo>
                    <a:pt x="2670" y="668"/>
                  </a:lnTo>
                  <a:lnTo>
                    <a:pt x="2670" y="601"/>
                  </a:lnTo>
                  <a:lnTo>
                    <a:pt x="2625" y="445"/>
                  </a:lnTo>
                  <a:lnTo>
                    <a:pt x="2514" y="245"/>
                  </a:lnTo>
                  <a:lnTo>
                    <a:pt x="2358" y="0"/>
                  </a:lnTo>
                  <a:close/>
                  <a:moveTo>
                    <a:pt x="0" y="1824"/>
                  </a:moveTo>
                  <a:lnTo>
                    <a:pt x="245" y="2336"/>
                  </a:lnTo>
                  <a:lnTo>
                    <a:pt x="734" y="2714"/>
                  </a:lnTo>
                  <a:lnTo>
                    <a:pt x="1024" y="2914"/>
                  </a:lnTo>
                  <a:lnTo>
                    <a:pt x="779" y="2425"/>
                  </a:lnTo>
                  <a:lnTo>
                    <a:pt x="757" y="2425"/>
                  </a:lnTo>
                  <a:lnTo>
                    <a:pt x="468" y="2202"/>
                  </a:lnTo>
                  <a:lnTo>
                    <a:pt x="0" y="1824"/>
                  </a:lnTo>
                  <a:close/>
                </a:path>
              </a:pathLst>
            </a:custGeom>
            <a:solidFill>
              <a:srgbClr val="887D7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4557875" y="4341925"/>
              <a:ext cx="15050" cy="30050"/>
            </a:xfrm>
            <a:custGeom>
              <a:avLst/>
              <a:gdLst/>
              <a:ahLst/>
              <a:cxnLst/>
              <a:rect l="l" t="t" r="r" b="b"/>
              <a:pathLst>
                <a:path w="602" h="1202" fill="none" extrusionOk="0">
                  <a:moveTo>
                    <a:pt x="290" y="0"/>
                  </a:moveTo>
                  <a:lnTo>
                    <a:pt x="290" y="0"/>
                  </a:lnTo>
                  <a:lnTo>
                    <a:pt x="290" y="23"/>
                  </a:lnTo>
                  <a:lnTo>
                    <a:pt x="290" y="23"/>
                  </a:lnTo>
                  <a:lnTo>
                    <a:pt x="312" y="89"/>
                  </a:lnTo>
                  <a:lnTo>
                    <a:pt x="312" y="134"/>
                  </a:lnTo>
                  <a:lnTo>
                    <a:pt x="268" y="289"/>
                  </a:lnTo>
                  <a:lnTo>
                    <a:pt x="268" y="289"/>
                  </a:lnTo>
                  <a:lnTo>
                    <a:pt x="223" y="423"/>
                  </a:lnTo>
                  <a:lnTo>
                    <a:pt x="134" y="556"/>
                  </a:lnTo>
                  <a:lnTo>
                    <a:pt x="134" y="556"/>
                  </a:lnTo>
                  <a:lnTo>
                    <a:pt x="1" y="734"/>
                  </a:lnTo>
                  <a:lnTo>
                    <a:pt x="1" y="734"/>
                  </a:lnTo>
                  <a:lnTo>
                    <a:pt x="90" y="801"/>
                  </a:lnTo>
                  <a:lnTo>
                    <a:pt x="90" y="801"/>
                  </a:lnTo>
                  <a:lnTo>
                    <a:pt x="290" y="1201"/>
                  </a:lnTo>
                  <a:lnTo>
                    <a:pt x="290" y="1201"/>
                  </a:lnTo>
                  <a:lnTo>
                    <a:pt x="490" y="935"/>
                  </a:lnTo>
                  <a:lnTo>
                    <a:pt x="602" y="712"/>
                  </a:lnTo>
                  <a:lnTo>
                    <a:pt x="602" y="712"/>
                  </a:lnTo>
                  <a:lnTo>
                    <a:pt x="602" y="668"/>
                  </a:lnTo>
                  <a:lnTo>
                    <a:pt x="602" y="601"/>
                  </a:lnTo>
                  <a:lnTo>
                    <a:pt x="557" y="445"/>
                  </a:lnTo>
                  <a:lnTo>
                    <a:pt x="446" y="245"/>
                  </a:lnTo>
                  <a:lnTo>
                    <a:pt x="290" y="0"/>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4506175" y="4387525"/>
              <a:ext cx="25600" cy="27275"/>
            </a:xfrm>
            <a:custGeom>
              <a:avLst/>
              <a:gdLst/>
              <a:ahLst/>
              <a:cxnLst/>
              <a:rect l="l" t="t" r="r" b="b"/>
              <a:pathLst>
                <a:path w="1024" h="1091" fill="none" extrusionOk="0">
                  <a:moveTo>
                    <a:pt x="779" y="601"/>
                  </a:moveTo>
                  <a:lnTo>
                    <a:pt x="779" y="601"/>
                  </a:lnTo>
                  <a:lnTo>
                    <a:pt x="779" y="601"/>
                  </a:lnTo>
                  <a:lnTo>
                    <a:pt x="779" y="601"/>
                  </a:lnTo>
                  <a:lnTo>
                    <a:pt x="757" y="601"/>
                  </a:lnTo>
                  <a:lnTo>
                    <a:pt x="757" y="601"/>
                  </a:lnTo>
                  <a:lnTo>
                    <a:pt x="468" y="378"/>
                  </a:lnTo>
                  <a:lnTo>
                    <a:pt x="0" y="0"/>
                  </a:lnTo>
                  <a:lnTo>
                    <a:pt x="0" y="0"/>
                  </a:lnTo>
                  <a:lnTo>
                    <a:pt x="245" y="512"/>
                  </a:lnTo>
                  <a:lnTo>
                    <a:pt x="245" y="512"/>
                  </a:lnTo>
                  <a:lnTo>
                    <a:pt x="734" y="890"/>
                  </a:lnTo>
                  <a:lnTo>
                    <a:pt x="1024" y="1090"/>
                  </a:lnTo>
                  <a:lnTo>
                    <a:pt x="1024" y="1090"/>
                  </a:lnTo>
                  <a:lnTo>
                    <a:pt x="779" y="601"/>
                  </a:lnTo>
                  <a:lnTo>
                    <a:pt x="779" y="601"/>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4525625" y="4361950"/>
              <a:ext cx="41175" cy="52850"/>
            </a:xfrm>
            <a:custGeom>
              <a:avLst/>
              <a:gdLst/>
              <a:ahLst/>
              <a:cxnLst/>
              <a:rect l="l" t="t" r="r" b="b"/>
              <a:pathLst>
                <a:path w="1647" h="2114" extrusionOk="0">
                  <a:moveTo>
                    <a:pt x="1380" y="0"/>
                  </a:moveTo>
                  <a:lnTo>
                    <a:pt x="1113" y="356"/>
                  </a:lnTo>
                  <a:lnTo>
                    <a:pt x="624" y="934"/>
                  </a:lnTo>
                  <a:lnTo>
                    <a:pt x="1" y="1624"/>
                  </a:lnTo>
                  <a:lnTo>
                    <a:pt x="246" y="2113"/>
                  </a:lnTo>
                  <a:lnTo>
                    <a:pt x="268" y="2113"/>
                  </a:lnTo>
                  <a:lnTo>
                    <a:pt x="868" y="1446"/>
                  </a:lnTo>
                  <a:lnTo>
                    <a:pt x="1358" y="868"/>
                  </a:lnTo>
                  <a:lnTo>
                    <a:pt x="1647" y="512"/>
                  </a:lnTo>
                  <a:lnTo>
                    <a:pt x="1580" y="400"/>
                  </a:lnTo>
                  <a:lnTo>
                    <a:pt x="1380" y="0"/>
                  </a:lnTo>
                  <a:close/>
                </a:path>
              </a:pathLst>
            </a:custGeom>
            <a:solidFill>
              <a:srgbClr val="548DC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4506175" y="4346375"/>
              <a:ext cx="53950" cy="56175"/>
            </a:xfrm>
            <a:custGeom>
              <a:avLst/>
              <a:gdLst/>
              <a:ahLst/>
              <a:cxnLst/>
              <a:rect l="l" t="t" r="r" b="b"/>
              <a:pathLst>
                <a:path w="2158" h="2247" extrusionOk="0">
                  <a:moveTo>
                    <a:pt x="1357" y="0"/>
                  </a:moveTo>
                  <a:lnTo>
                    <a:pt x="912" y="556"/>
                  </a:lnTo>
                  <a:lnTo>
                    <a:pt x="0" y="1624"/>
                  </a:lnTo>
                  <a:lnTo>
                    <a:pt x="0" y="1646"/>
                  </a:lnTo>
                  <a:lnTo>
                    <a:pt x="468" y="2024"/>
                  </a:lnTo>
                  <a:lnTo>
                    <a:pt x="757" y="2247"/>
                  </a:lnTo>
                  <a:lnTo>
                    <a:pt x="779" y="2247"/>
                  </a:lnTo>
                  <a:lnTo>
                    <a:pt x="1402" y="1557"/>
                  </a:lnTo>
                  <a:lnTo>
                    <a:pt x="1891" y="979"/>
                  </a:lnTo>
                  <a:lnTo>
                    <a:pt x="2158" y="623"/>
                  </a:lnTo>
                  <a:lnTo>
                    <a:pt x="2069" y="556"/>
                  </a:lnTo>
                  <a:lnTo>
                    <a:pt x="2002" y="490"/>
                  </a:lnTo>
                  <a:lnTo>
                    <a:pt x="1424" y="45"/>
                  </a:lnTo>
                  <a:lnTo>
                    <a:pt x="1357" y="0"/>
                  </a:lnTo>
                  <a:close/>
                </a:path>
              </a:pathLst>
            </a:custGeom>
            <a:solidFill>
              <a:srgbClr val="7AAAD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4539525" y="4345250"/>
              <a:ext cx="3375" cy="3375"/>
            </a:xfrm>
            <a:custGeom>
              <a:avLst/>
              <a:gdLst/>
              <a:ahLst/>
              <a:cxnLst/>
              <a:rect l="l" t="t" r="r" b="b"/>
              <a:pathLst>
                <a:path w="135" h="135" extrusionOk="0">
                  <a:moveTo>
                    <a:pt x="23" y="1"/>
                  </a:moveTo>
                  <a:lnTo>
                    <a:pt x="1" y="23"/>
                  </a:lnTo>
                  <a:lnTo>
                    <a:pt x="23" y="68"/>
                  </a:lnTo>
                  <a:lnTo>
                    <a:pt x="90" y="112"/>
                  </a:lnTo>
                  <a:lnTo>
                    <a:pt x="112" y="134"/>
                  </a:lnTo>
                  <a:lnTo>
                    <a:pt x="134" y="112"/>
                  </a:lnTo>
                  <a:lnTo>
                    <a:pt x="134" y="90"/>
                  </a:lnTo>
                  <a:lnTo>
                    <a:pt x="112" y="68"/>
                  </a:lnTo>
                  <a:lnTo>
                    <a:pt x="45" y="23"/>
                  </a:lnTo>
                  <a:lnTo>
                    <a:pt x="23"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4527850" y="4345250"/>
              <a:ext cx="13375" cy="15600"/>
            </a:xfrm>
            <a:custGeom>
              <a:avLst/>
              <a:gdLst/>
              <a:ahLst/>
              <a:cxnLst/>
              <a:rect l="l" t="t" r="r" b="b"/>
              <a:pathLst>
                <a:path w="535" h="624" extrusionOk="0">
                  <a:moveTo>
                    <a:pt x="468" y="1"/>
                  </a:moveTo>
                  <a:lnTo>
                    <a:pt x="1" y="557"/>
                  </a:lnTo>
                  <a:lnTo>
                    <a:pt x="1" y="579"/>
                  </a:lnTo>
                  <a:lnTo>
                    <a:pt x="23" y="624"/>
                  </a:lnTo>
                  <a:lnTo>
                    <a:pt x="68" y="624"/>
                  </a:lnTo>
                  <a:lnTo>
                    <a:pt x="535" y="68"/>
                  </a:lnTo>
                  <a:lnTo>
                    <a:pt x="535" y="45"/>
                  </a:lnTo>
                  <a:lnTo>
                    <a:pt x="512" y="23"/>
                  </a:lnTo>
                  <a:lnTo>
                    <a:pt x="490"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4505050" y="4359150"/>
              <a:ext cx="24500" cy="28950"/>
            </a:xfrm>
            <a:custGeom>
              <a:avLst/>
              <a:gdLst/>
              <a:ahLst/>
              <a:cxnLst/>
              <a:rect l="l" t="t" r="r" b="b"/>
              <a:pathLst>
                <a:path w="980" h="1158" extrusionOk="0">
                  <a:moveTo>
                    <a:pt x="913" y="1"/>
                  </a:moveTo>
                  <a:lnTo>
                    <a:pt x="1" y="1091"/>
                  </a:lnTo>
                  <a:lnTo>
                    <a:pt x="1" y="1113"/>
                  </a:lnTo>
                  <a:lnTo>
                    <a:pt x="23" y="1135"/>
                  </a:lnTo>
                  <a:lnTo>
                    <a:pt x="45" y="1157"/>
                  </a:lnTo>
                  <a:lnTo>
                    <a:pt x="68" y="1157"/>
                  </a:lnTo>
                  <a:lnTo>
                    <a:pt x="980" y="68"/>
                  </a:lnTo>
                  <a:lnTo>
                    <a:pt x="980" y="45"/>
                  </a:lnTo>
                  <a:lnTo>
                    <a:pt x="980" y="23"/>
                  </a:lnTo>
                  <a:lnTo>
                    <a:pt x="935"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4505050" y="4336350"/>
              <a:ext cx="69000" cy="79550"/>
            </a:xfrm>
            <a:custGeom>
              <a:avLst/>
              <a:gdLst/>
              <a:ahLst/>
              <a:cxnLst/>
              <a:rect l="l" t="t" r="r" b="b"/>
              <a:pathLst>
                <a:path w="2760" h="3182" extrusionOk="0">
                  <a:moveTo>
                    <a:pt x="2114" y="90"/>
                  </a:moveTo>
                  <a:lnTo>
                    <a:pt x="2203" y="112"/>
                  </a:lnTo>
                  <a:lnTo>
                    <a:pt x="2270" y="157"/>
                  </a:lnTo>
                  <a:lnTo>
                    <a:pt x="2336" y="223"/>
                  </a:lnTo>
                  <a:lnTo>
                    <a:pt x="2470" y="379"/>
                  </a:lnTo>
                  <a:lnTo>
                    <a:pt x="2559" y="512"/>
                  </a:lnTo>
                  <a:lnTo>
                    <a:pt x="2603" y="601"/>
                  </a:lnTo>
                  <a:lnTo>
                    <a:pt x="2648" y="713"/>
                  </a:lnTo>
                  <a:lnTo>
                    <a:pt x="2670" y="802"/>
                  </a:lnTo>
                  <a:lnTo>
                    <a:pt x="2670" y="913"/>
                  </a:lnTo>
                  <a:lnTo>
                    <a:pt x="2626" y="1046"/>
                  </a:lnTo>
                  <a:lnTo>
                    <a:pt x="2537" y="1158"/>
                  </a:lnTo>
                  <a:lnTo>
                    <a:pt x="2381" y="1380"/>
                  </a:lnTo>
                  <a:lnTo>
                    <a:pt x="2381" y="1424"/>
                  </a:lnTo>
                  <a:lnTo>
                    <a:pt x="2403" y="1469"/>
                  </a:lnTo>
                  <a:lnTo>
                    <a:pt x="2381" y="1536"/>
                  </a:lnTo>
                  <a:lnTo>
                    <a:pt x="2336" y="1647"/>
                  </a:lnTo>
                  <a:lnTo>
                    <a:pt x="2158" y="1869"/>
                  </a:lnTo>
                  <a:lnTo>
                    <a:pt x="1869" y="2203"/>
                  </a:lnTo>
                  <a:lnTo>
                    <a:pt x="1224" y="2937"/>
                  </a:lnTo>
                  <a:lnTo>
                    <a:pt x="1135" y="3026"/>
                  </a:lnTo>
                  <a:lnTo>
                    <a:pt x="1069" y="3093"/>
                  </a:lnTo>
                  <a:lnTo>
                    <a:pt x="1024" y="3093"/>
                  </a:lnTo>
                  <a:lnTo>
                    <a:pt x="980" y="3070"/>
                  </a:lnTo>
                  <a:lnTo>
                    <a:pt x="935" y="3004"/>
                  </a:lnTo>
                  <a:lnTo>
                    <a:pt x="624" y="2781"/>
                  </a:lnTo>
                  <a:lnTo>
                    <a:pt x="401" y="2581"/>
                  </a:lnTo>
                  <a:lnTo>
                    <a:pt x="312" y="2470"/>
                  </a:lnTo>
                  <a:lnTo>
                    <a:pt x="223" y="2336"/>
                  </a:lnTo>
                  <a:lnTo>
                    <a:pt x="131" y="2151"/>
                  </a:lnTo>
                  <a:lnTo>
                    <a:pt x="223" y="2225"/>
                  </a:lnTo>
                  <a:lnTo>
                    <a:pt x="490" y="2448"/>
                  </a:lnTo>
                  <a:lnTo>
                    <a:pt x="646" y="2581"/>
                  </a:lnTo>
                  <a:lnTo>
                    <a:pt x="735" y="2648"/>
                  </a:lnTo>
                  <a:lnTo>
                    <a:pt x="824" y="2692"/>
                  </a:lnTo>
                  <a:lnTo>
                    <a:pt x="868" y="2670"/>
                  </a:lnTo>
                  <a:lnTo>
                    <a:pt x="1580" y="1869"/>
                  </a:lnTo>
                  <a:lnTo>
                    <a:pt x="2247" y="1046"/>
                  </a:lnTo>
                  <a:lnTo>
                    <a:pt x="2247" y="1024"/>
                  </a:lnTo>
                  <a:lnTo>
                    <a:pt x="2225" y="1002"/>
                  </a:lnTo>
                  <a:lnTo>
                    <a:pt x="1529" y="453"/>
                  </a:lnTo>
                  <a:lnTo>
                    <a:pt x="1529" y="453"/>
                  </a:lnTo>
                  <a:lnTo>
                    <a:pt x="1625" y="357"/>
                  </a:lnTo>
                  <a:lnTo>
                    <a:pt x="1736" y="246"/>
                  </a:lnTo>
                  <a:lnTo>
                    <a:pt x="1869" y="157"/>
                  </a:lnTo>
                  <a:lnTo>
                    <a:pt x="2025" y="90"/>
                  </a:lnTo>
                  <a:close/>
                  <a:moveTo>
                    <a:pt x="2047" y="1"/>
                  </a:moveTo>
                  <a:lnTo>
                    <a:pt x="1958" y="23"/>
                  </a:lnTo>
                  <a:lnTo>
                    <a:pt x="1869" y="45"/>
                  </a:lnTo>
                  <a:lnTo>
                    <a:pt x="1714" y="157"/>
                  </a:lnTo>
                  <a:lnTo>
                    <a:pt x="1558" y="290"/>
                  </a:lnTo>
                  <a:lnTo>
                    <a:pt x="1447" y="424"/>
                  </a:lnTo>
                  <a:lnTo>
                    <a:pt x="1447" y="446"/>
                  </a:lnTo>
                  <a:lnTo>
                    <a:pt x="1469" y="468"/>
                  </a:lnTo>
                  <a:lnTo>
                    <a:pt x="2157" y="1010"/>
                  </a:lnTo>
                  <a:lnTo>
                    <a:pt x="2157" y="1010"/>
                  </a:lnTo>
                  <a:lnTo>
                    <a:pt x="1691" y="1602"/>
                  </a:lnTo>
                  <a:lnTo>
                    <a:pt x="1180" y="2203"/>
                  </a:lnTo>
                  <a:lnTo>
                    <a:pt x="1046" y="2359"/>
                  </a:lnTo>
                  <a:lnTo>
                    <a:pt x="913" y="2492"/>
                  </a:lnTo>
                  <a:lnTo>
                    <a:pt x="824" y="2559"/>
                  </a:lnTo>
                  <a:lnTo>
                    <a:pt x="779" y="2559"/>
                  </a:lnTo>
                  <a:lnTo>
                    <a:pt x="713" y="2537"/>
                  </a:lnTo>
                  <a:lnTo>
                    <a:pt x="646" y="2492"/>
                  </a:lnTo>
                  <a:lnTo>
                    <a:pt x="424" y="2314"/>
                  </a:lnTo>
                  <a:lnTo>
                    <a:pt x="223" y="2181"/>
                  </a:lnTo>
                  <a:lnTo>
                    <a:pt x="134" y="2114"/>
                  </a:lnTo>
                  <a:lnTo>
                    <a:pt x="68" y="2025"/>
                  </a:lnTo>
                  <a:lnTo>
                    <a:pt x="45" y="2003"/>
                  </a:lnTo>
                  <a:lnTo>
                    <a:pt x="1" y="2003"/>
                  </a:lnTo>
                  <a:lnTo>
                    <a:pt x="1" y="2047"/>
                  </a:lnTo>
                  <a:lnTo>
                    <a:pt x="201" y="2403"/>
                  </a:lnTo>
                  <a:lnTo>
                    <a:pt x="268" y="2514"/>
                  </a:lnTo>
                  <a:lnTo>
                    <a:pt x="335" y="2603"/>
                  </a:lnTo>
                  <a:lnTo>
                    <a:pt x="535" y="2781"/>
                  </a:lnTo>
                  <a:lnTo>
                    <a:pt x="779" y="3004"/>
                  </a:lnTo>
                  <a:lnTo>
                    <a:pt x="935" y="3115"/>
                  </a:lnTo>
                  <a:lnTo>
                    <a:pt x="1091" y="3182"/>
                  </a:lnTo>
                  <a:lnTo>
                    <a:pt x="1113" y="3159"/>
                  </a:lnTo>
                  <a:lnTo>
                    <a:pt x="1469" y="2781"/>
                  </a:lnTo>
                  <a:lnTo>
                    <a:pt x="1825" y="2381"/>
                  </a:lnTo>
                  <a:lnTo>
                    <a:pt x="2514" y="1558"/>
                  </a:lnTo>
                  <a:lnTo>
                    <a:pt x="2492" y="1536"/>
                  </a:lnTo>
                  <a:lnTo>
                    <a:pt x="2492" y="1447"/>
                  </a:lnTo>
                  <a:lnTo>
                    <a:pt x="2492" y="1380"/>
                  </a:lnTo>
                  <a:lnTo>
                    <a:pt x="2537" y="1291"/>
                  </a:lnTo>
                  <a:lnTo>
                    <a:pt x="2581" y="1224"/>
                  </a:lnTo>
                  <a:lnTo>
                    <a:pt x="2692" y="1046"/>
                  </a:lnTo>
                  <a:lnTo>
                    <a:pt x="2737" y="980"/>
                  </a:lnTo>
                  <a:lnTo>
                    <a:pt x="2759" y="891"/>
                  </a:lnTo>
                  <a:lnTo>
                    <a:pt x="2759" y="824"/>
                  </a:lnTo>
                  <a:lnTo>
                    <a:pt x="2737" y="757"/>
                  </a:lnTo>
                  <a:lnTo>
                    <a:pt x="2692" y="601"/>
                  </a:lnTo>
                  <a:lnTo>
                    <a:pt x="2603" y="468"/>
                  </a:lnTo>
                  <a:lnTo>
                    <a:pt x="2514" y="357"/>
                  </a:lnTo>
                  <a:lnTo>
                    <a:pt x="2425" y="223"/>
                  </a:lnTo>
                  <a:lnTo>
                    <a:pt x="2336" y="112"/>
                  </a:lnTo>
                  <a:lnTo>
                    <a:pt x="2270" y="68"/>
                  </a:lnTo>
                  <a:lnTo>
                    <a:pt x="2203" y="45"/>
                  </a:lnTo>
                  <a:lnTo>
                    <a:pt x="2136" y="23"/>
                  </a:lnTo>
                  <a:lnTo>
                    <a:pt x="2047"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4523975" y="4401425"/>
              <a:ext cx="8925" cy="14475"/>
            </a:xfrm>
            <a:custGeom>
              <a:avLst/>
              <a:gdLst/>
              <a:ahLst/>
              <a:cxnLst/>
              <a:rect l="l" t="t" r="r" b="b"/>
              <a:pathLst>
                <a:path w="357" h="579" extrusionOk="0">
                  <a:moveTo>
                    <a:pt x="22" y="0"/>
                  </a:moveTo>
                  <a:lnTo>
                    <a:pt x="0" y="23"/>
                  </a:lnTo>
                  <a:lnTo>
                    <a:pt x="0" y="45"/>
                  </a:lnTo>
                  <a:lnTo>
                    <a:pt x="22" y="67"/>
                  </a:lnTo>
                  <a:lnTo>
                    <a:pt x="67" y="89"/>
                  </a:lnTo>
                  <a:lnTo>
                    <a:pt x="67" y="89"/>
                  </a:lnTo>
                  <a:lnTo>
                    <a:pt x="289" y="534"/>
                  </a:lnTo>
                  <a:lnTo>
                    <a:pt x="312" y="556"/>
                  </a:lnTo>
                  <a:lnTo>
                    <a:pt x="334" y="579"/>
                  </a:lnTo>
                  <a:lnTo>
                    <a:pt x="356" y="556"/>
                  </a:lnTo>
                  <a:lnTo>
                    <a:pt x="356" y="534"/>
                  </a:lnTo>
                  <a:lnTo>
                    <a:pt x="111" y="45"/>
                  </a:lnTo>
                  <a:lnTo>
                    <a:pt x="67" y="23"/>
                  </a:lnTo>
                  <a:lnTo>
                    <a:pt x="45" y="0"/>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4564000" y="4341375"/>
              <a:ext cx="2800" cy="8900"/>
            </a:xfrm>
            <a:custGeom>
              <a:avLst/>
              <a:gdLst/>
              <a:ahLst/>
              <a:cxnLst/>
              <a:rect l="l" t="t" r="r" b="b"/>
              <a:pathLst>
                <a:path w="112" h="356" extrusionOk="0">
                  <a:moveTo>
                    <a:pt x="1" y="0"/>
                  </a:moveTo>
                  <a:lnTo>
                    <a:pt x="1" y="45"/>
                  </a:lnTo>
                  <a:lnTo>
                    <a:pt x="23" y="89"/>
                  </a:lnTo>
                  <a:lnTo>
                    <a:pt x="23" y="156"/>
                  </a:lnTo>
                  <a:lnTo>
                    <a:pt x="1" y="289"/>
                  </a:lnTo>
                  <a:lnTo>
                    <a:pt x="1" y="311"/>
                  </a:lnTo>
                  <a:lnTo>
                    <a:pt x="23" y="334"/>
                  </a:lnTo>
                  <a:lnTo>
                    <a:pt x="45" y="356"/>
                  </a:lnTo>
                  <a:lnTo>
                    <a:pt x="67" y="334"/>
                  </a:lnTo>
                  <a:lnTo>
                    <a:pt x="90" y="245"/>
                  </a:lnTo>
                  <a:lnTo>
                    <a:pt x="112" y="178"/>
                  </a:lnTo>
                  <a:lnTo>
                    <a:pt x="90" y="111"/>
                  </a:lnTo>
                  <a:lnTo>
                    <a:pt x="67" y="22"/>
                  </a:lnTo>
                  <a:lnTo>
                    <a:pt x="45" y="0"/>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4557325" y="4354700"/>
              <a:ext cx="4475" cy="6150"/>
            </a:xfrm>
            <a:custGeom>
              <a:avLst/>
              <a:gdLst/>
              <a:ahLst/>
              <a:cxnLst/>
              <a:rect l="l" t="t" r="r" b="b"/>
              <a:pathLst>
                <a:path w="179" h="246" extrusionOk="0">
                  <a:moveTo>
                    <a:pt x="134" y="1"/>
                  </a:moveTo>
                  <a:lnTo>
                    <a:pt x="112" y="23"/>
                  </a:lnTo>
                  <a:lnTo>
                    <a:pt x="1" y="179"/>
                  </a:lnTo>
                  <a:lnTo>
                    <a:pt x="1" y="223"/>
                  </a:lnTo>
                  <a:lnTo>
                    <a:pt x="23" y="246"/>
                  </a:lnTo>
                  <a:lnTo>
                    <a:pt x="67" y="246"/>
                  </a:lnTo>
                  <a:lnTo>
                    <a:pt x="179" y="68"/>
                  </a:lnTo>
                  <a:lnTo>
                    <a:pt x="179" y="45"/>
                  </a:lnTo>
                  <a:lnTo>
                    <a:pt x="156" y="23"/>
                  </a:lnTo>
                  <a:lnTo>
                    <a:pt x="134"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4559550" y="4360825"/>
              <a:ext cx="6700" cy="11700"/>
            </a:xfrm>
            <a:custGeom>
              <a:avLst/>
              <a:gdLst/>
              <a:ahLst/>
              <a:cxnLst/>
              <a:rect l="l" t="t" r="r" b="b"/>
              <a:pathLst>
                <a:path w="268" h="468" extrusionOk="0">
                  <a:moveTo>
                    <a:pt x="23" y="1"/>
                  </a:moveTo>
                  <a:lnTo>
                    <a:pt x="1" y="23"/>
                  </a:lnTo>
                  <a:lnTo>
                    <a:pt x="1" y="45"/>
                  </a:lnTo>
                  <a:lnTo>
                    <a:pt x="201" y="445"/>
                  </a:lnTo>
                  <a:lnTo>
                    <a:pt x="223" y="468"/>
                  </a:lnTo>
                  <a:lnTo>
                    <a:pt x="268" y="468"/>
                  </a:lnTo>
                  <a:lnTo>
                    <a:pt x="268" y="423"/>
                  </a:lnTo>
                  <a:lnTo>
                    <a:pt x="67" y="23"/>
                  </a:lnTo>
                  <a:lnTo>
                    <a:pt x="45" y="23"/>
                  </a:lnTo>
                  <a:lnTo>
                    <a:pt x="23" y="1"/>
                  </a:lnTo>
                  <a:close/>
                </a:path>
              </a:pathLst>
            </a:custGeom>
            <a:solidFill>
              <a:srgbClr val="010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850012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84"/>
        <p:cNvGrpSpPr/>
        <p:nvPr/>
      </p:nvGrpSpPr>
      <p:grpSpPr>
        <a:xfrm>
          <a:off x="0" y="0"/>
          <a:ext cx="0" cy="0"/>
          <a:chOff x="0" y="0"/>
          <a:chExt cx="0" cy="0"/>
        </a:xfrm>
      </p:grpSpPr>
      <p:grpSp>
        <p:nvGrpSpPr>
          <p:cNvPr id="185" name="Google Shape;185;p6"/>
          <p:cNvGrpSpPr/>
          <p:nvPr/>
        </p:nvGrpSpPr>
        <p:grpSpPr>
          <a:xfrm>
            <a:off x="913558" y="586524"/>
            <a:ext cx="338741" cy="322344"/>
            <a:chOff x="2768914" y="655181"/>
            <a:chExt cx="338380" cy="321743"/>
          </a:xfrm>
        </p:grpSpPr>
        <p:sp>
          <p:nvSpPr>
            <p:cNvPr id="186" name="Google Shape;186;p6"/>
            <p:cNvSpPr/>
            <p:nvPr/>
          </p:nvSpPr>
          <p:spPr>
            <a:xfrm>
              <a:off x="2780120" y="658338"/>
              <a:ext cx="316060" cy="316769"/>
            </a:xfrm>
            <a:custGeom>
              <a:avLst/>
              <a:gdLst/>
              <a:ahLst/>
              <a:cxnLst/>
              <a:rect l="l" t="t" r="r" b="b"/>
              <a:pathLst>
                <a:path w="316060" h="316769" extrusionOk="0">
                  <a:moveTo>
                    <a:pt x="199612" y="303011"/>
                  </a:moveTo>
                  <a:cubicBezTo>
                    <a:pt x="177048" y="290057"/>
                    <a:pt x="157913" y="274224"/>
                    <a:pt x="139657" y="257682"/>
                  </a:cubicBezTo>
                  <a:cubicBezTo>
                    <a:pt x="122184" y="266572"/>
                    <a:pt x="104595" y="275314"/>
                    <a:pt x="86815" y="283760"/>
                  </a:cubicBezTo>
                  <a:cubicBezTo>
                    <a:pt x="58578" y="297179"/>
                    <a:pt x="32046" y="280267"/>
                    <a:pt x="38819" y="256709"/>
                  </a:cubicBezTo>
                  <a:cubicBezTo>
                    <a:pt x="45667" y="232875"/>
                    <a:pt x="53212" y="209116"/>
                    <a:pt x="61309" y="185451"/>
                  </a:cubicBezTo>
                  <a:cubicBezTo>
                    <a:pt x="43603" y="169174"/>
                    <a:pt x="25907" y="152907"/>
                    <a:pt x="8212" y="136641"/>
                  </a:cubicBezTo>
                  <a:cubicBezTo>
                    <a:pt x="1396" y="130376"/>
                    <a:pt x="0" y="121962"/>
                    <a:pt x="2243" y="113844"/>
                  </a:cubicBezTo>
                  <a:cubicBezTo>
                    <a:pt x="1777" y="104256"/>
                    <a:pt x="8794" y="93704"/>
                    <a:pt x="21685" y="90953"/>
                  </a:cubicBezTo>
                  <a:cubicBezTo>
                    <a:pt x="30120" y="86709"/>
                    <a:pt x="40195" y="85724"/>
                    <a:pt x="50196" y="90466"/>
                  </a:cubicBezTo>
                  <a:cubicBezTo>
                    <a:pt x="65743" y="90720"/>
                    <a:pt x="81248" y="91154"/>
                    <a:pt x="96678" y="91905"/>
                  </a:cubicBezTo>
                  <a:cubicBezTo>
                    <a:pt x="105208" y="71373"/>
                    <a:pt x="114172" y="50895"/>
                    <a:pt x="123655" y="30490"/>
                  </a:cubicBezTo>
                  <a:cubicBezTo>
                    <a:pt x="135551" y="4889"/>
                    <a:pt x="181969" y="0"/>
                    <a:pt x="189261" y="26161"/>
                  </a:cubicBezTo>
                  <a:cubicBezTo>
                    <a:pt x="196236" y="51170"/>
                    <a:pt x="203210" y="76178"/>
                    <a:pt x="210184" y="101197"/>
                  </a:cubicBezTo>
                  <a:cubicBezTo>
                    <a:pt x="237553" y="104203"/>
                    <a:pt x="264805" y="107611"/>
                    <a:pt x="291941" y="111304"/>
                  </a:cubicBezTo>
                  <a:cubicBezTo>
                    <a:pt x="305837" y="113199"/>
                    <a:pt x="316060" y="123920"/>
                    <a:pt x="314885" y="135508"/>
                  </a:cubicBezTo>
                  <a:cubicBezTo>
                    <a:pt x="311774" y="166147"/>
                    <a:pt x="269758" y="186160"/>
                    <a:pt x="238728" y="203580"/>
                  </a:cubicBezTo>
                  <a:cubicBezTo>
                    <a:pt x="245184" y="226694"/>
                    <a:pt x="251629" y="249808"/>
                    <a:pt x="258063" y="272922"/>
                  </a:cubicBezTo>
                  <a:cubicBezTo>
                    <a:pt x="265736" y="300429"/>
                    <a:pt x="223562" y="316769"/>
                    <a:pt x="199612" y="303011"/>
                  </a:cubicBezTo>
                  <a:close/>
                </a:path>
              </a:pathLst>
            </a:custGeom>
            <a:solidFill>
              <a:srgbClr val="E7AA34"/>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6"/>
            <p:cNvSpPr/>
            <p:nvPr/>
          </p:nvSpPr>
          <p:spPr>
            <a:xfrm>
              <a:off x="2768914" y="655181"/>
              <a:ext cx="338380" cy="321743"/>
            </a:xfrm>
            <a:custGeom>
              <a:avLst/>
              <a:gdLst/>
              <a:ahLst/>
              <a:cxnLst/>
              <a:rect l="l" t="t" r="r" b="b"/>
              <a:pathLst>
                <a:path w="338380" h="321743" extrusionOk="0">
                  <a:moveTo>
                    <a:pt x="231129" y="321743"/>
                  </a:moveTo>
                  <a:cubicBezTo>
                    <a:pt x="221995" y="321743"/>
                    <a:pt x="213031" y="319648"/>
                    <a:pt x="205549" y="315351"/>
                  </a:cubicBezTo>
                  <a:cubicBezTo>
                    <a:pt x="183440" y="302651"/>
                    <a:pt x="164803" y="287432"/>
                    <a:pt x="149193" y="273557"/>
                  </a:cubicBezTo>
                  <a:cubicBezTo>
                    <a:pt x="132217" y="282141"/>
                    <a:pt x="116903" y="289665"/>
                    <a:pt x="102563" y="296481"/>
                  </a:cubicBezTo>
                  <a:cubicBezTo>
                    <a:pt x="83957" y="305318"/>
                    <a:pt x="63457" y="303826"/>
                    <a:pt x="50302" y="292671"/>
                  </a:cubicBezTo>
                  <a:cubicBezTo>
                    <a:pt x="39877" y="283823"/>
                    <a:pt x="35962" y="270467"/>
                    <a:pt x="39856" y="256942"/>
                  </a:cubicBezTo>
                  <a:cubicBezTo>
                    <a:pt x="45846" y="236071"/>
                    <a:pt x="52704" y="214164"/>
                    <a:pt x="60272" y="191727"/>
                  </a:cubicBezTo>
                  <a:lnTo>
                    <a:pt x="12255" y="147584"/>
                  </a:lnTo>
                  <a:cubicBezTo>
                    <a:pt x="3386" y="139435"/>
                    <a:pt x="0" y="127910"/>
                    <a:pt x="2857" y="115749"/>
                  </a:cubicBezTo>
                  <a:cubicBezTo>
                    <a:pt x="3026" y="102806"/>
                    <a:pt x="11916" y="88391"/>
                    <a:pt x="29347" y="84073"/>
                  </a:cubicBezTo>
                  <a:cubicBezTo>
                    <a:pt x="40491" y="78845"/>
                    <a:pt x="52567" y="78507"/>
                    <a:pt x="63711" y="83079"/>
                  </a:cubicBezTo>
                  <a:cubicBezTo>
                    <a:pt x="77152" y="83311"/>
                    <a:pt x="89429" y="83671"/>
                    <a:pt x="100975" y="84158"/>
                  </a:cubicBezTo>
                  <a:cubicBezTo>
                    <a:pt x="108913" y="65288"/>
                    <a:pt x="117072" y="46831"/>
                    <a:pt x="125264" y="29188"/>
                  </a:cubicBezTo>
                  <a:cubicBezTo>
                    <a:pt x="134651" y="8985"/>
                    <a:pt x="158559" y="0"/>
                    <a:pt x="177366" y="1502"/>
                  </a:cubicBezTo>
                  <a:cubicBezTo>
                    <a:pt x="194246" y="2889"/>
                    <a:pt x="206692" y="12223"/>
                    <a:pt x="210661" y="26479"/>
                  </a:cubicBezTo>
                  <a:lnTo>
                    <a:pt x="229668" y="94625"/>
                  </a:lnTo>
                  <a:cubicBezTo>
                    <a:pt x="253714" y="97324"/>
                    <a:pt x="278299" y="100393"/>
                    <a:pt x="304567" y="103981"/>
                  </a:cubicBezTo>
                  <a:cubicBezTo>
                    <a:pt x="324305" y="106669"/>
                    <a:pt x="338380" y="122375"/>
                    <a:pt x="336624" y="139742"/>
                  </a:cubicBezTo>
                  <a:cubicBezTo>
                    <a:pt x="333247" y="172921"/>
                    <a:pt x="295031" y="193960"/>
                    <a:pt x="264329" y="210862"/>
                  </a:cubicBezTo>
                  <a:lnTo>
                    <a:pt x="262371" y="211941"/>
                  </a:lnTo>
                  <a:lnTo>
                    <a:pt x="279474" y="273240"/>
                  </a:lnTo>
                  <a:cubicBezTo>
                    <a:pt x="283358" y="287199"/>
                    <a:pt x="278553" y="300672"/>
                    <a:pt x="266287" y="310208"/>
                  </a:cubicBezTo>
                  <a:cubicBezTo>
                    <a:pt x="256518" y="317796"/>
                    <a:pt x="243670" y="321733"/>
                    <a:pt x="231129" y="321743"/>
                  </a:cubicBezTo>
                  <a:close/>
                  <a:moveTo>
                    <a:pt x="152569" y="248105"/>
                  </a:moveTo>
                  <a:lnTo>
                    <a:pt x="157977" y="252994"/>
                  </a:lnTo>
                  <a:cubicBezTo>
                    <a:pt x="173810" y="267345"/>
                    <a:pt x="193103" y="283802"/>
                    <a:pt x="216090" y="296989"/>
                  </a:cubicBezTo>
                  <a:cubicBezTo>
                    <a:pt x="226271" y="302852"/>
                    <a:pt x="243321" y="301243"/>
                    <a:pt x="253290" y="293496"/>
                  </a:cubicBezTo>
                  <a:cubicBezTo>
                    <a:pt x="261387" y="287210"/>
                    <a:pt x="259651" y="280966"/>
                    <a:pt x="259079" y="278923"/>
                  </a:cubicBezTo>
                  <a:lnTo>
                    <a:pt x="237511" y="201580"/>
                  </a:lnTo>
                  <a:lnTo>
                    <a:pt x="254126" y="192320"/>
                  </a:lnTo>
                  <a:cubicBezTo>
                    <a:pt x="280490" y="177799"/>
                    <a:pt x="313308" y="159734"/>
                    <a:pt x="315552" y="137604"/>
                  </a:cubicBezTo>
                  <a:cubicBezTo>
                    <a:pt x="316145" y="131847"/>
                    <a:pt x="309805" y="126058"/>
                    <a:pt x="301709" y="124946"/>
                  </a:cubicBezTo>
                  <a:cubicBezTo>
                    <a:pt x="273028" y="121041"/>
                    <a:pt x="246379" y="117750"/>
                    <a:pt x="220239" y="114882"/>
                  </a:cubicBezTo>
                  <a:lnTo>
                    <a:pt x="213116" y="114088"/>
                  </a:lnTo>
                  <a:lnTo>
                    <a:pt x="190277" y="32162"/>
                  </a:lnTo>
                  <a:cubicBezTo>
                    <a:pt x="188203" y="24722"/>
                    <a:pt x="180212" y="22976"/>
                    <a:pt x="175640" y="22605"/>
                  </a:cubicBezTo>
                  <a:cubicBezTo>
                    <a:pt x="164380" y="21706"/>
                    <a:pt x="149521" y="27220"/>
                    <a:pt x="144462" y="38110"/>
                  </a:cubicBezTo>
                  <a:cubicBezTo>
                    <a:pt x="135392" y="57615"/>
                    <a:pt x="126375" y="78147"/>
                    <a:pt x="117654" y="99123"/>
                  </a:cubicBezTo>
                  <a:lnTo>
                    <a:pt x="114807" y="105992"/>
                  </a:lnTo>
                  <a:lnTo>
                    <a:pt x="107367" y="105642"/>
                  </a:lnTo>
                  <a:cubicBezTo>
                    <a:pt x="93323" y="104954"/>
                    <a:pt x="78231" y="104489"/>
                    <a:pt x="61235" y="104214"/>
                  </a:cubicBezTo>
                  <a:lnTo>
                    <a:pt x="58938" y="104171"/>
                  </a:lnTo>
                  <a:lnTo>
                    <a:pt x="56864" y="103187"/>
                  </a:lnTo>
                  <a:cubicBezTo>
                    <a:pt x="49000" y="99462"/>
                    <a:pt x="42089" y="101335"/>
                    <a:pt x="37666" y="103557"/>
                  </a:cubicBezTo>
                  <a:lnTo>
                    <a:pt x="35094" y="104468"/>
                  </a:lnTo>
                  <a:cubicBezTo>
                    <a:pt x="27601" y="106066"/>
                    <a:pt x="23801" y="111844"/>
                    <a:pt x="24024" y="116490"/>
                  </a:cubicBezTo>
                  <a:lnTo>
                    <a:pt x="24108" y="118194"/>
                  </a:lnTo>
                  <a:lnTo>
                    <a:pt x="23653" y="119824"/>
                  </a:lnTo>
                  <a:cubicBezTo>
                    <a:pt x="22256" y="124851"/>
                    <a:pt x="23240" y="128947"/>
                    <a:pt x="26574" y="132005"/>
                  </a:cubicBezTo>
                  <a:lnTo>
                    <a:pt x="84761" y="185483"/>
                  </a:lnTo>
                  <a:lnTo>
                    <a:pt x="82528" y="192023"/>
                  </a:lnTo>
                  <a:cubicBezTo>
                    <a:pt x="74189" y="216418"/>
                    <a:pt x="66674" y="240220"/>
                    <a:pt x="60187" y="262784"/>
                  </a:cubicBezTo>
                  <a:cubicBezTo>
                    <a:pt x="58187" y="269779"/>
                    <a:pt x="61161" y="274118"/>
                    <a:pt x="63997" y="276531"/>
                  </a:cubicBezTo>
                  <a:cubicBezTo>
                    <a:pt x="69183" y="280923"/>
                    <a:pt x="79988" y="283770"/>
                    <a:pt x="93482" y="277357"/>
                  </a:cubicBezTo>
                  <a:cubicBezTo>
                    <a:pt x="109452" y="269769"/>
                    <a:pt x="126650" y="261281"/>
                    <a:pt x="146071" y="251407"/>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8" name="Google Shape;188;p6"/>
          <p:cNvGrpSpPr/>
          <p:nvPr/>
        </p:nvGrpSpPr>
        <p:grpSpPr>
          <a:xfrm>
            <a:off x="11210508" y="1997863"/>
            <a:ext cx="338741" cy="322344"/>
            <a:chOff x="2768914" y="655181"/>
            <a:chExt cx="338380" cy="321743"/>
          </a:xfrm>
        </p:grpSpPr>
        <p:sp>
          <p:nvSpPr>
            <p:cNvPr id="189" name="Google Shape;189;p6"/>
            <p:cNvSpPr/>
            <p:nvPr/>
          </p:nvSpPr>
          <p:spPr>
            <a:xfrm>
              <a:off x="2780120" y="658338"/>
              <a:ext cx="316060" cy="316769"/>
            </a:xfrm>
            <a:custGeom>
              <a:avLst/>
              <a:gdLst/>
              <a:ahLst/>
              <a:cxnLst/>
              <a:rect l="l" t="t" r="r" b="b"/>
              <a:pathLst>
                <a:path w="316060" h="316769" extrusionOk="0">
                  <a:moveTo>
                    <a:pt x="199612" y="303011"/>
                  </a:moveTo>
                  <a:cubicBezTo>
                    <a:pt x="177048" y="290057"/>
                    <a:pt x="157913" y="274224"/>
                    <a:pt x="139657" y="257682"/>
                  </a:cubicBezTo>
                  <a:cubicBezTo>
                    <a:pt x="122184" y="266572"/>
                    <a:pt x="104595" y="275314"/>
                    <a:pt x="86815" y="283760"/>
                  </a:cubicBezTo>
                  <a:cubicBezTo>
                    <a:pt x="58578" y="297179"/>
                    <a:pt x="32046" y="280267"/>
                    <a:pt x="38819" y="256709"/>
                  </a:cubicBezTo>
                  <a:cubicBezTo>
                    <a:pt x="45667" y="232875"/>
                    <a:pt x="53212" y="209116"/>
                    <a:pt x="61309" y="185451"/>
                  </a:cubicBezTo>
                  <a:cubicBezTo>
                    <a:pt x="43603" y="169174"/>
                    <a:pt x="25907" y="152907"/>
                    <a:pt x="8212" y="136641"/>
                  </a:cubicBezTo>
                  <a:cubicBezTo>
                    <a:pt x="1396" y="130376"/>
                    <a:pt x="0" y="121962"/>
                    <a:pt x="2243" y="113844"/>
                  </a:cubicBezTo>
                  <a:cubicBezTo>
                    <a:pt x="1777" y="104256"/>
                    <a:pt x="8794" y="93704"/>
                    <a:pt x="21685" y="90953"/>
                  </a:cubicBezTo>
                  <a:cubicBezTo>
                    <a:pt x="30120" y="86709"/>
                    <a:pt x="40195" y="85724"/>
                    <a:pt x="50196" y="90466"/>
                  </a:cubicBezTo>
                  <a:cubicBezTo>
                    <a:pt x="65743" y="90720"/>
                    <a:pt x="81248" y="91154"/>
                    <a:pt x="96678" y="91905"/>
                  </a:cubicBezTo>
                  <a:cubicBezTo>
                    <a:pt x="105208" y="71373"/>
                    <a:pt x="114172" y="50895"/>
                    <a:pt x="123655" y="30490"/>
                  </a:cubicBezTo>
                  <a:cubicBezTo>
                    <a:pt x="135551" y="4889"/>
                    <a:pt x="181969" y="0"/>
                    <a:pt x="189261" y="26161"/>
                  </a:cubicBezTo>
                  <a:cubicBezTo>
                    <a:pt x="196236" y="51170"/>
                    <a:pt x="203210" y="76178"/>
                    <a:pt x="210184" y="101197"/>
                  </a:cubicBezTo>
                  <a:cubicBezTo>
                    <a:pt x="237553" y="104203"/>
                    <a:pt x="264805" y="107611"/>
                    <a:pt x="291941" y="111304"/>
                  </a:cubicBezTo>
                  <a:cubicBezTo>
                    <a:pt x="305837" y="113199"/>
                    <a:pt x="316060" y="123920"/>
                    <a:pt x="314885" y="135508"/>
                  </a:cubicBezTo>
                  <a:cubicBezTo>
                    <a:pt x="311774" y="166147"/>
                    <a:pt x="269758" y="186160"/>
                    <a:pt x="238728" y="203580"/>
                  </a:cubicBezTo>
                  <a:cubicBezTo>
                    <a:pt x="245184" y="226694"/>
                    <a:pt x="251629" y="249808"/>
                    <a:pt x="258063" y="272922"/>
                  </a:cubicBezTo>
                  <a:cubicBezTo>
                    <a:pt x="265736" y="300429"/>
                    <a:pt x="223562" y="316769"/>
                    <a:pt x="199612" y="303011"/>
                  </a:cubicBezTo>
                  <a:close/>
                </a:path>
              </a:pathLst>
            </a:custGeom>
            <a:solidFill>
              <a:srgbClr val="E7AA34"/>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6"/>
            <p:cNvSpPr/>
            <p:nvPr/>
          </p:nvSpPr>
          <p:spPr>
            <a:xfrm>
              <a:off x="2768914" y="655181"/>
              <a:ext cx="338380" cy="321743"/>
            </a:xfrm>
            <a:custGeom>
              <a:avLst/>
              <a:gdLst/>
              <a:ahLst/>
              <a:cxnLst/>
              <a:rect l="l" t="t" r="r" b="b"/>
              <a:pathLst>
                <a:path w="338380" h="321743" extrusionOk="0">
                  <a:moveTo>
                    <a:pt x="231129" y="321743"/>
                  </a:moveTo>
                  <a:cubicBezTo>
                    <a:pt x="221995" y="321743"/>
                    <a:pt x="213031" y="319648"/>
                    <a:pt x="205549" y="315351"/>
                  </a:cubicBezTo>
                  <a:cubicBezTo>
                    <a:pt x="183440" y="302651"/>
                    <a:pt x="164803" y="287432"/>
                    <a:pt x="149193" y="273557"/>
                  </a:cubicBezTo>
                  <a:cubicBezTo>
                    <a:pt x="132217" y="282141"/>
                    <a:pt x="116903" y="289665"/>
                    <a:pt x="102563" y="296481"/>
                  </a:cubicBezTo>
                  <a:cubicBezTo>
                    <a:pt x="83957" y="305318"/>
                    <a:pt x="63457" y="303826"/>
                    <a:pt x="50302" y="292671"/>
                  </a:cubicBezTo>
                  <a:cubicBezTo>
                    <a:pt x="39877" y="283823"/>
                    <a:pt x="35962" y="270467"/>
                    <a:pt x="39856" y="256942"/>
                  </a:cubicBezTo>
                  <a:cubicBezTo>
                    <a:pt x="45846" y="236071"/>
                    <a:pt x="52704" y="214164"/>
                    <a:pt x="60272" y="191727"/>
                  </a:cubicBezTo>
                  <a:lnTo>
                    <a:pt x="12255" y="147584"/>
                  </a:lnTo>
                  <a:cubicBezTo>
                    <a:pt x="3386" y="139435"/>
                    <a:pt x="0" y="127910"/>
                    <a:pt x="2857" y="115749"/>
                  </a:cubicBezTo>
                  <a:cubicBezTo>
                    <a:pt x="3026" y="102806"/>
                    <a:pt x="11916" y="88391"/>
                    <a:pt x="29347" y="84073"/>
                  </a:cubicBezTo>
                  <a:cubicBezTo>
                    <a:pt x="40491" y="78845"/>
                    <a:pt x="52567" y="78507"/>
                    <a:pt x="63711" y="83079"/>
                  </a:cubicBezTo>
                  <a:cubicBezTo>
                    <a:pt x="77152" y="83311"/>
                    <a:pt x="89429" y="83671"/>
                    <a:pt x="100975" y="84158"/>
                  </a:cubicBezTo>
                  <a:cubicBezTo>
                    <a:pt x="108913" y="65288"/>
                    <a:pt x="117072" y="46831"/>
                    <a:pt x="125264" y="29188"/>
                  </a:cubicBezTo>
                  <a:cubicBezTo>
                    <a:pt x="134651" y="8985"/>
                    <a:pt x="158559" y="0"/>
                    <a:pt x="177366" y="1502"/>
                  </a:cubicBezTo>
                  <a:cubicBezTo>
                    <a:pt x="194246" y="2889"/>
                    <a:pt x="206692" y="12223"/>
                    <a:pt x="210661" y="26479"/>
                  </a:cubicBezTo>
                  <a:lnTo>
                    <a:pt x="229668" y="94625"/>
                  </a:lnTo>
                  <a:cubicBezTo>
                    <a:pt x="253714" y="97324"/>
                    <a:pt x="278299" y="100393"/>
                    <a:pt x="304567" y="103981"/>
                  </a:cubicBezTo>
                  <a:cubicBezTo>
                    <a:pt x="324305" y="106669"/>
                    <a:pt x="338380" y="122375"/>
                    <a:pt x="336624" y="139742"/>
                  </a:cubicBezTo>
                  <a:cubicBezTo>
                    <a:pt x="333247" y="172921"/>
                    <a:pt x="295031" y="193960"/>
                    <a:pt x="264329" y="210862"/>
                  </a:cubicBezTo>
                  <a:lnTo>
                    <a:pt x="262371" y="211941"/>
                  </a:lnTo>
                  <a:lnTo>
                    <a:pt x="279474" y="273240"/>
                  </a:lnTo>
                  <a:cubicBezTo>
                    <a:pt x="283358" y="287199"/>
                    <a:pt x="278553" y="300672"/>
                    <a:pt x="266287" y="310208"/>
                  </a:cubicBezTo>
                  <a:cubicBezTo>
                    <a:pt x="256518" y="317796"/>
                    <a:pt x="243670" y="321733"/>
                    <a:pt x="231129" y="321743"/>
                  </a:cubicBezTo>
                  <a:close/>
                  <a:moveTo>
                    <a:pt x="152569" y="248105"/>
                  </a:moveTo>
                  <a:lnTo>
                    <a:pt x="157977" y="252994"/>
                  </a:lnTo>
                  <a:cubicBezTo>
                    <a:pt x="173810" y="267345"/>
                    <a:pt x="193103" y="283802"/>
                    <a:pt x="216090" y="296989"/>
                  </a:cubicBezTo>
                  <a:cubicBezTo>
                    <a:pt x="226271" y="302852"/>
                    <a:pt x="243321" y="301243"/>
                    <a:pt x="253290" y="293496"/>
                  </a:cubicBezTo>
                  <a:cubicBezTo>
                    <a:pt x="261387" y="287210"/>
                    <a:pt x="259651" y="280966"/>
                    <a:pt x="259079" y="278923"/>
                  </a:cubicBezTo>
                  <a:lnTo>
                    <a:pt x="237511" y="201580"/>
                  </a:lnTo>
                  <a:lnTo>
                    <a:pt x="254126" y="192320"/>
                  </a:lnTo>
                  <a:cubicBezTo>
                    <a:pt x="280490" y="177799"/>
                    <a:pt x="313308" y="159734"/>
                    <a:pt x="315552" y="137604"/>
                  </a:cubicBezTo>
                  <a:cubicBezTo>
                    <a:pt x="316145" y="131847"/>
                    <a:pt x="309805" y="126058"/>
                    <a:pt x="301709" y="124946"/>
                  </a:cubicBezTo>
                  <a:cubicBezTo>
                    <a:pt x="273028" y="121041"/>
                    <a:pt x="246379" y="117750"/>
                    <a:pt x="220239" y="114882"/>
                  </a:cubicBezTo>
                  <a:lnTo>
                    <a:pt x="213116" y="114088"/>
                  </a:lnTo>
                  <a:lnTo>
                    <a:pt x="190277" y="32162"/>
                  </a:lnTo>
                  <a:cubicBezTo>
                    <a:pt x="188203" y="24722"/>
                    <a:pt x="180212" y="22976"/>
                    <a:pt x="175640" y="22605"/>
                  </a:cubicBezTo>
                  <a:cubicBezTo>
                    <a:pt x="164380" y="21706"/>
                    <a:pt x="149521" y="27220"/>
                    <a:pt x="144462" y="38110"/>
                  </a:cubicBezTo>
                  <a:cubicBezTo>
                    <a:pt x="135392" y="57615"/>
                    <a:pt x="126375" y="78147"/>
                    <a:pt x="117654" y="99123"/>
                  </a:cubicBezTo>
                  <a:lnTo>
                    <a:pt x="114807" y="105992"/>
                  </a:lnTo>
                  <a:lnTo>
                    <a:pt x="107367" y="105642"/>
                  </a:lnTo>
                  <a:cubicBezTo>
                    <a:pt x="93323" y="104954"/>
                    <a:pt x="78231" y="104489"/>
                    <a:pt x="61235" y="104214"/>
                  </a:cubicBezTo>
                  <a:lnTo>
                    <a:pt x="58938" y="104171"/>
                  </a:lnTo>
                  <a:lnTo>
                    <a:pt x="56864" y="103187"/>
                  </a:lnTo>
                  <a:cubicBezTo>
                    <a:pt x="49000" y="99462"/>
                    <a:pt x="42089" y="101335"/>
                    <a:pt x="37666" y="103557"/>
                  </a:cubicBezTo>
                  <a:lnTo>
                    <a:pt x="35094" y="104468"/>
                  </a:lnTo>
                  <a:cubicBezTo>
                    <a:pt x="27601" y="106066"/>
                    <a:pt x="23801" y="111844"/>
                    <a:pt x="24024" y="116490"/>
                  </a:cubicBezTo>
                  <a:lnTo>
                    <a:pt x="24108" y="118194"/>
                  </a:lnTo>
                  <a:lnTo>
                    <a:pt x="23653" y="119824"/>
                  </a:lnTo>
                  <a:cubicBezTo>
                    <a:pt x="22256" y="124851"/>
                    <a:pt x="23240" y="128947"/>
                    <a:pt x="26574" y="132005"/>
                  </a:cubicBezTo>
                  <a:lnTo>
                    <a:pt x="84761" y="185483"/>
                  </a:lnTo>
                  <a:lnTo>
                    <a:pt x="82528" y="192023"/>
                  </a:lnTo>
                  <a:cubicBezTo>
                    <a:pt x="74189" y="216418"/>
                    <a:pt x="66674" y="240220"/>
                    <a:pt x="60187" y="262784"/>
                  </a:cubicBezTo>
                  <a:cubicBezTo>
                    <a:pt x="58187" y="269779"/>
                    <a:pt x="61161" y="274118"/>
                    <a:pt x="63997" y="276531"/>
                  </a:cubicBezTo>
                  <a:cubicBezTo>
                    <a:pt x="69183" y="280923"/>
                    <a:pt x="79988" y="283770"/>
                    <a:pt x="93482" y="277357"/>
                  </a:cubicBezTo>
                  <a:cubicBezTo>
                    <a:pt x="109452" y="269769"/>
                    <a:pt x="126650" y="261281"/>
                    <a:pt x="146071" y="251407"/>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1" name="Google Shape;191;p6"/>
          <p:cNvGrpSpPr/>
          <p:nvPr/>
        </p:nvGrpSpPr>
        <p:grpSpPr>
          <a:xfrm>
            <a:off x="9473574" y="6008616"/>
            <a:ext cx="338741" cy="322344"/>
            <a:chOff x="2768914" y="655181"/>
            <a:chExt cx="338380" cy="321743"/>
          </a:xfrm>
        </p:grpSpPr>
        <p:sp>
          <p:nvSpPr>
            <p:cNvPr id="192" name="Google Shape;192;p6"/>
            <p:cNvSpPr/>
            <p:nvPr/>
          </p:nvSpPr>
          <p:spPr>
            <a:xfrm>
              <a:off x="2780120" y="658338"/>
              <a:ext cx="316060" cy="316769"/>
            </a:xfrm>
            <a:custGeom>
              <a:avLst/>
              <a:gdLst/>
              <a:ahLst/>
              <a:cxnLst/>
              <a:rect l="l" t="t" r="r" b="b"/>
              <a:pathLst>
                <a:path w="316060" h="316769" extrusionOk="0">
                  <a:moveTo>
                    <a:pt x="199612" y="303011"/>
                  </a:moveTo>
                  <a:cubicBezTo>
                    <a:pt x="177048" y="290057"/>
                    <a:pt x="157913" y="274224"/>
                    <a:pt x="139657" y="257682"/>
                  </a:cubicBezTo>
                  <a:cubicBezTo>
                    <a:pt x="122184" y="266572"/>
                    <a:pt x="104595" y="275314"/>
                    <a:pt x="86815" y="283760"/>
                  </a:cubicBezTo>
                  <a:cubicBezTo>
                    <a:pt x="58578" y="297179"/>
                    <a:pt x="32046" y="280267"/>
                    <a:pt x="38819" y="256709"/>
                  </a:cubicBezTo>
                  <a:cubicBezTo>
                    <a:pt x="45667" y="232875"/>
                    <a:pt x="53212" y="209116"/>
                    <a:pt x="61309" y="185451"/>
                  </a:cubicBezTo>
                  <a:cubicBezTo>
                    <a:pt x="43603" y="169174"/>
                    <a:pt x="25907" y="152907"/>
                    <a:pt x="8212" y="136641"/>
                  </a:cubicBezTo>
                  <a:cubicBezTo>
                    <a:pt x="1396" y="130376"/>
                    <a:pt x="0" y="121962"/>
                    <a:pt x="2243" y="113844"/>
                  </a:cubicBezTo>
                  <a:cubicBezTo>
                    <a:pt x="1777" y="104256"/>
                    <a:pt x="8794" y="93704"/>
                    <a:pt x="21685" y="90953"/>
                  </a:cubicBezTo>
                  <a:cubicBezTo>
                    <a:pt x="30120" y="86709"/>
                    <a:pt x="40195" y="85724"/>
                    <a:pt x="50196" y="90466"/>
                  </a:cubicBezTo>
                  <a:cubicBezTo>
                    <a:pt x="65743" y="90720"/>
                    <a:pt x="81248" y="91154"/>
                    <a:pt x="96678" y="91905"/>
                  </a:cubicBezTo>
                  <a:cubicBezTo>
                    <a:pt x="105208" y="71373"/>
                    <a:pt x="114172" y="50895"/>
                    <a:pt x="123655" y="30490"/>
                  </a:cubicBezTo>
                  <a:cubicBezTo>
                    <a:pt x="135551" y="4889"/>
                    <a:pt x="181969" y="0"/>
                    <a:pt x="189261" y="26161"/>
                  </a:cubicBezTo>
                  <a:cubicBezTo>
                    <a:pt x="196236" y="51170"/>
                    <a:pt x="203210" y="76178"/>
                    <a:pt x="210184" y="101197"/>
                  </a:cubicBezTo>
                  <a:cubicBezTo>
                    <a:pt x="237553" y="104203"/>
                    <a:pt x="264805" y="107611"/>
                    <a:pt x="291941" y="111304"/>
                  </a:cubicBezTo>
                  <a:cubicBezTo>
                    <a:pt x="305837" y="113199"/>
                    <a:pt x="316060" y="123920"/>
                    <a:pt x="314885" y="135508"/>
                  </a:cubicBezTo>
                  <a:cubicBezTo>
                    <a:pt x="311774" y="166147"/>
                    <a:pt x="269758" y="186160"/>
                    <a:pt x="238728" y="203580"/>
                  </a:cubicBezTo>
                  <a:cubicBezTo>
                    <a:pt x="245184" y="226694"/>
                    <a:pt x="251629" y="249808"/>
                    <a:pt x="258063" y="272922"/>
                  </a:cubicBezTo>
                  <a:cubicBezTo>
                    <a:pt x="265736" y="300429"/>
                    <a:pt x="223562" y="316769"/>
                    <a:pt x="199612" y="303011"/>
                  </a:cubicBezTo>
                  <a:close/>
                </a:path>
              </a:pathLst>
            </a:custGeom>
            <a:solidFill>
              <a:srgbClr val="E7AA34"/>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6"/>
            <p:cNvSpPr/>
            <p:nvPr/>
          </p:nvSpPr>
          <p:spPr>
            <a:xfrm>
              <a:off x="2768914" y="655181"/>
              <a:ext cx="338380" cy="321743"/>
            </a:xfrm>
            <a:custGeom>
              <a:avLst/>
              <a:gdLst/>
              <a:ahLst/>
              <a:cxnLst/>
              <a:rect l="l" t="t" r="r" b="b"/>
              <a:pathLst>
                <a:path w="338380" h="321743" extrusionOk="0">
                  <a:moveTo>
                    <a:pt x="231129" y="321743"/>
                  </a:moveTo>
                  <a:cubicBezTo>
                    <a:pt x="221995" y="321743"/>
                    <a:pt x="213031" y="319648"/>
                    <a:pt x="205549" y="315351"/>
                  </a:cubicBezTo>
                  <a:cubicBezTo>
                    <a:pt x="183440" y="302651"/>
                    <a:pt x="164803" y="287432"/>
                    <a:pt x="149193" y="273557"/>
                  </a:cubicBezTo>
                  <a:cubicBezTo>
                    <a:pt x="132217" y="282141"/>
                    <a:pt x="116903" y="289665"/>
                    <a:pt x="102563" y="296481"/>
                  </a:cubicBezTo>
                  <a:cubicBezTo>
                    <a:pt x="83957" y="305318"/>
                    <a:pt x="63457" y="303826"/>
                    <a:pt x="50302" y="292671"/>
                  </a:cubicBezTo>
                  <a:cubicBezTo>
                    <a:pt x="39877" y="283823"/>
                    <a:pt x="35962" y="270467"/>
                    <a:pt x="39856" y="256942"/>
                  </a:cubicBezTo>
                  <a:cubicBezTo>
                    <a:pt x="45846" y="236071"/>
                    <a:pt x="52704" y="214164"/>
                    <a:pt x="60272" y="191727"/>
                  </a:cubicBezTo>
                  <a:lnTo>
                    <a:pt x="12255" y="147584"/>
                  </a:lnTo>
                  <a:cubicBezTo>
                    <a:pt x="3386" y="139435"/>
                    <a:pt x="0" y="127910"/>
                    <a:pt x="2857" y="115749"/>
                  </a:cubicBezTo>
                  <a:cubicBezTo>
                    <a:pt x="3026" y="102806"/>
                    <a:pt x="11916" y="88391"/>
                    <a:pt x="29347" y="84073"/>
                  </a:cubicBezTo>
                  <a:cubicBezTo>
                    <a:pt x="40491" y="78845"/>
                    <a:pt x="52567" y="78507"/>
                    <a:pt x="63711" y="83079"/>
                  </a:cubicBezTo>
                  <a:cubicBezTo>
                    <a:pt x="77152" y="83311"/>
                    <a:pt x="89429" y="83671"/>
                    <a:pt x="100975" y="84158"/>
                  </a:cubicBezTo>
                  <a:cubicBezTo>
                    <a:pt x="108913" y="65288"/>
                    <a:pt x="117072" y="46831"/>
                    <a:pt x="125264" y="29188"/>
                  </a:cubicBezTo>
                  <a:cubicBezTo>
                    <a:pt x="134651" y="8985"/>
                    <a:pt x="158559" y="0"/>
                    <a:pt x="177366" y="1502"/>
                  </a:cubicBezTo>
                  <a:cubicBezTo>
                    <a:pt x="194246" y="2889"/>
                    <a:pt x="206692" y="12223"/>
                    <a:pt x="210661" y="26479"/>
                  </a:cubicBezTo>
                  <a:lnTo>
                    <a:pt x="229668" y="94625"/>
                  </a:lnTo>
                  <a:cubicBezTo>
                    <a:pt x="253714" y="97324"/>
                    <a:pt x="278299" y="100393"/>
                    <a:pt x="304567" y="103981"/>
                  </a:cubicBezTo>
                  <a:cubicBezTo>
                    <a:pt x="324305" y="106669"/>
                    <a:pt x="338380" y="122375"/>
                    <a:pt x="336624" y="139742"/>
                  </a:cubicBezTo>
                  <a:cubicBezTo>
                    <a:pt x="333247" y="172921"/>
                    <a:pt x="295031" y="193960"/>
                    <a:pt x="264329" y="210862"/>
                  </a:cubicBezTo>
                  <a:lnTo>
                    <a:pt x="262371" y="211941"/>
                  </a:lnTo>
                  <a:lnTo>
                    <a:pt x="279474" y="273240"/>
                  </a:lnTo>
                  <a:cubicBezTo>
                    <a:pt x="283358" y="287199"/>
                    <a:pt x="278553" y="300672"/>
                    <a:pt x="266287" y="310208"/>
                  </a:cubicBezTo>
                  <a:cubicBezTo>
                    <a:pt x="256518" y="317796"/>
                    <a:pt x="243670" y="321733"/>
                    <a:pt x="231129" y="321743"/>
                  </a:cubicBezTo>
                  <a:close/>
                  <a:moveTo>
                    <a:pt x="152569" y="248105"/>
                  </a:moveTo>
                  <a:lnTo>
                    <a:pt x="157977" y="252994"/>
                  </a:lnTo>
                  <a:cubicBezTo>
                    <a:pt x="173810" y="267345"/>
                    <a:pt x="193103" y="283802"/>
                    <a:pt x="216090" y="296989"/>
                  </a:cubicBezTo>
                  <a:cubicBezTo>
                    <a:pt x="226271" y="302852"/>
                    <a:pt x="243321" y="301243"/>
                    <a:pt x="253290" y="293496"/>
                  </a:cubicBezTo>
                  <a:cubicBezTo>
                    <a:pt x="261387" y="287210"/>
                    <a:pt x="259651" y="280966"/>
                    <a:pt x="259079" y="278923"/>
                  </a:cubicBezTo>
                  <a:lnTo>
                    <a:pt x="237511" y="201580"/>
                  </a:lnTo>
                  <a:lnTo>
                    <a:pt x="254126" y="192320"/>
                  </a:lnTo>
                  <a:cubicBezTo>
                    <a:pt x="280490" y="177799"/>
                    <a:pt x="313308" y="159734"/>
                    <a:pt x="315552" y="137604"/>
                  </a:cubicBezTo>
                  <a:cubicBezTo>
                    <a:pt x="316145" y="131847"/>
                    <a:pt x="309805" y="126058"/>
                    <a:pt x="301709" y="124946"/>
                  </a:cubicBezTo>
                  <a:cubicBezTo>
                    <a:pt x="273028" y="121041"/>
                    <a:pt x="246379" y="117750"/>
                    <a:pt x="220239" y="114882"/>
                  </a:cubicBezTo>
                  <a:lnTo>
                    <a:pt x="213116" y="114088"/>
                  </a:lnTo>
                  <a:lnTo>
                    <a:pt x="190277" y="32162"/>
                  </a:lnTo>
                  <a:cubicBezTo>
                    <a:pt x="188203" y="24722"/>
                    <a:pt x="180212" y="22976"/>
                    <a:pt x="175640" y="22605"/>
                  </a:cubicBezTo>
                  <a:cubicBezTo>
                    <a:pt x="164380" y="21706"/>
                    <a:pt x="149521" y="27220"/>
                    <a:pt x="144462" y="38110"/>
                  </a:cubicBezTo>
                  <a:cubicBezTo>
                    <a:pt x="135392" y="57615"/>
                    <a:pt x="126375" y="78147"/>
                    <a:pt x="117654" y="99123"/>
                  </a:cubicBezTo>
                  <a:lnTo>
                    <a:pt x="114807" y="105992"/>
                  </a:lnTo>
                  <a:lnTo>
                    <a:pt x="107367" y="105642"/>
                  </a:lnTo>
                  <a:cubicBezTo>
                    <a:pt x="93323" y="104954"/>
                    <a:pt x="78231" y="104489"/>
                    <a:pt x="61235" y="104214"/>
                  </a:cubicBezTo>
                  <a:lnTo>
                    <a:pt x="58938" y="104171"/>
                  </a:lnTo>
                  <a:lnTo>
                    <a:pt x="56864" y="103187"/>
                  </a:lnTo>
                  <a:cubicBezTo>
                    <a:pt x="49000" y="99462"/>
                    <a:pt x="42089" y="101335"/>
                    <a:pt x="37666" y="103557"/>
                  </a:cubicBezTo>
                  <a:lnTo>
                    <a:pt x="35094" y="104468"/>
                  </a:lnTo>
                  <a:cubicBezTo>
                    <a:pt x="27601" y="106066"/>
                    <a:pt x="23801" y="111844"/>
                    <a:pt x="24024" y="116490"/>
                  </a:cubicBezTo>
                  <a:lnTo>
                    <a:pt x="24108" y="118194"/>
                  </a:lnTo>
                  <a:lnTo>
                    <a:pt x="23653" y="119824"/>
                  </a:lnTo>
                  <a:cubicBezTo>
                    <a:pt x="22256" y="124851"/>
                    <a:pt x="23240" y="128947"/>
                    <a:pt x="26574" y="132005"/>
                  </a:cubicBezTo>
                  <a:lnTo>
                    <a:pt x="84761" y="185483"/>
                  </a:lnTo>
                  <a:lnTo>
                    <a:pt x="82528" y="192023"/>
                  </a:lnTo>
                  <a:cubicBezTo>
                    <a:pt x="74189" y="216418"/>
                    <a:pt x="66674" y="240220"/>
                    <a:pt x="60187" y="262784"/>
                  </a:cubicBezTo>
                  <a:cubicBezTo>
                    <a:pt x="58187" y="269779"/>
                    <a:pt x="61161" y="274118"/>
                    <a:pt x="63997" y="276531"/>
                  </a:cubicBezTo>
                  <a:cubicBezTo>
                    <a:pt x="69183" y="280923"/>
                    <a:pt x="79988" y="283770"/>
                    <a:pt x="93482" y="277357"/>
                  </a:cubicBezTo>
                  <a:cubicBezTo>
                    <a:pt x="109452" y="269769"/>
                    <a:pt x="126650" y="261281"/>
                    <a:pt x="146071" y="251407"/>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4" name="Google Shape;194;p6"/>
          <p:cNvGrpSpPr/>
          <p:nvPr/>
        </p:nvGrpSpPr>
        <p:grpSpPr>
          <a:xfrm>
            <a:off x="-444031" y="1478827"/>
            <a:ext cx="1486964" cy="674195"/>
            <a:chOff x="-889965" y="517131"/>
            <a:chExt cx="2215821" cy="1003863"/>
          </a:xfrm>
        </p:grpSpPr>
        <p:sp>
          <p:nvSpPr>
            <p:cNvPr id="195" name="Google Shape;195;p6"/>
            <p:cNvSpPr/>
            <p:nvPr/>
          </p:nvSpPr>
          <p:spPr>
            <a:xfrm>
              <a:off x="-889965" y="538448"/>
              <a:ext cx="2199618" cy="982546"/>
            </a:xfrm>
            <a:custGeom>
              <a:avLst/>
              <a:gdLst/>
              <a:ahLst/>
              <a:cxnLst/>
              <a:rect l="l" t="t" r="r" b="b"/>
              <a:pathLst>
                <a:path w="2199618" h="982546" extrusionOk="0">
                  <a:moveTo>
                    <a:pt x="2028126" y="378205"/>
                  </a:moveTo>
                  <a:cubicBezTo>
                    <a:pt x="1955958" y="338137"/>
                    <a:pt x="1869334" y="338243"/>
                    <a:pt x="1792975" y="366913"/>
                  </a:cubicBezTo>
                  <a:cubicBezTo>
                    <a:pt x="1772581" y="194923"/>
                    <a:pt x="1670272" y="32998"/>
                    <a:pt x="1471792" y="52715"/>
                  </a:cubicBezTo>
                  <a:cubicBezTo>
                    <a:pt x="1351481" y="64664"/>
                    <a:pt x="1249796" y="128883"/>
                    <a:pt x="1175956" y="218630"/>
                  </a:cubicBezTo>
                  <a:cubicBezTo>
                    <a:pt x="1161626" y="188002"/>
                    <a:pt x="1143571" y="159046"/>
                    <a:pt x="1119610" y="132799"/>
                  </a:cubicBezTo>
                  <a:cubicBezTo>
                    <a:pt x="1014814" y="18012"/>
                    <a:pt x="851788" y="0"/>
                    <a:pt x="711316" y="54049"/>
                  </a:cubicBezTo>
                  <a:cubicBezTo>
                    <a:pt x="502517" y="134387"/>
                    <a:pt x="393721" y="344349"/>
                    <a:pt x="405595" y="551677"/>
                  </a:cubicBezTo>
                  <a:cubicBezTo>
                    <a:pt x="338275" y="511418"/>
                    <a:pt x="257534" y="508264"/>
                    <a:pt x="177609" y="552756"/>
                  </a:cubicBezTo>
                  <a:cubicBezTo>
                    <a:pt x="72728" y="611166"/>
                    <a:pt x="0" y="755014"/>
                    <a:pt x="82041" y="861779"/>
                  </a:cubicBezTo>
                  <a:cubicBezTo>
                    <a:pt x="174857" y="982546"/>
                    <a:pt x="384884" y="942456"/>
                    <a:pt x="515164" y="944096"/>
                  </a:cubicBezTo>
                  <a:cubicBezTo>
                    <a:pt x="731128" y="946806"/>
                    <a:pt x="947271" y="940043"/>
                    <a:pt x="1162928" y="928761"/>
                  </a:cubicBezTo>
                  <a:cubicBezTo>
                    <a:pt x="1370859" y="917871"/>
                    <a:pt x="1578853" y="902684"/>
                    <a:pt x="1785873" y="880321"/>
                  </a:cubicBezTo>
                  <a:cubicBezTo>
                    <a:pt x="1918282" y="866023"/>
                    <a:pt x="2071285" y="840792"/>
                    <a:pt x="2138373" y="709802"/>
                  </a:cubicBezTo>
                  <a:cubicBezTo>
                    <a:pt x="2199618" y="590243"/>
                    <a:pt x="2143177" y="442076"/>
                    <a:pt x="2028126" y="378205"/>
                  </a:cubicBezTo>
                  <a:close/>
                </a:path>
              </a:pathLst>
            </a:custGeom>
            <a:solidFill>
              <a:srgbClr val="C1E1E3"/>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6"/>
            <p:cNvSpPr/>
            <p:nvPr/>
          </p:nvSpPr>
          <p:spPr>
            <a:xfrm>
              <a:off x="-866502" y="517131"/>
              <a:ext cx="2192358" cy="986377"/>
            </a:xfrm>
            <a:custGeom>
              <a:avLst/>
              <a:gdLst/>
              <a:ahLst/>
              <a:cxnLst/>
              <a:rect l="l" t="t" r="r" b="b"/>
              <a:pathLst>
                <a:path w="2192358" h="986377" extrusionOk="0">
                  <a:moveTo>
                    <a:pt x="314356" y="986377"/>
                  </a:moveTo>
                  <a:cubicBezTo>
                    <a:pt x="212015" y="986377"/>
                    <a:pt x="106669" y="971719"/>
                    <a:pt x="45995" y="892767"/>
                  </a:cubicBezTo>
                  <a:cubicBezTo>
                    <a:pt x="11863" y="848359"/>
                    <a:pt x="0" y="795051"/>
                    <a:pt x="11662" y="738589"/>
                  </a:cubicBezTo>
                  <a:cubicBezTo>
                    <a:pt x="26542" y="666559"/>
                    <a:pt x="78179" y="598212"/>
                    <a:pt x="146430" y="560207"/>
                  </a:cubicBezTo>
                  <a:cubicBezTo>
                    <a:pt x="219445" y="519546"/>
                    <a:pt x="296195" y="514910"/>
                    <a:pt x="365368" y="546301"/>
                  </a:cubicBezTo>
                  <a:cubicBezTo>
                    <a:pt x="363495" y="328178"/>
                    <a:pt x="488219" y="135170"/>
                    <a:pt x="682148" y="60547"/>
                  </a:cubicBezTo>
                  <a:cubicBezTo>
                    <a:pt x="839533" y="0"/>
                    <a:pt x="1006644" y="32522"/>
                    <a:pt x="1107873" y="143414"/>
                  </a:cubicBezTo>
                  <a:cubicBezTo>
                    <a:pt x="1126288" y="163575"/>
                    <a:pt x="1142142" y="186023"/>
                    <a:pt x="1155975" y="211571"/>
                  </a:cubicBezTo>
                  <a:cubicBezTo>
                    <a:pt x="1235551" y="123232"/>
                    <a:pt x="1337987" y="69035"/>
                    <a:pt x="1446752" y="58229"/>
                  </a:cubicBezTo>
                  <a:cubicBezTo>
                    <a:pt x="1543166" y="48651"/>
                    <a:pt x="1626414" y="79935"/>
                    <a:pt x="1687565" y="148685"/>
                  </a:cubicBezTo>
                  <a:cubicBezTo>
                    <a:pt x="1735751" y="202861"/>
                    <a:pt x="1769162" y="279802"/>
                    <a:pt x="1782635" y="366945"/>
                  </a:cubicBezTo>
                  <a:cubicBezTo>
                    <a:pt x="1862751" y="341979"/>
                    <a:pt x="1945512" y="348519"/>
                    <a:pt x="2012367" y="385646"/>
                  </a:cubicBezTo>
                  <a:cubicBezTo>
                    <a:pt x="2140024" y="456512"/>
                    <a:pt x="2192358" y="614732"/>
                    <a:pt x="2129038" y="738346"/>
                  </a:cubicBezTo>
                  <a:cubicBezTo>
                    <a:pt x="2059177" y="874765"/>
                    <a:pt x="1904047" y="902313"/>
                    <a:pt x="1764125" y="917426"/>
                  </a:cubicBezTo>
                  <a:cubicBezTo>
                    <a:pt x="1572545" y="938106"/>
                    <a:pt x="1368488" y="953971"/>
                    <a:pt x="1140290" y="965930"/>
                  </a:cubicBezTo>
                  <a:cubicBezTo>
                    <a:pt x="893317" y="978852"/>
                    <a:pt x="687154" y="983741"/>
                    <a:pt x="491500" y="981286"/>
                  </a:cubicBezTo>
                  <a:cubicBezTo>
                    <a:pt x="466322" y="980947"/>
                    <a:pt x="437864" y="982249"/>
                    <a:pt x="407722" y="983614"/>
                  </a:cubicBezTo>
                  <a:cubicBezTo>
                    <a:pt x="377856" y="984959"/>
                    <a:pt x="346244" y="986377"/>
                    <a:pt x="314356" y="986377"/>
                  </a:cubicBezTo>
                  <a:close/>
                  <a:moveTo>
                    <a:pt x="271547" y="557709"/>
                  </a:moveTo>
                  <a:cubicBezTo>
                    <a:pt x="235225" y="557709"/>
                    <a:pt x="198077" y="567795"/>
                    <a:pt x="161872" y="587946"/>
                  </a:cubicBezTo>
                  <a:cubicBezTo>
                    <a:pt x="102383" y="621072"/>
                    <a:pt x="55625" y="682730"/>
                    <a:pt x="42756" y="745013"/>
                  </a:cubicBezTo>
                  <a:cubicBezTo>
                    <a:pt x="33009" y="792151"/>
                    <a:pt x="42841" y="836559"/>
                    <a:pt x="71172" y="873421"/>
                  </a:cubicBezTo>
                  <a:cubicBezTo>
                    <a:pt x="140673" y="963866"/>
                    <a:pt x="287961" y="957230"/>
                    <a:pt x="406294" y="951896"/>
                  </a:cubicBezTo>
                  <a:cubicBezTo>
                    <a:pt x="436890" y="950510"/>
                    <a:pt x="465783" y="949240"/>
                    <a:pt x="491902" y="949536"/>
                  </a:cubicBezTo>
                  <a:cubicBezTo>
                    <a:pt x="686879" y="952013"/>
                    <a:pt x="892354" y="947113"/>
                    <a:pt x="1138629" y="934222"/>
                  </a:cubicBezTo>
                  <a:cubicBezTo>
                    <a:pt x="1366234" y="922305"/>
                    <a:pt x="1569719" y="906483"/>
                    <a:pt x="1760706" y="885856"/>
                  </a:cubicBezTo>
                  <a:cubicBezTo>
                    <a:pt x="1892395" y="871643"/>
                    <a:pt x="2038127" y="846222"/>
                    <a:pt x="2100791" y="723878"/>
                  </a:cubicBezTo>
                  <a:cubicBezTo>
                    <a:pt x="2156375" y="615336"/>
                    <a:pt x="2109808" y="476048"/>
                    <a:pt x="1996958" y="413406"/>
                  </a:cubicBezTo>
                  <a:cubicBezTo>
                    <a:pt x="1933035" y="377909"/>
                    <a:pt x="1852157" y="374152"/>
                    <a:pt x="1775100" y="403087"/>
                  </a:cubicBezTo>
                  <a:cubicBezTo>
                    <a:pt x="1770517" y="404801"/>
                    <a:pt x="1765426" y="404325"/>
                    <a:pt x="1761257" y="401785"/>
                  </a:cubicBezTo>
                  <a:cubicBezTo>
                    <a:pt x="1757087" y="399245"/>
                    <a:pt x="1754325" y="394938"/>
                    <a:pt x="1753753" y="390101"/>
                  </a:cubicBezTo>
                  <a:cubicBezTo>
                    <a:pt x="1735888" y="239426"/>
                    <a:pt x="1645528" y="70389"/>
                    <a:pt x="1449895" y="89831"/>
                  </a:cubicBezTo>
                  <a:cubicBezTo>
                    <a:pt x="1311888" y="103526"/>
                    <a:pt x="1218660" y="184509"/>
                    <a:pt x="1164748" y="250031"/>
                  </a:cubicBezTo>
                  <a:cubicBezTo>
                    <a:pt x="1161287" y="254243"/>
                    <a:pt x="1155890" y="256370"/>
                    <a:pt x="1150503" y="255693"/>
                  </a:cubicBezTo>
                  <a:cubicBezTo>
                    <a:pt x="1145095" y="255015"/>
                    <a:pt x="1140417" y="251608"/>
                    <a:pt x="1138110" y="246665"/>
                  </a:cubicBezTo>
                  <a:cubicBezTo>
                    <a:pt x="1123230" y="214862"/>
                    <a:pt x="1105672" y="188086"/>
                    <a:pt x="1084431" y="164814"/>
                  </a:cubicBezTo>
                  <a:cubicBezTo>
                    <a:pt x="992071" y="63658"/>
                    <a:pt x="838644" y="34364"/>
                    <a:pt x="693546" y="90180"/>
                  </a:cubicBezTo>
                  <a:cubicBezTo>
                    <a:pt x="504412" y="162951"/>
                    <a:pt x="385635" y="356615"/>
                    <a:pt x="397986" y="572082"/>
                  </a:cubicBezTo>
                  <a:cubicBezTo>
                    <a:pt x="398314" y="577955"/>
                    <a:pt x="395382" y="583533"/>
                    <a:pt x="390355" y="586581"/>
                  </a:cubicBezTo>
                  <a:cubicBezTo>
                    <a:pt x="385328" y="589618"/>
                    <a:pt x="379031" y="589639"/>
                    <a:pt x="373983" y="586612"/>
                  </a:cubicBezTo>
                  <a:cubicBezTo>
                    <a:pt x="341756" y="567340"/>
                    <a:pt x="307043" y="557709"/>
                    <a:pt x="271547" y="557709"/>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7" name="Google Shape;197;p6"/>
          <p:cNvGrpSpPr/>
          <p:nvPr/>
        </p:nvGrpSpPr>
        <p:grpSpPr>
          <a:xfrm>
            <a:off x="10688303" y="514064"/>
            <a:ext cx="2133639" cy="964651"/>
            <a:chOff x="10729875" y="529734"/>
            <a:chExt cx="3232134" cy="1460117"/>
          </a:xfrm>
        </p:grpSpPr>
        <p:sp>
          <p:nvSpPr>
            <p:cNvPr id="198" name="Google Shape;198;p6"/>
            <p:cNvSpPr/>
            <p:nvPr/>
          </p:nvSpPr>
          <p:spPr>
            <a:xfrm>
              <a:off x="10729875" y="552963"/>
              <a:ext cx="3216751" cy="1436888"/>
            </a:xfrm>
            <a:custGeom>
              <a:avLst/>
              <a:gdLst/>
              <a:ahLst/>
              <a:cxnLst/>
              <a:rect l="l" t="t" r="r" b="b"/>
              <a:pathLst>
                <a:path w="3216751" h="1436888" extrusionOk="0">
                  <a:moveTo>
                    <a:pt x="2965957" y="553084"/>
                  </a:moveTo>
                  <a:cubicBezTo>
                    <a:pt x="2860420" y="494485"/>
                    <a:pt x="2733738" y="494643"/>
                    <a:pt x="2622073" y="536564"/>
                  </a:cubicBezTo>
                  <a:cubicBezTo>
                    <a:pt x="2592249" y="285040"/>
                    <a:pt x="2442622" y="48249"/>
                    <a:pt x="2152364" y="77078"/>
                  </a:cubicBezTo>
                  <a:cubicBezTo>
                    <a:pt x="1976416" y="94551"/>
                    <a:pt x="1827720" y="188467"/>
                    <a:pt x="1719728" y="319722"/>
                  </a:cubicBezTo>
                  <a:cubicBezTo>
                    <a:pt x="1698783" y="274933"/>
                    <a:pt x="1672378" y="232568"/>
                    <a:pt x="1637336" y="194204"/>
                  </a:cubicBezTo>
                  <a:cubicBezTo>
                    <a:pt x="1484079" y="26341"/>
                    <a:pt x="1245668" y="0"/>
                    <a:pt x="1040235" y="79036"/>
                  </a:cubicBezTo>
                  <a:cubicBezTo>
                    <a:pt x="734885" y="196521"/>
                    <a:pt x="575775" y="503576"/>
                    <a:pt x="593142" y="806778"/>
                  </a:cubicBezTo>
                  <a:cubicBezTo>
                    <a:pt x="494696" y="747892"/>
                    <a:pt x="376618" y="743278"/>
                    <a:pt x="259746" y="808354"/>
                  </a:cubicBezTo>
                  <a:cubicBezTo>
                    <a:pt x="106351" y="893773"/>
                    <a:pt x="0" y="1104137"/>
                    <a:pt x="119983" y="1260273"/>
                  </a:cubicBezTo>
                  <a:cubicBezTo>
                    <a:pt x="255714" y="1436888"/>
                    <a:pt x="562863" y="1378256"/>
                    <a:pt x="753385" y="1380648"/>
                  </a:cubicBezTo>
                  <a:cubicBezTo>
                    <a:pt x="1069202" y="1384617"/>
                    <a:pt x="1385294" y="1374732"/>
                    <a:pt x="1700678" y="1358222"/>
                  </a:cubicBezTo>
                  <a:cubicBezTo>
                    <a:pt x="2004747" y="1342294"/>
                    <a:pt x="2308934" y="1320080"/>
                    <a:pt x="2611691" y="1287398"/>
                  </a:cubicBezTo>
                  <a:cubicBezTo>
                    <a:pt x="2805324" y="1266475"/>
                    <a:pt x="3029076" y="1229582"/>
                    <a:pt x="3127195" y="1038013"/>
                  </a:cubicBezTo>
                  <a:cubicBezTo>
                    <a:pt x="3216751" y="863166"/>
                    <a:pt x="3134201" y="646493"/>
                    <a:pt x="2965957" y="553084"/>
                  </a:cubicBezTo>
                  <a:close/>
                </a:path>
              </a:pathLst>
            </a:custGeom>
            <a:solidFill>
              <a:srgbClr val="C1E1E3"/>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6"/>
            <p:cNvSpPr/>
            <p:nvPr/>
          </p:nvSpPr>
          <p:spPr>
            <a:xfrm>
              <a:off x="10771812" y="529734"/>
              <a:ext cx="3190197" cy="1427194"/>
            </a:xfrm>
            <a:custGeom>
              <a:avLst/>
              <a:gdLst/>
              <a:ahLst/>
              <a:cxnLst/>
              <a:rect l="l" t="t" r="r" b="b"/>
              <a:pathLst>
                <a:path w="3190197" h="1427194" extrusionOk="0">
                  <a:moveTo>
                    <a:pt x="452289" y="1427194"/>
                  </a:moveTo>
                  <a:cubicBezTo>
                    <a:pt x="304291" y="1427194"/>
                    <a:pt x="152262" y="1406143"/>
                    <a:pt x="65457" y="1293177"/>
                  </a:cubicBezTo>
                  <a:cubicBezTo>
                    <a:pt x="16890" y="1229984"/>
                    <a:pt x="0" y="1154070"/>
                    <a:pt x="16615" y="1073657"/>
                  </a:cubicBezTo>
                  <a:cubicBezTo>
                    <a:pt x="37962" y="970354"/>
                    <a:pt x="112098" y="872288"/>
                    <a:pt x="210079" y="817710"/>
                  </a:cubicBezTo>
                  <a:cubicBezTo>
                    <a:pt x="318441" y="757375"/>
                    <a:pt x="432487" y="752326"/>
                    <a:pt x="534225" y="802671"/>
                  </a:cubicBezTo>
                  <a:cubicBezTo>
                    <a:pt x="526870" y="481933"/>
                    <a:pt x="708395" y="196797"/>
                    <a:pt x="992589" y="87450"/>
                  </a:cubicBezTo>
                  <a:cubicBezTo>
                    <a:pt x="1219909" y="0"/>
                    <a:pt x="1461124" y="46810"/>
                    <a:pt x="1607132" y="206724"/>
                  </a:cubicBezTo>
                  <a:cubicBezTo>
                    <a:pt x="1635855" y="238177"/>
                    <a:pt x="1660260" y="273526"/>
                    <a:pt x="1681352" y="314240"/>
                  </a:cubicBezTo>
                  <a:cubicBezTo>
                    <a:pt x="1797473" y="181747"/>
                    <a:pt x="1948412" y="100446"/>
                    <a:pt x="2108845" y="84507"/>
                  </a:cubicBezTo>
                  <a:cubicBezTo>
                    <a:pt x="2414703" y="54112"/>
                    <a:pt x="2559653" y="305636"/>
                    <a:pt x="2593318" y="538310"/>
                  </a:cubicBezTo>
                  <a:cubicBezTo>
                    <a:pt x="2711111" y="499353"/>
                    <a:pt x="2833444" y="507862"/>
                    <a:pt x="2931720" y="562430"/>
                  </a:cubicBezTo>
                  <a:cubicBezTo>
                    <a:pt x="3114981" y="664178"/>
                    <a:pt x="3190197" y="891190"/>
                    <a:pt x="3099382" y="1068472"/>
                  </a:cubicBezTo>
                  <a:cubicBezTo>
                    <a:pt x="2998882" y="1264708"/>
                    <a:pt x="2774177" y="1304512"/>
                    <a:pt x="2571453" y="1326409"/>
                  </a:cubicBezTo>
                  <a:cubicBezTo>
                    <a:pt x="2291333" y="1356645"/>
                    <a:pt x="1993053" y="1379844"/>
                    <a:pt x="1659572" y="1397306"/>
                  </a:cubicBezTo>
                  <a:cubicBezTo>
                    <a:pt x="1298437" y="1416208"/>
                    <a:pt x="997119" y="1423341"/>
                    <a:pt x="711242" y="1419754"/>
                  </a:cubicBezTo>
                  <a:cubicBezTo>
                    <a:pt x="674221" y="1419256"/>
                    <a:pt x="632459" y="1421172"/>
                    <a:pt x="588285" y="1423161"/>
                  </a:cubicBezTo>
                  <a:cubicBezTo>
                    <a:pt x="544787" y="1425119"/>
                    <a:pt x="498728" y="1427194"/>
                    <a:pt x="452289" y="1427194"/>
                  </a:cubicBezTo>
                  <a:close/>
                  <a:moveTo>
                    <a:pt x="389498" y="800269"/>
                  </a:moveTo>
                  <a:cubicBezTo>
                    <a:pt x="335174" y="800269"/>
                    <a:pt x="279622" y="815339"/>
                    <a:pt x="225530" y="845460"/>
                  </a:cubicBezTo>
                  <a:cubicBezTo>
                    <a:pt x="136736" y="894894"/>
                    <a:pt x="66939" y="986991"/>
                    <a:pt x="47709" y="1080071"/>
                  </a:cubicBezTo>
                  <a:cubicBezTo>
                    <a:pt x="33019" y="1151180"/>
                    <a:pt x="47857" y="1218173"/>
                    <a:pt x="90635" y="1273831"/>
                  </a:cubicBezTo>
                  <a:cubicBezTo>
                    <a:pt x="194595" y="1409117"/>
                    <a:pt x="412093" y="1399317"/>
                    <a:pt x="586856" y="1391443"/>
                  </a:cubicBezTo>
                  <a:cubicBezTo>
                    <a:pt x="631507" y="1389432"/>
                    <a:pt x="673618" y="1387570"/>
                    <a:pt x="711644" y="1388004"/>
                  </a:cubicBezTo>
                  <a:cubicBezTo>
                    <a:pt x="996791" y="1391591"/>
                    <a:pt x="1297484" y="1384469"/>
                    <a:pt x="1657910" y="1365599"/>
                  </a:cubicBezTo>
                  <a:cubicBezTo>
                    <a:pt x="1990799" y="1348168"/>
                    <a:pt x="2288508" y="1325022"/>
                    <a:pt x="2568045" y="1294839"/>
                  </a:cubicBezTo>
                  <a:cubicBezTo>
                    <a:pt x="2762525" y="1273831"/>
                    <a:pt x="2977832" y="1236165"/>
                    <a:pt x="3071124" y="1054004"/>
                  </a:cubicBezTo>
                  <a:cubicBezTo>
                    <a:pt x="3154214" y="891783"/>
                    <a:pt x="3084766" y="683715"/>
                    <a:pt x="2916311" y="590190"/>
                  </a:cubicBezTo>
                  <a:cubicBezTo>
                    <a:pt x="2820955" y="537241"/>
                    <a:pt x="2700453" y="531579"/>
                    <a:pt x="2585719" y="574664"/>
                  </a:cubicBezTo>
                  <a:cubicBezTo>
                    <a:pt x="2581137" y="576378"/>
                    <a:pt x="2576046" y="575902"/>
                    <a:pt x="2571876" y="573362"/>
                  </a:cubicBezTo>
                  <a:cubicBezTo>
                    <a:pt x="2567707" y="570822"/>
                    <a:pt x="2564944" y="566515"/>
                    <a:pt x="2564373" y="561668"/>
                  </a:cubicBezTo>
                  <a:cubicBezTo>
                    <a:pt x="2537862" y="338031"/>
                    <a:pt x="2403517" y="87132"/>
                    <a:pt x="2111988" y="116099"/>
                  </a:cubicBezTo>
                  <a:cubicBezTo>
                    <a:pt x="1952582" y="131931"/>
                    <a:pt x="1802733" y="216079"/>
                    <a:pt x="1690052" y="353038"/>
                  </a:cubicBezTo>
                  <a:cubicBezTo>
                    <a:pt x="1686591" y="357240"/>
                    <a:pt x="1681236" y="359357"/>
                    <a:pt x="1675807" y="358700"/>
                  </a:cubicBezTo>
                  <a:cubicBezTo>
                    <a:pt x="1670399" y="358012"/>
                    <a:pt x="1665721" y="354615"/>
                    <a:pt x="1663414" y="349673"/>
                  </a:cubicBezTo>
                  <a:cubicBezTo>
                    <a:pt x="1641337" y="302471"/>
                    <a:pt x="1615260" y="262720"/>
                    <a:pt x="1583679" y="228134"/>
                  </a:cubicBezTo>
                  <a:cubicBezTo>
                    <a:pt x="1446561" y="77946"/>
                    <a:pt x="1219020" y="34364"/>
                    <a:pt x="1003998" y="117083"/>
                  </a:cubicBezTo>
                  <a:cubicBezTo>
                    <a:pt x="724407" y="224652"/>
                    <a:pt x="548819" y="510783"/>
                    <a:pt x="567054" y="829098"/>
                  </a:cubicBezTo>
                  <a:cubicBezTo>
                    <a:pt x="567393" y="834961"/>
                    <a:pt x="564462" y="840538"/>
                    <a:pt x="559434" y="843586"/>
                  </a:cubicBezTo>
                  <a:cubicBezTo>
                    <a:pt x="554407" y="846634"/>
                    <a:pt x="548110" y="846645"/>
                    <a:pt x="543062" y="843629"/>
                  </a:cubicBezTo>
                  <a:cubicBezTo>
                    <a:pt x="494717" y="814715"/>
                    <a:pt x="442690" y="800269"/>
                    <a:pt x="389498" y="800269"/>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0" name="Google Shape;200;p6"/>
          <p:cNvGrpSpPr/>
          <p:nvPr/>
        </p:nvGrpSpPr>
        <p:grpSpPr>
          <a:xfrm>
            <a:off x="5920187" y="6172268"/>
            <a:ext cx="2133639" cy="964651"/>
            <a:chOff x="10729875" y="529734"/>
            <a:chExt cx="3232134" cy="1460117"/>
          </a:xfrm>
        </p:grpSpPr>
        <p:sp>
          <p:nvSpPr>
            <p:cNvPr id="201" name="Google Shape;201;p6"/>
            <p:cNvSpPr/>
            <p:nvPr/>
          </p:nvSpPr>
          <p:spPr>
            <a:xfrm>
              <a:off x="10729875" y="552963"/>
              <a:ext cx="3216751" cy="1436888"/>
            </a:xfrm>
            <a:custGeom>
              <a:avLst/>
              <a:gdLst/>
              <a:ahLst/>
              <a:cxnLst/>
              <a:rect l="l" t="t" r="r" b="b"/>
              <a:pathLst>
                <a:path w="3216751" h="1436888" extrusionOk="0">
                  <a:moveTo>
                    <a:pt x="2965957" y="553084"/>
                  </a:moveTo>
                  <a:cubicBezTo>
                    <a:pt x="2860420" y="494485"/>
                    <a:pt x="2733738" y="494643"/>
                    <a:pt x="2622073" y="536564"/>
                  </a:cubicBezTo>
                  <a:cubicBezTo>
                    <a:pt x="2592249" y="285040"/>
                    <a:pt x="2442622" y="48249"/>
                    <a:pt x="2152364" y="77078"/>
                  </a:cubicBezTo>
                  <a:cubicBezTo>
                    <a:pt x="1976416" y="94551"/>
                    <a:pt x="1827720" y="188467"/>
                    <a:pt x="1719728" y="319722"/>
                  </a:cubicBezTo>
                  <a:cubicBezTo>
                    <a:pt x="1698783" y="274933"/>
                    <a:pt x="1672378" y="232568"/>
                    <a:pt x="1637336" y="194204"/>
                  </a:cubicBezTo>
                  <a:cubicBezTo>
                    <a:pt x="1484079" y="26341"/>
                    <a:pt x="1245668" y="0"/>
                    <a:pt x="1040235" y="79036"/>
                  </a:cubicBezTo>
                  <a:cubicBezTo>
                    <a:pt x="734885" y="196521"/>
                    <a:pt x="575775" y="503576"/>
                    <a:pt x="593142" y="806778"/>
                  </a:cubicBezTo>
                  <a:cubicBezTo>
                    <a:pt x="494696" y="747892"/>
                    <a:pt x="376618" y="743278"/>
                    <a:pt x="259746" y="808354"/>
                  </a:cubicBezTo>
                  <a:cubicBezTo>
                    <a:pt x="106351" y="893773"/>
                    <a:pt x="0" y="1104137"/>
                    <a:pt x="119983" y="1260273"/>
                  </a:cubicBezTo>
                  <a:cubicBezTo>
                    <a:pt x="255714" y="1436888"/>
                    <a:pt x="562863" y="1378256"/>
                    <a:pt x="753385" y="1380648"/>
                  </a:cubicBezTo>
                  <a:cubicBezTo>
                    <a:pt x="1069202" y="1384617"/>
                    <a:pt x="1385294" y="1374732"/>
                    <a:pt x="1700678" y="1358222"/>
                  </a:cubicBezTo>
                  <a:cubicBezTo>
                    <a:pt x="2004747" y="1342294"/>
                    <a:pt x="2308934" y="1320080"/>
                    <a:pt x="2611691" y="1287398"/>
                  </a:cubicBezTo>
                  <a:cubicBezTo>
                    <a:pt x="2805324" y="1266475"/>
                    <a:pt x="3029076" y="1229582"/>
                    <a:pt x="3127195" y="1038013"/>
                  </a:cubicBezTo>
                  <a:cubicBezTo>
                    <a:pt x="3216751" y="863166"/>
                    <a:pt x="3134201" y="646493"/>
                    <a:pt x="2965957" y="553084"/>
                  </a:cubicBezTo>
                  <a:close/>
                </a:path>
              </a:pathLst>
            </a:custGeom>
            <a:solidFill>
              <a:srgbClr val="C1E1E3"/>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6"/>
            <p:cNvSpPr/>
            <p:nvPr/>
          </p:nvSpPr>
          <p:spPr>
            <a:xfrm>
              <a:off x="10771812" y="529734"/>
              <a:ext cx="3190197" cy="1427194"/>
            </a:xfrm>
            <a:custGeom>
              <a:avLst/>
              <a:gdLst/>
              <a:ahLst/>
              <a:cxnLst/>
              <a:rect l="l" t="t" r="r" b="b"/>
              <a:pathLst>
                <a:path w="3190197" h="1427194" extrusionOk="0">
                  <a:moveTo>
                    <a:pt x="452289" y="1427194"/>
                  </a:moveTo>
                  <a:cubicBezTo>
                    <a:pt x="304291" y="1427194"/>
                    <a:pt x="152262" y="1406143"/>
                    <a:pt x="65457" y="1293177"/>
                  </a:cubicBezTo>
                  <a:cubicBezTo>
                    <a:pt x="16890" y="1229984"/>
                    <a:pt x="0" y="1154070"/>
                    <a:pt x="16615" y="1073657"/>
                  </a:cubicBezTo>
                  <a:cubicBezTo>
                    <a:pt x="37962" y="970354"/>
                    <a:pt x="112098" y="872288"/>
                    <a:pt x="210079" y="817710"/>
                  </a:cubicBezTo>
                  <a:cubicBezTo>
                    <a:pt x="318441" y="757375"/>
                    <a:pt x="432487" y="752326"/>
                    <a:pt x="534225" y="802671"/>
                  </a:cubicBezTo>
                  <a:cubicBezTo>
                    <a:pt x="526870" y="481933"/>
                    <a:pt x="708395" y="196797"/>
                    <a:pt x="992589" y="87450"/>
                  </a:cubicBezTo>
                  <a:cubicBezTo>
                    <a:pt x="1219909" y="0"/>
                    <a:pt x="1461124" y="46810"/>
                    <a:pt x="1607132" y="206724"/>
                  </a:cubicBezTo>
                  <a:cubicBezTo>
                    <a:pt x="1635855" y="238177"/>
                    <a:pt x="1660260" y="273526"/>
                    <a:pt x="1681352" y="314240"/>
                  </a:cubicBezTo>
                  <a:cubicBezTo>
                    <a:pt x="1797473" y="181747"/>
                    <a:pt x="1948412" y="100446"/>
                    <a:pt x="2108845" y="84507"/>
                  </a:cubicBezTo>
                  <a:cubicBezTo>
                    <a:pt x="2414703" y="54112"/>
                    <a:pt x="2559653" y="305636"/>
                    <a:pt x="2593318" y="538310"/>
                  </a:cubicBezTo>
                  <a:cubicBezTo>
                    <a:pt x="2711111" y="499353"/>
                    <a:pt x="2833444" y="507862"/>
                    <a:pt x="2931720" y="562430"/>
                  </a:cubicBezTo>
                  <a:cubicBezTo>
                    <a:pt x="3114981" y="664178"/>
                    <a:pt x="3190197" y="891190"/>
                    <a:pt x="3099382" y="1068472"/>
                  </a:cubicBezTo>
                  <a:cubicBezTo>
                    <a:pt x="2998882" y="1264708"/>
                    <a:pt x="2774177" y="1304512"/>
                    <a:pt x="2571453" y="1326409"/>
                  </a:cubicBezTo>
                  <a:cubicBezTo>
                    <a:pt x="2291333" y="1356645"/>
                    <a:pt x="1993053" y="1379844"/>
                    <a:pt x="1659572" y="1397306"/>
                  </a:cubicBezTo>
                  <a:cubicBezTo>
                    <a:pt x="1298437" y="1416208"/>
                    <a:pt x="997119" y="1423341"/>
                    <a:pt x="711242" y="1419754"/>
                  </a:cubicBezTo>
                  <a:cubicBezTo>
                    <a:pt x="674221" y="1419256"/>
                    <a:pt x="632459" y="1421172"/>
                    <a:pt x="588285" y="1423161"/>
                  </a:cubicBezTo>
                  <a:cubicBezTo>
                    <a:pt x="544787" y="1425119"/>
                    <a:pt x="498728" y="1427194"/>
                    <a:pt x="452289" y="1427194"/>
                  </a:cubicBezTo>
                  <a:close/>
                  <a:moveTo>
                    <a:pt x="389498" y="800269"/>
                  </a:moveTo>
                  <a:cubicBezTo>
                    <a:pt x="335174" y="800269"/>
                    <a:pt x="279622" y="815339"/>
                    <a:pt x="225530" y="845460"/>
                  </a:cubicBezTo>
                  <a:cubicBezTo>
                    <a:pt x="136736" y="894894"/>
                    <a:pt x="66939" y="986991"/>
                    <a:pt x="47709" y="1080071"/>
                  </a:cubicBezTo>
                  <a:cubicBezTo>
                    <a:pt x="33019" y="1151180"/>
                    <a:pt x="47857" y="1218173"/>
                    <a:pt x="90635" y="1273831"/>
                  </a:cubicBezTo>
                  <a:cubicBezTo>
                    <a:pt x="194595" y="1409117"/>
                    <a:pt x="412093" y="1399317"/>
                    <a:pt x="586856" y="1391443"/>
                  </a:cubicBezTo>
                  <a:cubicBezTo>
                    <a:pt x="631507" y="1389432"/>
                    <a:pt x="673618" y="1387570"/>
                    <a:pt x="711644" y="1388004"/>
                  </a:cubicBezTo>
                  <a:cubicBezTo>
                    <a:pt x="996791" y="1391591"/>
                    <a:pt x="1297484" y="1384469"/>
                    <a:pt x="1657910" y="1365599"/>
                  </a:cubicBezTo>
                  <a:cubicBezTo>
                    <a:pt x="1990799" y="1348168"/>
                    <a:pt x="2288508" y="1325022"/>
                    <a:pt x="2568045" y="1294839"/>
                  </a:cubicBezTo>
                  <a:cubicBezTo>
                    <a:pt x="2762525" y="1273831"/>
                    <a:pt x="2977832" y="1236165"/>
                    <a:pt x="3071124" y="1054004"/>
                  </a:cubicBezTo>
                  <a:cubicBezTo>
                    <a:pt x="3154214" y="891783"/>
                    <a:pt x="3084766" y="683715"/>
                    <a:pt x="2916311" y="590190"/>
                  </a:cubicBezTo>
                  <a:cubicBezTo>
                    <a:pt x="2820955" y="537241"/>
                    <a:pt x="2700453" y="531579"/>
                    <a:pt x="2585719" y="574664"/>
                  </a:cubicBezTo>
                  <a:cubicBezTo>
                    <a:pt x="2581137" y="576378"/>
                    <a:pt x="2576046" y="575902"/>
                    <a:pt x="2571876" y="573362"/>
                  </a:cubicBezTo>
                  <a:cubicBezTo>
                    <a:pt x="2567707" y="570822"/>
                    <a:pt x="2564944" y="566515"/>
                    <a:pt x="2564373" y="561668"/>
                  </a:cubicBezTo>
                  <a:cubicBezTo>
                    <a:pt x="2537862" y="338031"/>
                    <a:pt x="2403517" y="87132"/>
                    <a:pt x="2111988" y="116099"/>
                  </a:cubicBezTo>
                  <a:cubicBezTo>
                    <a:pt x="1952582" y="131931"/>
                    <a:pt x="1802733" y="216079"/>
                    <a:pt x="1690052" y="353038"/>
                  </a:cubicBezTo>
                  <a:cubicBezTo>
                    <a:pt x="1686591" y="357240"/>
                    <a:pt x="1681236" y="359357"/>
                    <a:pt x="1675807" y="358700"/>
                  </a:cubicBezTo>
                  <a:cubicBezTo>
                    <a:pt x="1670399" y="358012"/>
                    <a:pt x="1665721" y="354615"/>
                    <a:pt x="1663414" y="349673"/>
                  </a:cubicBezTo>
                  <a:cubicBezTo>
                    <a:pt x="1641337" y="302471"/>
                    <a:pt x="1615260" y="262720"/>
                    <a:pt x="1583679" y="228134"/>
                  </a:cubicBezTo>
                  <a:cubicBezTo>
                    <a:pt x="1446561" y="77946"/>
                    <a:pt x="1219020" y="34364"/>
                    <a:pt x="1003998" y="117083"/>
                  </a:cubicBezTo>
                  <a:cubicBezTo>
                    <a:pt x="724407" y="224652"/>
                    <a:pt x="548819" y="510783"/>
                    <a:pt x="567054" y="829098"/>
                  </a:cubicBezTo>
                  <a:cubicBezTo>
                    <a:pt x="567393" y="834961"/>
                    <a:pt x="564462" y="840538"/>
                    <a:pt x="559434" y="843586"/>
                  </a:cubicBezTo>
                  <a:cubicBezTo>
                    <a:pt x="554407" y="846634"/>
                    <a:pt x="548110" y="846645"/>
                    <a:pt x="543062" y="843629"/>
                  </a:cubicBezTo>
                  <a:cubicBezTo>
                    <a:pt x="494717" y="814715"/>
                    <a:pt x="442690" y="800269"/>
                    <a:pt x="389498" y="800269"/>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3" name="Google Shape;203;p6"/>
          <p:cNvSpPr txBox="1">
            <a:spLocks noGrp="1"/>
          </p:cNvSpPr>
          <p:nvPr>
            <p:ph type="title"/>
          </p:nvPr>
        </p:nvSpPr>
        <p:spPr>
          <a:xfrm>
            <a:off x="960000" y="710400"/>
            <a:ext cx="10272000" cy="11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32984263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E405E4-F396-4E5A-A285-206342234A6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FF366B1-C31D-4A6A-9510-253737AA01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A8900E57-D687-422D-ACA8-81B6506B32D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2624B204-01EE-4512-A2BC-0CC1DF7999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969438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19"/>
        <p:cNvGrpSpPr/>
        <p:nvPr/>
      </p:nvGrpSpPr>
      <p:grpSpPr>
        <a:xfrm>
          <a:off x="0" y="0"/>
          <a:ext cx="0" cy="0"/>
          <a:chOff x="0" y="0"/>
          <a:chExt cx="0" cy="0"/>
        </a:xfrm>
      </p:grpSpPr>
      <p:sp>
        <p:nvSpPr>
          <p:cNvPr id="220" name="Google Shape;220;p8"/>
          <p:cNvSpPr txBox="1">
            <a:spLocks noGrp="1"/>
          </p:cNvSpPr>
          <p:nvPr>
            <p:ph type="body" idx="1"/>
          </p:nvPr>
        </p:nvSpPr>
        <p:spPr>
          <a:xfrm>
            <a:off x="1140333" y="4081511"/>
            <a:ext cx="4000000" cy="1003200"/>
          </a:xfrm>
          <a:prstGeom prst="rect">
            <a:avLst/>
          </a:prstGeom>
        </p:spPr>
        <p:txBody>
          <a:bodyPr spcFirstLastPara="1" wrap="square" lIns="91425" tIns="91425" rIns="91425" bIns="91425" anchor="t" anchorCtr="0">
            <a:noAutofit/>
          </a:bodyPr>
          <a:lstStyle>
            <a:lvl1pPr marL="609585" lvl="0" indent="-431789">
              <a:lnSpc>
                <a:spcPct val="100000"/>
              </a:lnSpc>
              <a:spcBef>
                <a:spcPts val="0"/>
              </a:spcBef>
              <a:spcAft>
                <a:spcPts val="0"/>
              </a:spcAft>
              <a:buSzPts val="1500"/>
              <a:buChar char="●"/>
              <a:defRPr b="1">
                <a:solidFill>
                  <a:schemeClr val="dk1"/>
                </a:solidFill>
              </a:defRPr>
            </a:lvl1pPr>
            <a:lvl2pPr marL="1219170" lvl="1" indent="-431789">
              <a:spcBef>
                <a:spcPts val="0"/>
              </a:spcBef>
              <a:spcAft>
                <a:spcPts val="0"/>
              </a:spcAft>
              <a:buSzPts val="1500"/>
              <a:buChar char="○"/>
              <a:defRPr/>
            </a:lvl2pPr>
            <a:lvl3pPr marL="1828754" lvl="2" indent="-431789">
              <a:spcBef>
                <a:spcPts val="2133"/>
              </a:spcBef>
              <a:spcAft>
                <a:spcPts val="0"/>
              </a:spcAft>
              <a:buSzPts val="1500"/>
              <a:buChar char="■"/>
              <a:defRPr/>
            </a:lvl3pPr>
            <a:lvl4pPr marL="2438339" lvl="3" indent="-431789">
              <a:spcBef>
                <a:spcPts val="2133"/>
              </a:spcBef>
              <a:spcAft>
                <a:spcPts val="0"/>
              </a:spcAft>
              <a:buSzPts val="1500"/>
              <a:buChar char="●"/>
              <a:defRPr/>
            </a:lvl4pPr>
            <a:lvl5pPr marL="3047924" lvl="4" indent="-431789">
              <a:spcBef>
                <a:spcPts val="2133"/>
              </a:spcBef>
              <a:spcAft>
                <a:spcPts val="0"/>
              </a:spcAft>
              <a:buSzPts val="1500"/>
              <a:buChar char="○"/>
              <a:defRPr/>
            </a:lvl5pPr>
            <a:lvl6pPr marL="3657509" lvl="5" indent="-431789">
              <a:spcBef>
                <a:spcPts val="2133"/>
              </a:spcBef>
              <a:spcAft>
                <a:spcPts val="0"/>
              </a:spcAft>
              <a:buSzPts val="1500"/>
              <a:buChar char="■"/>
              <a:defRPr/>
            </a:lvl6pPr>
            <a:lvl7pPr marL="4267093" lvl="6" indent="-431789">
              <a:spcBef>
                <a:spcPts val="2133"/>
              </a:spcBef>
              <a:spcAft>
                <a:spcPts val="0"/>
              </a:spcAft>
              <a:buSzPts val="1500"/>
              <a:buChar char="●"/>
              <a:defRPr/>
            </a:lvl7pPr>
            <a:lvl8pPr marL="4876678" lvl="7" indent="-431789">
              <a:spcBef>
                <a:spcPts val="2133"/>
              </a:spcBef>
              <a:spcAft>
                <a:spcPts val="0"/>
              </a:spcAft>
              <a:buSzPts val="1500"/>
              <a:buChar char="○"/>
              <a:defRPr/>
            </a:lvl8pPr>
            <a:lvl9pPr marL="5486263" lvl="8" indent="-431789">
              <a:spcBef>
                <a:spcPts val="2133"/>
              </a:spcBef>
              <a:spcAft>
                <a:spcPts val="2133"/>
              </a:spcAft>
              <a:buSzPts val="1500"/>
              <a:buChar char="■"/>
              <a:defRPr/>
            </a:lvl9pPr>
          </a:lstStyle>
          <a:p>
            <a:endParaRPr/>
          </a:p>
        </p:txBody>
      </p:sp>
      <p:sp>
        <p:nvSpPr>
          <p:cNvPr id="221" name="Google Shape;221;p8"/>
          <p:cNvSpPr txBox="1">
            <a:spLocks noGrp="1"/>
          </p:cNvSpPr>
          <p:nvPr>
            <p:ph type="title"/>
          </p:nvPr>
        </p:nvSpPr>
        <p:spPr>
          <a:xfrm>
            <a:off x="1140333" y="2831503"/>
            <a:ext cx="4274800" cy="1140800"/>
          </a:xfrm>
          <a:prstGeom prst="rect">
            <a:avLst/>
          </a:prstGeom>
        </p:spPr>
        <p:txBody>
          <a:bodyPr spcFirstLastPara="1" wrap="square" lIns="91425" tIns="91425" rIns="91425" bIns="91425" anchor="t" anchorCtr="0">
            <a:noAutofit/>
          </a:bodyPr>
          <a:lstStyle>
            <a:lvl1pPr lvl="0">
              <a:spcBef>
                <a:spcPts val="0"/>
              </a:spcBef>
              <a:spcAft>
                <a:spcPts val="0"/>
              </a:spcAft>
              <a:buSzPts val="3300"/>
              <a:buNone/>
              <a:defRPr sz="6267"/>
            </a:lvl1pPr>
            <a:lvl2pPr lvl="1">
              <a:spcBef>
                <a:spcPts val="0"/>
              </a:spcBef>
              <a:spcAft>
                <a:spcPts val="0"/>
              </a:spcAft>
              <a:buSzPts val="2800"/>
              <a:buNone/>
              <a:defRPr>
                <a:latin typeface="Nunito"/>
                <a:ea typeface="Nunito"/>
                <a:cs typeface="Nunito"/>
                <a:sym typeface="Nunito"/>
              </a:defRPr>
            </a:lvl2pPr>
            <a:lvl3pPr lvl="2">
              <a:spcBef>
                <a:spcPts val="0"/>
              </a:spcBef>
              <a:spcAft>
                <a:spcPts val="0"/>
              </a:spcAft>
              <a:buSzPts val="2800"/>
              <a:buNone/>
              <a:defRPr>
                <a:latin typeface="Nunito"/>
                <a:ea typeface="Nunito"/>
                <a:cs typeface="Nunito"/>
                <a:sym typeface="Nunito"/>
              </a:defRPr>
            </a:lvl3pPr>
            <a:lvl4pPr lvl="3">
              <a:spcBef>
                <a:spcPts val="0"/>
              </a:spcBef>
              <a:spcAft>
                <a:spcPts val="0"/>
              </a:spcAft>
              <a:buSzPts val="2800"/>
              <a:buNone/>
              <a:defRPr>
                <a:latin typeface="Nunito"/>
                <a:ea typeface="Nunito"/>
                <a:cs typeface="Nunito"/>
                <a:sym typeface="Nunito"/>
              </a:defRPr>
            </a:lvl4pPr>
            <a:lvl5pPr lvl="4">
              <a:spcBef>
                <a:spcPts val="0"/>
              </a:spcBef>
              <a:spcAft>
                <a:spcPts val="0"/>
              </a:spcAft>
              <a:buSzPts val="2800"/>
              <a:buNone/>
              <a:defRPr>
                <a:latin typeface="Nunito"/>
                <a:ea typeface="Nunito"/>
                <a:cs typeface="Nunito"/>
                <a:sym typeface="Nunito"/>
              </a:defRPr>
            </a:lvl5pPr>
            <a:lvl6pPr lvl="5">
              <a:spcBef>
                <a:spcPts val="0"/>
              </a:spcBef>
              <a:spcAft>
                <a:spcPts val="0"/>
              </a:spcAft>
              <a:buSzPts val="2800"/>
              <a:buNone/>
              <a:defRPr>
                <a:latin typeface="Nunito"/>
                <a:ea typeface="Nunito"/>
                <a:cs typeface="Nunito"/>
                <a:sym typeface="Nunito"/>
              </a:defRPr>
            </a:lvl6pPr>
            <a:lvl7pPr lvl="6">
              <a:spcBef>
                <a:spcPts val="0"/>
              </a:spcBef>
              <a:spcAft>
                <a:spcPts val="0"/>
              </a:spcAft>
              <a:buSzPts val="2800"/>
              <a:buNone/>
              <a:defRPr>
                <a:latin typeface="Nunito"/>
                <a:ea typeface="Nunito"/>
                <a:cs typeface="Nunito"/>
                <a:sym typeface="Nunito"/>
              </a:defRPr>
            </a:lvl7pPr>
            <a:lvl8pPr lvl="7">
              <a:spcBef>
                <a:spcPts val="0"/>
              </a:spcBef>
              <a:spcAft>
                <a:spcPts val="0"/>
              </a:spcAft>
              <a:buSzPts val="2800"/>
              <a:buNone/>
              <a:defRPr>
                <a:latin typeface="Nunito"/>
                <a:ea typeface="Nunito"/>
                <a:cs typeface="Nunito"/>
                <a:sym typeface="Nunito"/>
              </a:defRPr>
            </a:lvl8pPr>
            <a:lvl9pPr lvl="8">
              <a:spcBef>
                <a:spcPts val="0"/>
              </a:spcBef>
              <a:spcAft>
                <a:spcPts val="0"/>
              </a:spcAft>
              <a:buSzPts val="2800"/>
              <a:buNone/>
              <a:defRPr>
                <a:latin typeface="Nunito"/>
                <a:ea typeface="Nunito"/>
                <a:cs typeface="Nunito"/>
                <a:sym typeface="Nunito"/>
              </a:defRPr>
            </a:lvl9pPr>
          </a:lstStyle>
          <a:p>
            <a:endParaRPr/>
          </a:p>
        </p:txBody>
      </p:sp>
      <p:grpSp>
        <p:nvGrpSpPr>
          <p:cNvPr id="222" name="Google Shape;222;p8"/>
          <p:cNvGrpSpPr/>
          <p:nvPr/>
        </p:nvGrpSpPr>
        <p:grpSpPr>
          <a:xfrm>
            <a:off x="627484" y="641076"/>
            <a:ext cx="338741" cy="322344"/>
            <a:chOff x="2768914" y="655181"/>
            <a:chExt cx="338380" cy="321743"/>
          </a:xfrm>
        </p:grpSpPr>
        <p:sp>
          <p:nvSpPr>
            <p:cNvPr id="223" name="Google Shape;223;p8"/>
            <p:cNvSpPr/>
            <p:nvPr/>
          </p:nvSpPr>
          <p:spPr>
            <a:xfrm>
              <a:off x="2780120" y="658338"/>
              <a:ext cx="316060" cy="316769"/>
            </a:xfrm>
            <a:custGeom>
              <a:avLst/>
              <a:gdLst/>
              <a:ahLst/>
              <a:cxnLst/>
              <a:rect l="l" t="t" r="r" b="b"/>
              <a:pathLst>
                <a:path w="316060" h="316769" extrusionOk="0">
                  <a:moveTo>
                    <a:pt x="199612" y="303011"/>
                  </a:moveTo>
                  <a:cubicBezTo>
                    <a:pt x="177048" y="290057"/>
                    <a:pt x="157913" y="274224"/>
                    <a:pt x="139657" y="257682"/>
                  </a:cubicBezTo>
                  <a:cubicBezTo>
                    <a:pt x="122184" y="266572"/>
                    <a:pt x="104595" y="275314"/>
                    <a:pt x="86815" y="283760"/>
                  </a:cubicBezTo>
                  <a:cubicBezTo>
                    <a:pt x="58578" y="297179"/>
                    <a:pt x="32046" y="280267"/>
                    <a:pt x="38819" y="256709"/>
                  </a:cubicBezTo>
                  <a:cubicBezTo>
                    <a:pt x="45667" y="232875"/>
                    <a:pt x="53212" y="209116"/>
                    <a:pt x="61309" y="185451"/>
                  </a:cubicBezTo>
                  <a:cubicBezTo>
                    <a:pt x="43603" y="169174"/>
                    <a:pt x="25907" y="152907"/>
                    <a:pt x="8212" y="136641"/>
                  </a:cubicBezTo>
                  <a:cubicBezTo>
                    <a:pt x="1396" y="130376"/>
                    <a:pt x="0" y="121962"/>
                    <a:pt x="2243" y="113844"/>
                  </a:cubicBezTo>
                  <a:cubicBezTo>
                    <a:pt x="1777" y="104256"/>
                    <a:pt x="8794" y="93704"/>
                    <a:pt x="21685" y="90953"/>
                  </a:cubicBezTo>
                  <a:cubicBezTo>
                    <a:pt x="30120" y="86709"/>
                    <a:pt x="40195" y="85724"/>
                    <a:pt x="50196" y="90466"/>
                  </a:cubicBezTo>
                  <a:cubicBezTo>
                    <a:pt x="65743" y="90720"/>
                    <a:pt x="81248" y="91154"/>
                    <a:pt x="96678" y="91905"/>
                  </a:cubicBezTo>
                  <a:cubicBezTo>
                    <a:pt x="105208" y="71373"/>
                    <a:pt x="114172" y="50895"/>
                    <a:pt x="123655" y="30490"/>
                  </a:cubicBezTo>
                  <a:cubicBezTo>
                    <a:pt x="135551" y="4889"/>
                    <a:pt x="181969" y="0"/>
                    <a:pt x="189261" y="26161"/>
                  </a:cubicBezTo>
                  <a:cubicBezTo>
                    <a:pt x="196236" y="51170"/>
                    <a:pt x="203210" y="76178"/>
                    <a:pt x="210184" y="101197"/>
                  </a:cubicBezTo>
                  <a:cubicBezTo>
                    <a:pt x="237553" y="104203"/>
                    <a:pt x="264805" y="107611"/>
                    <a:pt x="291941" y="111304"/>
                  </a:cubicBezTo>
                  <a:cubicBezTo>
                    <a:pt x="305837" y="113199"/>
                    <a:pt x="316060" y="123920"/>
                    <a:pt x="314885" y="135508"/>
                  </a:cubicBezTo>
                  <a:cubicBezTo>
                    <a:pt x="311774" y="166147"/>
                    <a:pt x="269758" y="186160"/>
                    <a:pt x="238728" y="203580"/>
                  </a:cubicBezTo>
                  <a:cubicBezTo>
                    <a:pt x="245184" y="226694"/>
                    <a:pt x="251629" y="249808"/>
                    <a:pt x="258063" y="272922"/>
                  </a:cubicBezTo>
                  <a:cubicBezTo>
                    <a:pt x="265736" y="300429"/>
                    <a:pt x="223562" y="316769"/>
                    <a:pt x="199612" y="303011"/>
                  </a:cubicBezTo>
                  <a:close/>
                </a:path>
              </a:pathLst>
            </a:custGeom>
            <a:solidFill>
              <a:srgbClr val="E7AA34"/>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8"/>
            <p:cNvSpPr/>
            <p:nvPr/>
          </p:nvSpPr>
          <p:spPr>
            <a:xfrm>
              <a:off x="2768914" y="655181"/>
              <a:ext cx="338380" cy="321743"/>
            </a:xfrm>
            <a:custGeom>
              <a:avLst/>
              <a:gdLst/>
              <a:ahLst/>
              <a:cxnLst/>
              <a:rect l="l" t="t" r="r" b="b"/>
              <a:pathLst>
                <a:path w="338380" h="321743" extrusionOk="0">
                  <a:moveTo>
                    <a:pt x="231129" y="321743"/>
                  </a:moveTo>
                  <a:cubicBezTo>
                    <a:pt x="221995" y="321743"/>
                    <a:pt x="213031" y="319648"/>
                    <a:pt x="205549" y="315351"/>
                  </a:cubicBezTo>
                  <a:cubicBezTo>
                    <a:pt x="183440" y="302651"/>
                    <a:pt x="164803" y="287432"/>
                    <a:pt x="149193" y="273557"/>
                  </a:cubicBezTo>
                  <a:cubicBezTo>
                    <a:pt x="132217" y="282141"/>
                    <a:pt x="116903" y="289665"/>
                    <a:pt x="102563" y="296481"/>
                  </a:cubicBezTo>
                  <a:cubicBezTo>
                    <a:pt x="83957" y="305318"/>
                    <a:pt x="63457" y="303826"/>
                    <a:pt x="50302" y="292671"/>
                  </a:cubicBezTo>
                  <a:cubicBezTo>
                    <a:pt x="39877" y="283823"/>
                    <a:pt x="35962" y="270467"/>
                    <a:pt x="39856" y="256942"/>
                  </a:cubicBezTo>
                  <a:cubicBezTo>
                    <a:pt x="45846" y="236071"/>
                    <a:pt x="52704" y="214164"/>
                    <a:pt x="60272" y="191727"/>
                  </a:cubicBezTo>
                  <a:lnTo>
                    <a:pt x="12255" y="147584"/>
                  </a:lnTo>
                  <a:cubicBezTo>
                    <a:pt x="3386" y="139435"/>
                    <a:pt x="0" y="127910"/>
                    <a:pt x="2857" y="115749"/>
                  </a:cubicBezTo>
                  <a:cubicBezTo>
                    <a:pt x="3026" y="102806"/>
                    <a:pt x="11916" y="88391"/>
                    <a:pt x="29347" y="84073"/>
                  </a:cubicBezTo>
                  <a:cubicBezTo>
                    <a:pt x="40491" y="78845"/>
                    <a:pt x="52567" y="78507"/>
                    <a:pt x="63711" y="83079"/>
                  </a:cubicBezTo>
                  <a:cubicBezTo>
                    <a:pt x="77152" y="83311"/>
                    <a:pt x="89429" y="83671"/>
                    <a:pt x="100975" y="84158"/>
                  </a:cubicBezTo>
                  <a:cubicBezTo>
                    <a:pt x="108913" y="65288"/>
                    <a:pt x="117072" y="46831"/>
                    <a:pt x="125264" y="29188"/>
                  </a:cubicBezTo>
                  <a:cubicBezTo>
                    <a:pt x="134651" y="8985"/>
                    <a:pt x="158559" y="0"/>
                    <a:pt x="177366" y="1502"/>
                  </a:cubicBezTo>
                  <a:cubicBezTo>
                    <a:pt x="194246" y="2889"/>
                    <a:pt x="206692" y="12223"/>
                    <a:pt x="210661" y="26479"/>
                  </a:cubicBezTo>
                  <a:lnTo>
                    <a:pt x="229668" y="94625"/>
                  </a:lnTo>
                  <a:cubicBezTo>
                    <a:pt x="253714" y="97324"/>
                    <a:pt x="278299" y="100393"/>
                    <a:pt x="304567" y="103981"/>
                  </a:cubicBezTo>
                  <a:cubicBezTo>
                    <a:pt x="324305" y="106669"/>
                    <a:pt x="338380" y="122375"/>
                    <a:pt x="336624" y="139742"/>
                  </a:cubicBezTo>
                  <a:cubicBezTo>
                    <a:pt x="333247" y="172921"/>
                    <a:pt x="295031" y="193960"/>
                    <a:pt x="264329" y="210862"/>
                  </a:cubicBezTo>
                  <a:lnTo>
                    <a:pt x="262371" y="211941"/>
                  </a:lnTo>
                  <a:lnTo>
                    <a:pt x="279474" y="273240"/>
                  </a:lnTo>
                  <a:cubicBezTo>
                    <a:pt x="283358" y="287199"/>
                    <a:pt x="278553" y="300672"/>
                    <a:pt x="266287" y="310208"/>
                  </a:cubicBezTo>
                  <a:cubicBezTo>
                    <a:pt x="256518" y="317796"/>
                    <a:pt x="243670" y="321733"/>
                    <a:pt x="231129" y="321743"/>
                  </a:cubicBezTo>
                  <a:close/>
                  <a:moveTo>
                    <a:pt x="152569" y="248105"/>
                  </a:moveTo>
                  <a:lnTo>
                    <a:pt x="157977" y="252994"/>
                  </a:lnTo>
                  <a:cubicBezTo>
                    <a:pt x="173810" y="267345"/>
                    <a:pt x="193103" y="283802"/>
                    <a:pt x="216090" y="296989"/>
                  </a:cubicBezTo>
                  <a:cubicBezTo>
                    <a:pt x="226271" y="302852"/>
                    <a:pt x="243321" y="301243"/>
                    <a:pt x="253290" y="293496"/>
                  </a:cubicBezTo>
                  <a:cubicBezTo>
                    <a:pt x="261387" y="287210"/>
                    <a:pt x="259651" y="280966"/>
                    <a:pt x="259079" y="278923"/>
                  </a:cubicBezTo>
                  <a:lnTo>
                    <a:pt x="237511" y="201580"/>
                  </a:lnTo>
                  <a:lnTo>
                    <a:pt x="254126" y="192320"/>
                  </a:lnTo>
                  <a:cubicBezTo>
                    <a:pt x="280490" y="177799"/>
                    <a:pt x="313308" y="159734"/>
                    <a:pt x="315552" y="137604"/>
                  </a:cubicBezTo>
                  <a:cubicBezTo>
                    <a:pt x="316145" y="131847"/>
                    <a:pt x="309805" y="126058"/>
                    <a:pt x="301709" y="124946"/>
                  </a:cubicBezTo>
                  <a:cubicBezTo>
                    <a:pt x="273028" y="121041"/>
                    <a:pt x="246379" y="117750"/>
                    <a:pt x="220239" y="114882"/>
                  </a:cubicBezTo>
                  <a:lnTo>
                    <a:pt x="213116" y="114088"/>
                  </a:lnTo>
                  <a:lnTo>
                    <a:pt x="190277" y="32162"/>
                  </a:lnTo>
                  <a:cubicBezTo>
                    <a:pt x="188203" y="24722"/>
                    <a:pt x="180212" y="22976"/>
                    <a:pt x="175640" y="22605"/>
                  </a:cubicBezTo>
                  <a:cubicBezTo>
                    <a:pt x="164380" y="21706"/>
                    <a:pt x="149521" y="27220"/>
                    <a:pt x="144462" y="38110"/>
                  </a:cubicBezTo>
                  <a:cubicBezTo>
                    <a:pt x="135392" y="57615"/>
                    <a:pt x="126375" y="78147"/>
                    <a:pt x="117654" y="99123"/>
                  </a:cubicBezTo>
                  <a:lnTo>
                    <a:pt x="114807" y="105992"/>
                  </a:lnTo>
                  <a:lnTo>
                    <a:pt x="107367" y="105642"/>
                  </a:lnTo>
                  <a:cubicBezTo>
                    <a:pt x="93323" y="104954"/>
                    <a:pt x="78231" y="104489"/>
                    <a:pt x="61235" y="104214"/>
                  </a:cubicBezTo>
                  <a:lnTo>
                    <a:pt x="58938" y="104171"/>
                  </a:lnTo>
                  <a:lnTo>
                    <a:pt x="56864" y="103187"/>
                  </a:lnTo>
                  <a:cubicBezTo>
                    <a:pt x="49000" y="99462"/>
                    <a:pt x="42089" y="101335"/>
                    <a:pt x="37666" y="103557"/>
                  </a:cubicBezTo>
                  <a:lnTo>
                    <a:pt x="35094" y="104468"/>
                  </a:lnTo>
                  <a:cubicBezTo>
                    <a:pt x="27601" y="106066"/>
                    <a:pt x="23801" y="111844"/>
                    <a:pt x="24024" y="116490"/>
                  </a:cubicBezTo>
                  <a:lnTo>
                    <a:pt x="24108" y="118194"/>
                  </a:lnTo>
                  <a:lnTo>
                    <a:pt x="23653" y="119824"/>
                  </a:lnTo>
                  <a:cubicBezTo>
                    <a:pt x="22256" y="124851"/>
                    <a:pt x="23240" y="128947"/>
                    <a:pt x="26574" y="132005"/>
                  </a:cubicBezTo>
                  <a:lnTo>
                    <a:pt x="84761" y="185483"/>
                  </a:lnTo>
                  <a:lnTo>
                    <a:pt x="82528" y="192023"/>
                  </a:lnTo>
                  <a:cubicBezTo>
                    <a:pt x="74189" y="216418"/>
                    <a:pt x="66674" y="240220"/>
                    <a:pt x="60187" y="262784"/>
                  </a:cubicBezTo>
                  <a:cubicBezTo>
                    <a:pt x="58187" y="269779"/>
                    <a:pt x="61161" y="274118"/>
                    <a:pt x="63997" y="276531"/>
                  </a:cubicBezTo>
                  <a:cubicBezTo>
                    <a:pt x="69183" y="280923"/>
                    <a:pt x="79988" y="283770"/>
                    <a:pt x="93482" y="277357"/>
                  </a:cubicBezTo>
                  <a:cubicBezTo>
                    <a:pt x="109452" y="269769"/>
                    <a:pt x="126650" y="261281"/>
                    <a:pt x="146071" y="251407"/>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5" name="Google Shape;225;p8"/>
          <p:cNvGrpSpPr/>
          <p:nvPr/>
        </p:nvGrpSpPr>
        <p:grpSpPr>
          <a:xfrm>
            <a:off x="11117311" y="1227361"/>
            <a:ext cx="338741" cy="322344"/>
            <a:chOff x="2768914" y="655181"/>
            <a:chExt cx="338380" cy="321743"/>
          </a:xfrm>
        </p:grpSpPr>
        <p:sp>
          <p:nvSpPr>
            <p:cNvPr id="226" name="Google Shape;226;p8"/>
            <p:cNvSpPr/>
            <p:nvPr/>
          </p:nvSpPr>
          <p:spPr>
            <a:xfrm>
              <a:off x="2780120" y="658338"/>
              <a:ext cx="316060" cy="316769"/>
            </a:xfrm>
            <a:custGeom>
              <a:avLst/>
              <a:gdLst/>
              <a:ahLst/>
              <a:cxnLst/>
              <a:rect l="l" t="t" r="r" b="b"/>
              <a:pathLst>
                <a:path w="316060" h="316769" extrusionOk="0">
                  <a:moveTo>
                    <a:pt x="199612" y="303011"/>
                  </a:moveTo>
                  <a:cubicBezTo>
                    <a:pt x="177048" y="290057"/>
                    <a:pt x="157913" y="274224"/>
                    <a:pt x="139657" y="257682"/>
                  </a:cubicBezTo>
                  <a:cubicBezTo>
                    <a:pt x="122184" y="266572"/>
                    <a:pt x="104595" y="275314"/>
                    <a:pt x="86815" y="283760"/>
                  </a:cubicBezTo>
                  <a:cubicBezTo>
                    <a:pt x="58578" y="297179"/>
                    <a:pt x="32046" y="280267"/>
                    <a:pt x="38819" y="256709"/>
                  </a:cubicBezTo>
                  <a:cubicBezTo>
                    <a:pt x="45667" y="232875"/>
                    <a:pt x="53212" y="209116"/>
                    <a:pt x="61309" y="185451"/>
                  </a:cubicBezTo>
                  <a:cubicBezTo>
                    <a:pt x="43603" y="169174"/>
                    <a:pt x="25907" y="152907"/>
                    <a:pt x="8212" y="136641"/>
                  </a:cubicBezTo>
                  <a:cubicBezTo>
                    <a:pt x="1396" y="130376"/>
                    <a:pt x="0" y="121962"/>
                    <a:pt x="2243" y="113844"/>
                  </a:cubicBezTo>
                  <a:cubicBezTo>
                    <a:pt x="1777" y="104256"/>
                    <a:pt x="8794" y="93704"/>
                    <a:pt x="21685" y="90953"/>
                  </a:cubicBezTo>
                  <a:cubicBezTo>
                    <a:pt x="30120" y="86709"/>
                    <a:pt x="40195" y="85724"/>
                    <a:pt x="50196" y="90466"/>
                  </a:cubicBezTo>
                  <a:cubicBezTo>
                    <a:pt x="65743" y="90720"/>
                    <a:pt x="81248" y="91154"/>
                    <a:pt x="96678" y="91905"/>
                  </a:cubicBezTo>
                  <a:cubicBezTo>
                    <a:pt x="105208" y="71373"/>
                    <a:pt x="114172" y="50895"/>
                    <a:pt x="123655" y="30490"/>
                  </a:cubicBezTo>
                  <a:cubicBezTo>
                    <a:pt x="135551" y="4889"/>
                    <a:pt x="181969" y="0"/>
                    <a:pt x="189261" y="26161"/>
                  </a:cubicBezTo>
                  <a:cubicBezTo>
                    <a:pt x="196236" y="51170"/>
                    <a:pt x="203210" y="76178"/>
                    <a:pt x="210184" y="101197"/>
                  </a:cubicBezTo>
                  <a:cubicBezTo>
                    <a:pt x="237553" y="104203"/>
                    <a:pt x="264805" y="107611"/>
                    <a:pt x="291941" y="111304"/>
                  </a:cubicBezTo>
                  <a:cubicBezTo>
                    <a:pt x="305837" y="113199"/>
                    <a:pt x="316060" y="123920"/>
                    <a:pt x="314885" y="135508"/>
                  </a:cubicBezTo>
                  <a:cubicBezTo>
                    <a:pt x="311774" y="166147"/>
                    <a:pt x="269758" y="186160"/>
                    <a:pt x="238728" y="203580"/>
                  </a:cubicBezTo>
                  <a:cubicBezTo>
                    <a:pt x="245184" y="226694"/>
                    <a:pt x="251629" y="249808"/>
                    <a:pt x="258063" y="272922"/>
                  </a:cubicBezTo>
                  <a:cubicBezTo>
                    <a:pt x="265736" y="300429"/>
                    <a:pt x="223562" y="316769"/>
                    <a:pt x="199612" y="303011"/>
                  </a:cubicBezTo>
                  <a:close/>
                </a:path>
              </a:pathLst>
            </a:custGeom>
            <a:solidFill>
              <a:srgbClr val="E7AA34"/>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8"/>
            <p:cNvSpPr/>
            <p:nvPr/>
          </p:nvSpPr>
          <p:spPr>
            <a:xfrm>
              <a:off x="2768914" y="655181"/>
              <a:ext cx="338380" cy="321743"/>
            </a:xfrm>
            <a:custGeom>
              <a:avLst/>
              <a:gdLst/>
              <a:ahLst/>
              <a:cxnLst/>
              <a:rect l="l" t="t" r="r" b="b"/>
              <a:pathLst>
                <a:path w="338380" h="321743" extrusionOk="0">
                  <a:moveTo>
                    <a:pt x="231129" y="321743"/>
                  </a:moveTo>
                  <a:cubicBezTo>
                    <a:pt x="221995" y="321743"/>
                    <a:pt x="213031" y="319648"/>
                    <a:pt x="205549" y="315351"/>
                  </a:cubicBezTo>
                  <a:cubicBezTo>
                    <a:pt x="183440" y="302651"/>
                    <a:pt x="164803" y="287432"/>
                    <a:pt x="149193" y="273557"/>
                  </a:cubicBezTo>
                  <a:cubicBezTo>
                    <a:pt x="132217" y="282141"/>
                    <a:pt x="116903" y="289665"/>
                    <a:pt x="102563" y="296481"/>
                  </a:cubicBezTo>
                  <a:cubicBezTo>
                    <a:pt x="83957" y="305318"/>
                    <a:pt x="63457" y="303826"/>
                    <a:pt x="50302" y="292671"/>
                  </a:cubicBezTo>
                  <a:cubicBezTo>
                    <a:pt x="39877" y="283823"/>
                    <a:pt x="35962" y="270467"/>
                    <a:pt x="39856" y="256942"/>
                  </a:cubicBezTo>
                  <a:cubicBezTo>
                    <a:pt x="45846" y="236071"/>
                    <a:pt x="52704" y="214164"/>
                    <a:pt x="60272" y="191727"/>
                  </a:cubicBezTo>
                  <a:lnTo>
                    <a:pt x="12255" y="147584"/>
                  </a:lnTo>
                  <a:cubicBezTo>
                    <a:pt x="3386" y="139435"/>
                    <a:pt x="0" y="127910"/>
                    <a:pt x="2857" y="115749"/>
                  </a:cubicBezTo>
                  <a:cubicBezTo>
                    <a:pt x="3026" y="102806"/>
                    <a:pt x="11916" y="88391"/>
                    <a:pt x="29347" y="84073"/>
                  </a:cubicBezTo>
                  <a:cubicBezTo>
                    <a:pt x="40491" y="78845"/>
                    <a:pt x="52567" y="78507"/>
                    <a:pt x="63711" y="83079"/>
                  </a:cubicBezTo>
                  <a:cubicBezTo>
                    <a:pt x="77152" y="83311"/>
                    <a:pt x="89429" y="83671"/>
                    <a:pt x="100975" y="84158"/>
                  </a:cubicBezTo>
                  <a:cubicBezTo>
                    <a:pt x="108913" y="65288"/>
                    <a:pt x="117072" y="46831"/>
                    <a:pt x="125264" y="29188"/>
                  </a:cubicBezTo>
                  <a:cubicBezTo>
                    <a:pt x="134651" y="8985"/>
                    <a:pt x="158559" y="0"/>
                    <a:pt x="177366" y="1502"/>
                  </a:cubicBezTo>
                  <a:cubicBezTo>
                    <a:pt x="194246" y="2889"/>
                    <a:pt x="206692" y="12223"/>
                    <a:pt x="210661" y="26479"/>
                  </a:cubicBezTo>
                  <a:lnTo>
                    <a:pt x="229668" y="94625"/>
                  </a:lnTo>
                  <a:cubicBezTo>
                    <a:pt x="253714" y="97324"/>
                    <a:pt x="278299" y="100393"/>
                    <a:pt x="304567" y="103981"/>
                  </a:cubicBezTo>
                  <a:cubicBezTo>
                    <a:pt x="324305" y="106669"/>
                    <a:pt x="338380" y="122375"/>
                    <a:pt x="336624" y="139742"/>
                  </a:cubicBezTo>
                  <a:cubicBezTo>
                    <a:pt x="333247" y="172921"/>
                    <a:pt x="295031" y="193960"/>
                    <a:pt x="264329" y="210862"/>
                  </a:cubicBezTo>
                  <a:lnTo>
                    <a:pt x="262371" y="211941"/>
                  </a:lnTo>
                  <a:lnTo>
                    <a:pt x="279474" y="273240"/>
                  </a:lnTo>
                  <a:cubicBezTo>
                    <a:pt x="283358" y="287199"/>
                    <a:pt x="278553" y="300672"/>
                    <a:pt x="266287" y="310208"/>
                  </a:cubicBezTo>
                  <a:cubicBezTo>
                    <a:pt x="256518" y="317796"/>
                    <a:pt x="243670" y="321733"/>
                    <a:pt x="231129" y="321743"/>
                  </a:cubicBezTo>
                  <a:close/>
                  <a:moveTo>
                    <a:pt x="152569" y="248105"/>
                  </a:moveTo>
                  <a:lnTo>
                    <a:pt x="157977" y="252994"/>
                  </a:lnTo>
                  <a:cubicBezTo>
                    <a:pt x="173810" y="267345"/>
                    <a:pt x="193103" y="283802"/>
                    <a:pt x="216090" y="296989"/>
                  </a:cubicBezTo>
                  <a:cubicBezTo>
                    <a:pt x="226271" y="302852"/>
                    <a:pt x="243321" y="301243"/>
                    <a:pt x="253290" y="293496"/>
                  </a:cubicBezTo>
                  <a:cubicBezTo>
                    <a:pt x="261387" y="287210"/>
                    <a:pt x="259651" y="280966"/>
                    <a:pt x="259079" y="278923"/>
                  </a:cubicBezTo>
                  <a:lnTo>
                    <a:pt x="237511" y="201580"/>
                  </a:lnTo>
                  <a:lnTo>
                    <a:pt x="254126" y="192320"/>
                  </a:lnTo>
                  <a:cubicBezTo>
                    <a:pt x="280490" y="177799"/>
                    <a:pt x="313308" y="159734"/>
                    <a:pt x="315552" y="137604"/>
                  </a:cubicBezTo>
                  <a:cubicBezTo>
                    <a:pt x="316145" y="131847"/>
                    <a:pt x="309805" y="126058"/>
                    <a:pt x="301709" y="124946"/>
                  </a:cubicBezTo>
                  <a:cubicBezTo>
                    <a:pt x="273028" y="121041"/>
                    <a:pt x="246379" y="117750"/>
                    <a:pt x="220239" y="114882"/>
                  </a:cubicBezTo>
                  <a:lnTo>
                    <a:pt x="213116" y="114088"/>
                  </a:lnTo>
                  <a:lnTo>
                    <a:pt x="190277" y="32162"/>
                  </a:lnTo>
                  <a:cubicBezTo>
                    <a:pt x="188203" y="24722"/>
                    <a:pt x="180212" y="22976"/>
                    <a:pt x="175640" y="22605"/>
                  </a:cubicBezTo>
                  <a:cubicBezTo>
                    <a:pt x="164380" y="21706"/>
                    <a:pt x="149521" y="27220"/>
                    <a:pt x="144462" y="38110"/>
                  </a:cubicBezTo>
                  <a:cubicBezTo>
                    <a:pt x="135392" y="57615"/>
                    <a:pt x="126375" y="78147"/>
                    <a:pt x="117654" y="99123"/>
                  </a:cubicBezTo>
                  <a:lnTo>
                    <a:pt x="114807" y="105992"/>
                  </a:lnTo>
                  <a:lnTo>
                    <a:pt x="107367" y="105642"/>
                  </a:lnTo>
                  <a:cubicBezTo>
                    <a:pt x="93323" y="104954"/>
                    <a:pt x="78231" y="104489"/>
                    <a:pt x="61235" y="104214"/>
                  </a:cubicBezTo>
                  <a:lnTo>
                    <a:pt x="58938" y="104171"/>
                  </a:lnTo>
                  <a:lnTo>
                    <a:pt x="56864" y="103187"/>
                  </a:lnTo>
                  <a:cubicBezTo>
                    <a:pt x="49000" y="99462"/>
                    <a:pt x="42089" y="101335"/>
                    <a:pt x="37666" y="103557"/>
                  </a:cubicBezTo>
                  <a:lnTo>
                    <a:pt x="35094" y="104468"/>
                  </a:lnTo>
                  <a:cubicBezTo>
                    <a:pt x="27601" y="106066"/>
                    <a:pt x="23801" y="111844"/>
                    <a:pt x="24024" y="116490"/>
                  </a:cubicBezTo>
                  <a:lnTo>
                    <a:pt x="24108" y="118194"/>
                  </a:lnTo>
                  <a:lnTo>
                    <a:pt x="23653" y="119824"/>
                  </a:lnTo>
                  <a:cubicBezTo>
                    <a:pt x="22256" y="124851"/>
                    <a:pt x="23240" y="128947"/>
                    <a:pt x="26574" y="132005"/>
                  </a:cubicBezTo>
                  <a:lnTo>
                    <a:pt x="84761" y="185483"/>
                  </a:lnTo>
                  <a:lnTo>
                    <a:pt x="82528" y="192023"/>
                  </a:lnTo>
                  <a:cubicBezTo>
                    <a:pt x="74189" y="216418"/>
                    <a:pt x="66674" y="240220"/>
                    <a:pt x="60187" y="262784"/>
                  </a:cubicBezTo>
                  <a:cubicBezTo>
                    <a:pt x="58187" y="269779"/>
                    <a:pt x="61161" y="274118"/>
                    <a:pt x="63997" y="276531"/>
                  </a:cubicBezTo>
                  <a:cubicBezTo>
                    <a:pt x="69183" y="280923"/>
                    <a:pt x="79988" y="283770"/>
                    <a:pt x="93482" y="277357"/>
                  </a:cubicBezTo>
                  <a:cubicBezTo>
                    <a:pt x="109452" y="269769"/>
                    <a:pt x="126650" y="261281"/>
                    <a:pt x="146071" y="251407"/>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8" name="Google Shape;228;p8"/>
          <p:cNvGrpSpPr/>
          <p:nvPr/>
        </p:nvGrpSpPr>
        <p:grpSpPr>
          <a:xfrm>
            <a:off x="7180210" y="6135676"/>
            <a:ext cx="338741" cy="322344"/>
            <a:chOff x="2768914" y="655181"/>
            <a:chExt cx="338380" cy="321743"/>
          </a:xfrm>
        </p:grpSpPr>
        <p:sp>
          <p:nvSpPr>
            <p:cNvPr id="229" name="Google Shape;229;p8"/>
            <p:cNvSpPr/>
            <p:nvPr/>
          </p:nvSpPr>
          <p:spPr>
            <a:xfrm>
              <a:off x="2780120" y="658338"/>
              <a:ext cx="316060" cy="316769"/>
            </a:xfrm>
            <a:custGeom>
              <a:avLst/>
              <a:gdLst/>
              <a:ahLst/>
              <a:cxnLst/>
              <a:rect l="l" t="t" r="r" b="b"/>
              <a:pathLst>
                <a:path w="316060" h="316769" extrusionOk="0">
                  <a:moveTo>
                    <a:pt x="199612" y="303011"/>
                  </a:moveTo>
                  <a:cubicBezTo>
                    <a:pt x="177048" y="290057"/>
                    <a:pt x="157913" y="274224"/>
                    <a:pt x="139657" y="257682"/>
                  </a:cubicBezTo>
                  <a:cubicBezTo>
                    <a:pt x="122184" y="266572"/>
                    <a:pt x="104595" y="275314"/>
                    <a:pt x="86815" y="283760"/>
                  </a:cubicBezTo>
                  <a:cubicBezTo>
                    <a:pt x="58578" y="297179"/>
                    <a:pt x="32046" y="280267"/>
                    <a:pt x="38819" y="256709"/>
                  </a:cubicBezTo>
                  <a:cubicBezTo>
                    <a:pt x="45667" y="232875"/>
                    <a:pt x="53212" y="209116"/>
                    <a:pt x="61309" y="185451"/>
                  </a:cubicBezTo>
                  <a:cubicBezTo>
                    <a:pt x="43603" y="169174"/>
                    <a:pt x="25907" y="152907"/>
                    <a:pt x="8212" y="136641"/>
                  </a:cubicBezTo>
                  <a:cubicBezTo>
                    <a:pt x="1396" y="130376"/>
                    <a:pt x="0" y="121962"/>
                    <a:pt x="2243" y="113844"/>
                  </a:cubicBezTo>
                  <a:cubicBezTo>
                    <a:pt x="1777" y="104256"/>
                    <a:pt x="8794" y="93704"/>
                    <a:pt x="21685" y="90953"/>
                  </a:cubicBezTo>
                  <a:cubicBezTo>
                    <a:pt x="30120" y="86709"/>
                    <a:pt x="40195" y="85724"/>
                    <a:pt x="50196" y="90466"/>
                  </a:cubicBezTo>
                  <a:cubicBezTo>
                    <a:pt x="65743" y="90720"/>
                    <a:pt x="81248" y="91154"/>
                    <a:pt x="96678" y="91905"/>
                  </a:cubicBezTo>
                  <a:cubicBezTo>
                    <a:pt x="105208" y="71373"/>
                    <a:pt x="114172" y="50895"/>
                    <a:pt x="123655" y="30490"/>
                  </a:cubicBezTo>
                  <a:cubicBezTo>
                    <a:pt x="135551" y="4889"/>
                    <a:pt x="181969" y="0"/>
                    <a:pt x="189261" y="26161"/>
                  </a:cubicBezTo>
                  <a:cubicBezTo>
                    <a:pt x="196236" y="51170"/>
                    <a:pt x="203210" y="76178"/>
                    <a:pt x="210184" y="101197"/>
                  </a:cubicBezTo>
                  <a:cubicBezTo>
                    <a:pt x="237553" y="104203"/>
                    <a:pt x="264805" y="107611"/>
                    <a:pt x="291941" y="111304"/>
                  </a:cubicBezTo>
                  <a:cubicBezTo>
                    <a:pt x="305837" y="113199"/>
                    <a:pt x="316060" y="123920"/>
                    <a:pt x="314885" y="135508"/>
                  </a:cubicBezTo>
                  <a:cubicBezTo>
                    <a:pt x="311774" y="166147"/>
                    <a:pt x="269758" y="186160"/>
                    <a:pt x="238728" y="203580"/>
                  </a:cubicBezTo>
                  <a:cubicBezTo>
                    <a:pt x="245184" y="226694"/>
                    <a:pt x="251629" y="249808"/>
                    <a:pt x="258063" y="272922"/>
                  </a:cubicBezTo>
                  <a:cubicBezTo>
                    <a:pt x="265736" y="300429"/>
                    <a:pt x="223562" y="316769"/>
                    <a:pt x="199612" y="303011"/>
                  </a:cubicBezTo>
                  <a:close/>
                </a:path>
              </a:pathLst>
            </a:custGeom>
            <a:solidFill>
              <a:srgbClr val="E7AA34"/>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8"/>
            <p:cNvSpPr/>
            <p:nvPr/>
          </p:nvSpPr>
          <p:spPr>
            <a:xfrm>
              <a:off x="2768914" y="655181"/>
              <a:ext cx="338380" cy="321743"/>
            </a:xfrm>
            <a:custGeom>
              <a:avLst/>
              <a:gdLst/>
              <a:ahLst/>
              <a:cxnLst/>
              <a:rect l="l" t="t" r="r" b="b"/>
              <a:pathLst>
                <a:path w="338380" h="321743" extrusionOk="0">
                  <a:moveTo>
                    <a:pt x="231129" y="321743"/>
                  </a:moveTo>
                  <a:cubicBezTo>
                    <a:pt x="221995" y="321743"/>
                    <a:pt x="213031" y="319648"/>
                    <a:pt x="205549" y="315351"/>
                  </a:cubicBezTo>
                  <a:cubicBezTo>
                    <a:pt x="183440" y="302651"/>
                    <a:pt x="164803" y="287432"/>
                    <a:pt x="149193" y="273557"/>
                  </a:cubicBezTo>
                  <a:cubicBezTo>
                    <a:pt x="132217" y="282141"/>
                    <a:pt x="116903" y="289665"/>
                    <a:pt x="102563" y="296481"/>
                  </a:cubicBezTo>
                  <a:cubicBezTo>
                    <a:pt x="83957" y="305318"/>
                    <a:pt x="63457" y="303826"/>
                    <a:pt x="50302" y="292671"/>
                  </a:cubicBezTo>
                  <a:cubicBezTo>
                    <a:pt x="39877" y="283823"/>
                    <a:pt x="35962" y="270467"/>
                    <a:pt x="39856" y="256942"/>
                  </a:cubicBezTo>
                  <a:cubicBezTo>
                    <a:pt x="45846" y="236071"/>
                    <a:pt x="52704" y="214164"/>
                    <a:pt x="60272" y="191727"/>
                  </a:cubicBezTo>
                  <a:lnTo>
                    <a:pt x="12255" y="147584"/>
                  </a:lnTo>
                  <a:cubicBezTo>
                    <a:pt x="3386" y="139435"/>
                    <a:pt x="0" y="127910"/>
                    <a:pt x="2857" y="115749"/>
                  </a:cubicBezTo>
                  <a:cubicBezTo>
                    <a:pt x="3026" y="102806"/>
                    <a:pt x="11916" y="88391"/>
                    <a:pt x="29347" y="84073"/>
                  </a:cubicBezTo>
                  <a:cubicBezTo>
                    <a:pt x="40491" y="78845"/>
                    <a:pt x="52567" y="78507"/>
                    <a:pt x="63711" y="83079"/>
                  </a:cubicBezTo>
                  <a:cubicBezTo>
                    <a:pt x="77152" y="83311"/>
                    <a:pt x="89429" y="83671"/>
                    <a:pt x="100975" y="84158"/>
                  </a:cubicBezTo>
                  <a:cubicBezTo>
                    <a:pt x="108913" y="65288"/>
                    <a:pt x="117072" y="46831"/>
                    <a:pt x="125264" y="29188"/>
                  </a:cubicBezTo>
                  <a:cubicBezTo>
                    <a:pt x="134651" y="8985"/>
                    <a:pt x="158559" y="0"/>
                    <a:pt x="177366" y="1502"/>
                  </a:cubicBezTo>
                  <a:cubicBezTo>
                    <a:pt x="194246" y="2889"/>
                    <a:pt x="206692" y="12223"/>
                    <a:pt x="210661" y="26479"/>
                  </a:cubicBezTo>
                  <a:lnTo>
                    <a:pt x="229668" y="94625"/>
                  </a:lnTo>
                  <a:cubicBezTo>
                    <a:pt x="253714" y="97324"/>
                    <a:pt x="278299" y="100393"/>
                    <a:pt x="304567" y="103981"/>
                  </a:cubicBezTo>
                  <a:cubicBezTo>
                    <a:pt x="324305" y="106669"/>
                    <a:pt x="338380" y="122375"/>
                    <a:pt x="336624" y="139742"/>
                  </a:cubicBezTo>
                  <a:cubicBezTo>
                    <a:pt x="333247" y="172921"/>
                    <a:pt x="295031" y="193960"/>
                    <a:pt x="264329" y="210862"/>
                  </a:cubicBezTo>
                  <a:lnTo>
                    <a:pt x="262371" y="211941"/>
                  </a:lnTo>
                  <a:lnTo>
                    <a:pt x="279474" y="273240"/>
                  </a:lnTo>
                  <a:cubicBezTo>
                    <a:pt x="283358" y="287199"/>
                    <a:pt x="278553" y="300672"/>
                    <a:pt x="266287" y="310208"/>
                  </a:cubicBezTo>
                  <a:cubicBezTo>
                    <a:pt x="256518" y="317796"/>
                    <a:pt x="243670" y="321733"/>
                    <a:pt x="231129" y="321743"/>
                  </a:cubicBezTo>
                  <a:close/>
                  <a:moveTo>
                    <a:pt x="152569" y="248105"/>
                  </a:moveTo>
                  <a:lnTo>
                    <a:pt x="157977" y="252994"/>
                  </a:lnTo>
                  <a:cubicBezTo>
                    <a:pt x="173810" y="267345"/>
                    <a:pt x="193103" y="283802"/>
                    <a:pt x="216090" y="296989"/>
                  </a:cubicBezTo>
                  <a:cubicBezTo>
                    <a:pt x="226271" y="302852"/>
                    <a:pt x="243321" y="301243"/>
                    <a:pt x="253290" y="293496"/>
                  </a:cubicBezTo>
                  <a:cubicBezTo>
                    <a:pt x="261387" y="287210"/>
                    <a:pt x="259651" y="280966"/>
                    <a:pt x="259079" y="278923"/>
                  </a:cubicBezTo>
                  <a:lnTo>
                    <a:pt x="237511" y="201580"/>
                  </a:lnTo>
                  <a:lnTo>
                    <a:pt x="254126" y="192320"/>
                  </a:lnTo>
                  <a:cubicBezTo>
                    <a:pt x="280490" y="177799"/>
                    <a:pt x="313308" y="159734"/>
                    <a:pt x="315552" y="137604"/>
                  </a:cubicBezTo>
                  <a:cubicBezTo>
                    <a:pt x="316145" y="131847"/>
                    <a:pt x="309805" y="126058"/>
                    <a:pt x="301709" y="124946"/>
                  </a:cubicBezTo>
                  <a:cubicBezTo>
                    <a:pt x="273028" y="121041"/>
                    <a:pt x="246379" y="117750"/>
                    <a:pt x="220239" y="114882"/>
                  </a:cubicBezTo>
                  <a:lnTo>
                    <a:pt x="213116" y="114088"/>
                  </a:lnTo>
                  <a:lnTo>
                    <a:pt x="190277" y="32162"/>
                  </a:lnTo>
                  <a:cubicBezTo>
                    <a:pt x="188203" y="24722"/>
                    <a:pt x="180212" y="22976"/>
                    <a:pt x="175640" y="22605"/>
                  </a:cubicBezTo>
                  <a:cubicBezTo>
                    <a:pt x="164380" y="21706"/>
                    <a:pt x="149521" y="27220"/>
                    <a:pt x="144462" y="38110"/>
                  </a:cubicBezTo>
                  <a:cubicBezTo>
                    <a:pt x="135392" y="57615"/>
                    <a:pt x="126375" y="78147"/>
                    <a:pt x="117654" y="99123"/>
                  </a:cubicBezTo>
                  <a:lnTo>
                    <a:pt x="114807" y="105992"/>
                  </a:lnTo>
                  <a:lnTo>
                    <a:pt x="107367" y="105642"/>
                  </a:lnTo>
                  <a:cubicBezTo>
                    <a:pt x="93323" y="104954"/>
                    <a:pt x="78231" y="104489"/>
                    <a:pt x="61235" y="104214"/>
                  </a:cubicBezTo>
                  <a:lnTo>
                    <a:pt x="58938" y="104171"/>
                  </a:lnTo>
                  <a:lnTo>
                    <a:pt x="56864" y="103187"/>
                  </a:lnTo>
                  <a:cubicBezTo>
                    <a:pt x="49000" y="99462"/>
                    <a:pt x="42089" y="101335"/>
                    <a:pt x="37666" y="103557"/>
                  </a:cubicBezTo>
                  <a:lnTo>
                    <a:pt x="35094" y="104468"/>
                  </a:lnTo>
                  <a:cubicBezTo>
                    <a:pt x="27601" y="106066"/>
                    <a:pt x="23801" y="111844"/>
                    <a:pt x="24024" y="116490"/>
                  </a:cubicBezTo>
                  <a:lnTo>
                    <a:pt x="24108" y="118194"/>
                  </a:lnTo>
                  <a:lnTo>
                    <a:pt x="23653" y="119824"/>
                  </a:lnTo>
                  <a:cubicBezTo>
                    <a:pt x="22256" y="124851"/>
                    <a:pt x="23240" y="128947"/>
                    <a:pt x="26574" y="132005"/>
                  </a:cubicBezTo>
                  <a:lnTo>
                    <a:pt x="84761" y="185483"/>
                  </a:lnTo>
                  <a:lnTo>
                    <a:pt x="82528" y="192023"/>
                  </a:lnTo>
                  <a:cubicBezTo>
                    <a:pt x="74189" y="216418"/>
                    <a:pt x="66674" y="240220"/>
                    <a:pt x="60187" y="262784"/>
                  </a:cubicBezTo>
                  <a:cubicBezTo>
                    <a:pt x="58187" y="269779"/>
                    <a:pt x="61161" y="274118"/>
                    <a:pt x="63997" y="276531"/>
                  </a:cubicBezTo>
                  <a:cubicBezTo>
                    <a:pt x="69183" y="280923"/>
                    <a:pt x="79988" y="283770"/>
                    <a:pt x="93482" y="277357"/>
                  </a:cubicBezTo>
                  <a:cubicBezTo>
                    <a:pt x="109452" y="269769"/>
                    <a:pt x="126650" y="261281"/>
                    <a:pt x="146071" y="251407"/>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1" name="Google Shape;231;p8"/>
          <p:cNvGrpSpPr/>
          <p:nvPr/>
        </p:nvGrpSpPr>
        <p:grpSpPr>
          <a:xfrm>
            <a:off x="4487506" y="185031"/>
            <a:ext cx="1486964" cy="674195"/>
            <a:chOff x="-889965" y="517131"/>
            <a:chExt cx="2215821" cy="1003863"/>
          </a:xfrm>
        </p:grpSpPr>
        <p:sp>
          <p:nvSpPr>
            <p:cNvPr id="232" name="Google Shape;232;p8"/>
            <p:cNvSpPr/>
            <p:nvPr/>
          </p:nvSpPr>
          <p:spPr>
            <a:xfrm>
              <a:off x="-889965" y="538448"/>
              <a:ext cx="2199618" cy="982546"/>
            </a:xfrm>
            <a:custGeom>
              <a:avLst/>
              <a:gdLst/>
              <a:ahLst/>
              <a:cxnLst/>
              <a:rect l="l" t="t" r="r" b="b"/>
              <a:pathLst>
                <a:path w="2199618" h="982546" extrusionOk="0">
                  <a:moveTo>
                    <a:pt x="2028126" y="378205"/>
                  </a:moveTo>
                  <a:cubicBezTo>
                    <a:pt x="1955958" y="338137"/>
                    <a:pt x="1869334" y="338243"/>
                    <a:pt x="1792975" y="366913"/>
                  </a:cubicBezTo>
                  <a:cubicBezTo>
                    <a:pt x="1772581" y="194923"/>
                    <a:pt x="1670272" y="32998"/>
                    <a:pt x="1471792" y="52715"/>
                  </a:cubicBezTo>
                  <a:cubicBezTo>
                    <a:pt x="1351481" y="64664"/>
                    <a:pt x="1249796" y="128883"/>
                    <a:pt x="1175956" y="218630"/>
                  </a:cubicBezTo>
                  <a:cubicBezTo>
                    <a:pt x="1161626" y="188002"/>
                    <a:pt x="1143571" y="159046"/>
                    <a:pt x="1119610" y="132799"/>
                  </a:cubicBezTo>
                  <a:cubicBezTo>
                    <a:pt x="1014814" y="18012"/>
                    <a:pt x="851788" y="0"/>
                    <a:pt x="711316" y="54049"/>
                  </a:cubicBezTo>
                  <a:cubicBezTo>
                    <a:pt x="502517" y="134387"/>
                    <a:pt x="393721" y="344349"/>
                    <a:pt x="405595" y="551677"/>
                  </a:cubicBezTo>
                  <a:cubicBezTo>
                    <a:pt x="338275" y="511418"/>
                    <a:pt x="257534" y="508264"/>
                    <a:pt x="177609" y="552756"/>
                  </a:cubicBezTo>
                  <a:cubicBezTo>
                    <a:pt x="72728" y="611166"/>
                    <a:pt x="0" y="755014"/>
                    <a:pt x="82041" y="861779"/>
                  </a:cubicBezTo>
                  <a:cubicBezTo>
                    <a:pt x="174857" y="982546"/>
                    <a:pt x="384884" y="942456"/>
                    <a:pt x="515164" y="944096"/>
                  </a:cubicBezTo>
                  <a:cubicBezTo>
                    <a:pt x="731128" y="946806"/>
                    <a:pt x="947271" y="940043"/>
                    <a:pt x="1162928" y="928761"/>
                  </a:cubicBezTo>
                  <a:cubicBezTo>
                    <a:pt x="1370859" y="917871"/>
                    <a:pt x="1578853" y="902684"/>
                    <a:pt x="1785873" y="880321"/>
                  </a:cubicBezTo>
                  <a:cubicBezTo>
                    <a:pt x="1918282" y="866023"/>
                    <a:pt x="2071285" y="840792"/>
                    <a:pt x="2138373" y="709802"/>
                  </a:cubicBezTo>
                  <a:cubicBezTo>
                    <a:pt x="2199618" y="590243"/>
                    <a:pt x="2143177" y="442076"/>
                    <a:pt x="2028126" y="378205"/>
                  </a:cubicBezTo>
                  <a:close/>
                </a:path>
              </a:pathLst>
            </a:custGeom>
            <a:solidFill>
              <a:srgbClr val="C1E1E3"/>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8"/>
            <p:cNvSpPr/>
            <p:nvPr/>
          </p:nvSpPr>
          <p:spPr>
            <a:xfrm>
              <a:off x="-866502" y="517131"/>
              <a:ext cx="2192358" cy="986377"/>
            </a:xfrm>
            <a:custGeom>
              <a:avLst/>
              <a:gdLst/>
              <a:ahLst/>
              <a:cxnLst/>
              <a:rect l="l" t="t" r="r" b="b"/>
              <a:pathLst>
                <a:path w="2192358" h="986377" extrusionOk="0">
                  <a:moveTo>
                    <a:pt x="314356" y="986377"/>
                  </a:moveTo>
                  <a:cubicBezTo>
                    <a:pt x="212015" y="986377"/>
                    <a:pt x="106669" y="971719"/>
                    <a:pt x="45995" y="892767"/>
                  </a:cubicBezTo>
                  <a:cubicBezTo>
                    <a:pt x="11863" y="848359"/>
                    <a:pt x="0" y="795051"/>
                    <a:pt x="11662" y="738589"/>
                  </a:cubicBezTo>
                  <a:cubicBezTo>
                    <a:pt x="26542" y="666559"/>
                    <a:pt x="78179" y="598212"/>
                    <a:pt x="146430" y="560207"/>
                  </a:cubicBezTo>
                  <a:cubicBezTo>
                    <a:pt x="219445" y="519546"/>
                    <a:pt x="296195" y="514910"/>
                    <a:pt x="365368" y="546301"/>
                  </a:cubicBezTo>
                  <a:cubicBezTo>
                    <a:pt x="363495" y="328178"/>
                    <a:pt x="488219" y="135170"/>
                    <a:pt x="682148" y="60547"/>
                  </a:cubicBezTo>
                  <a:cubicBezTo>
                    <a:pt x="839533" y="0"/>
                    <a:pt x="1006644" y="32522"/>
                    <a:pt x="1107873" y="143414"/>
                  </a:cubicBezTo>
                  <a:cubicBezTo>
                    <a:pt x="1126288" y="163575"/>
                    <a:pt x="1142142" y="186023"/>
                    <a:pt x="1155975" y="211571"/>
                  </a:cubicBezTo>
                  <a:cubicBezTo>
                    <a:pt x="1235551" y="123232"/>
                    <a:pt x="1337987" y="69035"/>
                    <a:pt x="1446752" y="58229"/>
                  </a:cubicBezTo>
                  <a:cubicBezTo>
                    <a:pt x="1543166" y="48651"/>
                    <a:pt x="1626414" y="79935"/>
                    <a:pt x="1687565" y="148685"/>
                  </a:cubicBezTo>
                  <a:cubicBezTo>
                    <a:pt x="1735751" y="202861"/>
                    <a:pt x="1769162" y="279802"/>
                    <a:pt x="1782635" y="366945"/>
                  </a:cubicBezTo>
                  <a:cubicBezTo>
                    <a:pt x="1862751" y="341979"/>
                    <a:pt x="1945512" y="348519"/>
                    <a:pt x="2012367" y="385646"/>
                  </a:cubicBezTo>
                  <a:cubicBezTo>
                    <a:pt x="2140024" y="456512"/>
                    <a:pt x="2192358" y="614732"/>
                    <a:pt x="2129038" y="738346"/>
                  </a:cubicBezTo>
                  <a:cubicBezTo>
                    <a:pt x="2059177" y="874765"/>
                    <a:pt x="1904047" y="902313"/>
                    <a:pt x="1764125" y="917426"/>
                  </a:cubicBezTo>
                  <a:cubicBezTo>
                    <a:pt x="1572545" y="938106"/>
                    <a:pt x="1368488" y="953971"/>
                    <a:pt x="1140290" y="965930"/>
                  </a:cubicBezTo>
                  <a:cubicBezTo>
                    <a:pt x="893317" y="978852"/>
                    <a:pt x="687154" y="983741"/>
                    <a:pt x="491500" y="981286"/>
                  </a:cubicBezTo>
                  <a:cubicBezTo>
                    <a:pt x="466322" y="980947"/>
                    <a:pt x="437864" y="982249"/>
                    <a:pt x="407722" y="983614"/>
                  </a:cubicBezTo>
                  <a:cubicBezTo>
                    <a:pt x="377856" y="984959"/>
                    <a:pt x="346244" y="986377"/>
                    <a:pt x="314356" y="986377"/>
                  </a:cubicBezTo>
                  <a:close/>
                  <a:moveTo>
                    <a:pt x="271547" y="557709"/>
                  </a:moveTo>
                  <a:cubicBezTo>
                    <a:pt x="235225" y="557709"/>
                    <a:pt x="198077" y="567795"/>
                    <a:pt x="161872" y="587946"/>
                  </a:cubicBezTo>
                  <a:cubicBezTo>
                    <a:pt x="102383" y="621072"/>
                    <a:pt x="55625" y="682730"/>
                    <a:pt x="42756" y="745013"/>
                  </a:cubicBezTo>
                  <a:cubicBezTo>
                    <a:pt x="33009" y="792151"/>
                    <a:pt x="42841" y="836559"/>
                    <a:pt x="71172" y="873421"/>
                  </a:cubicBezTo>
                  <a:cubicBezTo>
                    <a:pt x="140673" y="963866"/>
                    <a:pt x="287961" y="957230"/>
                    <a:pt x="406294" y="951896"/>
                  </a:cubicBezTo>
                  <a:cubicBezTo>
                    <a:pt x="436890" y="950510"/>
                    <a:pt x="465783" y="949240"/>
                    <a:pt x="491902" y="949536"/>
                  </a:cubicBezTo>
                  <a:cubicBezTo>
                    <a:pt x="686879" y="952013"/>
                    <a:pt x="892354" y="947113"/>
                    <a:pt x="1138629" y="934222"/>
                  </a:cubicBezTo>
                  <a:cubicBezTo>
                    <a:pt x="1366234" y="922305"/>
                    <a:pt x="1569719" y="906483"/>
                    <a:pt x="1760706" y="885856"/>
                  </a:cubicBezTo>
                  <a:cubicBezTo>
                    <a:pt x="1892395" y="871643"/>
                    <a:pt x="2038127" y="846222"/>
                    <a:pt x="2100791" y="723878"/>
                  </a:cubicBezTo>
                  <a:cubicBezTo>
                    <a:pt x="2156375" y="615336"/>
                    <a:pt x="2109808" y="476048"/>
                    <a:pt x="1996958" y="413406"/>
                  </a:cubicBezTo>
                  <a:cubicBezTo>
                    <a:pt x="1933035" y="377909"/>
                    <a:pt x="1852157" y="374152"/>
                    <a:pt x="1775100" y="403087"/>
                  </a:cubicBezTo>
                  <a:cubicBezTo>
                    <a:pt x="1770517" y="404801"/>
                    <a:pt x="1765426" y="404325"/>
                    <a:pt x="1761257" y="401785"/>
                  </a:cubicBezTo>
                  <a:cubicBezTo>
                    <a:pt x="1757087" y="399245"/>
                    <a:pt x="1754325" y="394938"/>
                    <a:pt x="1753753" y="390101"/>
                  </a:cubicBezTo>
                  <a:cubicBezTo>
                    <a:pt x="1735888" y="239426"/>
                    <a:pt x="1645528" y="70389"/>
                    <a:pt x="1449895" y="89831"/>
                  </a:cubicBezTo>
                  <a:cubicBezTo>
                    <a:pt x="1311888" y="103526"/>
                    <a:pt x="1218660" y="184509"/>
                    <a:pt x="1164748" y="250031"/>
                  </a:cubicBezTo>
                  <a:cubicBezTo>
                    <a:pt x="1161287" y="254243"/>
                    <a:pt x="1155890" y="256370"/>
                    <a:pt x="1150503" y="255693"/>
                  </a:cubicBezTo>
                  <a:cubicBezTo>
                    <a:pt x="1145095" y="255015"/>
                    <a:pt x="1140417" y="251608"/>
                    <a:pt x="1138110" y="246665"/>
                  </a:cubicBezTo>
                  <a:cubicBezTo>
                    <a:pt x="1123230" y="214862"/>
                    <a:pt x="1105672" y="188086"/>
                    <a:pt x="1084431" y="164814"/>
                  </a:cubicBezTo>
                  <a:cubicBezTo>
                    <a:pt x="992071" y="63658"/>
                    <a:pt x="838644" y="34364"/>
                    <a:pt x="693546" y="90180"/>
                  </a:cubicBezTo>
                  <a:cubicBezTo>
                    <a:pt x="504412" y="162951"/>
                    <a:pt x="385635" y="356615"/>
                    <a:pt x="397986" y="572082"/>
                  </a:cubicBezTo>
                  <a:cubicBezTo>
                    <a:pt x="398314" y="577955"/>
                    <a:pt x="395382" y="583533"/>
                    <a:pt x="390355" y="586581"/>
                  </a:cubicBezTo>
                  <a:cubicBezTo>
                    <a:pt x="385328" y="589618"/>
                    <a:pt x="379031" y="589639"/>
                    <a:pt x="373983" y="586612"/>
                  </a:cubicBezTo>
                  <a:cubicBezTo>
                    <a:pt x="341756" y="567340"/>
                    <a:pt x="307043" y="557709"/>
                    <a:pt x="271547" y="557709"/>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 name="Google Shape;234;p8"/>
          <p:cNvGrpSpPr/>
          <p:nvPr/>
        </p:nvGrpSpPr>
        <p:grpSpPr>
          <a:xfrm>
            <a:off x="10960762" y="5437456"/>
            <a:ext cx="2133639" cy="964651"/>
            <a:chOff x="10729875" y="529734"/>
            <a:chExt cx="3232134" cy="1460117"/>
          </a:xfrm>
        </p:grpSpPr>
        <p:sp>
          <p:nvSpPr>
            <p:cNvPr id="235" name="Google Shape;235;p8"/>
            <p:cNvSpPr/>
            <p:nvPr/>
          </p:nvSpPr>
          <p:spPr>
            <a:xfrm>
              <a:off x="10729875" y="552963"/>
              <a:ext cx="3216751" cy="1436888"/>
            </a:xfrm>
            <a:custGeom>
              <a:avLst/>
              <a:gdLst/>
              <a:ahLst/>
              <a:cxnLst/>
              <a:rect l="l" t="t" r="r" b="b"/>
              <a:pathLst>
                <a:path w="3216751" h="1436888" extrusionOk="0">
                  <a:moveTo>
                    <a:pt x="2965957" y="553084"/>
                  </a:moveTo>
                  <a:cubicBezTo>
                    <a:pt x="2860420" y="494485"/>
                    <a:pt x="2733738" y="494643"/>
                    <a:pt x="2622073" y="536564"/>
                  </a:cubicBezTo>
                  <a:cubicBezTo>
                    <a:pt x="2592249" y="285040"/>
                    <a:pt x="2442622" y="48249"/>
                    <a:pt x="2152364" y="77078"/>
                  </a:cubicBezTo>
                  <a:cubicBezTo>
                    <a:pt x="1976416" y="94551"/>
                    <a:pt x="1827720" y="188467"/>
                    <a:pt x="1719728" y="319722"/>
                  </a:cubicBezTo>
                  <a:cubicBezTo>
                    <a:pt x="1698783" y="274933"/>
                    <a:pt x="1672378" y="232568"/>
                    <a:pt x="1637336" y="194204"/>
                  </a:cubicBezTo>
                  <a:cubicBezTo>
                    <a:pt x="1484079" y="26341"/>
                    <a:pt x="1245668" y="0"/>
                    <a:pt x="1040235" y="79036"/>
                  </a:cubicBezTo>
                  <a:cubicBezTo>
                    <a:pt x="734885" y="196521"/>
                    <a:pt x="575775" y="503576"/>
                    <a:pt x="593142" y="806778"/>
                  </a:cubicBezTo>
                  <a:cubicBezTo>
                    <a:pt x="494696" y="747892"/>
                    <a:pt x="376618" y="743278"/>
                    <a:pt x="259746" y="808354"/>
                  </a:cubicBezTo>
                  <a:cubicBezTo>
                    <a:pt x="106351" y="893773"/>
                    <a:pt x="0" y="1104137"/>
                    <a:pt x="119983" y="1260273"/>
                  </a:cubicBezTo>
                  <a:cubicBezTo>
                    <a:pt x="255714" y="1436888"/>
                    <a:pt x="562863" y="1378256"/>
                    <a:pt x="753385" y="1380648"/>
                  </a:cubicBezTo>
                  <a:cubicBezTo>
                    <a:pt x="1069202" y="1384617"/>
                    <a:pt x="1385294" y="1374732"/>
                    <a:pt x="1700678" y="1358222"/>
                  </a:cubicBezTo>
                  <a:cubicBezTo>
                    <a:pt x="2004747" y="1342294"/>
                    <a:pt x="2308934" y="1320080"/>
                    <a:pt x="2611691" y="1287398"/>
                  </a:cubicBezTo>
                  <a:cubicBezTo>
                    <a:pt x="2805324" y="1266475"/>
                    <a:pt x="3029076" y="1229582"/>
                    <a:pt x="3127195" y="1038013"/>
                  </a:cubicBezTo>
                  <a:cubicBezTo>
                    <a:pt x="3216751" y="863166"/>
                    <a:pt x="3134201" y="646493"/>
                    <a:pt x="2965957" y="553084"/>
                  </a:cubicBezTo>
                  <a:close/>
                </a:path>
              </a:pathLst>
            </a:custGeom>
            <a:solidFill>
              <a:srgbClr val="C1E1E3"/>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236;p8"/>
            <p:cNvSpPr/>
            <p:nvPr/>
          </p:nvSpPr>
          <p:spPr>
            <a:xfrm>
              <a:off x="10771812" y="529734"/>
              <a:ext cx="3190197" cy="1427194"/>
            </a:xfrm>
            <a:custGeom>
              <a:avLst/>
              <a:gdLst/>
              <a:ahLst/>
              <a:cxnLst/>
              <a:rect l="l" t="t" r="r" b="b"/>
              <a:pathLst>
                <a:path w="3190197" h="1427194" extrusionOk="0">
                  <a:moveTo>
                    <a:pt x="452289" y="1427194"/>
                  </a:moveTo>
                  <a:cubicBezTo>
                    <a:pt x="304291" y="1427194"/>
                    <a:pt x="152262" y="1406143"/>
                    <a:pt x="65457" y="1293177"/>
                  </a:cubicBezTo>
                  <a:cubicBezTo>
                    <a:pt x="16890" y="1229984"/>
                    <a:pt x="0" y="1154070"/>
                    <a:pt x="16615" y="1073657"/>
                  </a:cubicBezTo>
                  <a:cubicBezTo>
                    <a:pt x="37962" y="970354"/>
                    <a:pt x="112098" y="872288"/>
                    <a:pt x="210079" y="817710"/>
                  </a:cubicBezTo>
                  <a:cubicBezTo>
                    <a:pt x="318441" y="757375"/>
                    <a:pt x="432487" y="752326"/>
                    <a:pt x="534225" y="802671"/>
                  </a:cubicBezTo>
                  <a:cubicBezTo>
                    <a:pt x="526870" y="481933"/>
                    <a:pt x="708395" y="196797"/>
                    <a:pt x="992589" y="87450"/>
                  </a:cubicBezTo>
                  <a:cubicBezTo>
                    <a:pt x="1219909" y="0"/>
                    <a:pt x="1461124" y="46810"/>
                    <a:pt x="1607132" y="206724"/>
                  </a:cubicBezTo>
                  <a:cubicBezTo>
                    <a:pt x="1635855" y="238177"/>
                    <a:pt x="1660260" y="273526"/>
                    <a:pt x="1681352" y="314240"/>
                  </a:cubicBezTo>
                  <a:cubicBezTo>
                    <a:pt x="1797473" y="181747"/>
                    <a:pt x="1948412" y="100446"/>
                    <a:pt x="2108845" y="84507"/>
                  </a:cubicBezTo>
                  <a:cubicBezTo>
                    <a:pt x="2414703" y="54112"/>
                    <a:pt x="2559653" y="305636"/>
                    <a:pt x="2593318" y="538310"/>
                  </a:cubicBezTo>
                  <a:cubicBezTo>
                    <a:pt x="2711111" y="499353"/>
                    <a:pt x="2833444" y="507862"/>
                    <a:pt x="2931720" y="562430"/>
                  </a:cubicBezTo>
                  <a:cubicBezTo>
                    <a:pt x="3114981" y="664178"/>
                    <a:pt x="3190197" y="891190"/>
                    <a:pt x="3099382" y="1068472"/>
                  </a:cubicBezTo>
                  <a:cubicBezTo>
                    <a:pt x="2998882" y="1264708"/>
                    <a:pt x="2774177" y="1304512"/>
                    <a:pt x="2571453" y="1326409"/>
                  </a:cubicBezTo>
                  <a:cubicBezTo>
                    <a:pt x="2291333" y="1356645"/>
                    <a:pt x="1993053" y="1379844"/>
                    <a:pt x="1659572" y="1397306"/>
                  </a:cubicBezTo>
                  <a:cubicBezTo>
                    <a:pt x="1298437" y="1416208"/>
                    <a:pt x="997119" y="1423341"/>
                    <a:pt x="711242" y="1419754"/>
                  </a:cubicBezTo>
                  <a:cubicBezTo>
                    <a:pt x="674221" y="1419256"/>
                    <a:pt x="632459" y="1421172"/>
                    <a:pt x="588285" y="1423161"/>
                  </a:cubicBezTo>
                  <a:cubicBezTo>
                    <a:pt x="544787" y="1425119"/>
                    <a:pt x="498728" y="1427194"/>
                    <a:pt x="452289" y="1427194"/>
                  </a:cubicBezTo>
                  <a:close/>
                  <a:moveTo>
                    <a:pt x="389498" y="800269"/>
                  </a:moveTo>
                  <a:cubicBezTo>
                    <a:pt x="335174" y="800269"/>
                    <a:pt x="279622" y="815339"/>
                    <a:pt x="225530" y="845460"/>
                  </a:cubicBezTo>
                  <a:cubicBezTo>
                    <a:pt x="136736" y="894894"/>
                    <a:pt x="66939" y="986991"/>
                    <a:pt x="47709" y="1080071"/>
                  </a:cubicBezTo>
                  <a:cubicBezTo>
                    <a:pt x="33019" y="1151180"/>
                    <a:pt x="47857" y="1218173"/>
                    <a:pt x="90635" y="1273831"/>
                  </a:cubicBezTo>
                  <a:cubicBezTo>
                    <a:pt x="194595" y="1409117"/>
                    <a:pt x="412093" y="1399317"/>
                    <a:pt x="586856" y="1391443"/>
                  </a:cubicBezTo>
                  <a:cubicBezTo>
                    <a:pt x="631507" y="1389432"/>
                    <a:pt x="673618" y="1387570"/>
                    <a:pt x="711644" y="1388004"/>
                  </a:cubicBezTo>
                  <a:cubicBezTo>
                    <a:pt x="996791" y="1391591"/>
                    <a:pt x="1297484" y="1384469"/>
                    <a:pt x="1657910" y="1365599"/>
                  </a:cubicBezTo>
                  <a:cubicBezTo>
                    <a:pt x="1990799" y="1348168"/>
                    <a:pt x="2288508" y="1325022"/>
                    <a:pt x="2568045" y="1294839"/>
                  </a:cubicBezTo>
                  <a:cubicBezTo>
                    <a:pt x="2762525" y="1273831"/>
                    <a:pt x="2977832" y="1236165"/>
                    <a:pt x="3071124" y="1054004"/>
                  </a:cubicBezTo>
                  <a:cubicBezTo>
                    <a:pt x="3154214" y="891783"/>
                    <a:pt x="3084766" y="683715"/>
                    <a:pt x="2916311" y="590190"/>
                  </a:cubicBezTo>
                  <a:cubicBezTo>
                    <a:pt x="2820955" y="537241"/>
                    <a:pt x="2700453" y="531579"/>
                    <a:pt x="2585719" y="574664"/>
                  </a:cubicBezTo>
                  <a:cubicBezTo>
                    <a:pt x="2581137" y="576378"/>
                    <a:pt x="2576046" y="575902"/>
                    <a:pt x="2571876" y="573362"/>
                  </a:cubicBezTo>
                  <a:cubicBezTo>
                    <a:pt x="2567707" y="570822"/>
                    <a:pt x="2564944" y="566515"/>
                    <a:pt x="2564373" y="561668"/>
                  </a:cubicBezTo>
                  <a:cubicBezTo>
                    <a:pt x="2537862" y="338031"/>
                    <a:pt x="2403517" y="87132"/>
                    <a:pt x="2111988" y="116099"/>
                  </a:cubicBezTo>
                  <a:cubicBezTo>
                    <a:pt x="1952582" y="131931"/>
                    <a:pt x="1802733" y="216079"/>
                    <a:pt x="1690052" y="353038"/>
                  </a:cubicBezTo>
                  <a:cubicBezTo>
                    <a:pt x="1686591" y="357240"/>
                    <a:pt x="1681236" y="359357"/>
                    <a:pt x="1675807" y="358700"/>
                  </a:cubicBezTo>
                  <a:cubicBezTo>
                    <a:pt x="1670399" y="358012"/>
                    <a:pt x="1665721" y="354615"/>
                    <a:pt x="1663414" y="349673"/>
                  </a:cubicBezTo>
                  <a:cubicBezTo>
                    <a:pt x="1641337" y="302471"/>
                    <a:pt x="1615260" y="262720"/>
                    <a:pt x="1583679" y="228134"/>
                  </a:cubicBezTo>
                  <a:cubicBezTo>
                    <a:pt x="1446561" y="77946"/>
                    <a:pt x="1219020" y="34364"/>
                    <a:pt x="1003998" y="117083"/>
                  </a:cubicBezTo>
                  <a:cubicBezTo>
                    <a:pt x="724407" y="224652"/>
                    <a:pt x="548819" y="510783"/>
                    <a:pt x="567054" y="829098"/>
                  </a:cubicBezTo>
                  <a:cubicBezTo>
                    <a:pt x="567393" y="834961"/>
                    <a:pt x="564462" y="840538"/>
                    <a:pt x="559434" y="843586"/>
                  </a:cubicBezTo>
                  <a:cubicBezTo>
                    <a:pt x="554407" y="846634"/>
                    <a:pt x="548110" y="846645"/>
                    <a:pt x="543062" y="843629"/>
                  </a:cubicBezTo>
                  <a:cubicBezTo>
                    <a:pt x="494717" y="814715"/>
                    <a:pt x="442690" y="800269"/>
                    <a:pt x="389498" y="800269"/>
                  </a:cubicBezTo>
                  <a:close/>
                </a:path>
              </a:pathLst>
            </a:custGeom>
            <a:solidFill>
              <a:srgbClr val="000208"/>
            </a:solidFill>
            <a:ln>
              <a:noFill/>
            </a:ln>
          </p:spPr>
          <p:txBody>
            <a:bodyPr spcFirstLastPara="1" wrap="square" lIns="68650" tIns="34325" rIns="68650" bIns="34325"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631383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26"/>
        <p:cNvGrpSpPr/>
        <p:nvPr/>
      </p:nvGrpSpPr>
      <p:grpSpPr>
        <a:xfrm>
          <a:off x="0" y="0"/>
          <a:ext cx="0" cy="0"/>
          <a:chOff x="0" y="0"/>
          <a:chExt cx="0" cy="0"/>
        </a:xfrm>
      </p:grpSpPr>
      <p:sp>
        <p:nvSpPr>
          <p:cNvPr id="27" name="Google Shape;27;p6"/>
          <p:cNvSpPr/>
          <p:nvPr/>
        </p:nvSpPr>
        <p:spPr>
          <a:xfrm>
            <a:off x="520981" y="506503"/>
            <a:ext cx="11150039" cy="5844995"/>
          </a:xfrm>
          <a:custGeom>
            <a:avLst/>
            <a:gdLst/>
            <a:ahLst/>
            <a:cxnLst/>
            <a:rect l="l" t="t" r="r" b="b"/>
            <a:pathLst>
              <a:path w="285508" h="149667" fill="none" extrusionOk="0">
                <a:moveTo>
                  <a:pt x="252882" y="0"/>
                </a:moveTo>
                <a:lnTo>
                  <a:pt x="13220" y="0"/>
                </a:lnTo>
                <a:lnTo>
                  <a:pt x="13220" y="0"/>
                </a:lnTo>
                <a:lnTo>
                  <a:pt x="11826" y="61"/>
                </a:lnTo>
                <a:lnTo>
                  <a:pt x="10552" y="243"/>
                </a:lnTo>
                <a:lnTo>
                  <a:pt x="9279" y="607"/>
                </a:lnTo>
                <a:lnTo>
                  <a:pt x="8066" y="1031"/>
                </a:lnTo>
                <a:lnTo>
                  <a:pt x="6914" y="1577"/>
                </a:lnTo>
                <a:lnTo>
                  <a:pt x="5822" y="2244"/>
                </a:lnTo>
                <a:lnTo>
                  <a:pt x="4791" y="3032"/>
                </a:lnTo>
                <a:lnTo>
                  <a:pt x="3881" y="3881"/>
                </a:lnTo>
                <a:lnTo>
                  <a:pt x="3032" y="4791"/>
                </a:lnTo>
                <a:lnTo>
                  <a:pt x="2244" y="5822"/>
                </a:lnTo>
                <a:lnTo>
                  <a:pt x="1577" y="6914"/>
                </a:lnTo>
                <a:lnTo>
                  <a:pt x="1031" y="8066"/>
                </a:lnTo>
                <a:lnTo>
                  <a:pt x="607" y="9279"/>
                </a:lnTo>
                <a:lnTo>
                  <a:pt x="243" y="10552"/>
                </a:lnTo>
                <a:lnTo>
                  <a:pt x="61" y="11826"/>
                </a:lnTo>
                <a:lnTo>
                  <a:pt x="0" y="13220"/>
                </a:lnTo>
                <a:lnTo>
                  <a:pt x="0" y="136447"/>
                </a:lnTo>
                <a:lnTo>
                  <a:pt x="0" y="136447"/>
                </a:lnTo>
                <a:lnTo>
                  <a:pt x="61" y="137841"/>
                </a:lnTo>
                <a:lnTo>
                  <a:pt x="243" y="139115"/>
                </a:lnTo>
                <a:lnTo>
                  <a:pt x="607" y="140388"/>
                </a:lnTo>
                <a:lnTo>
                  <a:pt x="1031" y="141601"/>
                </a:lnTo>
                <a:lnTo>
                  <a:pt x="1577" y="142753"/>
                </a:lnTo>
                <a:lnTo>
                  <a:pt x="2244" y="143845"/>
                </a:lnTo>
                <a:lnTo>
                  <a:pt x="3032" y="144876"/>
                </a:lnTo>
                <a:lnTo>
                  <a:pt x="3881" y="145786"/>
                </a:lnTo>
                <a:lnTo>
                  <a:pt x="4791" y="146635"/>
                </a:lnTo>
                <a:lnTo>
                  <a:pt x="5822" y="147423"/>
                </a:lnTo>
                <a:lnTo>
                  <a:pt x="6914" y="148090"/>
                </a:lnTo>
                <a:lnTo>
                  <a:pt x="8066" y="148636"/>
                </a:lnTo>
                <a:lnTo>
                  <a:pt x="9279" y="149060"/>
                </a:lnTo>
                <a:lnTo>
                  <a:pt x="10552" y="149424"/>
                </a:lnTo>
                <a:lnTo>
                  <a:pt x="11826" y="149606"/>
                </a:lnTo>
                <a:lnTo>
                  <a:pt x="13220" y="149667"/>
                </a:lnTo>
                <a:lnTo>
                  <a:pt x="272288" y="149667"/>
                </a:lnTo>
                <a:lnTo>
                  <a:pt x="272288" y="149667"/>
                </a:lnTo>
                <a:lnTo>
                  <a:pt x="273682" y="149606"/>
                </a:lnTo>
                <a:lnTo>
                  <a:pt x="274956" y="149424"/>
                </a:lnTo>
                <a:lnTo>
                  <a:pt x="276229" y="149060"/>
                </a:lnTo>
                <a:lnTo>
                  <a:pt x="277442" y="148636"/>
                </a:lnTo>
                <a:lnTo>
                  <a:pt x="278594" y="148090"/>
                </a:lnTo>
                <a:lnTo>
                  <a:pt x="279686" y="147423"/>
                </a:lnTo>
                <a:lnTo>
                  <a:pt x="280717" y="146635"/>
                </a:lnTo>
                <a:lnTo>
                  <a:pt x="281627" y="145786"/>
                </a:lnTo>
                <a:lnTo>
                  <a:pt x="282476" y="144876"/>
                </a:lnTo>
                <a:lnTo>
                  <a:pt x="283264" y="143845"/>
                </a:lnTo>
                <a:lnTo>
                  <a:pt x="283931" y="142753"/>
                </a:lnTo>
                <a:lnTo>
                  <a:pt x="284477" y="141601"/>
                </a:lnTo>
                <a:lnTo>
                  <a:pt x="284901" y="140388"/>
                </a:lnTo>
                <a:lnTo>
                  <a:pt x="285265" y="139115"/>
                </a:lnTo>
                <a:lnTo>
                  <a:pt x="285447" y="137841"/>
                </a:lnTo>
                <a:lnTo>
                  <a:pt x="285508" y="136447"/>
                </a:lnTo>
                <a:lnTo>
                  <a:pt x="285508" y="32626"/>
                </a:lnTo>
              </a:path>
            </a:pathLst>
          </a:custGeom>
          <a:noFill/>
          <a:ln w="19050" cap="flat" cmpd="sng">
            <a:solidFill>
              <a:srgbClr val="FFB600"/>
            </a:solidFill>
            <a:prstDash val="dot"/>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6"/>
          <p:cNvSpPr txBox="1">
            <a:spLocks noGrp="1"/>
          </p:cNvSpPr>
          <p:nvPr>
            <p:ph type="title"/>
          </p:nvPr>
        </p:nvSpPr>
        <p:spPr>
          <a:xfrm>
            <a:off x="1229333" y="1189033"/>
            <a:ext cx="9154800" cy="1143200"/>
          </a:xfrm>
          <a:prstGeom prst="rect">
            <a:avLst/>
          </a:prstGeom>
        </p:spPr>
        <p:txBody>
          <a:bodyPr spcFirstLastPara="1" wrap="square" lIns="91425" tIns="91425" rIns="91425" bIns="91425" anchor="t" anchorCtr="0">
            <a:noAutofit/>
          </a:bodyPr>
          <a:lstStyle>
            <a:lvl1pPr lvl="0">
              <a:spcBef>
                <a:spcPts val="0"/>
              </a:spcBef>
              <a:spcAft>
                <a:spcPts val="0"/>
              </a:spcAft>
              <a:buSzPts val="5800"/>
              <a:buNone/>
              <a:defRPr/>
            </a:lvl1pPr>
            <a:lvl2pPr lvl="1">
              <a:spcBef>
                <a:spcPts val="0"/>
              </a:spcBef>
              <a:spcAft>
                <a:spcPts val="0"/>
              </a:spcAft>
              <a:buSzPts val="5800"/>
              <a:buNone/>
              <a:defRPr/>
            </a:lvl2pPr>
            <a:lvl3pPr lvl="2">
              <a:spcBef>
                <a:spcPts val="0"/>
              </a:spcBef>
              <a:spcAft>
                <a:spcPts val="0"/>
              </a:spcAft>
              <a:buSzPts val="5800"/>
              <a:buNone/>
              <a:defRPr/>
            </a:lvl3pPr>
            <a:lvl4pPr lvl="3">
              <a:spcBef>
                <a:spcPts val="0"/>
              </a:spcBef>
              <a:spcAft>
                <a:spcPts val="0"/>
              </a:spcAft>
              <a:buSzPts val="5800"/>
              <a:buNone/>
              <a:defRPr/>
            </a:lvl4pPr>
            <a:lvl5pPr lvl="4">
              <a:spcBef>
                <a:spcPts val="0"/>
              </a:spcBef>
              <a:spcAft>
                <a:spcPts val="0"/>
              </a:spcAft>
              <a:buSzPts val="5800"/>
              <a:buNone/>
              <a:defRPr/>
            </a:lvl5pPr>
            <a:lvl6pPr lvl="5">
              <a:spcBef>
                <a:spcPts val="0"/>
              </a:spcBef>
              <a:spcAft>
                <a:spcPts val="0"/>
              </a:spcAft>
              <a:buSzPts val="5800"/>
              <a:buNone/>
              <a:defRPr/>
            </a:lvl6pPr>
            <a:lvl7pPr lvl="6">
              <a:spcBef>
                <a:spcPts val="0"/>
              </a:spcBef>
              <a:spcAft>
                <a:spcPts val="0"/>
              </a:spcAft>
              <a:buSzPts val="5800"/>
              <a:buNone/>
              <a:defRPr/>
            </a:lvl7pPr>
            <a:lvl8pPr lvl="7">
              <a:spcBef>
                <a:spcPts val="0"/>
              </a:spcBef>
              <a:spcAft>
                <a:spcPts val="0"/>
              </a:spcAft>
              <a:buSzPts val="5800"/>
              <a:buNone/>
              <a:defRPr/>
            </a:lvl8pPr>
            <a:lvl9pPr lvl="8">
              <a:spcBef>
                <a:spcPts val="0"/>
              </a:spcBef>
              <a:spcAft>
                <a:spcPts val="0"/>
              </a:spcAft>
              <a:buSzPts val="5800"/>
              <a:buNone/>
              <a:defRPr/>
            </a:lvl9pPr>
          </a:lstStyle>
          <a:p>
            <a:endParaRPr/>
          </a:p>
        </p:txBody>
      </p:sp>
      <p:sp>
        <p:nvSpPr>
          <p:cNvPr id="29" name="Google Shape;29;p6"/>
          <p:cNvSpPr txBox="1">
            <a:spLocks noGrp="1"/>
          </p:cNvSpPr>
          <p:nvPr>
            <p:ph type="body" idx="1"/>
          </p:nvPr>
        </p:nvSpPr>
        <p:spPr>
          <a:xfrm>
            <a:off x="1229333" y="2516504"/>
            <a:ext cx="4724400" cy="4036800"/>
          </a:xfrm>
          <a:prstGeom prst="rect">
            <a:avLst/>
          </a:prstGeom>
        </p:spPr>
        <p:txBody>
          <a:bodyPr spcFirstLastPara="1" wrap="square" lIns="91425" tIns="91425" rIns="91425" bIns="91425" anchor="t" anchorCtr="0">
            <a:noAutofit/>
          </a:bodyPr>
          <a:lstStyle>
            <a:lvl1pPr marL="609585" lvl="0" indent="-457189">
              <a:spcBef>
                <a:spcPts val="800"/>
              </a:spcBef>
              <a:spcAft>
                <a:spcPts val="0"/>
              </a:spcAft>
              <a:buSzPts val="1800"/>
              <a:buChar char="●"/>
              <a:defRPr/>
            </a:lvl1pPr>
            <a:lvl2pPr marL="1219170" lvl="1" indent="-457189">
              <a:spcBef>
                <a:spcPts val="0"/>
              </a:spcBef>
              <a:spcAft>
                <a:spcPts val="0"/>
              </a:spcAft>
              <a:buSzPts val="1800"/>
              <a:buChar char="○"/>
              <a:defRPr/>
            </a:lvl2pPr>
            <a:lvl3pPr marL="1828754" lvl="2" indent="-457189">
              <a:spcBef>
                <a:spcPts val="0"/>
              </a:spcBef>
              <a:spcAft>
                <a:spcPts val="0"/>
              </a:spcAft>
              <a:buSzPts val="1800"/>
              <a:buChar char="■"/>
              <a:defRPr/>
            </a:lvl3pPr>
            <a:lvl4pPr marL="2438339" lvl="3" indent="-457189">
              <a:spcBef>
                <a:spcPts val="0"/>
              </a:spcBef>
              <a:spcAft>
                <a:spcPts val="0"/>
              </a:spcAft>
              <a:buSzPts val="18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30" name="Google Shape;30;p6"/>
          <p:cNvSpPr txBox="1">
            <a:spLocks noGrp="1"/>
          </p:cNvSpPr>
          <p:nvPr>
            <p:ph type="body" idx="2"/>
          </p:nvPr>
        </p:nvSpPr>
        <p:spPr>
          <a:xfrm>
            <a:off x="6238249" y="2516504"/>
            <a:ext cx="4724400" cy="4036800"/>
          </a:xfrm>
          <a:prstGeom prst="rect">
            <a:avLst/>
          </a:prstGeom>
        </p:spPr>
        <p:txBody>
          <a:bodyPr spcFirstLastPara="1" wrap="square" lIns="91425" tIns="91425" rIns="91425" bIns="91425" anchor="t" anchorCtr="0">
            <a:noAutofit/>
          </a:bodyPr>
          <a:lstStyle>
            <a:lvl1pPr marL="609585" lvl="0" indent="-457189">
              <a:spcBef>
                <a:spcPts val="800"/>
              </a:spcBef>
              <a:spcAft>
                <a:spcPts val="0"/>
              </a:spcAft>
              <a:buSzPts val="1800"/>
              <a:buChar char="●"/>
              <a:defRPr/>
            </a:lvl1pPr>
            <a:lvl2pPr marL="1219170" lvl="1" indent="-457189">
              <a:spcBef>
                <a:spcPts val="0"/>
              </a:spcBef>
              <a:spcAft>
                <a:spcPts val="0"/>
              </a:spcAft>
              <a:buSzPts val="1800"/>
              <a:buChar char="○"/>
              <a:defRPr/>
            </a:lvl2pPr>
            <a:lvl3pPr marL="1828754" lvl="2" indent="-457189">
              <a:spcBef>
                <a:spcPts val="0"/>
              </a:spcBef>
              <a:spcAft>
                <a:spcPts val="0"/>
              </a:spcAft>
              <a:buSzPts val="1800"/>
              <a:buChar char="■"/>
              <a:defRPr/>
            </a:lvl3pPr>
            <a:lvl4pPr marL="2438339" lvl="3" indent="-457189">
              <a:spcBef>
                <a:spcPts val="0"/>
              </a:spcBef>
              <a:spcAft>
                <a:spcPts val="0"/>
              </a:spcAft>
              <a:buSzPts val="18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31" name="Google Shape;31;p6"/>
          <p:cNvSpPr txBox="1">
            <a:spLocks noGrp="1"/>
          </p:cNvSpPr>
          <p:nvPr>
            <p:ph type="sldNum" idx="12"/>
          </p:nvPr>
        </p:nvSpPr>
        <p:spPr>
          <a:xfrm>
            <a:off x="11472533" y="6120400"/>
            <a:ext cx="719600" cy="737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lgn="ctr" defTabSz="1219170">
              <a:buClr>
                <a:srgbClr val="000000"/>
              </a:buClr>
            </a:pPr>
            <a:fld id="{00000000-1234-1234-1234-123412341234}" type="slidenum">
              <a:rPr lang="en" sz="1867" kern="0" smtClean="0">
                <a:solidFill>
                  <a:srgbClr val="000000"/>
                </a:solidFill>
                <a:cs typeface="Arial"/>
                <a:sym typeface="Arial"/>
              </a:rPr>
              <a:pPr algn="ctr" defTabSz="1219170">
                <a:buClr>
                  <a:srgbClr val="000000"/>
                </a:buClr>
              </a:pPr>
              <a:t>‹#›</a:t>
            </a:fld>
            <a:endParaRPr lang="en" sz="1867" kern="0">
              <a:solidFill>
                <a:srgbClr val="000000"/>
              </a:solidFill>
              <a:cs typeface="Arial"/>
              <a:sym typeface="Arial"/>
            </a:endParaRPr>
          </a:p>
        </p:txBody>
      </p:sp>
    </p:spTree>
    <p:extLst>
      <p:ext uri="{BB962C8B-B14F-4D97-AF65-F5344CB8AC3E}">
        <p14:creationId xmlns:p14="http://schemas.microsoft.com/office/powerpoint/2010/main" val="419999087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cSld name="Trống">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2"/>
            <a:ext cx="2743200" cy="365125"/>
          </a:xfrm>
          <a:prstGeom prst="rect">
            <a:avLst/>
          </a:prstGeom>
        </p:spPr>
        <p:txBody>
          <a:bodyPr/>
          <a:lstStyle/>
          <a:p>
            <a:pPr defTabSz="1219170">
              <a:buClr>
                <a:srgbClr val="000000"/>
              </a:buClr>
            </a:pPr>
            <a:fld id="{C764DE79-268F-4C1A-8933-263129D2AF90}" type="datetimeFigureOut">
              <a:rPr lang="en-US" sz="1867" kern="0" smtClean="0">
                <a:solidFill>
                  <a:srgbClr val="000000"/>
                </a:solidFill>
                <a:cs typeface="Arial"/>
                <a:sym typeface="Arial"/>
              </a:rPr>
              <a:pPr defTabSz="1219170">
                <a:buClr>
                  <a:srgbClr val="000000"/>
                </a:buClr>
              </a:pPr>
              <a:t>4/11/2022</a:t>
            </a:fld>
            <a:endParaRPr lang="en-US" sz="1867" kern="0" dirty="0">
              <a:solidFill>
                <a:srgbClr val="000000"/>
              </a:solidFill>
              <a:cs typeface="Arial"/>
              <a:sym typeface="Arial"/>
            </a:endParaRPr>
          </a:p>
        </p:txBody>
      </p:sp>
      <p:sp>
        <p:nvSpPr>
          <p:cNvPr id="3" name="Footer Placeholder 2"/>
          <p:cNvSpPr>
            <a:spLocks noGrp="1"/>
          </p:cNvSpPr>
          <p:nvPr>
            <p:ph type="ftr" sz="quarter" idx="11"/>
          </p:nvPr>
        </p:nvSpPr>
        <p:spPr>
          <a:xfrm>
            <a:off x="4038600" y="6356352"/>
            <a:ext cx="4114800" cy="365125"/>
          </a:xfrm>
          <a:prstGeom prst="rect">
            <a:avLst/>
          </a:prstGeom>
        </p:spPr>
        <p:txBody>
          <a:bodyPr/>
          <a:lstStyle/>
          <a:p>
            <a:pPr defTabSz="1219170">
              <a:buClr>
                <a:srgbClr val="000000"/>
              </a:buClr>
            </a:pPr>
            <a:endParaRPr lang="en-US" sz="1867" kern="0" dirty="0">
              <a:solidFill>
                <a:srgbClr val="000000"/>
              </a:solidFill>
              <a:cs typeface="Arial"/>
              <a:sym typeface="Arial"/>
            </a:endParaRPr>
          </a:p>
        </p:txBody>
      </p:sp>
      <p:sp>
        <p:nvSpPr>
          <p:cNvPr id="4" name="Slide Number Placeholder 3"/>
          <p:cNvSpPr>
            <a:spLocks noGrp="1"/>
          </p:cNvSpPr>
          <p:nvPr>
            <p:ph type="sldNum" sz="quarter" idx="12"/>
          </p:nvPr>
        </p:nvSpPr>
        <p:spPr>
          <a:xfrm>
            <a:off x="8610601" y="6356352"/>
            <a:ext cx="2743200" cy="365125"/>
          </a:xfrm>
          <a:prstGeom prst="rect">
            <a:avLst/>
          </a:prstGeom>
        </p:spPr>
        <p:txBody>
          <a:bodyPr/>
          <a:lstStyle/>
          <a:p>
            <a:pPr defTabSz="1219170">
              <a:buClr>
                <a:srgbClr val="000000"/>
              </a:buClr>
            </a:pPr>
            <a:fld id="{48F63A3B-78C7-47BE-AE5E-E10140E04643}" type="slidenum">
              <a:rPr lang="en-US" sz="1867" kern="0" smtClean="0">
                <a:solidFill>
                  <a:srgbClr val="000000"/>
                </a:solidFill>
                <a:cs typeface="Arial"/>
                <a:sym typeface="Arial"/>
              </a:rPr>
              <a:pPr defTabSz="1219170">
                <a:buClr>
                  <a:srgbClr val="000000"/>
                </a:buClr>
              </a:pPr>
              <a:t>‹#›</a:t>
            </a:fld>
            <a:endParaRPr lang="en-US" sz="1867" kern="0" dirty="0">
              <a:solidFill>
                <a:srgbClr val="000000"/>
              </a:solidFill>
              <a:cs typeface="Arial"/>
              <a:sym typeface="Arial"/>
            </a:endParaRPr>
          </a:p>
        </p:txBody>
      </p:sp>
    </p:spTree>
    <p:extLst>
      <p:ext uri="{BB962C8B-B14F-4D97-AF65-F5344CB8AC3E}">
        <p14:creationId xmlns:p14="http://schemas.microsoft.com/office/powerpoint/2010/main" val="1165690823"/>
      </p:ext>
    </p:extLst>
  </p:cSld>
  <p:clrMapOvr>
    <a:masterClrMapping/>
  </p:clrMapOvr>
  <p:hf sldNum="0" hdr="0"/>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cSld name="Tiêu đề và Nội dun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vi-VN"/>
              <a:t>Bấm để sửa kiểu tiêu đề Bản cái</a:t>
            </a:r>
            <a:endParaRPr lang="en-US" dirty="0"/>
          </a:p>
        </p:txBody>
      </p:sp>
      <p:sp>
        <p:nvSpPr>
          <p:cNvPr id="3" name="Content Placeholder 2"/>
          <p:cNvSpPr>
            <a:spLocks noGrp="1"/>
          </p:cNvSpPr>
          <p:nvPr>
            <p:ph idx="1"/>
          </p:nvPr>
        </p:nvSpPr>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4" name="Date Placeholder 3"/>
          <p:cNvSpPr>
            <a:spLocks noGrp="1"/>
          </p:cNvSpPr>
          <p:nvPr>
            <p:ph type="dt" sz="half" idx="10"/>
          </p:nvPr>
        </p:nvSpPr>
        <p:spPr>
          <a:xfrm>
            <a:off x="838200" y="6356352"/>
            <a:ext cx="2743200" cy="365125"/>
          </a:xfrm>
          <a:prstGeom prst="rect">
            <a:avLst/>
          </a:prstGeom>
        </p:spPr>
        <p:txBody>
          <a:bodyPr/>
          <a:lstStyle/>
          <a:p>
            <a:pPr defTabSz="1219170">
              <a:buClr>
                <a:srgbClr val="000000"/>
              </a:buClr>
            </a:pPr>
            <a:fld id="{C764DE79-268F-4C1A-8933-263129D2AF90}" type="datetimeFigureOut">
              <a:rPr lang="en-US" sz="1867" kern="0" smtClean="0">
                <a:solidFill>
                  <a:srgbClr val="000000"/>
                </a:solidFill>
                <a:cs typeface="Arial"/>
                <a:sym typeface="Arial"/>
              </a:rPr>
              <a:pPr defTabSz="1219170">
                <a:buClr>
                  <a:srgbClr val="000000"/>
                </a:buClr>
              </a:pPr>
              <a:t>4/11/2022</a:t>
            </a:fld>
            <a:endParaRPr lang="en-US" sz="1867" kern="0" dirty="0">
              <a:solidFill>
                <a:srgbClr val="000000"/>
              </a:solidFill>
              <a:cs typeface="Arial"/>
              <a:sym typeface="Arial"/>
            </a:endParaRPr>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p>
            <a:pPr defTabSz="1219170">
              <a:buClr>
                <a:srgbClr val="000000"/>
              </a:buClr>
            </a:pPr>
            <a:endParaRPr lang="en-US" sz="1867" kern="0" dirty="0">
              <a:solidFill>
                <a:srgbClr val="000000"/>
              </a:solidFill>
              <a:cs typeface="Arial"/>
              <a:sym typeface="Arial"/>
            </a:endParaRPr>
          </a:p>
        </p:txBody>
      </p:sp>
      <p:sp>
        <p:nvSpPr>
          <p:cNvPr id="6" name="Slide Number Placeholder 5"/>
          <p:cNvSpPr>
            <a:spLocks noGrp="1"/>
          </p:cNvSpPr>
          <p:nvPr>
            <p:ph type="sldNum" sz="quarter" idx="12"/>
          </p:nvPr>
        </p:nvSpPr>
        <p:spPr>
          <a:xfrm>
            <a:off x="8610601" y="6356352"/>
            <a:ext cx="2743200" cy="365125"/>
          </a:xfrm>
          <a:prstGeom prst="rect">
            <a:avLst/>
          </a:prstGeom>
        </p:spPr>
        <p:txBody>
          <a:bodyPr/>
          <a:lstStyle/>
          <a:p>
            <a:pPr defTabSz="1219170">
              <a:buClr>
                <a:srgbClr val="000000"/>
              </a:buClr>
            </a:pPr>
            <a:fld id="{48F63A3B-78C7-47BE-AE5E-E10140E04643}" type="slidenum">
              <a:rPr lang="en-US" sz="1867" kern="0" smtClean="0">
                <a:solidFill>
                  <a:srgbClr val="000000"/>
                </a:solidFill>
                <a:cs typeface="Arial"/>
                <a:sym typeface="Arial"/>
              </a:rPr>
              <a:pPr defTabSz="1219170">
                <a:buClr>
                  <a:srgbClr val="000000"/>
                </a:buClr>
              </a:pPr>
              <a:t>‹#›</a:t>
            </a:fld>
            <a:endParaRPr lang="en-US" sz="1867" kern="0" dirty="0">
              <a:solidFill>
                <a:srgbClr val="000000"/>
              </a:solidFill>
              <a:cs typeface="Arial"/>
              <a:sym typeface="Arial"/>
            </a:endParaRPr>
          </a:p>
        </p:txBody>
      </p:sp>
    </p:spTree>
    <p:extLst>
      <p:ext uri="{BB962C8B-B14F-4D97-AF65-F5344CB8AC3E}">
        <p14:creationId xmlns:p14="http://schemas.microsoft.com/office/powerpoint/2010/main" val="2509684007"/>
      </p:ext>
    </p:extLst>
  </p:cSld>
  <p:clrMapOvr>
    <a:masterClrMapping/>
  </p:clrMapOvr>
  <p:hf sldNum="0" hdr="0"/>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
        <p:cNvGrpSpPr/>
        <p:nvPr/>
      </p:nvGrpSpPr>
      <p:grpSpPr>
        <a:xfrm>
          <a:off x="0" y="0"/>
          <a:ext cx="0" cy="0"/>
          <a:chOff x="0" y="0"/>
          <a:chExt cx="0" cy="0"/>
        </a:xfrm>
      </p:grpSpPr>
      <p:sp>
        <p:nvSpPr>
          <p:cNvPr id="16" name="Google Shape;16;p4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17" name="Google Shape;17;p4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18" name="Google Shape;18;p4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182498354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9"/>
        <p:cNvGrpSpPr/>
        <p:nvPr/>
      </p:nvGrpSpPr>
      <p:grpSpPr>
        <a:xfrm>
          <a:off x="0" y="0"/>
          <a:ext cx="0" cy="0"/>
          <a:chOff x="0" y="0"/>
          <a:chExt cx="0" cy="0"/>
        </a:xfrm>
      </p:grpSpPr>
      <p:sp>
        <p:nvSpPr>
          <p:cNvPr id="20" name="Google Shape;20;p4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42"/>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2" name="Google Shape;22;p4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23" name="Google Shape;23;p4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24" name="Google Shape;24;p4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337867842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5"/>
        <p:cNvGrpSpPr/>
        <p:nvPr/>
      </p:nvGrpSpPr>
      <p:grpSpPr>
        <a:xfrm>
          <a:off x="0" y="0"/>
          <a:ext cx="0" cy="0"/>
          <a:chOff x="0" y="0"/>
          <a:chExt cx="0" cy="0"/>
        </a:xfrm>
      </p:grpSpPr>
      <p:sp>
        <p:nvSpPr>
          <p:cNvPr id="26" name="Google Shape;26;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 name="Google Shape;27;p43"/>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 name="Google Shape;28;p4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29" name="Google Shape;29;p4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30" name="Google Shape;30;p4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183378200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1"/>
        <p:cNvGrpSpPr/>
        <p:nvPr/>
      </p:nvGrpSpPr>
      <p:grpSpPr>
        <a:xfrm>
          <a:off x="0" y="0"/>
          <a:ext cx="0" cy="0"/>
          <a:chOff x="0" y="0"/>
          <a:chExt cx="0" cy="0"/>
        </a:xfrm>
      </p:grpSpPr>
      <p:sp>
        <p:nvSpPr>
          <p:cNvPr id="32" name="Google Shape;32;p44"/>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 name="Google Shape;33;p44"/>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34" name="Google Shape;34;p4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35" name="Google Shape;35;p4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36" name="Google Shape;36;p4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197139703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37"/>
        <p:cNvGrpSpPr/>
        <p:nvPr/>
      </p:nvGrpSpPr>
      <p:grpSpPr>
        <a:xfrm>
          <a:off x="0" y="0"/>
          <a:ext cx="0" cy="0"/>
          <a:chOff x="0" y="0"/>
          <a:chExt cx="0" cy="0"/>
        </a:xfrm>
      </p:grpSpPr>
      <p:sp>
        <p:nvSpPr>
          <p:cNvPr id="38" name="Google Shape;38;p45"/>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 name="Google Shape;39;p45"/>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 name="Google Shape;40;p45"/>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 name="Google Shape;41;p4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42" name="Google Shape;42;p4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43" name="Google Shape;43;p4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213555758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44"/>
        <p:cNvGrpSpPr/>
        <p:nvPr/>
      </p:nvGrpSpPr>
      <p:grpSpPr>
        <a:xfrm>
          <a:off x="0" y="0"/>
          <a:ext cx="0" cy="0"/>
          <a:chOff x="0" y="0"/>
          <a:chExt cx="0" cy="0"/>
        </a:xfrm>
      </p:grpSpPr>
      <p:sp>
        <p:nvSpPr>
          <p:cNvPr id="45" name="Google Shape;45;p46"/>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6" name="Google Shape;46;p46"/>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 name="Google Shape;47;p46"/>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 name="Google Shape;48;p46"/>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9" name="Google Shape;49;p46"/>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 name="Google Shape;50;p4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51" name="Google Shape;51;p4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52" name="Google Shape;52;p4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290834846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D54D5F-5D58-4673-A9CA-88693466F8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623043EF-4A15-42AF-BAF6-7AB80E49897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12D0172-28B8-4776-A0D4-225DE6C89EC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675520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3"/>
        <p:cNvGrpSpPr/>
        <p:nvPr/>
      </p:nvGrpSpPr>
      <p:grpSpPr>
        <a:xfrm>
          <a:off x="0" y="0"/>
          <a:ext cx="0" cy="0"/>
          <a:chOff x="0" y="0"/>
          <a:chExt cx="0" cy="0"/>
        </a:xfrm>
      </p:grpSpPr>
      <p:sp>
        <p:nvSpPr>
          <p:cNvPr id="54" name="Google Shape;54;p47"/>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 name="Google Shape;55;p4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56" name="Google Shape;56;p4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57" name="Google Shape;57;p4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18113931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58"/>
        <p:cNvGrpSpPr/>
        <p:nvPr/>
      </p:nvGrpSpPr>
      <p:grpSpPr>
        <a:xfrm>
          <a:off x="0" y="0"/>
          <a:ext cx="0" cy="0"/>
          <a:chOff x="0" y="0"/>
          <a:chExt cx="0" cy="0"/>
        </a:xfrm>
      </p:grpSpPr>
      <p:sp>
        <p:nvSpPr>
          <p:cNvPr id="59" name="Google Shape;59;p48"/>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 name="Google Shape;60;p48"/>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61" name="Google Shape;61;p48"/>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62" name="Google Shape;62;p4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63" name="Google Shape;63;p4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64" name="Google Shape;64;p4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93466424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65"/>
        <p:cNvGrpSpPr/>
        <p:nvPr/>
      </p:nvGrpSpPr>
      <p:grpSpPr>
        <a:xfrm>
          <a:off x="0" y="0"/>
          <a:ext cx="0" cy="0"/>
          <a:chOff x="0" y="0"/>
          <a:chExt cx="0" cy="0"/>
        </a:xfrm>
      </p:grpSpPr>
      <p:sp>
        <p:nvSpPr>
          <p:cNvPr id="66" name="Google Shape;66;p49"/>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7" name="Google Shape;67;p49"/>
          <p:cNvSpPr>
            <a:spLocks noGrp="1"/>
          </p:cNvSpPr>
          <p:nvPr>
            <p:ph type="pic" idx="2"/>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R="0" lvl="0" algn="l" rtl="0">
              <a:lnSpc>
                <a:spcPct val="90000"/>
              </a:lnSpc>
              <a:spcBef>
                <a:spcPts val="1000"/>
              </a:spcBef>
              <a:spcAft>
                <a:spcPts val="0"/>
              </a:spcAft>
              <a:buClr>
                <a:schemeClr val="dk1"/>
              </a:buClr>
              <a:buSzPts val="3200"/>
              <a:buFont typeface="Arial"/>
              <a:buNone/>
              <a:defRPr sz="3200" b="0" i="0" u="none" strike="noStrike" cap="none">
                <a:solidFill>
                  <a:schemeClr val="dk1"/>
                </a:solidFill>
                <a:latin typeface="Calibri"/>
                <a:ea typeface="Calibri"/>
                <a:cs typeface="Calibri"/>
                <a:sym typeface="Calibri"/>
              </a:defRPr>
            </a:lvl1pPr>
            <a:lvl2pPr marR="0" lvl="1" algn="l" rtl="0">
              <a:lnSpc>
                <a:spcPct val="90000"/>
              </a:lnSpc>
              <a:spcBef>
                <a:spcPts val="500"/>
              </a:spcBef>
              <a:spcAft>
                <a:spcPts val="0"/>
              </a:spcAft>
              <a:buClr>
                <a:schemeClr val="dk1"/>
              </a:buClr>
              <a:buSzPts val="2800"/>
              <a:buFont typeface="Arial"/>
              <a:buNone/>
              <a:defRPr sz="2800" b="0" i="0" u="none" strike="noStrike" cap="none">
                <a:solidFill>
                  <a:schemeClr val="dk1"/>
                </a:solidFill>
                <a:latin typeface="Calibri"/>
                <a:ea typeface="Calibri"/>
                <a:cs typeface="Calibri"/>
                <a:sym typeface="Calibri"/>
              </a:defRPr>
            </a:lvl2pPr>
            <a:lvl3pPr marR="0" lvl="2" algn="l" rtl="0">
              <a:lnSpc>
                <a:spcPct val="90000"/>
              </a:lnSpc>
              <a:spcBef>
                <a:spcPts val="500"/>
              </a:spcBef>
              <a:spcAft>
                <a:spcPts val="0"/>
              </a:spcAft>
              <a:buClr>
                <a:schemeClr val="dk1"/>
              </a:buClr>
              <a:buSzPts val="2400"/>
              <a:buFont typeface="Arial"/>
              <a:buNone/>
              <a:defRPr sz="2400" b="0" i="0" u="none" strike="noStrike" cap="none">
                <a:solidFill>
                  <a:schemeClr val="dk1"/>
                </a:solidFill>
                <a:latin typeface="Calibri"/>
                <a:ea typeface="Calibri"/>
                <a:cs typeface="Calibri"/>
                <a:sym typeface="Calibri"/>
              </a:defRPr>
            </a:lvl3pPr>
            <a:lvl4pPr marR="0" lvl="3"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4pPr>
            <a:lvl5pPr marR="0" lvl="4"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
        <p:nvSpPr>
          <p:cNvPr id="68" name="Google Shape;68;p49"/>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69" name="Google Shape;69;p4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70" name="Google Shape;70;p4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71" name="Google Shape;71;p4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370916053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72"/>
        <p:cNvGrpSpPr/>
        <p:nvPr/>
      </p:nvGrpSpPr>
      <p:grpSpPr>
        <a:xfrm>
          <a:off x="0" y="0"/>
          <a:ext cx="0" cy="0"/>
          <a:chOff x="0" y="0"/>
          <a:chExt cx="0" cy="0"/>
        </a:xfrm>
      </p:grpSpPr>
      <p:sp>
        <p:nvSpPr>
          <p:cNvPr id="73" name="Google Shape;73;p5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50"/>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 name="Google Shape;75;p5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76" name="Google Shape;76;p5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77" name="Google Shape;77;p5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144235306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78"/>
        <p:cNvGrpSpPr/>
        <p:nvPr/>
      </p:nvGrpSpPr>
      <p:grpSpPr>
        <a:xfrm>
          <a:off x="0" y="0"/>
          <a:ext cx="0" cy="0"/>
          <a:chOff x="0" y="0"/>
          <a:chExt cx="0" cy="0"/>
        </a:xfrm>
      </p:grpSpPr>
      <p:sp>
        <p:nvSpPr>
          <p:cNvPr id="79" name="Google Shape;79;p51"/>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 name="Google Shape;80;p51"/>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 name="Google Shape;81;p5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82" name="Google Shape;82;p5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83" name="Google Shape;83;p5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427016249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23F20-7D14-454E-B82B-20FBFD00583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BEDB786-11E5-40B4-BF3A-0A5A1E6EF18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DE334AB-D125-4FDC-A811-BF96C4CF95C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56A80024-9F5C-4D08-B84F-8A9F76BE20F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A32996-E7F3-4A93-98A8-831606F8433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59000E66-5073-421D-AD6E-A3C6BF9D2B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332446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2F2D6B-7123-4B3B-AC32-685E8AE379B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47A6A9-6606-44AC-9DE6-29A785F6E9A2}"/>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97D520-3BDB-4985-8A7E-F62B683DE0D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7CD17E4-2AD3-4063-A782-2D1CDBE5B6E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F9FAA97F-3BD0-4BF7-BA52-88C12A6A387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286844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9613C9-F342-4F39-99B8-1B90FC59DAA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BA99DF1-5BF9-4A5C-8BF6-C3B2057813E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A025FA8-0526-4346-BFC7-65403D5BDB0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0A3DE936-98AE-4081-B8E7-202DF494A01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8F3DD2-7DE9-4489-910C-59CE692CD9D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ACE0DFFA-175F-4C77-91A4-DB8C204636E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028136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CE4CDF-9377-4F86-B46F-33BC8DAEA07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28FED7E-F2A8-453D-BCB3-ACA3563CC7D3}"/>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F352F8-7752-4F82-A9E7-CFD79C2839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2B11693F-8013-4256-B576-FF801C5978B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9F2C84EE-0EA7-4D2E-B302-D8D5CF767CA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913643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1D7811F-727A-422A-856F-45B85A048CD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101C796-B81D-43EE-896E-3EB59839F3DB}"/>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0EC6540-BD2C-4455-B4D8-7063E6928B9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1E695E79-46B2-48B8-AE93-859E6A9BD92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013243C-CD0F-4CBD-92CF-AF92620E4EA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43430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BD6654-EABA-4D43-B242-1901503660B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B6AD251-B91D-4887-8919-58CDC7BBFA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492773A-1A3F-4A5F-AA2A-06D1B12C37D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5657942E-0216-4E73-9469-BD06EE69E8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B2EFCEDD-E322-4528-809E-927AD9DB1F6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926015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2F2D6B-7123-4B3B-AC32-685E8AE379B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47A6A9-6606-44AC-9DE6-29A785F6E9A2}"/>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97D520-3BDB-4985-8A7E-F62B683DE0D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7CD17E4-2AD3-4063-A782-2D1CDBE5B6E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F9FAA97F-3BD0-4BF7-BA52-88C12A6A387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64979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DBE58-6367-480F-B114-9D9453EB5FF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62341E4-13FD-4E4D-BCDC-172FF360732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AAAA12C-0861-47A8-9D17-937BBE3383B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89F8EC-A0B2-4839-A69F-66DFA17C9F8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388BAD9D-D699-40B7-8265-B46F1B5E9B9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335854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425498-E59B-4365-B039-B64EB5D3CF1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AF6F49C-58BF-4D7B-9C84-63D06B7772EC}"/>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AB23686-2A0F-4EDE-AEDB-C7BE06523A7D}"/>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F8B2AD0-8538-41CF-8CC8-1B5916571A9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FFF27B5-43C1-444C-A6AA-55120A32DD4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5D84087-4038-4C19-B666-E249CDABB3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61461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D64570-5D27-4466-8233-DD4F39B10FD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6CAEE3B-7890-46AE-910E-F9D5459440B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2917E56-156D-4906-84E0-EF0495AB222E}"/>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0E54CDD-4E06-4DEB-A124-E88442860A5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ED9B8601-3331-43DF-8132-C71CA580995C}"/>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CBA6251-AA48-4CDB-AAA5-3DED7C65751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B1CAA3FA-8C90-41E1-AC36-9C0A670C632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933059BD-871B-47CA-ABAB-70DB073D824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156198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E405E4-F396-4E5A-A285-206342234A6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FF366B1-C31D-4A6A-9510-253737AA01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A8900E57-D687-422D-ACA8-81B6506B32D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2624B204-01EE-4512-A2BC-0CC1DF7999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0044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D54D5F-5D58-4673-A9CA-88693466F8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623043EF-4A15-42AF-BAF6-7AB80E49897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12D0172-28B8-4776-A0D4-225DE6C89EC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25770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DBE58-6367-480F-B114-9D9453EB5FF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62341E4-13FD-4E4D-BCDC-172FF360732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AAAA12C-0861-47A8-9D17-937BBE3383B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89F8EC-A0B2-4839-A69F-66DFA17C9F8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388BAD9D-D699-40B7-8265-B46F1B5E9B9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8694017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23F20-7D14-454E-B82B-20FBFD00583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BEDB786-11E5-40B4-BF3A-0A5A1E6EF18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DE334AB-D125-4FDC-A811-BF96C4CF95C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56A80024-9F5C-4D08-B84F-8A9F76BE20F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A32996-E7F3-4A93-98A8-831606F8433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59000E66-5073-421D-AD6E-A3C6BF9D2B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657860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9613C9-F342-4F39-99B8-1B90FC59DAA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BA99DF1-5BF9-4A5C-8BF6-C3B2057813E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A025FA8-0526-4346-BFC7-65403D5BDB0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0A3DE936-98AE-4081-B8E7-202DF494A01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8F3DD2-7DE9-4489-910C-59CE692CD9D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ACE0DFFA-175F-4C77-91A4-DB8C204636E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239992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CE4CDF-9377-4F86-B46F-33BC8DAEA07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28FED7E-F2A8-453D-BCB3-ACA3563CC7D3}"/>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F352F8-7752-4F82-A9E7-CFD79C2839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2B11693F-8013-4256-B576-FF801C5978B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9F2C84EE-0EA7-4D2E-B302-D8D5CF767CA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687919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1D7811F-727A-422A-856F-45B85A048CD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101C796-B81D-43EE-896E-3EB59839F3DB}"/>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0EC6540-BD2C-4455-B4D8-7063E6928B9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1E695E79-46B2-48B8-AE93-859E6A9BD92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013243C-CD0F-4CBD-92CF-AF92620E4EA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1044742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BD6654-EABA-4D43-B242-1901503660B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B6AD251-B91D-4887-8919-58CDC7BBFA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492773A-1A3F-4A5F-AA2A-06D1B12C37D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5657942E-0216-4E73-9469-BD06EE69E8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B2EFCEDD-E322-4528-809E-927AD9DB1F6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002494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2F2D6B-7123-4B3B-AC32-685E8AE379B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47A6A9-6606-44AC-9DE6-29A785F6E9A2}"/>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97D520-3BDB-4985-8A7E-F62B683DE0D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7CD17E4-2AD3-4063-A782-2D1CDBE5B6E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F9FAA97F-3BD0-4BF7-BA52-88C12A6A387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539145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DBE58-6367-480F-B114-9D9453EB5FF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62341E4-13FD-4E4D-BCDC-172FF360732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AAAA12C-0861-47A8-9D17-937BBE3383B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89F8EC-A0B2-4839-A69F-66DFA17C9F8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388BAD9D-D699-40B7-8265-B46F1B5E9B9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5846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425498-E59B-4365-B039-B64EB5D3CF1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AF6F49C-58BF-4D7B-9C84-63D06B7772EC}"/>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AB23686-2A0F-4EDE-AEDB-C7BE06523A7D}"/>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F8B2AD0-8538-41CF-8CC8-1B5916571A9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FFF27B5-43C1-444C-A6AA-55120A32DD4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5D84087-4038-4C19-B666-E249CDABB3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472649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D64570-5D27-4466-8233-DD4F39B10FD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6CAEE3B-7890-46AE-910E-F9D5459440B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2917E56-156D-4906-84E0-EF0495AB222E}"/>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0E54CDD-4E06-4DEB-A124-E88442860A5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ED9B8601-3331-43DF-8132-C71CA580995C}"/>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CBA6251-AA48-4CDB-AAA5-3DED7C65751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B1CAA3FA-8C90-41E1-AC36-9C0A670C632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933059BD-871B-47CA-ABAB-70DB073D824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947503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E405E4-F396-4E5A-A285-206342234A6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FF366B1-C31D-4A6A-9510-253737AA01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A8900E57-D687-422D-ACA8-81B6506B32D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2624B204-01EE-4512-A2BC-0CC1DF7999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5799376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425498-E59B-4365-B039-B64EB5D3CF1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AF6F49C-58BF-4D7B-9C84-63D06B7772EC}"/>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AB23686-2A0F-4EDE-AEDB-C7BE06523A7D}"/>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F8B2AD0-8538-41CF-8CC8-1B5916571A9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FFF27B5-43C1-444C-A6AA-55120A32DD4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5D84087-4038-4C19-B666-E249CDABB3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490000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D54D5F-5D58-4673-A9CA-88693466F8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623043EF-4A15-42AF-BAF6-7AB80E49897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12D0172-28B8-4776-A0D4-225DE6C89EC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073650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23F20-7D14-454E-B82B-20FBFD00583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BEDB786-11E5-40B4-BF3A-0A5A1E6EF18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DE334AB-D125-4FDC-A811-BF96C4CF95C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56A80024-9F5C-4D08-B84F-8A9F76BE20F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A32996-E7F3-4A93-98A8-831606F8433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59000E66-5073-421D-AD6E-A3C6BF9D2B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09415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9613C9-F342-4F39-99B8-1B90FC59DAA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BA99DF1-5BF9-4A5C-8BF6-C3B2057813E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A025FA8-0526-4346-BFC7-65403D5BDB0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0A3DE936-98AE-4081-B8E7-202DF494A01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8F3DD2-7DE9-4489-910C-59CE692CD9D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ACE0DFFA-175F-4C77-91A4-DB8C204636E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942366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CE4CDF-9377-4F86-B46F-33BC8DAEA07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28FED7E-F2A8-453D-BCB3-ACA3563CC7D3}"/>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F352F8-7752-4F82-A9E7-CFD79C2839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2B11693F-8013-4256-B576-FF801C5978B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9F2C84EE-0EA7-4D2E-B302-D8D5CF767CA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495688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1D7811F-727A-422A-856F-45B85A048CD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101C796-B81D-43EE-896E-3EB59839F3DB}"/>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0EC6540-BD2C-4455-B4D8-7063E6928B9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1E695E79-46B2-48B8-AE93-859E6A9BD92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013243C-CD0F-4CBD-92CF-AF92620E4EA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585730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BD6654-EABA-4D43-B242-1901503660B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B6AD251-B91D-4887-8919-58CDC7BBFA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492773A-1A3F-4A5F-AA2A-06D1B12C37D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5657942E-0216-4E73-9469-BD06EE69E8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B2EFCEDD-E322-4528-809E-927AD9DB1F6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5192431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2F2D6B-7123-4B3B-AC32-685E8AE379B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47A6A9-6606-44AC-9DE6-29A785F6E9A2}"/>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97D520-3BDB-4985-8A7E-F62B683DE0D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7CD17E4-2AD3-4063-A782-2D1CDBE5B6E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F9FAA97F-3BD0-4BF7-BA52-88C12A6A387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964113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DBE58-6367-480F-B114-9D9453EB5FF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62341E4-13FD-4E4D-BCDC-172FF360732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AAAA12C-0861-47A8-9D17-937BBE3383B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89F8EC-A0B2-4839-A69F-66DFA17C9F8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388BAD9D-D699-40B7-8265-B46F1B5E9B9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693334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425498-E59B-4365-B039-B64EB5D3CF1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AF6F49C-58BF-4D7B-9C84-63D06B7772EC}"/>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AB23686-2A0F-4EDE-AEDB-C7BE06523A7D}"/>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F8B2AD0-8538-41CF-8CC8-1B5916571A9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FFF27B5-43C1-444C-A6AA-55120A32DD4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5D84087-4038-4C19-B666-E249CDABB3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540737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D64570-5D27-4466-8233-DD4F39B10FD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6CAEE3B-7890-46AE-910E-F9D5459440B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2917E56-156D-4906-84E0-EF0495AB222E}"/>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0E54CDD-4E06-4DEB-A124-E88442860A5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ED9B8601-3331-43DF-8132-C71CA580995C}"/>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CBA6251-AA48-4CDB-AAA5-3DED7C65751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B1CAA3FA-8C90-41E1-AC36-9C0A670C632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933059BD-871B-47CA-ABAB-70DB073D824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154295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D64570-5D27-4466-8233-DD4F39B10FD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6CAEE3B-7890-46AE-910E-F9D5459440B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2917E56-156D-4906-84E0-EF0495AB222E}"/>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0E54CDD-4E06-4DEB-A124-E88442860A5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ED9B8601-3331-43DF-8132-C71CA580995C}"/>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CBA6251-AA48-4CDB-AAA5-3DED7C65751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B1CAA3FA-8C90-41E1-AC36-9C0A670C632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933059BD-871B-47CA-ABAB-70DB073D824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6642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E405E4-F396-4E5A-A285-206342234A6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FF366B1-C31D-4A6A-9510-253737AA01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A8900E57-D687-422D-ACA8-81B6506B32D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2624B204-01EE-4512-A2BC-0CC1DF7999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015282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D54D5F-5D58-4673-A9CA-88693466F8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623043EF-4A15-42AF-BAF6-7AB80E49897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12D0172-28B8-4776-A0D4-225DE6C89EC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474165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23F20-7D14-454E-B82B-20FBFD00583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BEDB786-11E5-40B4-BF3A-0A5A1E6EF18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DE334AB-D125-4FDC-A811-BF96C4CF95C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56A80024-9F5C-4D08-B84F-8A9F76BE20F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A32996-E7F3-4A93-98A8-831606F8433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59000E66-5073-421D-AD6E-A3C6BF9D2B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3421755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9613C9-F342-4F39-99B8-1B90FC59DAA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BA99DF1-5BF9-4A5C-8BF6-C3B2057813E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A025FA8-0526-4346-BFC7-65403D5BDB0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0A3DE936-98AE-4081-B8E7-202DF494A01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8F3DD2-7DE9-4489-910C-59CE692CD9D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ACE0DFFA-175F-4C77-91A4-DB8C204636E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41117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CE4CDF-9377-4F86-B46F-33BC8DAEA07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28FED7E-F2A8-453D-BCB3-ACA3563CC7D3}"/>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F352F8-7752-4F82-A9E7-CFD79C2839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2B11693F-8013-4256-B576-FF801C5978B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9F2C84EE-0EA7-4D2E-B302-D8D5CF767CA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59348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1D7811F-727A-422A-856F-45B85A048CD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101C796-B81D-43EE-896E-3EB59839F3DB}"/>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0EC6540-BD2C-4455-B4D8-7063E6928B9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1E695E79-46B2-48B8-AE93-859E6A9BD92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013243C-CD0F-4CBD-92CF-AF92620E4EA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562775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BD6654-EABA-4D43-B242-1901503660B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B6AD251-B91D-4887-8919-58CDC7BBFA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492773A-1A3F-4A5F-AA2A-06D1B12C37D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5657942E-0216-4E73-9469-BD06EE69E83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B2EFCEDD-E322-4528-809E-927AD9DB1F6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267973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2F2D6B-7123-4B3B-AC32-685E8AE379B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47A6A9-6606-44AC-9DE6-29A785F6E9A2}"/>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97D520-3BDB-4985-8A7E-F62B683DE0D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7CD17E4-2AD3-4063-A782-2D1CDBE5B6E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F9FAA97F-3BD0-4BF7-BA52-88C12A6A387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0666571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DBE58-6367-480F-B114-9D9453EB5FF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62341E4-13FD-4E4D-BCDC-172FF360732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AAAA12C-0861-47A8-9D17-937BBE3383B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89F8EC-A0B2-4839-A69F-66DFA17C9F8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388BAD9D-D699-40B7-8265-B46F1B5E9B9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825252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425498-E59B-4365-B039-B64EB5D3CF1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AF6F49C-58BF-4D7B-9C84-63D06B7772EC}"/>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AB23686-2A0F-4EDE-AEDB-C7BE06523A7D}"/>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F8B2AD0-8538-41CF-8CC8-1B5916571A9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6FFF27B5-43C1-444C-A6AA-55120A32DD4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5D84087-4038-4C19-B666-E249CDABB34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85914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E405E4-F396-4E5A-A285-206342234A6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FF366B1-C31D-4A6A-9510-253737AA01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A8900E57-D687-422D-ACA8-81B6506B32D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2624B204-01EE-4512-A2BC-0CC1DF7999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02753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D64570-5D27-4466-8233-DD4F39B10FD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6CAEE3B-7890-46AE-910E-F9D5459440B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2917E56-156D-4906-84E0-EF0495AB222E}"/>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0E54CDD-4E06-4DEB-A124-E88442860A5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ED9B8601-3331-43DF-8132-C71CA580995C}"/>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CBA6251-AA48-4CDB-AAA5-3DED7C65751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id="{B1CAA3FA-8C90-41E1-AC36-9C0A670C632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933059BD-871B-47CA-ABAB-70DB073D824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83823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E405E4-F396-4E5A-A285-206342234A6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FF366B1-C31D-4A6A-9510-253737AA01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id="{A8900E57-D687-422D-ACA8-81B6506B32D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2624B204-01EE-4512-A2BC-0CC1DF7999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2129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D54D5F-5D58-4673-A9CA-88693466F8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623043EF-4A15-42AF-BAF6-7AB80E49897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12D0172-28B8-4776-A0D4-225DE6C89EC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413116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23F20-7D14-454E-B82B-20FBFD00583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BEDB786-11E5-40B4-BF3A-0A5A1E6EF18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DE334AB-D125-4FDC-A811-BF96C4CF95C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56A80024-9F5C-4D08-B84F-8A9F76BE20F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A32996-E7F3-4A93-98A8-831606F8433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59000E66-5073-421D-AD6E-A3C6BF9D2B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230007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9613C9-F342-4F39-99B8-1B90FC59DAA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BA99DF1-5BF9-4A5C-8BF6-C3B2057813E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A025FA8-0526-4346-BFC7-65403D5BDB0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0A3DE936-98AE-4081-B8E7-202DF494A01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8F3DD2-7DE9-4489-910C-59CE692CD9D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ACE0DFFA-175F-4C77-91A4-DB8C204636E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781056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CE4CDF-9377-4F86-B46F-33BC8DAEA07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28FED7E-F2A8-453D-BCB3-ACA3563CC7D3}"/>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F352F8-7752-4F82-A9E7-CFD79C2839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2B11693F-8013-4256-B576-FF801C5978B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9F2C84EE-0EA7-4D2E-B302-D8D5CF767CA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810105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1D7811F-727A-422A-856F-45B85A048CD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101C796-B81D-43EE-896E-3EB59839F3DB}"/>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0EC6540-BD2C-4455-B4D8-7063E6928B9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1E695E79-46B2-48B8-AE93-859E6A9BD92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013243C-CD0F-4CBD-92CF-AF92620E4EA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86076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806" y="0"/>
            <a:ext cx="12188388" cy="6858000"/>
          </a:xfrm>
          <a:prstGeom prst="rect">
            <a:avLst/>
          </a:prstGeom>
        </p:spPr>
      </p:pic>
    </p:spTree>
    <p:extLst>
      <p:ext uri="{BB962C8B-B14F-4D97-AF65-F5344CB8AC3E}">
        <p14:creationId xmlns:p14="http://schemas.microsoft.com/office/powerpoint/2010/main" val="1164717614"/>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177005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cSld name="Tiêu đề Bản chiếu">
    <p:spTree>
      <p:nvGrpSpPr>
        <p:cNvPr id="1" name=""/>
        <p:cNvGrpSpPr/>
        <p:nvPr/>
      </p:nvGrpSpPr>
      <p:grpSpPr>
        <a:xfrm>
          <a:off x="0" y="0"/>
          <a:ext cx="0" cy="0"/>
          <a:chOff x="0" y="0"/>
          <a:chExt cx="0" cy="0"/>
        </a:xfrm>
      </p:grpSpPr>
      <p:sp>
        <p:nvSpPr>
          <p:cNvPr id="2" name="Tiêu đề 1"/>
          <p:cNvSpPr>
            <a:spLocks noGrp="1"/>
          </p:cNvSpPr>
          <p:nvPr>
            <p:ph type="ctrTitle"/>
          </p:nvPr>
        </p:nvSpPr>
        <p:spPr>
          <a:xfrm>
            <a:off x="1524001" y="1122363"/>
            <a:ext cx="9144000" cy="2387600"/>
          </a:xfrm>
          <a:prstGeom prst="rect">
            <a:avLst/>
          </a:prstGeom>
        </p:spPr>
        <p:txBody>
          <a:bodyPr anchor="b"/>
          <a:lstStyle>
            <a:lvl1pPr algn="ctr">
              <a:defRPr sz="4500"/>
            </a:lvl1pPr>
          </a:lstStyle>
          <a:p>
            <a:r>
              <a:rPr lang="vi-VN"/>
              <a:t>Bấm để sửa kiểu tiêu đề Bản cái</a:t>
            </a:r>
          </a:p>
        </p:txBody>
      </p:sp>
      <p:sp>
        <p:nvSpPr>
          <p:cNvPr id="3" name="Tiêu đề phụ 2"/>
          <p:cNvSpPr>
            <a:spLocks noGrp="1"/>
          </p:cNvSpPr>
          <p:nvPr>
            <p:ph type="subTitle" idx="1"/>
          </p:nvPr>
        </p:nvSpPr>
        <p:spPr>
          <a:xfrm>
            <a:off x="1524001" y="3602038"/>
            <a:ext cx="9144000" cy="1655762"/>
          </a:xfrm>
          <a:prstGeom prst="rect">
            <a:avLst/>
          </a:prstGeom>
        </p:spPr>
        <p:txBody>
          <a:bodyPr/>
          <a:lstStyle>
            <a:lvl1pPr marL="0" indent="0" algn="ctr">
              <a:buNone/>
              <a:defRPr sz="1799"/>
            </a:lvl1pPr>
            <a:lvl2pPr marL="342854" indent="0" algn="ctr">
              <a:buNone/>
              <a:defRPr sz="1500"/>
            </a:lvl2pPr>
            <a:lvl3pPr marL="685709" indent="0" algn="ctr">
              <a:buNone/>
              <a:defRPr sz="1350"/>
            </a:lvl3pPr>
            <a:lvl4pPr marL="1028562" indent="0" algn="ctr">
              <a:buNone/>
              <a:defRPr sz="1200"/>
            </a:lvl4pPr>
            <a:lvl5pPr marL="1371416" indent="0" algn="ctr">
              <a:buNone/>
              <a:defRPr sz="1200"/>
            </a:lvl5pPr>
            <a:lvl6pPr marL="1714271" indent="0" algn="ctr">
              <a:buNone/>
              <a:defRPr sz="1200"/>
            </a:lvl6pPr>
            <a:lvl7pPr marL="2057125" indent="0" algn="ctr">
              <a:buNone/>
              <a:defRPr sz="1200"/>
            </a:lvl7pPr>
            <a:lvl8pPr marL="2399979" indent="0" algn="ctr">
              <a:buNone/>
              <a:defRPr sz="1200"/>
            </a:lvl8pPr>
            <a:lvl9pPr marL="2742833" indent="0" algn="ctr">
              <a:buNone/>
              <a:defRPr sz="1200"/>
            </a:lvl9pPr>
          </a:lstStyle>
          <a:p>
            <a:r>
              <a:rPr lang="vi-VN"/>
              <a:t>Bấm &amp; sửa kiểu phụ đề của Bản chính</a:t>
            </a:r>
          </a:p>
        </p:txBody>
      </p:sp>
      <p:sp>
        <p:nvSpPr>
          <p:cNvPr id="4" name="Chỗ dành sẵn cho Ngày tháng 3"/>
          <p:cNvSpPr>
            <a:spLocks noGrp="1"/>
          </p:cNvSpPr>
          <p:nvPr>
            <p:ph type="dt" sz="half" idx="10"/>
          </p:nvPr>
        </p:nvSpPr>
        <p:spPr>
          <a:xfrm>
            <a:off x="609601" y="6356351"/>
            <a:ext cx="2844800" cy="365125"/>
          </a:xfrm>
          <a:prstGeom prst="rect">
            <a:avLst/>
          </a:prstGeom>
        </p:spPr>
        <p:txBody>
          <a:bodyPr/>
          <a:lstStyle>
            <a:lvl1pPr>
              <a:defRPr/>
            </a:lvl1pPr>
          </a:lstStyle>
          <a:p>
            <a:pPr marL="0" marR="0" lvl="0" indent="0" algn="l" defTabSz="866943" rtl="0" eaLnBrk="1" fontAlgn="base" latinLnBrk="0" hangingPunct="1">
              <a:lnSpc>
                <a:spcPct val="100000"/>
              </a:lnSpc>
              <a:spcBef>
                <a:spcPct val="0"/>
              </a:spcBef>
              <a:spcAft>
                <a:spcPct val="0"/>
              </a:spcAft>
              <a:buClrTx/>
              <a:buSzTx/>
              <a:buFontTx/>
              <a:buNone/>
              <a:tabLst/>
              <a:defRPr/>
            </a:pPr>
            <a:fld id="{5079C08E-F42E-49CB-9A70-3F8F5D875A45}" type="datetimeFigureOut">
              <a:rPr kumimoji="0" lang="vi-VN" sz="1138" b="0" i="0" u="none" strike="noStrike" kern="1200" cap="none" spc="0" normalizeH="0" baseline="0" noProof="0" smtClean="0">
                <a:ln>
                  <a:noFill/>
                </a:ln>
                <a:solidFill>
                  <a:prstClr val="black">
                    <a:tint val="75000"/>
                  </a:prstClr>
                </a:solidFill>
                <a:effectLst/>
                <a:uLnTx/>
                <a:uFillTx/>
                <a:latin typeface="Calibri" panose="020F0502020204030204" pitchFamily="34" charset="0"/>
                <a:ea typeface="宋体" panose="02010600030101010101" pitchFamily="2" charset="-122"/>
                <a:cs typeface="+mn-cs"/>
              </a:rPr>
              <a:pPr marL="0" marR="0" lvl="0" indent="0" algn="l" defTabSz="866943" rtl="0" eaLnBrk="1" fontAlgn="base" latinLnBrk="0" hangingPunct="1">
                <a:lnSpc>
                  <a:spcPct val="100000"/>
                </a:lnSpc>
                <a:spcBef>
                  <a:spcPct val="0"/>
                </a:spcBef>
                <a:spcAft>
                  <a:spcPct val="0"/>
                </a:spcAft>
                <a:buClrTx/>
                <a:buSzTx/>
                <a:buFontTx/>
                <a:buNone/>
                <a:tabLst/>
                <a:defRPr/>
              </a:pPr>
              <a:t>11/04/2022</a:t>
            </a:fld>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
        <p:nvSpPr>
          <p:cNvPr id="5" name="Chỗ dành sẵn cho Chân trang 4"/>
          <p:cNvSpPr>
            <a:spLocks noGrp="1"/>
          </p:cNvSpPr>
          <p:nvPr>
            <p:ph type="ftr" sz="quarter" idx="11"/>
          </p:nvPr>
        </p:nvSpPr>
        <p:spPr>
          <a:xfrm>
            <a:off x="4165600" y="6356351"/>
            <a:ext cx="3860800" cy="365125"/>
          </a:xfrm>
          <a:prstGeom prst="rect">
            <a:avLst/>
          </a:prstGeom>
        </p:spPr>
        <p:txBody>
          <a:bodyPr/>
          <a:lstStyle>
            <a:lvl1pPr>
              <a:defRPr/>
            </a:lvl1pPr>
          </a:lstStyle>
          <a:p>
            <a:pPr marL="0" marR="0" lvl="0" indent="0" algn="ctr" defTabSz="866943" rtl="0" eaLnBrk="1" fontAlgn="base" latinLnBrk="0" hangingPunct="1">
              <a:lnSpc>
                <a:spcPct val="100000"/>
              </a:lnSpc>
              <a:spcBef>
                <a:spcPct val="0"/>
              </a:spcBef>
              <a:spcAft>
                <a:spcPct val="0"/>
              </a:spcAft>
              <a:buClrTx/>
              <a:buSzTx/>
              <a:buFontTx/>
              <a:buNone/>
              <a:tabLst/>
              <a:defRPr/>
            </a:pPr>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
        <p:nvSpPr>
          <p:cNvPr id="6" name="Chỗ dành sẵn cho Số hiệu Bản chiếu 5"/>
          <p:cNvSpPr>
            <a:spLocks noGrp="1"/>
          </p:cNvSpPr>
          <p:nvPr>
            <p:ph type="sldNum" sz="quarter" idx="12"/>
          </p:nvPr>
        </p:nvSpPr>
        <p:spPr>
          <a:xfrm>
            <a:off x="8737601" y="6356351"/>
            <a:ext cx="2844800" cy="365125"/>
          </a:xfrm>
          <a:prstGeom prst="rect">
            <a:avLst/>
          </a:prstGeom>
        </p:spPr>
        <p:txBody>
          <a:bodyPr/>
          <a:lstStyle>
            <a:lvl1pPr>
              <a:defRPr/>
            </a:lvl1pPr>
          </a:lstStyle>
          <a:p>
            <a:pPr marL="0" marR="0" lvl="0" indent="0" algn="r" defTabSz="866943" rtl="0" eaLnBrk="1" fontAlgn="base" latinLnBrk="0" hangingPunct="1">
              <a:lnSpc>
                <a:spcPct val="100000"/>
              </a:lnSpc>
              <a:spcBef>
                <a:spcPct val="0"/>
              </a:spcBef>
              <a:spcAft>
                <a:spcPct val="0"/>
              </a:spcAft>
              <a:buClrTx/>
              <a:buSzTx/>
              <a:buFontTx/>
              <a:buNone/>
              <a:tabLst/>
              <a:defRPr/>
            </a:pPr>
            <a:fld id="{B4AF7D55-DCE4-41C2-B05E-65FACA72189E}" type="slidenum">
              <a:rPr kumimoji="0" lang="vi-VN" sz="1138" b="0" i="0" u="none" strike="noStrike" kern="1200" cap="none" spc="0" normalizeH="0" baseline="0" noProof="0" smtClean="0">
                <a:ln>
                  <a:noFill/>
                </a:ln>
                <a:solidFill>
                  <a:prstClr val="black">
                    <a:tint val="75000"/>
                  </a:prstClr>
                </a:solidFill>
                <a:effectLst/>
                <a:uLnTx/>
                <a:uFillTx/>
                <a:latin typeface="Calibri" panose="020F0502020204030204" pitchFamily="34" charset="0"/>
                <a:ea typeface="宋体" panose="02010600030101010101" pitchFamily="2" charset="-122"/>
                <a:cs typeface="+mn-cs"/>
              </a:rPr>
              <a:pPr marL="0" marR="0" lvl="0" indent="0" algn="r" defTabSz="866943" rtl="0" eaLnBrk="1" fontAlgn="base" latinLnBrk="0" hangingPunct="1">
                <a:lnSpc>
                  <a:spcPct val="100000"/>
                </a:lnSpc>
                <a:spcBef>
                  <a:spcPct val="0"/>
                </a:spcBef>
                <a:spcAft>
                  <a:spcPct val="0"/>
                </a:spcAft>
                <a:buClrTx/>
                <a:buSzTx/>
                <a:buFontTx/>
                <a:buNone/>
                <a:tabLst/>
                <a:defRPr/>
              </a:pPr>
              <a:t>‹#›</a:t>
            </a:fld>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140823451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D54D5F-5D58-4673-A9CA-88693466F8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id="{623043EF-4A15-42AF-BAF6-7AB80E49897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12D0172-28B8-4776-A0D4-225DE6C89EC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362254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vi-VN"/>
              <a:t>Bấm để sửa kiểu tiêu đề Bản cái</a:t>
            </a:r>
            <a:endParaRPr lang="en-US" dirty="0"/>
          </a:p>
        </p:txBody>
      </p:sp>
      <p:sp>
        <p:nvSpPr>
          <p:cNvPr id="3" name="Content Placeholder 2"/>
          <p:cNvSpPr>
            <a:spLocks noGrp="1"/>
          </p:cNvSpPr>
          <p:nvPr>
            <p:ph idx="1"/>
          </p:nvPr>
        </p:nvSpPr>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4" name="Date Placeholder 3"/>
          <p:cNvSpPr>
            <a:spLocks noGrp="1"/>
          </p:cNvSpPr>
          <p:nvPr>
            <p:ph type="dt" sz="half" idx="10"/>
          </p:nvPr>
        </p:nvSpPr>
        <p:spPr/>
        <p:txBody>
          <a:bodyPr/>
          <a:lstStyle/>
          <a:p>
            <a:pPr marL="0" marR="0" lvl="0" indent="0" algn="l" defTabSz="866943" rtl="0" eaLnBrk="1" fontAlgn="base" latinLnBrk="0" hangingPunct="1">
              <a:lnSpc>
                <a:spcPct val="100000"/>
              </a:lnSpc>
              <a:spcBef>
                <a:spcPct val="0"/>
              </a:spcBef>
              <a:spcAft>
                <a:spcPct val="0"/>
              </a:spcAft>
              <a:buClrTx/>
              <a:buSzTx/>
              <a:buFontTx/>
              <a:buNone/>
              <a:tabLst/>
              <a:defRPr/>
            </a:pPr>
            <a:fld id="{241C47A1-D81F-400B-9983-14C0455C53F1}" type="datetimeFigureOut">
              <a:rPr kumimoji="0" lang="vi-VN" sz="1138" b="0" i="0" u="none" strike="noStrike" kern="1200" cap="none" spc="0" normalizeH="0" baseline="0" noProof="0" smtClean="0">
                <a:ln>
                  <a:noFill/>
                </a:ln>
                <a:solidFill>
                  <a:prstClr val="black">
                    <a:tint val="75000"/>
                  </a:prstClr>
                </a:solidFill>
                <a:effectLst/>
                <a:uLnTx/>
                <a:uFillTx/>
                <a:latin typeface="Calibri" panose="020F0502020204030204" pitchFamily="34" charset="0"/>
                <a:ea typeface="宋体" panose="02010600030101010101" pitchFamily="2" charset="-122"/>
                <a:cs typeface="+mn-cs"/>
              </a:rPr>
              <a:pPr marL="0" marR="0" lvl="0" indent="0" algn="l" defTabSz="866943" rtl="0" eaLnBrk="1" fontAlgn="base" latinLnBrk="0" hangingPunct="1">
                <a:lnSpc>
                  <a:spcPct val="100000"/>
                </a:lnSpc>
                <a:spcBef>
                  <a:spcPct val="0"/>
                </a:spcBef>
                <a:spcAft>
                  <a:spcPct val="0"/>
                </a:spcAft>
                <a:buClrTx/>
                <a:buSzTx/>
                <a:buFontTx/>
                <a:buNone/>
                <a:tabLst/>
                <a:defRPr/>
              </a:pPr>
              <a:t>11/04/2022</a:t>
            </a:fld>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
        <p:nvSpPr>
          <p:cNvPr id="5" name="Footer Placeholder 4"/>
          <p:cNvSpPr>
            <a:spLocks noGrp="1"/>
          </p:cNvSpPr>
          <p:nvPr>
            <p:ph type="ftr" sz="quarter" idx="11"/>
          </p:nvPr>
        </p:nvSpPr>
        <p:spPr/>
        <p:txBody>
          <a:bodyPr/>
          <a:lstStyle/>
          <a:p>
            <a:pPr marL="0" marR="0" lvl="0" indent="0" algn="ctr" defTabSz="866943" rtl="0" eaLnBrk="1" fontAlgn="base" latinLnBrk="0" hangingPunct="1">
              <a:lnSpc>
                <a:spcPct val="100000"/>
              </a:lnSpc>
              <a:spcBef>
                <a:spcPct val="0"/>
              </a:spcBef>
              <a:spcAft>
                <a:spcPct val="0"/>
              </a:spcAft>
              <a:buClrTx/>
              <a:buSzTx/>
              <a:buFontTx/>
              <a:buNone/>
              <a:tabLst/>
              <a:defRPr/>
            </a:pPr>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
        <p:nvSpPr>
          <p:cNvPr id="6" name="Slide Number Placeholder 5"/>
          <p:cNvSpPr>
            <a:spLocks noGrp="1"/>
          </p:cNvSpPr>
          <p:nvPr>
            <p:ph type="sldNum" sz="quarter" idx="12"/>
          </p:nvPr>
        </p:nvSpPr>
        <p:spPr/>
        <p:txBody>
          <a:bodyPr/>
          <a:lstStyle/>
          <a:p>
            <a:pPr marL="0" marR="0" lvl="0" indent="0" algn="r" defTabSz="866943" rtl="0" eaLnBrk="1" fontAlgn="base" latinLnBrk="0" hangingPunct="1">
              <a:lnSpc>
                <a:spcPct val="100000"/>
              </a:lnSpc>
              <a:spcBef>
                <a:spcPct val="0"/>
              </a:spcBef>
              <a:spcAft>
                <a:spcPct val="0"/>
              </a:spcAft>
              <a:buClrTx/>
              <a:buSzTx/>
              <a:buFontTx/>
              <a:buNone/>
              <a:tabLst/>
              <a:defRPr/>
            </a:pPr>
            <a:fld id="{DC9C187F-72F6-47EB-9237-B667134AC122}" type="slidenum">
              <a:rPr kumimoji="0" lang="vi-VN" sz="1138" b="0" i="0" u="none" strike="noStrike" kern="1200" cap="none" spc="0" normalizeH="0" baseline="0" noProof="0" smtClean="0">
                <a:ln>
                  <a:noFill/>
                </a:ln>
                <a:solidFill>
                  <a:prstClr val="black">
                    <a:tint val="75000"/>
                  </a:prstClr>
                </a:solidFill>
                <a:effectLst/>
                <a:uLnTx/>
                <a:uFillTx/>
                <a:latin typeface="Calibri" panose="020F0502020204030204" pitchFamily="34" charset="0"/>
                <a:ea typeface="宋体" panose="02010600030101010101" pitchFamily="2" charset="-122"/>
                <a:cs typeface="+mn-cs"/>
              </a:rPr>
              <a:pPr marL="0" marR="0" lvl="0" indent="0" algn="r" defTabSz="866943" rtl="0" eaLnBrk="1" fontAlgn="base" latinLnBrk="0" hangingPunct="1">
                <a:lnSpc>
                  <a:spcPct val="100000"/>
                </a:lnSpc>
                <a:spcBef>
                  <a:spcPct val="0"/>
                </a:spcBef>
                <a:spcAft>
                  <a:spcPct val="0"/>
                </a:spcAft>
                <a:buClrTx/>
                <a:buSzTx/>
                <a:buFontTx/>
                <a:buNone/>
                <a:tabLst/>
                <a:defRPr/>
              </a:pPr>
              <a:t>‹#›</a:t>
            </a:fld>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215698065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806" y="0"/>
            <a:ext cx="12188388" cy="6858000"/>
          </a:xfrm>
          <a:prstGeom prst="rect">
            <a:avLst/>
          </a:prstGeom>
        </p:spPr>
      </p:pic>
    </p:spTree>
    <p:extLst>
      <p:ext uri="{BB962C8B-B14F-4D97-AF65-F5344CB8AC3E}">
        <p14:creationId xmlns:p14="http://schemas.microsoft.com/office/powerpoint/2010/main" val="2885626621"/>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153266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cSld name="Tiêu đề Bản chiếu">
    <p:spTree>
      <p:nvGrpSpPr>
        <p:cNvPr id="1" name=""/>
        <p:cNvGrpSpPr/>
        <p:nvPr/>
      </p:nvGrpSpPr>
      <p:grpSpPr>
        <a:xfrm>
          <a:off x="0" y="0"/>
          <a:ext cx="0" cy="0"/>
          <a:chOff x="0" y="0"/>
          <a:chExt cx="0" cy="0"/>
        </a:xfrm>
      </p:grpSpPr>
      <p:sp>
        <p:nvSpPr>
          <p:cNvPr id="2" name="Tiêu đề 1"/>
          <p:cNvSpPr>
            <a:spLocks noGrp="1"/>
          </p:cNvSpPr>
          <p:nvPr>
            <p:ph type="ctrTitle"/>
          </p:nvPr>
        </p:nvSpPr>
        <p:spPr>
          <a:xfrm>
            <a:off x="1524001" y="1122363"/>
            <a:ext cx="9144000" cy="2387600"/>
          </a:xfrm>
          <a:prstGeom prst="rect">
            <a:avLst/>
          </a:prstGeom>
        </p:spPr>
        <p:txBody>
          <a:bodyPr anchor="b"/>
          <a:lstStyle>
            <a:lvl1pPr algn="ctr">
              <a:defRPr sz="4500"/>
            </a:lvl1pPr>
          </a:lstStyle>
          <a:p>
            <a:r>
              <a:rPr lang="vi-VN"/>
              <a:t>Bấm để sửa kiểu tiêu đề Bản cái</a:t>
            </a:r>
          </a:p>
        </p:txBody>
      </p:sp>
      <p:sp>
        <p:nvSpPr>
          <p:cNvPr id="3" name="Tiêu đề phụ 2"/>
          <p:cNvSpPr>
            <a:spLocks noGrp="1"/>
          </p:cNvSpPr>
          <p:nvPr>
            <p:ph type="subTitle" idx="1"/>
          </p:nvPr>
        </p:nvSpPr>
        <p:spPr>
          <a:xfrm>
            <a:off x="1524001" y="3602038"/>
            <a:ext cx="9144000" cy="1655762"/>
          </a:xfrm>
          <a:prstGeom prst="rect">
            <a:avLst/>
          </a:prstGeom>
        </p:spPr>
        <p:txBody>
          <a:bodyPr/>
          <a:lstStyle>
            <a:lvl1pPr marL="0" indent="0" algn="ctr">
              <a:buNone/>
              <a:defRPr sz="1799"/>
            </a:lvl1pPr>
            <a:lvl2pPr marL="342854" indent="0" algn="ctr">
              <a:buNone/>
              <a:defRPr sz="1500"/>
            </a:lvl2pPr>
            <a:lvl3pPr marL="685709" indent="0" algn="ctr">
              <a:buNone/>
              <a:defRPr sz="1350"/>
            </a:lvl3pPr>
            <a:lvl4pPr marL="1028562" indent="0" algn="ctr">
              <a:buNone/>
              <a:defRPr sz="1200"/>
            </a:lvl4pPr>
            <a:lvl5pPr marL="1371416" indent="0" algn="ctr">
              <a:buNone/>
              <a:defRPr sz="1200"/>
            </a:lvl5pPr>
            <a:lvl6pPr marL="1714271" indent="0" algn="ctr">
              <a:buNone/>
              <a:defRPr sz="1200"/>
            </a:lvl6pPr>
            <a:lvl7pPr marL="2057125" indent="0" algn="ctr">
              <a:buNone/>
              <a:defRPr sz="1200"/>
            </a:lvl7pPr>
            <a:lvl8pPr marL="2399979" indent="0" algn="ctr">
              <a:buNone/>
              <a:defRPr sz="1200"/>
            </a:lvl8pPr>
            <a:lvl9pPr marL="2742833" indent="0" algn="ctr">
              <a:buNone/>
              <a:defRPr sz="1200"/>
            </a:lvl9pPr>
          </a:lstStyle>
          <a:p>
            <a:r>
              <a:rPr lang="vi-VN"/>
              <a:t>Bấm &amp; sửa kiểu phụ đề của Bản chính</a:t>
            </a:r>
          </a:p>
        </p:txBody>
      </p:sp>
      <p:sp>
        <p:nvSpPr>
          <p:cNvPr id="4" name="Chỗ dành sẵn cho Ngày tháng 3"/>
          <p:cNvSpPr>
            <a:spLocks noGrp="1"/>
          </p:cNvSpPr>
          <p:nvPr>
            <p:ph type="dt" sz="half" idx="10"/>
          </p:nvPr>
        </p:nvSpPr>
        <p:spPr>
          <a:xfrm>
            <a:off x="609601" y="6356351"/>
            <a:ext cx="2844800" cy="365125"/>
          </a:xfrm>
          <a:prstGeom prst="rect">
            <a:avLst/>
          </a:prstGeom>
        </p:spPr>
        <p:txBody>
          <a:bodyPr/>
          <a:lstStyle>
            <a:lvl1pPr>
              <a:defRPr/>
            </a:lvl1pPr>
          </a:lstStyle>
          <a:p>
            <a:pPr marL="0" marR="0" lvl="0" indent="0" algn="l" defTabSz="866943" rtl="0" eaLnBrk="1" fontAlgn="base" latinLnBrk="0" hangingPunct="1">
              <a:lnSpc>
                <a:spcPct val="100000"/>
              </a:lnSpc>
              <a:spcBef>
                <a:spcPct val="0"/>
              </a:spcBef>
              <a:spcAft>
                <a:spcPct val="0"/>
              </a:spcAft>
              <a:buClrTx/>
              <a:buSzTx/>
              <a:buFontTx/>
              <a:buNone/>
              <a:tabLst/>
              <a:defRPr/>
            </a:pPr>
            <a:fld id="{5079C08E-F42E-49CB-9A70-3F8F5D875A45}" type="datetimeFigureOut">
              <a:rPr kumimoji="0" lang="vi-VN" sz="1138" b="0" i="0" u="none" strike="noStrike" kern="1200" cap="none" spc="0" normalizeH="0" baseline="0" noProof="0" smtClean="0">
                <a:ln>
                  <a:noFill/>
                </a:ln>
                <a:solidFill>
                  <a:prstClr val="black">
                    <a:tint val="75000"/>
                  </a:prstClr>
                </a:solidFill>
                <a:effectLst/>
                <a:uLnTx/>
                <a:uFillTx/>
                <a:latin typeface="Calibri" panose="020F0502020204030204" pitchFamily="34" charset="0"/>
                <a:ea typeface="宋体" panose="02010600030101010101" pitchFamily="2" charset="-122"/>
                <a:cs typeface="+mn-cs"/>
              </a:rPr>
              <a:pPr marL="0" marR="0" lvl="0" indent="0" algn="l" defTabSz="866943" rtl="0" eaLnBrk="1" fontAlgn="base" latinLnBrk="0" hangingPunct="1">
                <a:lnSpc>
                  <a:spcPct val="100000"/>
                </a:lnSpc>
                <a:spcBef>
                  <a:spcPct val="0"/>
                </a:spcBef>
                <a:spcAft>
                  <a:spcPct val="0"/>
                </a:spcAft>
                <a:buClrTx/>
                <a:buSzTx/>
                <a:buFontTx/>
                <a:buNone/>
                <a:tabLst/>
                <a:defRPr/>
              </a:pPr>
              <a:t>11/04/2022</a:t>
            </a:fld>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
        <p:nvSpPr>
          <p:cNvPr id="5" name="Chỗ dành sẵn cho Chân trang 4"/>
          <p:cNvSpPr>
            <a:spLocks noGrp="1"/>
          </p:cNvSpPr>
          <p:nvPr>
            <p:ph type="ftr" sz="quarter" idx="11"/>
          </p:nvPr>
        </p:nvSpPr>
        <p:spPr>
          <a:xfrm>
            <a:off x="4165600" y="6356351"/>
            <a:ext cx="3860800" cy="365125"/>
          </a:xfrm>
          <a:prstGeom prst="rect">
            <a:avLst/>
          </a:prstGeom>
        </p:spPr>
        <p:txBody>
          <a:bodyPr/>
          <a:lstStyle>
            <a:lvl1pPr>
              <a:defRPr/>
            </a:lvl1pPr>
          </a:lstStyle>
          <a:p>
            <a:pPr marL="0" marR="0" lvl="0" indent="0" algn="ctr" defTabSz="866943" rtl="0" eaLnBrk="1" fontAlgn="base" latinLnBrk="0" hangingPunct="1">
              <a:lnSpc>
                <a:spcPct val="100000"/>
              </a:lnSpc>
              <a:spcBef>
                <a:spcPct val="0"/>
              </a:spcBef>
              <a:spcAft>
                <a:spcPct val="0"/>
              </a:spcAft>
              <a:buClrTx/>
              <a:buSzTx/>
              <a:buFontTx/>
              <a:buNone/>
              <a:tabLst/>
              <a:defRPr/>
            </a:pPr>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
        <p:nvSpPr>
          <p:cNvPr id="6" name="Chỗ dành sẵn cho Số hiệu Bản chiếu 5"/>
          <p:cNvSpPr>
            <a:spLocks noGrp="1"/>
          </p:cNvSpPr>
          <p:nvPr>
            <p:ph type="sldNum" sz="quarter" idx="12"/>
          </p:nvPr>
        </p:nvSpPr>
        <p:spPr>
          <a:xfrm>
            <a:off x="8737601" y="6356351"/>
            <a:ext cx="2844800" cy="365125"/>
          </a:xfrm>
          <a:prstGeom prst="rect">
            <a:avLst/>
          </a:prstGeom>
        </p:spPr>
        <p:txBody>
          <a:bodyPr/>
          <a:lstStyle>
            <a:lvl1pPr>
              <a:defRPr/>
            </a:lvl1pPr>
          </a:lstStyle>
          <a:p>
            <a:pPr marL="0" marR="0" lvl="0" indent="0" algn="r" defTabSz="866943" rtl="0" eaLnBrk="1" fontAlgn="base" latinLnBrk="0" hangingPunct="1">
              <a:lnSpc>
                <a:spcPct val="100000"/>
              </a:lnSpc>
              <a:spcBef>
                <a:spcPct val="0"/>
              </a:spcBef>
              <a:spcAft>
                <a:spcPct val="0"/>
              </a:spcAft>
              <a:buClrTx/>
              <a:buSzTx/>
              <a:buFontTx/>
              <a:buNone/>
              <a:tabLst/>
              <a:defRPr/>
            </a:pPr>
            <a:fld id="{B4AF7D55-DCE4-41C2-B05E-65FACA72189E}" type="slidenum">
              <a:rPr kumimoji="0" lang="vi-VN" sz="1138" b="0" i="0" u="none" strike="noStrike" kern="1200" cap="none" spc="0" normalizeH="0" baseline="0" noProof="0" smtClean="0">
                <a:ln>
                  <a:noFill/>
                </a:ln>
                <a:solidFill>
                  <a:prstClr val="black">
                    <a:tint val="75000"/>
                  </a:prstClr>
                </a:solidFill>
                <a:effectLst/>
                <a:uLnTx/>
                <a:uFillTx/>
                <a:latin typeface="Calibri" panose="020F0502020204030204" pitchFamily="34" charset="0"/>
                <a:ea typeface="宋体" panose="02010600030101010101" pitchFamily="2" charset="-122"/>
                <a:cs typeface="+mn-cs"/>
              </a:rPr>
              <a:pPr marL="0" marR="0" lvl="0" indent="0" algn="r" defTabSz="866943" rtl="0" eaLnBrk="1" fontAlgn="base" latinLnBrk="0" hangingPunct="1">
                <a:lnSpc>
                  <a:spcPct val="100000"/>
                </a:lnSpc>
                <a:spcBef>
                  <a:spcPct val="0"/>
                </a:spcBef>
                <a:spcAft>
                  <a:spcPct val="0"/>
                </a:spcAft>
                <a:buClrTx/>
                <a:buSzTx/>
                <a:buFontTx/>
                <a:buNone/>
                <a:tabLst/>
                <a:defRPr/>
              </a:pPr>
              <a:t>‹#›</a:t>
            </a:fld>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241340701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vi-VN"/>
              <a:t>Bấm để sửa kiểu tiêu đề Bản cái</a:t>
            </a:r>
            <a:endParaRPr lang="en-US" dirty="0"/>
          </a:p>
        </p:txBody>
      </p:sp>
      <p:sp>
        <p:nvSpPr>
          <p:cNvPr id="3" name="Content Placeholder 2"/>
          <p:cNvSpPr>
            <a:spLocks noGrp="1"/>
          </p:cNvSpPr>
          <p:nvPr>
            <p:ph idx="1"/>
          </p:nvPr>
        </p:nvSpPr>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dirty="0"/>
          </a:p>
        </p:txBody>
      </p:sp>
      <p:sp>
        <p:nvSpPr>
          <p:cNvPr id="4" name="Date Placeholder 3"/>
          <p:cNvSpPr>
            <a:spLocks noGrp="1"/>
          </p:cNvSpPr>
          <p:nvPr>
            <p:ph type="dt" sz="half" idx="10"/>
          </p:nvPr>
        </p:nvSpPr>
        <p:spPr/>
        <p:txBody>
          <a:bodyPr/>
          <a:lstStyle/>
          <a:p>
            <a:pPr marL="0" marR="0" lvl="0" indent="0" algn="l" defTabSz="866943" rtl="0" eaLnBrk="1" fontAlgn="base" latinLnBrk="0" hangingPunct="1">
              <a:lnSpc>
                <a:spcPct val="100000"/>
              </a:lnSpc>
              <a:spcBef>
                <a:spcPct val="0"/>
              </a:spcBef>
              <a:spcAft>
                <a:spcPct val="0"/>
              </a:spcAft>
              <a:buClrTx/>
              <a:buSzTx/>
              <a:buFontTx/>
              <a:buNone/>
              <a:tabLst/>
              <a:defRPr/>
            </a:pPr>
            <a:fld id="{241C47A1-D81F-400B-9983-14C0455C53F1}" type="datetimeFigureOut">
              <a:rPr kumimoji="0" lang="vi-VN" sz="1138" b="0" i="0" u="none" strike="noStrike" kern="1200" cap="none" spc="0" normalizeH="0" baseline="0" noProof="0" smtClean="0">
                <a:ln>
                  <a:noFill/>
                </a:ln>
                <a:solidFill>
                  <a:prstClr val="black">
                    <a:tint val="75000"/>
                  </a:prstClr>
                </a:solidFill>
                <a:effectLst/>
                <a:uLnTx/>
                <a:uFillTx/>
                <a:latin typeface="Calibri" panose="020F0502020204030204" pitchFamily="34" charset="0"/>
                <a:ea typeface="宋体" panose="02010600030101010101" pitchFamily="2" charset="-122"/>
                <a:cs typeface="+mn-cs"/>
              </a:rPr>
              <a:pPr marL="0" marR="0" lvl="0" indent="0" algn="l" defTabSz="866943" rtl="0" eaLnBrk="1" fontAlgn="base" latinLnBrk="0" hangingPunct="1">
                <a:lnSpc>
                  <a:spcPct val="100000"/>
                </a:lnSpc>
                <a:spcBef>
                  <a:spcPct val="0"/>
                </a:spcBef>
                <a:spcAft>
                  <a:spcPct val="0"/>
                </a:spcAft>
                <a:buClrTx/>
                <a:buSzTx/>
                <a:buFontTx/>
                <a:buNone/>
                <a:tabLst/>
                <a:defRPr/>
              </a:pPr>
              <a:t>11/04/2022</a:t>
            </a:fld>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
        <p:nvSpPr>
          <p:cNvPr id="5" name="Footer Placeholder 4"/>
          <p:cNvSpPr>
            <a:spLocks noGrp="1"/>
          </p:cNvSpPr>
          <p:nvPr>
            <p:ph type="ftr" sz="quarter" idx="11"/>
          </p:nvPr>
        </p:nvSpPr>
        <p:spPr/>
        <p:txBody>
          <a:bodyPr/>
          <a:lstStyle/>
          <a:p>
            <a:pPr marL="0" marR="0" lvl="0" indent="0" algn="ctr" defTabSz="866943" rtl="0" eaLnBrk="1" fontAlgn="base" latinLnBrk="0" hangingPunct="1">
              <a:lnSpc>
                <a:spcPct val="100000"/>
              </a:lnSpc>
              <a:spcBef>
                <a:spcPct val="0"/>
              </a:spcBef>
              <a:spcAft>
                <a:spcPct val="0"/>
              </a:spcAft>
              <a:buClrTx/>
              <a:buSzTx/>
              <a:buFontTx/>
              <a:buNone/>
              <a:tabLst/>
              <a:defRPr/>
            </a:pPr>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
        <p:nvSpPr>
          <p:cNvPr id="6" name="Slide Number Placeholder 5"/>
          <p:cNvSpPr>
            <a:spLocks noGrp="1"/>
          </p:cNvSpPr>
          <p:nvPr>
            <p:ph type="sldNum" sz="quarter" idx="12"/>
          </p:nvPr>
        </p:nvSpPr>
        <p:spPr/>
        <p:txBody>
          <a:bodyPr/>
          <a:lstStyle/>
          <a:p>
            <a:pPr marL="0" marR="0" lvl="0" indent="0" algn="r" defTabSz="866943" rtl="0" eaLnBrk="1" fontAlgn="base" latinLnBrk="0" hangingPunct="1">
              <a:lnSpc>
                <a:spcPct val="100000"/>
              </a:lnSpc>
              <a:spcBef>
                <a:spcPct val="0"/>
              </a:spcBef>
              <a:spcAft>
                <a:spcPct val="0"/>
              </a:spcAft>
              <a:buClrTx/>
              <a:buSzTx/>
              <a:buFontTx/>
              <a:buNone/>
              <a:tabLst/>
              <a:defRPr/>
            </a:pPr>
            <a:fld id="{DC9C187F-72F6-47EB-9237-B667134AC122}" type="slidenum">
              <a:rPr kumimoji="0" lang="vi-VN" sz="1138" b="0" i="0" u="none" strike="noStrike" kern="1200" cap="none" spc="0" normalizeH="0" baseline="0" noProof="0" smtClean="0">
                <a:ln>
                  <a:noFill/>
                </a:ln>
                <a:solidFill>
                  <a:prstClr val="black">
                    <a:tint val="75000"/>
                  </a:prstClr>
                </a:solidFill>
                <a:effectLst/>
                <a:uLnTx/>
                <a:uFillTx/>
                <a:latin typeface="Calibri" panose="020F0502020204030204" pitchFamily="34" charset="0"/>
                <a:ea typeface="宋体" panose="02010600030101010101" pitchFamily="2" charset="-122"/>
                <a:cs typeface="+mn-cs"/>
              </a:rPr>
              <a:pPr marL="0" marR="0" lvl="0" indent="0" algn="r" defTabSz="866943" rtl="0" eaLnBrk="1" fontAlgn="base" latinLnBrk="0" hangingPunct="1">
                <a:lnSpc>
                  <a:spcPct val="100000"/>
                </a:lnSpc>
                <a:spcBef>
                  <a:spcPct val="0"/>
                </a:spcBef>
                <a:spcAft>
                  <a:spcPct val="0"/>
                </a:spcAft>
                <a:buClrTx/>
                <a:buSzTx/>
                <a:buFontTx/>
                <a:buNone/>
                <a:tabLst/>
                <a:defRPr/>
              </a:pPr>
              <a:t>‹#›</a:t>
            </a:fld>
            <a:endParaRPr kumimoji="0" lang="vi-VN" sz="1138" b="0" i="0" u="none" strike="noStrike" kern="1200" cap="none" spc="0" normalizeH="0" baseline="0" noProof="0">
              <a:ln>
                <a:noFill/>
              </a:ln>
              <a:solidFill>
                <a:prstClr val="black">
                  <a:tint val="75000"/>
                </a:prstClr>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89591445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2959821"/>
      </p:ext>
    </p:extLst>
  </p:cSld>
  <p:clrMapOvr>
    <a:masterClrMapping/>
  </p:clrMapOvr>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7804713"/>
      </p:ext>
    </p:extLst>
  </p:cSld>
  <p:clrMapOvr>
    <a:masterClrMapping/>
  </p:clrMapOvr>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cxnSp>
        <p:nvCxnSpPr>
          <p:cNvPr id="15" name="直接连接符 14"/>
          <p:cNvCxnSpPr/>
          <p:nvPr userDrawn="1"/>
        </p:nvCxnSpPr>
        <p:spPr>
          <a:xfrm>
            <a:off x="1349634" y="1231764"/>
            <a:ext cx="9354879" cy="108003"/>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6" name="图片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567927" y="726493"/>
            <a:ext cx="520628" cy="686283"/>
          </a:xfrm>
          <a:prstGeom prst="rect">
            <a:avLst/>
          </a:prstGeom>
        </p:spPr>
      </p:pic>
    </p:spTree>
    <p:extLst>
      <p:ext uri="{BB962C8B-B14F-4D97-AF65-F5344CB8AC3E}">
        <p14:creationId xmlns:p14="http://schemas.microsoft.com/office/powerpoint/2010/main" val="1680432398"/>
      </p:ext>
    </p:extLst>
  </p:cSld>
  <p:clrMapOvr>
    <a:masterClrMapping/>
  </p:clrMapOvr>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44444E-6 3.89386E-6 L -0.76614 -0.01975 " pathEditMode="relative" rAng="0" ptsTypes="AA">
                                      <p:cBhvr>
                                        <p:cTn id="6" dur="1000" fill="hold"/>
                                        <p:tgtEl>
                                          <p:spTgt spid="16"/>
                                        </p:tgtEl>
                                        <p:attrNameLst>
                                          <p:attrName>ppt_x</p:attrName>
                                          <p:attrName>ppt_y</p:attrName>
                                        </p:attrNameLst>
                                      </p:cBhvr>
                                      <p:rCtr x="-38316" y="-987"/>
                                    </p:animMotion>
                                  </p:childTnLst>
                                </p:cTn>
                              </p:par>
                              <p:par>
                                <p:cTn id="7" presetID="22" presetClass="entr" presetSubtype="2" fill="hold" nodeType="withEffect">
                                  <p:stCondLst>
                                    <p:cond delay="100"/>
                                  </p:stCondLst>
                                  <p:childTnLst>
                                    <p:set>
                                      <p:cBhvr>
                                        <p:cTn id="8" dur="1" fill="hold">
                                          <p:stCondLst>
                                            <p:cond delay="0"/>
                                          </p:stCondLst>
                                        </p:cTn>
                                        <p:tgtEl>
                                          <p:spTgt spid="15"/>
                                        </p:tgtEl>
                                        <p:attrNameLst>
                                          <p:attrName>style.visibility</p:attrName>
                                        </p:attrNameLst>
                                      </p:cBhvr>
                                      <p:to>
                                        <p:strVal val="visible"/>
                                      </p:to>
                                    </p:set>
                                    <p:animEffect transition="in" filter="wipe(right)">
                                      <p:cBhvr>
                                        <p:cTn id="9" dur="9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cSld name="Tiêu đề Bản chiếu">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a:prstGeom prst="rect">
            <a:avLst/>
          </a:prstGeom>
        </p:spPr>
        <p:txBody>
          <a:bodyPr anchor="b"/>
          <a:lstStyle>
            <a:lvl1pPr algn="ctr">
              <a:defRPr sz="6000"/>
            </a:lvl1pPr>
          </a:lstStyle>
          <a:p>
            <a:r>
              <a:rPr lang="vi-VN"/>
              <a:t>Bấm để sửa kiểu tiêu đề Bản cái</a:t>
            </a:r>
            <a:endParaRPr lang="en-US" dirty="0"/>
          </a:p>
        </p:txBody>
      </p:sp>
      <p:sp>
        <p:nvSpPr>
          <p:cNvPr id="3" name="Subtitle 2"/>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vi-VN"/>
              <a:t>Bấm để chỉnh sửa kiểu tiêu đề phụ của Bản cái</a:t>
            </a:r>
            <a:endParaRPr lang="en-US" dirty="0"/>
          </a:p>
        </p:txBody>
      </p:sp>
      <p:sp>
        <p:nvSpPr>
          <p:cNvPr id="4" name="Date Placeholder 3"/>
          <p:cNvSpPr>
            <a:spLocks noGrp="1"/>
          </p:cNvSpPr>
          <p:nvPr>
            <p:ph type="dt" sz="half" idx="10"/>
          </p:nvPr>
        </p:nvSpPr>
        <p:spPr>
          <a:xfrm>
            <a:off x="838200" y="6356354"/>
            <a:ext cx="2743200" cy="365125"/>
          </a:xfrm>
          <a:prstGeom prst="rect">
            <a:avLst/>
          </a:prstGeom>
        </p:spPr>
        <p:txBody>
          <a:bodyPr/>
          <a:lstStyle/>
          <a:p>
            <a:pPr defTabSz="1219170"/>
            <a:fld id="{D6B3FE28-CD12-435F-8B1C-DC80822E7864}" type="datetimeFigureOut">
              <a:rPr lang="zh-CN" altLang="en-US" sz="2400" smtClean="0">
                <a:solidFill>
                  <a:prstClr val="black"/>
                </a:solidFill>
              </a:rPr>
              <a:pPr defTabSz="1219170"/>
              <a:t>2022/4/11</a:t>
            </a:fld>
            <a:endParaRPr lang="zh-CN" altLang="en-US" sz="2400">
              <a:solidFill>
                <a:prstClr val="black"/>
              </a:solidFill>
            </a:endParaRPr>
          </a:p>
        </p:txBody>
      </p:sp>
      <p:sp>
        <p:nvSpPr>
          <p:cNvPr id="5" name="Footer Placeholder 4"/>
          <p:cNvSpPr>
            <a:spLocks noGrp="1"/>
          </p:cNvSpPr>
          <p:nvPr>
            <p:ph type="ftr" sz="quarter" idx="11"/>
          </p:nvPr>
        </p:nvSpPr>
        <p:spPr>
          <a:xfrm>
            <a:off x="4038600" y="6356354"/>
            <a:ext cx="4114800" cy="365125"/>
          </a:xfrm>
          <a:prstGeom prst="rect">
            <a:avLst/>
          </a:prstGeom>
        </p:spPr>
        <p:txBody>
          <a:bodyPr/>
          <a:lstStyle/>
          <a:p>
            <a:pPr defTabSz="1219170"/>
            <a:endParaRPr lang="zh-CN" altLang="en-US" sz="2400">
              <a:solidFill>
                <a:prstClr val="black"/>
              </a:solidFill>
            </a:endParaRPr>
          </a:p>
        </p:txBody>
      </p:sp>
      <p:sp>
        <p:nvSpPr>
          <p:cNvPr id="6" name="Slide Number Placeholder 5"/>
          <p:cNvSpPr>
            <a:spLocks noGrp="1"/>
          </p:cNvSpPr>
          <p:nvPr>
            <p:ph type="sldNum" sz="quarter" idx="12"/>
          </p:nvPr>
        </p:nvSpPr>
        <p:spPr>
          <a:xfrm>
            <a:off x="8610600" y="6356354"/>
            <a:ext cx="2743200" cy="365125"/>
          </a:xfrm>
          <a:prstGeom prst="rect">
            <a:avLst/>
          </a:prstGeom>
        </p:spPr>
        <p:txBody>
          <a:bodyPr/>
          <a:lstStyle/>
          <a:p>
            <a:pPr defTabSz="1219170"/>
            <a:fld id="{DA1BC343-4D68-416E-976A-23105D1DB276}" type="slidenum">
              <a:rPr lang="zh-CN" altLang="en-US" sz="2400" smtClean="0">
                <a:solidFill>
                  <a:prstClr val="black"/>
                </a:solidFill>
              </a:rPr>
              <a:pPr defTabSz="1219170"/>
              <a:t>‹#›</a:t>
            </a:fld>
            <a:endParaRPr lang="zh-CN" altLang="en-US" sz="2400">
              <a:solidFill>
                <a:prstClr val="black"/>
              </a:solidFill>
            </a:endParaRPr>
          </a:p>
        </p:txBody>
      </p:sp>
    </p:spTree>
    <p:extLst>
      <p:ext uri="{BB962C8B-B14F-4D97-AF65-F5344CB8AC3E}">
        <p14:creationId xmlns:p14="http://schemas.microsoft.com/office/powerpoint/2010/main" val="51716292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0362857"/>
      </p:ext>
    </p:extLst>
  </p:cSld>
  <p:clrMapOvr>
    <a:masterClrMapping/>
  </p:clrMapOvr>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23F20-7D14-454E-B82B-20FBFD00583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BEDB786-11E5-40B4-BF3A-0A5A1E6EF18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DE334AB-D125-4FDC-A811-BF96C4CF95C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56A80024-9F5C-4D08-B84F-8A9F76BE20F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A32996-E7F3-4A93-98A8-831606F8433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59000E66-5073-421D-AD6E-A3C6BF9D2B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291884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455987"/>
      </p:ext>
    </p:extLst>
  </p:cSld>
  <p:clrMapOvr>
    <a:masterClrMapping/>
  </p:clrMapOvr>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cxnSp>
        <p:nvCxnSpPr>
          <p:cNvPr id="15" name="直接连接符 14"/>
          <p:cNvCxnSpPr/>
          <p:nvPr userDrawn="1"/>
        </p:nvCxnSpPr>
        <p:spPr>
          <a:xfrm>
            <a:off x="1349634" y="1231764"/>
            <a:ext cx="9354879" cy="108003"/>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6" name="图片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567927" y="726493"/>
            <a:ext cx="520628" cy="686283"/>
          </a:xfrm>
          <a:prstGeom prst="rect">
            <a:avLst/>
          </a:prstGeom>
        </p:spPr>
      </p:pic>
    </p:spTree>
    <p:extLst>
      <p:ext uri="{BB962C8B-B14F-4D97-AF65-F5344CB8AC3E}">
        <p14:creationId xmlns:p14="http://schemas.microsoft.com/office/powerpoint/2010/main" val="1288394748"/>
      </p:ext>
    </p:extLst>
  </p:cSld>
  <p:clrMapOvr>
    <a:masterClrMapping/>
  </p:clrMapOvr>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44444E-6 3.89386E-6 L -0.76614 -0.01975 " pathEditMode="relative" rAng="0" ptsTypes="AA">
                                      <p:cBhvr>
                                        <p:cTn id="6" dur="1000" fill="hold"/>
                                        <p:tgtEl>
                                          <p:spTgt spid="16"/>
                                        </p:tgtEl>
                                        <p:attrNameLst>
                                          <p:attrName>ppt_x</p:attrName>
                                          <p:attrName>ppt_y</p:attrName>
                                        </p:attrNameLst>
                                      </p:cBhvr>
                                      <p:rCtr x="-38316" y="-987"/>
                                    </p:animMotion>
                                  </p:childTnLst>
                                </p:cTn>
                              </p:par>
                              <p:par>
                                <p:cTn id="7" presetID="22" presetClass="entr" presetSubtype="2" fill="hold" nodeType="withEffect">
                                  <p:stCondLst>
                                    <p:cond delay="100"/>
                                  </p:stCondLst>
                                  <p:childTnLst>
                                    <p:set>
                                      <p:cBhvr>
                                        <p:cTn id="8" dur="1" fill="hold">
                                          <p:stCondLst>
                                            <p:cond delay="0"/>
                                          </p:stCondLst>
                                        </p:cTn>
                                        <p:tgtEl>
                                          <p:spTgt spid="15"/>
                                        </p:tgtEl>
                                        <p:attrNameLst>
                                          <p:attrName>style.visibility</p:attrName>
                                        </p:attrNameLst>
                                      </p:cBhvr>
                                      <p:to>
                                        <p:strVal val="visible"/>
                                      </p:to>
                                    </p:set>
                                    <p:animEffect transition="in" filter="wipe(right)">
                                      <p:cBhvr>
                                        <p:cTn id="9" dur="9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cSld name="Tiêu đề Bản chiếu">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a:prstGeom prst="rect">
            <a:avLst/>
          </a:prstGeom>
        </p:spPr>
        <p:txBody>
          <a:bodyPr anchor="b"/>
          <a:lstStyle>
            <a:lvl1pPr algn="ctr">
              <a:defRPr sz="6000"/>
            </a:lvl1pPr>
          </a:lstStyle>
          <a:p>
            <a:r>
              <a:rPr lang="vi-VN"/>
              <a:t>Bấm để sửa kiểu tiêu đề Bản cái</a:t>
            </a:r>
            <a:endParaRPr lang="en-US" dirty="0"/>
          </a:p>
        </p:txBody>
      </p:sp>
      <p:sp>
        <p:nvSpPr>
          <p:cNvPr id="3" name="Subtitle 2"/>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vi-VN"/>
              <a:t>Bấm để chỉnh sửa kiểu tiêu đề phụ của Bản cái</a:t>
            </a:r>
            <a:endParaRPr lang="en-US" dirty="0"/>
          </a:p>
        </p:txBody>
      </p:sp>
      <p:sp>
        <p:nvSpPr>
          <p:cNvPr id="4" name="Date Placeholder 3"/>
          <p:cNvSpPr>
            <a:spLocks noGrp="1"/>
          </p:cNvSpPr>
          <p:nvPr>
            <p:ph type="dt" sz="half" idx="10"/>
          </p:nvPr>
        </p:nvSpPr>
        <p:spPr>
          <a:xfrm>
            <a:off x="838200" y="6356354"/>
            <a:ext cx="2743200" cy="365125"/>
          </a:xfrm>
          <a:prstGeom prst="rect">
            <a:avLst/>
          </a:prstGeom>
        </p:spPr>
        <p:txBody>
          <a:bodyPr/>
          <a:lstStyle/>
          <a:p>
            <a:pPr defTabSz="1219170"/>
            <a:fld id="{D6B3FE28-CD12-435F-8B1C-DC80822E7864}" type="datetimeFigureOut">
              <a:rPr lang="zh-CN" altLang="en-US" sz="2400" smtClean="0">
                <a:solidFill>
                  <a:prstClr val="black"/>
                </a:solidFill>
              </a:rPr>
              <a:pPr defTabSz="1219170"/>
              <a:t>2022/4/11</a:t>
            </a:fld>
            <a:endParaRPr lang="zh-CN" altLang="en-US" sz="2400">
              <a:solidFill>
                <a:prstClr val="black"/>
              </a:solidFill>
            </a:endParaRPr>
          </a:p>
        </p:txBody>
      </p:sp>
      <p:sp>
        <p:nvSpPr>
          <p:cNvPr id="5" name="Footer Placeholder 4"/>
          <p:cNvSpPr>
            <a:spLocks noGrp="1"/>
          </p:cNvSpPr>
          <p:nvPr>
            <p:ph type="ftr" sz="quarter" idx="11"/>
          </p:nvPr>
        </p:nvSpPr>
        <p:spPr>
          <a:xfrm>
            <a:off x="4038600" y="6356354"/>
            <a:ext cx="4114800" cy="365125"/>
          </a:xfrm>
          <a:prstGeom prst="rect">
            <a:avLst/>
          </a:prstGeom>
        </p:spPr>
        <p:txBody>
          <a:bodyPr/>
          <a:lstStyle/>
          <a:p>
            <a:pPr defTabSz="1219170"/>
            <a:endParaRPr lang="zh-CN" altLang="en-US" sz="2400">
              <a:solidFill>
                <a:prstClr val="black"/>
              </a:solidFill>
            </a:endParaRPr>
          </a:p>
        </p:txBody>
      </p:sp>
      <p:sp>
        <p:nvSpPr>
          <p:cNvPr id="6" name="Slide Number Placeholder 5"/>
          <p:cNvSpPr>
            <a:spLocks noGrp="1"/>
          </p:cNvSpPr>
          <p:nvPr>
            <p:ph type="sldNum" sz="quarter" idx="12"/>
          </p:nvPr>
        </p:nvSpPr>
        <p:spPr>
          <a:xfrm>
            <a:off x="8610600" y="6356354"/>
            <a:ext cx="2743200" cy="365125"/>
          </a:xfrm>
          <a:prstGeom prst="rect">
            <a:avLst/>
          </a:prstGeom>
        </p:spPr>
        <p:txBody>
          <a:bodyPr/>
          <a:lstStyle/>
          <a:p>
            <a:pPr defTabSz="1219170"/>
            <a:fld id="{DA1BC343-4D68-416E-976A-23105D1DB276}" type="slidenum">
              <a:rPr lang="zh-CN" altLang="en-US" sz="2400" smtClean="0">
                <a:solidFill>
                  <a:prstClr val="black"/>
                </a:solidFill>
              </a:rPr>
              <a:pPr defTabSz="1219170"/>
              <a:t>‹#›</a:t>
            </a:fld>
            <a:endParaRPr lang="zh-CN" altLang="en-US" sz="2400">
              <a:solidFill>
                <a:prstClr val="black"/>
              </a:solidFill>
            </a:endParaRPr>
          </a:p>
        </p:txBody>
      </p:sp>
    </p:spTree>
    <p:extLst>
      <p:ext uri="{BB962C8B-B14F-4D97-AF65-F5344CB8AC3E}">
        <p14:creationId xmlns:p14="http://schemas.microsoft.com/office/powerpoint/2010/main" val="156052669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4405591"/>
      </p:ext>
    </p:extLst>
  </p:cSld>
  <p:clrMapOvr>
    <a:masterClrMapping/>
  </p:clrMapOvr>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6341997"/>
      </p:ext>
    </p:extLst>
  </p:cSld>
  <p:clrMapOvr>
    <a:masterClrMapping/>
  </p:clrMapOvr>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cxnSp>
        <p:nvCxnSpPr>
          <p:cNvPr id="15" name="直接连接符 14"/>
          <p:cNvCxnSpPr/>
          <p:nvPr userDrawn="1"/>
        </p:nvCxnSpPr>
        <p:spPr>
          <a:xfrm>
            <a:off x="1349634" y="1231764"/>
            <a:ext cx="9354879" cy="108003"/>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6" name="图片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567927" y="726493"/>
            <a:ext cx="520628" cy="686283"/>
          </a:xfrm>
          <a:prstGeom prst="rect">
            <a:avLst/>
          </a:prstGeom>
        </p:spPr>
      </p:pic>
    </p:spTree>
    <p:extLst>
      <p:ext uri="{BB962C8B-B14F-4D97-AF65-F5344CB8AC3E}">
        <p14:creationId xmlns:p14="http://schemas.microsoft.com/office/powerpoint/2010/main" val="2466817475"/>
      </p:ext>
    </p:extLst>
  </p:cSld>
  <p:clrMapOvr>
    <a:masterClrMapping/>
  </p:clrMapOvr>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44444E-6 3.89386E-6 L -0.76614 -0.01975 " pathEditMode="relative" rAng="0" ptsTypes="AA">
                                      <p:cBhvr>
                                        <p:cTn id="6" dur="1000" fill="hold"/>
                                        <p:tgtEl>
                                          <p:spTgt spid="16"/>
                                        </p:tgtEl>
                                        <p:attrNameLst>
                                          <p:attrName>ppt_x</p:attrName>
                                          <p:attrName>ppt_y</p:attrName>
                                        </p:attrNameLst>
                                      </p:cBhvr>
                                      <p:rCtr x="-38316" y="-987"/>
                                    </p:animMotion>
                                  </p:childTnLst>
                                </p:cTn>
                              </p:par>
                              <p:par>
                                <p:cTn id="7" presetID="22" presetClass="entr" presetSubtype="2" fill="hold" nodeType="withEffect">
                                  <p:stCondLst>
                                    <p:cond delay="100"/>
                                  </p:stCondLst>
                                  <p:childTnLst>
                                    <p:set>
                                      <p:cBhvr>
                                        <p:cTn id="8" dur="1" fill="hold">
                                          <p:stCondLst>
                                            <p:cond delay="0"/>
                                          </p:stCondLst>
                                        </p:cTn>
                                        <p:tgtEl>
                                          <p:spTgt spid="15"/>
                                        </p:tgtEl>
                                        <p:attrNameLst>
                                          <p:attrName>style.visibility</p:attrName>
                                        </p:attrNameLst>
                                      </p:cBhvr>
                                      <p:to>
                                        <p:strVal val="visible"/>
                                      </p:to>
                                    </p:set>
                                    <p:animEffect transition="in" filter="wipe(right)">
                                      <p:cBhvr>
                                        <p:cTn id="9" dur="9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cSld name="Tiêu đề Bản chiếu">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a:prstGeom prst="rect">
            <a:avLst/>
          </a:prstGeom>
        </p:spPr>
        <p:txBody>
          <a:bodyPr anchor="b"/>
          <a:lstStyle>
            <a:lvl1pPr algn="ctr">
              <a:defRPr sz="6000"/>
            </a:lvl1pPr>
          </a:lstStyle>
          <a:p>
            <a:r>
              <a:rPr lang="vi-VN"/>
              <a:t>Bấm để sửa kiểu tiêu đề Bản cái</a:t>
            </a:r>
            <a:endParaRPr lang="en-US" dirty="0"/>
          </a:p>
        </p:txBody>
      </p:sp>
      <p:sp>
        <p:nvSpPr>
          <p:cNvPr id="3" name="Subtitle 2"/>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vi-VN"/>
              <a:t>Bấm để chỉnh sửa kiểu tiêu đề phụ của Bản cái</a:t>
            </a:r>
            <a:endParaRPr lang="en-US" dirty="0"/>
          </a:p>
        </p:txBody>
      </p:sp>
      <p:sp>
        <p:nvSpPr>
          <p:cNvPr id="4" name="Date Placeholder 3"/>
          <p:cNvSpPr>
            <a:spLocks noGrp="1"/>
          </p:cNvSpPr>
          <p:nvPr>
            <p:ph type="dt" sz="half" idx="10"/>
          </p:nvPr>
        </p:nvSpPr>
        <p:spPr>
          <a:xfrm>
            <a:off x="838200" y="6356354"/>
            <a:ext cx="2743200" cy="365125"/>
          </a:xfrm>
          <a:prstGeom prst="rect">
            <a:avLst/>
          </a:prstGeom>
        </p:spPr>
        <p:txBody>
          <a:bodyPr/>
          <a:lstStyle/>
          <a:p>
            <a:pPr defTabSz="1219170"/>
            <a:fld id="{D6B3FE28-CD12-435F-8B1C-DC80822E7864}" type="datetimeFigureOut">
              <a:rPr lang="zh-CN" altLang="en-US" sz="2400" smtClean="0">
                <a:solidFill>
                  <a:prstClr val="black"/>
                </a:solidFill>
              </a:rPr>
              <a:pPr defTabSz="1219170"/>
              <a:t>2022/4/11</a:t>
            </a:fld>
            <a:endParaRPr lang="zh-CN" altLang="en-US" sz="2400">
              <a:solidFill>
                <a:prstClr val="black"/>
              </a:solidFill>
            </a:endParaRPr>
          </a:p>
        </p:txBody>
      </p:sp>
      <p:sp>
        <p:nvSpPr>
          <p:cNvPr id="5" name="Footer Placeholder 4"/>
          <p:cNvSpPr>
            <a:spLocks noGrp="1"/>
          </p:cNvSpPr>
          <p:nvPr>
            <p:ph type="ftr" sz="quarter" idx="11"/>
          </p:nvPr>
        </p:nvSpPr>
        <p:spPr>
          <a:xfrm>
            <a:off x="4038600" y="6356354"/>
            <a:ext cx="4114800" cy="365125"/>
          </a:xfrm>
          <a:prstGeom prst="rect">
            <a:avLst/>
          </a:prstGeom>
        </p:spPr>
        <p:txBody>
          <a:bodyPr/>
          <a:lstStyle/>
          <a:p>
            <a:pPr defTabSz="1219170"/>
            <a:endParaRPr lang="zh-CN" altLang="en-US" sz="2400">
              <a:solidFill>
                <a:prstClr val="black"/>
              </a:solidFill>
            </a:endParaRPr>
          </a:p>
        </p:txBody>
      </p:sp>
      <p:sp>
        <p:nvSpPr>
          <p:cNvPr id="6" name="Slide Number Placeholder 5"/>
          <p:cNvSpPr>
            <a:spLocks noGrp="1"/>
          </p:cNvSpPr>
          <p:nvPr>
            <p:ph type="sldNum" sz="quarter" idx="12"/>
          </p:nvPr>
        </p:nvSpPr>
        <p:spPr>
          <a:xfrm>
            <a:off x="8610600" y="6356354"/>
            <a:ext cx="2743200" cy="365125"/>
          </a:xfrm>
          <a:prstGeom prst="rect">
            <a:avLst/>
          </a:prstGeom>
        </p:spPr>
        <p:txBody>
          <a:bodyPr/>
          <a:lstStyle/>
          <a:p>
            <a:pPr defTabSz="1219170"/>
            <a:fld id="{DA1BC343-4D68-416E-976A-23105D1DB276}" type="slidenum">
              <a:rPr lang="zh-CN" altLang="en-US" sz="2400" smtClean="0">
                <a:solidFill>
                  <a:prstClr val="black"/>
                </a:solidFill>
              </a:rPr>
              <a:pPr defTabSz="1219170"/>
              <a:t>‹#›</a:t>
            </a:fld>
            <a:endParaRPr lang="zh-CN" altLang="en-US" sz="2400">
              <a:solidFill>
                <a:prstClr val="black"/>
              </a:solidFill>
            </a:endParaRPr>
          </a:p>
        </p:txBody>
      </p:sp>
    </p:spTree>
    <p:extLst>
      <p:ext uri="{BB962C8B-B14F-4D97-AF65-F5344CB8AC3E}">
        <p14:creationId xmlns:p14="http://schemas.microsoft.com/office/powerpoint/2010/main" val="54329514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2126649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143546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04873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9613C9-F342-4F39-99B8-1B90FC59DAA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BA99DF1-5BF9-4A5C-8BF6-C3B2057813E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A025FA8-0526-4346-BFC7-65403D5BDB0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0A3DE936-98AE-4081-B8E7-202DF494A01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8F3DD2-7DE9-4489-910C-59CE692CD9D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ACE0DFFA-175F-4C77-91A4-DB8C204636E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543104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423142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944546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251575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750069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138316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81886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2437343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64081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806" y="0"/>
            <a:ext cx="12188388" cy="6858000"/>
          </a:xfrm>
          <a:prstGeom prst="rect">
            <a:avLst/>
          </a:prstGeom>
        </p:spPr>
      </p:pic>
    </p:spTree>
    <p:extLst>
      <p:ext uri="{BB962C8B-B14F-4D97-AF65-F5344CB8AC3E}">
        <p14:creationId xmlns:p14="http://schemas.microsoft.com/office/powerpoint/2010/main" val="470359626"/>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841880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81.xml"/><Relationship Id="rId7" Type="http://schemas.openxmlformats.org/officeDocument/2006/relationships/image" Target="../media/image3.emf"/><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2.emf"/><Relationship Id="rId5" Type="http://schemas.openxmlformats.org/officeDocument/2006/relationships/theme" Target="../theme/theme10.xml"/><Relationship Id="rId4" Type="http://schemas.openxmlformats.org/officeDocument/2006/relationships/slideLayout" Target="../slideLayouts/slideLayout82.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85.xml"/><Relationship Id="rId7" Type="http://schemas.openxmlformats.org/officeDocument/2006/relationships/image" Target="../media/image3.emf"/><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image" Target="../media/image2.emf"/><Relationship Id="rId5" Type="http://schemas.openxmlformats.org/officeDocument/2006/relationships/theme" Target="../theme/theme11.xml"/><Relationship Id="rId4" Type="http://schemas.openxmlformats.org/officeDocument/2006/relationships/slideLayout" Target="../slideLayouts/slideLayout8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4.xml"/><Relationship Id="rId13" Type="http://schemas.openxmlformats.org/officeDocument/2006/relationships/slideLayout" Target="../slideLayouts/slideLayout99.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slideLayout" Target="../slideLayouts/slideLayout98.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slideLayout" Target="../slideLayouts/slideLayout112.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slideLayout" Target="../slideLayouts/slideLayout111.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0.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4.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5.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6.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3.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7.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8.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9.xml.rels><?xml version="1.0" encoding="UTF-8" standalone="yes"?>
<Relationships xmlns="http://schemas.openxmlformats.org/package/2006/relationships"><Relationship Id="rId3" Type="http://schemas.openxmlformats.org/officeDocument/2006/relationships/slideLayout" Target="../slideLayouts/slideLayout170.xml"/><Relationship Id="rId7" Type="http://schemas.openxmlformats.org/officeDocument/2006/relationships/theme" Target="../theme/theme19.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5" Type="http://schemas.openxmlformats.org/officeDocument/2006/relationships/slideLayout" Target="../slideLayouts/slideLayout172.xml"/><Relationship Id="rId4" Type="http://schemas.openxmlformats.org/officeDocument/2006/relationships/slideLayout" Target="../slideLayouts/slideLayout17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81.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20.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69.xml"/><Relationship Id="rId2" Type="http://schemas.openxmlformats.org/officeDocument/2006/relationships/slideLayout" Target="../slideLayouts/slideLayout68.xml"/><Relationship Id="rId1" Type="http://schemas.openxmlformats.org/officeDocument/2006/relationships/slideLayout" Target="../slideLayouts/slideLayout67.xml"/><Relationship Id="rId5" Type="http://schemas.openxmlformats.org/officeDocument/2006/relationships/theme" Target="../theme/theme7.xml"/><Relationship Id="rId4" Type="http://schemas.openxmlformats.org/officeDocument/2006/relationships/slideLayout" Target="../slideLayouts/slideLayout70.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73.xml"/><Relationship Id="rId2" Type="http://schemas.openxmlformats.org/officeDocument/2006/relationships/slideLayout" Target="../slideLayouts/slideLayout72.xml"/><Relationship Id="rId1" Type="http://schemas.openxmlformats.org/officeDocument/2006/relationships/slideLayout" Target="../slideLayouts/slideLayout71.xml"/><Relationship Id="rId5" Type="http://schemas.openxmlformats.org/officeDocument/2006/relationships/theme" Target="../theme/theme8.xml"/><Relationship Id="rId4" Type="http://schemas.openxmlformats.org/officeDocument/2006/relationships/slideLayout" Target="../slideLayouts/slideLayout74.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77.xml"/><Relationship Id="rId7" Type="http://schemas.openxmlformats.org/officeDocument/2006/relationships/image" Target="../media/image3.emf"/><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image" Target="../media/image2.emf"/><Relationship Id="rId5" Type="http://schemas.openxmlformats.org/officeDocument/2006/relationships/theme" Target="../theme/theme9.xml"/><Relationship Id="rId4" Type="http://schemas.openxmlformats.org/officeDocument/2006/relationships/slideLayout" Target="../slideLayouts/slideLayout7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2F8DF80-5E69-48EB-9390-9178CF9CBB0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47227BE-2C9B-4023-BE30-A43BBAE7BFA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4BF15CF-DDEC-40BF-B48D-B7B57876A04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166434F-C472-42AA-B7F9-778250EE2F4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D06E6B8-E79C-41EA-A055-7A235E74188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022419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accent5">
            <a:lumMod val="50000"/>
          </a:schemeClr>
        </a:solidFill>
        <a:effectLst/>
      </p:bgPr>
    </p:bg>
    <p:spTree>
      <p:nvGrpSpPr>
        <p:cNvPr id="1" name=""/>
        <p:cNvGrpSpPr/>
        <p:nvPr/>
      </p:nvGrpSpPr>
      <p:grpSpPr>
        <a:xfrm>
          <a:off x="0" y="0"/>
          <a:ext cx="0" cy="0"/>
          <a:chOff x="0" y="0"/>
          <a:chExt cx="0" cy="0"/>
        </a:xfrm>
      </p:grpSpPr>
      <p:grpSp>
        <p:nvGrpSpPr>
          <p:cNvPr id="7" name="组合 6"/>
          <p:cNvGrpSpPr/>
          <p:nvPr userDrawn="1"/>
        </p:nvGrpSpPr>
        <p:grpSpPr>
          <a:xfrm>
            <a:off x="93621" y="95911"/>
            <a:ext cx="11927745" cy="6673599"/>
            <a:chOff x="93619" y="95911"/>
            <a:chExt cx="11927745" cy="6673598"/>
          </a:xfrm>
        </p:grpSpPr>
        <p:pic>
          <p:nvPicPr>
            <p:cNvPr id="8" name="图片 7"/>
            <p:cNvPicPr>
              <a:picLocks noChangeAspect="1"/>
            </p:cNvPicPr>
            <p:nvPr/>
          </p:nvPicPr>
          <p:blipFill>
            <a:blip r:embed="rId6"/>
            <a:stretch>
              <a:fillRect/>
            </a:stretch>
          </p:blipFill>
          <p:spPr>
            <a:xfrm rot="16200000">
              <a:off x="4691988" y="-4117215"/>
              <a:ext cx="2790000" cy="11463751"/>
            </a:xfrm>
            <a:prstGeom prst="rect">
              <a:avLst/>
            </a:prstGeom>
          </p:spPr>
        </p:pic>
        <p:pic>
          <p:nvPicPr>
            <p:cNvPr id="9" name="图片 8"/>
            <p:cNvPicPr>
              <a:picLocks noChangeAspect="1"/>
            </p:cNvPicPr>
            <p:nvPr/>
          </p:nvPicPr>
          <p:blipFill>
            <a:blip r:embed="rId6"/>
            <a:stretch>
              <a:fillRect/>
            </a:stretch>
          </p:blipFill>
          <p:spPr>
            <a:xfrm rot="5400000">
              <a:off x="4632995" y="-577603"/>
              <a:ext cx="2790000" cy="11463751"/>
            </a:xfrm>
            <a:prstGeom prst="rect">
              <a:avLst/>
            </a:prstGeom>
          </p:spPr>
        </p:pic>
        <p:pic>
          <p:nvPicPr>
            <p:cNvPr id="10" name="图片 9"/>
            <p:cNvPicPr>
              <a:picLocks noChangeAspect="1"/>
            </p:cNvPicPr>
            <p:nvPr/>
          </p:nvPicPr>
          <p:blipFill>
            <a:blip r:embed="rId7"/>
            <a:stretch>
              <a:fillRect/>
            </a:stretch>
          </p:blipFill>
          <p:spPr>
            <a:xfrm rot="16200000">
              <a:off x="4630114" y="-4381590"/>
              <a:ext cx="2913750" cy="11868751"/>
            </a:xfrm>
            <a:prstGeom prst="rect">
              <a:avLst/>
            </a:prstGeom>
          </p:spPr>
        </p:pic>
        <p:pic>
          <p:nvPicPr>
            <p:cNvPr id="11" name="图片 10"/>
            <p:cNvPicPr>
              <a:picLocks noChangeAspect="1"/>
            </p:cNvPicPr>
            <p:nvPr/>
          </p:nvPicPr>
          <p:blipFill>
            <a:blip r:embed="rId7"/>
            <a:stretch>
              <a:fillRect/>
            </a:stretch>
          </p:blipFill>
          <p:spPr>
            <a:xfrm rot="5400000">
              <a:off x="4571120" y="-621742"/>
              <a:ext cx="2913750" cy="11868751"/>
            </a:xfrm>
            <a:prstGeom prst="rect">
              <a:avLst/>
            </a:prstGeom>
          </p:spPr>
        </p:pic>
      </p:grpSp>
    </p:spTree>
    <p:extLst>
      <p:ext uri="{BB962C8B-B14F-4D97-AF65-F5344CB8AC3E}">
        <p14:creationId xmlns:p14="http://schemas.microsoft.com/office/powerpoint/2010/main" val="1624819213"/>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Lst>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accent5">
            <a:lumMod val="50000"/>
          </a:schemeClr>
        </a:solidFill>
        <a:effectLst/>
      </p:bgPr>
    </p:bg>
    <p:spTree>
      <p:nvGrpSpPr>
        <p:cNvPr id="1" name=""/>
        <p:cNvGrpSpPr/>
        <p:nvPr/>
      </p:nvGrpSpPr>
      <p:grpSpPr>
        <a:xfrm>
          <a:off x="0" y="0"/>
          <a:ext cx="0" cy="0"/>
          <a:chOff x="0" y="0"/>
          <a:chExt cx="0" cy="0"/>
        </a:xfrm>
      </p:grpSpPr>
      <p:grpSp>
        <p:nvGrpSpPr>
          <p:cNvPr id="7" name="组合 6"/>
          <p:cNvGrpSpPr/>
          <p:nvPr userDrawn="1"/>
        </p:nvGrpSpPr>
        <p:grpSpPr>
          <a:xfrm>
            <a:off x="93621" y="95911"/>
            <a:ext cx="11927745" cy="6673599"/>
            <a:chOff x="93619" y="95911"/>
            <a:chExt cx="11927745" cy="6673598"/>
          </a:xfrm>
        </p:grpSpPr>
        <p:pic>
          <p:nvPicPr>
            <p:cNvPr id="8" name="图片 7"/>
            <p:cNvPicPr>
              <a:picLocks noChangeAspect="1"/>
            </p:cNvPicPr>
            <p:nvPr/>
          </p:nvPicPr>
          <p:blipFill>
            <a:blip r:embed="rId6"/>
            <a:stretch>
              <a:fillRect/>
            </a:stretch>
          </p:blipFill>
          <p:spPr>
            <a:xfrm rot="16200000">
              <a:off x="4691988" y="-4117215"/>
              <a:ext cx="2790000" cy="11463751"/>
            </a:xfrm>
            <a:prstGeom prst="rect">
              <a:avLst/>
            </a:prstGeom>
          </p:spPr>
        </p:pic>
        <p:pic>
          <p:nvPicPr>
            <p:cNvPr id="9" name="图片 8"/>
            <p:cNvPicPr>
              <a:picLocks noChangeAspect="1"/>
            </p:cNvPicPr>
            <p:nvPr/>
          </p:nvPicPr>
          <p:blipFill>
            <a:blip r:embed="rId6"/>
            <a:stretch>
              <a:fillRect/>
            </a:stretch>
          </p:blipFill>
          <p:spPr>
            <a:xfrm rot="5400000">
              <a:off x="4632995" y="-577603"/>
              <a:ext cx="2790000" cy="11463751"/>
            </a:xfrm>
            <a:prstGeom prst="rect">
              <a:avLst/>
            </a:prstGeom>
          </p:spPr>
        </p:pic>
        <p:pic>
          <p:nvPicPr>
            <p:cNvPr id="10" name="图片 9"/>
            <p:cNvPicPr>
              <a:picLocks noChangeAspect="1"/>
            </p:cNvPicPr>
            <p:nvPr/>
          </p:nvPicPr>
          <p:blipFill>
            <a:blip r:embed="rId7"/>
            <a:stretch>
              <a:fillRect/>
            </a:stretch>
          </p:blipFill>
          <p:spPr>
            <a:xfrm rot="16200000">
              <a:off x="4630114" y="-4381590"/>
              <a:ext cx="2913750" cy="11868751"/>
            </a:xfrm>
            <a:prstGeom prst="rect">
              <a:avLst/>
            </a:prstGeom>
          </p:spPr>
        </p:pic>
        <p:pic>
          <p:nvPicPr>
            <p:cNvPr id="11" name="图片 10"/>
            <p:cNvPicPr>
              <a:picLocks noChangeAspect="1"/>
            </p:cNvPicPr>
            <p:nvPr/>
          </p:nvPicPr>
          <p:blipFill>
            <a:blip r:embed="rId7"/>
            <a:stretch>
              <a:fillRect/>
            </a:stretch>
          </p:blipFill>
          <p:spPr>
            <a:xfrm rot="5400000">
              <a:off x="4571120" y="-621742"/>
              <a:ext cx="2913750" cy="11868751"/>
            </a:xfrm>
            <a:prstGeom prst="rect">
              <a:avLst/>
            </a:prstGeom>
          </p:spPr>
        </p:pic>
      </p:grpSp>
    </p:spTree>
    <p:extLst>
      <p:ext uri="{BB962C8B-B14F-4D97-AF65-F5344CB8AC3E}">
        <p14:creationId xmlns:p14="http://schemas.microsoft.com/office/powerpoint/2010/main" val="1853986136"/>
      </p:ext>
    </p:extLst>
  </p:cSld>
  <p:clrMap bg1="lt1" tx1="dk1" bg2="lt2" tx2="dk2" accent1="accent1" accent2="accent2" accent3="accent3" accent4="accent4" accent5="accent5" accent6="accent6" hlink="hlink" folHlink="folHlink"/>
  <p:sldLayoutIdLst>
    <p:sldLayoutId id="2147483779" r:id="rId1"/>
    <p:sldLayoutId id="2147483780" r:id="rId2"/>
    <p:sldLayoutId id="2147483781" r:id="rId3"/>
    <p:sldLayoutId id="2147483782" r:id="rId4"/>
  </p:sldLayoutIdLst>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4263931"/>
      </p:ext>
    </p:extLst>
  </p:cSld>
  <p:clrMap bg1="lt1" tx1="dk1" bg2="lt2" tx2="dk2" accent1="accent1" accent2="accent2" accent3="accent3" accent4="accent4" accent5="accent5" accent6="accent6" hlink="hlink" folHlink="folHlink"/>
  <p:sldLayoutIdLst>
    <p:sldLayoutId id="2147483784" r:id="rId1"/>
    <p:sldLayoutId id="2147483785" r:id="rId2"/>
    <p:sldLayoutId id="2147483786" r:id="rId3"/>
    <p:sldLayoutId id="2147483787" r:id="rId4"/>
    <p:sldLayoutId id="2147483788" r:id="rId5"/>
    <p:sldLayoutId id="2147483789" r:id="rId6"/>
    <p:sldLayoutId id="2147483790" r:id="rId7"/>
    <p:sldLayoutId id="2147483791" r:id="rId8"/>
    <p:sldLayoutId id="2147483792" r:id="rId9"/>
    <p:sldLayoutId id="2147483793" r:id="rId10"/>
    <p:sldLayoutId id="2147483794" r:id="rId11"/>
    <p:sldLayoutId id="2147483795" r:id="rId12"/>
    <p:sldLayoutId id="2147483796"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39429207-8234-4BA2-BF48-BA3EA6D53C0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89C634E-A55A-4564-B177-882295C69D83}"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2858621"/>
      </p:ext>
    </p:extLst>
  </p:cSld>
  <p:clrMap bg1="lt1" tx1="dk1" bg2="lt2" tx2="dk2" accent1="accent1" accent2="accent2" accent3="accent3" accent4="accent4" accent5="accent5" accent6="accent6" hlink="hlink" folHlink="folHlink"/>
  <p:sldLayoutIdLst>
    <p:sldLayoutId id="2147483798" r:id="rId1"/>
    <p:sldLayoutId id="2147483799" r:id="rId2"/>
    <p:sldLayoutId id="2147483800" r:id="rId3"/>
    <p:sldLayoutId id="2147483801" r:id="rId4"/>
    <p:sldLayoutId id="2147483802" r:id="rId5"/>
    <p:sldLayoutId id="2147483803" r:id="rId6"/>
    <p:sldLayoutId id="2147483804" r:id="rId7"/>
    <p:sldLayoutId id="2147483805" r:id="rId8"/>
    <p:sldLayoutId id="2147483806" r:id="rId9"/>
    <p:sldLayoutId id="2147483807" r:id="rId10"/>
    <p:sldLayoutId id="2147483808" r:id="rId11"/>
    <p:sldLayoutId id="2147483809" r:id="rId12"/>
    <p:sldLayoutId id="2147483810"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A2E02D-E0E2-4A80-8F57-8FE31FB5DBF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EE03057-A137-4B19-865C-2FC72969C7E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EFA37F-7CDF-4AA6-93AE-94B3FA4F4A8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391D6ECB-C279-47B4-8FA3-DE1ADCE708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D0248301-85C3-4A8E-BC22-25CE7E8FE5D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1717104"/>
      </p:ext>
    </p:extLst>
  </p:cSld>
  <p:clrMap bg1="lt1" tx1="dk1" bg2="lt2" tx2="dk2" accent1="accent1" accent2="accent2" accent3="accent3" accent4="accent4" accent5="accent5" accent6="accent6" hlink="hlink" folHlink="folHlink"/>
  <p:sldLayoutIdLst>
    <p:sldLayoutId id="2147483812" r:id="rId1"/>
    <p:sldLayoutId id="2147483813" r:id="rId2"/>
    <p:sldLayoutId id="2147483814" r:id="rId3"/>
    <p:sldLayoutId id="2147483815" r:id="rId4"/>
    <p:sldLayoutId id="2147483816" r:id="rId5"/>
    <p:sldLayoutId id="2147483817" r:id="rId6"/>
    <p:sldLayoutId id="2147483818" r:id="rId7"/>
    <p:sldLayoutId id="2147483819" r:id="rId8"/>
    <p:sldLayoutId id="2147483820" r:id="rId9"/>
    <p:sldLayoutId id="2147483821" r:id="rId10"/>
    <p:sldLayoutId id="214748382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A2E02D-E0E2-4A80-8F57-8FE31FB5DBF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EE03057-A137-4B19-865C-2FC72969C7E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EFA37F-7CDF-4AA6-93AE-94B3FA4F4A8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391D6ECB-C279-47B4-8FA3-DE1ADCE708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D0248301-85C3-4A8E-BC22-25CE7E8FE5D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2314270"/>
      </p:ext>
    </p:extLst>
  </p:cSld>
  <p:clrMap bg1="lt1" tx1="dk1" bg2="lt2" tx2="dk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A2E02D-E0E2-4A80-8F57-8FE31FB5DBF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EE03057-A137-4B19-865C-2FC72969C7E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EFA37F-7CDF-4AA6-93AE-94B3FA4F4A8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391D6ECB-C279-47B4-8FA3-DE1ADCE708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D0248301-85C3-4A8E-BC22-25CE7E8FE5D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3642455"/>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 id="214748384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A2E02D-E0E2-4A80-8F57-8FE31FB5DBF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EE03057-A137-4B19-865C-2FC72969C7E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EFA37F-7CDF-4AA6-93AE-94B3FA4F4A8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391D6ECB-C279-47B4-8FA3-DE1ADCE708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D0248301-85C3-4A8E-BC22-25CE7E8FE5D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3798392"/>
      </p:ext>
    </p:extLst>
  </p:cSld>
  <p:clrMap bg1="lt1" tx1="dk1" bg2="lt2" tx2="dk2" accent1="accent1" accent2="accent2" accent3="accent3" accent4="accent4" accent5="accent5" accent6="accent6" hlink="hlink" folHlink="folHlink"/>
  <p:sldLayoutIdLst>
    <p:sldLayoutId id="2147483848" r:id="rId1"/>
    <p:sldLayoutId id="2147483849" r:id="rId2"/>
    <p:sldLayoutId id="2147483850" r:id="rId3"/>
    <p:sldLayoutId id="2147483851" r:id="rId4"/>
    <p:sldLayoutId id="2147483852" r:id="rId5"/>
    <p:sldLayoutId id="2147483853" r:id="rId6"/>
    <p:sldLayoutId id="2147483854" r:id="rId7"/>
    <p:sldLayoutId id="2147483855" r:id="rId8"/>
    <p:sldLayoutId id="2147483856" r:id="rId9"/>
    <p:sldLayoutId id="2147483857" r:id="rId10"/>
    <p:sldLayoutId id="2147483858"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A2E02D-E0E2-4A80-8F57-8FE31FB5DBF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EE03057-A137-4B19-865C-2FC72969C7E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EFA37F-7CDF-4AA6-93AE-94B3FA4F4A8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2BFA6248-9075-44F6-BABA-ACCDFFA54742}"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391D6ECB-C279-47B4-8FA3-DE1ADCE708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D0248301-85C3-4A8E-BC22-25CE7E8FE5D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FD0A7C2-3364-4B6C-B187-A7ABF31AEE8C}"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2855314"/>
      </p:ext>
    </p:extLst>
  </p:cSld>
  <p:clrMap bg1="lt1" tx1="dk1" bg2="lt2" tx2="dk2" accent1="accent1" accent2="accent2" accent3="accent3" accent4="accent4" accent5="accent5" accent6="accent6" hlink="hlink" folHlink="folHlink"/>
  <p:sldLayoutIdLst>
    <p:sldLayoutId id="2147483860" r:id="rId1"/>
    <p:sldLayoutId id="2147483861" r:id="rId2"/>
    <p:sldLayoutId id="2147483862" r:id="rId3"/>
    <p:sldLayoutId id="2147483863" r:id="rId4"/>
    <p:sldLayoutId id="2147483864" r:id="rId5"/>
    <p:sldLayoutId id="2147483865" r:id="rId6"/>
    <p:sldLayoutId id="2147483866" r:id="rId7"/>
    <p:sldLayoutId id="2147483867" r:id="rId8"/>
    <p:sldLayoutId id="2147483868" r:id="rId9"/>
    <p:sldLayoutId id="2147483869" r:id="rId10"/>
    <p:sldLayoutId id="214748387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p:nvPr/>
        </p:nvSpPr>
        <p:spPr>
          <a:xfrm>
            <a:off x="15627" y="0"/>
            <a:ext cx="12160779" cy="6880859"/>
          </a:xfrm>
          <a:custGeom>
            <a:avLst/>
            <a:gdLst/>
            <a:ahLst/>
            <a:cxnLst/>
            <a:rect l="l" t="t" r="r" b="b"/>
            <a:pathLst>
              <a:path w="12160778" h="6857999" extrusionOk="0">
                <a:moveTo>
                  <a:pt x="11861789" y="0"/>
                </a:moveTo>
                <a:lnTo>
                  <a:pt x="11861789" y="8784"/>
                </a:lnTo>
                <a:lnTo>
                  <a:pt x="11527122" y="8784"/>
                </a:lnTo>
                <a:lnTo>
                  <a:pt x="11527122" y="0"/>
                </a:lnTo>
                <a:lnTo>
                  <a:pt x="11510898" y="0"/>
                </a:lnTo>
                <a:lnTo>
                  <a:pt x="11510898" y="8784"/>
                </a:lnTo>
                <a:lnTo>
                  <a:pt x="11176243" y="8784"/>
                </a:lnTo>
                <a:lnTo>
                  <a:pt x="11176243" y="0"/>
                </a:lnTo>
                <a:lnTo>
                  <a:pt x="11160029" y="0"/>
                </a:lnTo>
                <a:lnTo>
                  <a:pt x="11160029" y="8784"/>
                </a:lnTo>
                <a:lnTo>
                  <a:pt x="10825363" y="8784"/>
                </a:lnTo>
                <a:lnTo>
                  <a:pt x="10825363" y="0"/>
                </a:lnTo>
                <a:lnTo>
                  <a:pt x="10809160" y="0"/>
                </a:lnTo>
                <a:lnTo>
                  <a:pt x="10809160" y="8784"/>
                </a:lnTo>
                <a:lnTo>
                  <a:pt x="10474483" y="8784"/>
                </a:lnTo>
                <a:lnTo>
                  <a:pt x="10474483" y="0"/>
                </a:lnTo>
                <a:lnTo>
                  <a:pt x="10458269" y="0"/>
                </a:lnTo>
                <a:lnTo>
                  <a:pt x="10458269" y="8784"/>
                </a:lnTo>
                <a:lnTo>
                  <a:pt x="10123603" y="8784"/>
                </a:lnTo>
                <a:lnTo>
                  <a:pt x="10123603" y="0"/>
                </a:lnTo>
                <a:lnTo>
                  <a:pt x="10107390" y="0"/>
                </a:lnTo>
                <a:lnTo>
                  <a:pt x="10107390" y="8784"/>
                </a:lnTo>
                <a:lnTo>
                  <a:pt x="9772734" y="8784"/>
                </a:lnTo>
                <a:lnTo>
                  <a:pt x="9772734" y="0"/>
                </a:lnTo>
                <a:lnTo>
                  <a:pt x="9756520" y="0"/>
                </a:lnTo>
                <a:lnTo>
                  <a:pt x="9756520" y="8784"/>
                </a:lnTo>
                <a:lnTo>
                  <a:pt x="9421844" y="8784"/>
                </a:lnTo>
                <a:lnTo>
                  <a:pt x="9421844" y="0"/>
                </a:lnTo>
                <a:lnTo>
                  <a:pt x="9405630" y="0"/>
                </a:lnTo>
                <a:lnTo>
                  <a:pt x="9405630" y="8784"/>
                </a:lnTo>
                <a:lnTo>
                  <a:pt x="9070974" y="8784"/>
                </a:lnTo>
                <a:lnTo>
                  <a:pt x="9070974" y="0"/>
                </a:lnTo>
                <a:lnTo>
                  <a:pt x="9054761" y="0"/>
                </a:lnTo>
                <a:lnTo>
                  <a:pt x="9054761" y="8784"/>
                </a:lnTo>
                <a:lnTo>
                  <a:pt x="8720094" y="8784"/>
                </a:lnTo>
                <a:lnTo>
                  <a:pt x="8720094" y="0"/>
                </a:lnTo>
                <a:lnTo>
                  <a:pt x="8703881" y="0"/>
                </a:lnTo>
                <a:lnTo>
                  <a:pt x="8703881" y="8784"/>
                </a:lnTo>
                <a:lnTo>
                  <a:pt x="8369204" y="8784"/>
                </a:lnTo>
                <a:lnTo>
                  <a:pt x="8369204" y="0"/>
                </a:lnTo>
                <a:lnTo>
                  <a:pt x="8352990" y="0"/>
                </a:lnTo>
                <a:lnTo>
                  <a:pt x="8352990" y="8784"/>
                </a:lnTo>
                <a:lnTo>
                  <a:pt x="8018335" y="8784"/>
                </a:lnTo>
                <a:lnTo>
                  <a:pt x="8018335" y="0"/>
                </a:lnTo>
                <a:lnTo>
                  <a:pt x="8002121" y="0"/>
                </a:lnTo>
                <a:lnTo>
                  <a:pt x="8002121" y="8784"/>
                </a:lnTo>
                <a:lnTo>
                  <a:pt x="7667444" y="8784"/>
                </a:lnTo>
                <a:lnTo>
                  <a:pt x="7667444" y="0"/>
                </a:lnTo>
                <a:lnTo>
                  <a:pt x="7651231" y="0"/>
                </a:lnTo>
                <a:lnTo>
                  <a:pt x="7651231" y="8784"/>
                </a:lnTo>
                <a:lnTo>
                  <a:pt x="7316575" y="8784"/>
                </a:lnTo>
                <a:lnTo>
                  <a:pt x="7316575" y="0"/>
                </a:lnTo>
                <a:lnTo>
                  <a:pt x="7300361" y="0"/>
                </a:lnTo>
                <a:lnTo>
                  <a:pt x="7300361" y="8784"/>
                </a:lnTo>
                <a:lnTo>
                  <a:pt x="6965695" y="8784"/>
                </a:lnTo>
                <a:lnTo>
                  <a:pt x="6965695" y="0"/>
                </a:lnTo>
                <a:lnTo>
                  <a:pt x="6949482" y="0"/>
                </a:lnTo>
                <a:lnTo>
                  <a:pt x="6949482" y="8784"/>
                </a:lnTo>
                <a:lnTo>
                  <a:pt x="6614805" y="8784"/>
                </a:lnTo>
                <a:lnTo>
                  <a:pt x="6614805" y="0"/>
                </a:lnTo>
                <a:lnTo>
                  <a:pt x="6598602" y="0"/>
                </a:lnTo>
                <a:lnTo>
                  <a:pt x="6598602" y="8784"/>
                </a:lnTo>
                <a:lnTo>
                  <a:pt x="6263936" y="8784"/>
                </a:lnTo>
                <a:lnTo>
                  <a:pt x="6263936" y="0"/>
                </a:lnTo>
                <a:lnTo>
                  <a:pt x="6247722" y="0"/>
                </a:lnTo>
                <a:lnTo>
                  <a:pt x="6247722" y="8784"/>
                </a:lnTo>
                <a:lnTo>
                  <a:pt x="5913056" y="8784"/>
                </a:lnTo>
                <a:lnTo>
                  <a:pt x="5913056" y="0"/>
                </a:lnTo>
                <a:lnTo>
                  <a:pt x="5896842" y="0"/>
                </a:lnTo>
                <a:lnTo>
                  <a:pt x="5896842" y="8784"/>
                </a:lnTo>
                <a:lnTo>
                  <a:pt x="5562176" y="8784"/>
                </a:lnTo>
                <a:lnTo>
                  <a:pt x="5562176" y="0"/>
                </a:lnTo>
                <a:lnTo>
                  <a:pt x="5545973" y="0"/>
                </a:lnTo>
                <a:lnTo>
                  <a:pt x="5545973" y="8784"/>
                </a:lnTo>
                <a:lnTo>
                  <a:pt x="5211307" y="8784"/>
                </a:lnTo>
                <a:lnTo>
                  <a:pt x="5211307" y="0"/>
                </a:lnTo>
                <a:lnTo>
                  <a:pt x="5195083" y="0"/>
                </a:lnTo>
                <a:lnTo>
                  <a:pt x="5195083" y="8784"/>
                </a:lnTo>
                <a:lnTo>
                  <a:pt x="4860416" y="8784"/>
                </a:lnTo>
                <a:lnTo>
                  <a:pt x="4860416" y="0"/>
                </a:lnTo>
                <a:lnTo>
                  <a:pt x="4844203" y="0"/>
                </a:lnTo>
                <a:lnTo>
                  <a:pt x="4844203" y="8784"/>
                </a:lnTo>
                <a:lnTo>
                  <a:pt x="4509547" y="8784"/>
                </a:lnTo>
                <a:lnTo>
                  <a:pt x="4509547" y="0"/>
                </a:lnTo>
                <a:lnTo>
                  <a:pt x="4493333" y="0"/>
                </a:lnTo>
                <a:lnTo>
                  <a:pt x="4493333" y="8784"/>
                </a:lnTo>
                <a:lnTo>
                  <a:pt x="4158667" y="8784"/>
                </a:lnTo>
                <a:lnTo>
                  <a:pt x="4158667" y="0"/>
                </a:lnTo>
                <a:lnTo>
                  <a:pt x="4142443" y="0"/>
                </a:lnTo>
                <a:lnTo>
                  <a:pt x="4142443" y="8784"/>
                </a:lnTo>
                <a:lnTo>
                  <a:pt x="3807777" y="8784"/>
                </a:lnTo>
                <a:lnTo>
                  <a:pt x="3807777" y="0"/>
                </a:lnTo>
                <a:lnTo>
                  <a:pt x="3791574" y="0"/>
                </a:lnTo>
                <a:lnTo>
                  <a:pt x="3791574" y="8784"/>
                </a:lnTo>
                <a:lnTo>
                  <a:pt x="3456908" y="8784"/>
                </a:lnTo>
                <a:lnTo>
                  <a:pt x="3456908" y="0"/>
                </a:lnTo>
                <a:lnTo>
                  <a:pt x="3440683" y="0"/>
                </a:lnTo>
                <a:lnTo>
                  <a:pt x="3440683" y="8784"/>
                </a:lnTo>
                <a:lnTo>
                  <a:pt x="3106028" y="8784"/>
                </a:lnTo>
                <a:lnTo>
                  <a:pt x="3106028" y="0"/>
                </a:lnTo>
                <a:lnTo>
                  <a:pt x="3089814" y="0"/>
                </a:lnTo>
                <a:lnTo>
                  <a:pt x="3089814" y="8784"/>
                </a:lnTo>
                <a:lnTo>
                  <a:pt x="2755148" y="8784"/>
                </a:lnTo>
                <a:lnTo>
                  <a:pt x="2755148" y="0"/>
                </a:lnTo>
                <a:lnTo>
                  <a:pt x="2738934" y="0"/>
                </a:lnTo>
                <a:lnTo>
                  <a:pt x="2738934" y="8784"/>
                </a:lnTo>
                <a:lnTo>
                  <a:pt x="2404268" y="8784"/>
                </a:lnTo>
                <a:lnTo>
                  <a:pt x="2404268" y="0"/>
                </a:lnTo>
                <a:lnTo>
                  <a:pt x="2388055" y="0"/>
                </a:lnTo>
                <a:lnTo>
                  <a:pt x="2388055" y="8784"/>
                </a:lnTo>
                <a:lnTo>
                  <a:pt x="2053388" y="8784"/>
                </a:lnTo>
                <a:lnTo>
                  <a:pt x="2053388" y="0"/>
                </a:lnTo>
                <a:lnTo>
                  <a:pt x="2037175" y="0"/>
                </a:lnTo>
                <a:lnTo>
                  <a:pt x="2037175" y="8784"/>
                </a:lnTo>
                <a:lnTo>
                  <a:pt x="1702509" y="8784"/>
                </a:lnTo>
                <a:lnTo>
                  <a:pt x="1702509" y="0"/>
                </a:lnTo>
                <a:lnTo>
                  <a:pt x="1686295" y="0"/>
                </a:lnTo>
                <a:lnTo>
                  <a:pt x="1686295" y="8784"/>
                </a:lnTo>
                <a:lnTo>
                  <a:pt x="1351629" y="8784"/>
                </a:lnTo>
                <a:lnTo>
                  <a:pt x="1351629" y="0"/>
                </a:lnTo>
                <a:lnTo>
                  <a:pt x="1335415" y="0"/>
                </a:lnTo>
                <a:lnTo>
                  <a:pt x="1335415" y="8784"/>
                </a:lnTo>
                <a:lnTo>
                  <a:pt x="1000749" y="8784"/>
                </a:lnTo>
                <a:lnTo>
                  <a:pt x="1000749" y="0"/>
                </a:lnTo>
                <a:lnTo>
                  <a:pt x="984535" y="0"/>
                </a:lnTo>
                <a:lnTo>
                  <a:pt x="984535" y="8784"/>
                </a:lnTo>
                <a:lnTo>
                  <a:pt x="649880" y="8784"/>
                </a:lnTo>
                <a:lnTo>
                  <a:pt x="649880" y="0"/>
                </a:lnTo>
                <a:lnTo>
                  <a:pt x="633655" y="0"/>
                </a:lnTo>
                <a:lnTo>
                  <a:pt x="633655" y="8784"/>
                </a:lnTo>
                <a:lnTo>
                  <a:pt x="299000" y="8784"/>
                </a:lnTo>
                <a:lnTo>
                  <a:pt x="299000" y="0"/>
                </a:lnTo>
                <a:lnTo>
                  <a:pt x="282776" y="0"/>
                </a:lnTo>
                <a:lnTo>
                  <a:pt x="282776" y="8784"/>
                </a:lnTo>
                <a:lnTo>
                  <a:pt x="0" y="8784"/>
                </a:lnTo>
                <a:lnTo>
                  <a:pt x="0" y="22489"/>
                </a:lnTo>
                <a:lnTo>
                  <a:pt x="282776" y="22489"/>
                </a:lnTo>
                <a:lnTo>
                  <a:pt x="282776" y="305593"/>
                </a:lnTo>
                <a:lnTo>
                  <a:pt x="0" y="305593"/>
                </a:lnTo>
                <a:lnTo>
                  <a:pt x="0" y="319309"/>
                </a:lnTo>
                <a:lnTo>
                  <a:pt x="282776" y="319309"/>
                </a:lnTo>
                <a:lnTo>
                  <a:pt x="282776" y="602413"/>
                </a:lnTo>
                <a:lnTo>
                  <a:pt x="0" y="602413"/>
                </a:lnTo>
                <a:lnTo>
                  <a:pt x="0" y="616129"/>
                </a:lnTo>
                <a:lnTo>
                  <a:pt x="282776" y="616129"/>
                </a:lnTo>
                <a:lnTo>
                  <a:pt x="282776" y="899223"/>
                </a:lnTo>
                <a:lnTo>
                  <a:pt x="0" y="899223"/>
                </a:lnTo>
                <a:lnTo>
                  <a:pt x="0" y="912939"/>
                </a:lnTo>
                <a:lnTo>
                  <a:pt x="282776" y="912939"/>
                </a:lnTo>
                <a:lnTo>
                  <a:pt x="282776" y="1196033"/>
                </a:lnTo>
                <a:lnTo>
                  <a:pt x="0" y="1196033"/>
                </a:lnTo>
                <a:lnTo>
                  <a:pt x="0" y="1209749"/>
                </a:lnTo>
                <a:lnTo>
                  <a:pt x="282776" y="1209749"/>
                </a:lnTo>
                <a:lnTo>
                  <a:pt x="282776" y="1492853"/>
                </a:lnTo>
                <a:lnTo>
                  <a:pt x="0" y="1492853"/>
                </a:lnTo>
                <a:lnTo>
                  <a:pt x="0" y="1506569"/>
                </a:lnTo>
                <a:lnTo>
                  <a:pt x="282776" y="1506569"/>
                </a:lnTo>
                <a:lnTo>
                  <a:pt x="282776" y="1789662"/>
                </a:lnTo>
                <a:lnTo>
                  <a:pt x="0" y="1789662"/>
                </a:lnTo>
                <a:lnTo>
                  <a:pt x="0" y="1803378"/>
                </a:lnTo>
                <a:lnTo>
                  <a:pt x="282776" y="1803378"/>
                </a:lnTo>
                <a:lnTo>
                  <a:pt x="282776" y="2086472"/>
                </a:lnTo>
                <a:lnTo>
                  <a:pt x="0" y="2086472"/>
                </a:lnTo>
                <a:lnTo>
                  <a:pt x="0" y="2100188"/>
                </a:lnTo>
                <a:lnTo>
                  <a:pt x="282776" y="2100188"/>
                </a:lnTo>
                <a:lnTo>
                  <a:pt x="282776" y="2383292"/>
                </a:lnTo>
                <a:lnTo>
                  <a:pt x="0" y="2383292"/>
                </a:lnTo>
                <a:lnTo>
                  <a:pt x="0" y="2397008"/>
                </a:lnTo>
                <a:lnTo>
                  <a:pt x="282776" y="2397008"/>
                </a:lnTo>
                <a:lnTo>
                  <a:pt x="282776" y="2680112"/>
                </a:lnTo>
                <a:lnTo>
                  <a:pt x="0" y="2680112"/>
                </a:lnTo>
                <a:lnTo>
                  <a:pt x="0" y="2693828"/>
                </a:lnTo>
                <a:lnTo>
                  <a:pt x="282776" y="2693828"/>
                </a:lnTo>
                <a:lnTo>
                  <a:pt x="282776" y="2976922"/>
                </a:lnTo>
                <a:lnTo>
                  <a:pt x="0" y="2976922"/>
                </a:lnTo>
                <a:lnTo>
                  <a:pt x="0" y="2990638"/>
                </a:lnTo>
                <a:lnTo>
                  <a:pt x="282776" y="2990638"/>
                </a:lnTo>
                <a:lnTo>
                  <a:pt x="282776" y="3273742"/>
                </a:lnTo>
                <a:lnTo>
                  <a:pt x="0" y="3273742"/>
                </a:lnTo>
                <a:lnTo>
                  <a:pt x="0" y="3287447"/>
                </a:lnTo>
                <a:lnTo>
                  <a:pt x="282776" y="3287447"/>
                </a:lnTo>
                <a:lnTo>
                  <a:pt x="282776" y="3570541"/>
                </a:lnTo>
                <a:lnTo>
                  <a:pt x="0" y="3570541"/>
                </a:lnTo>
                <a:lnTo>
                  <a:pt x="0" y="3584257"/>
                </a:lnTo>
                <a:lnTo>
                  <a:pt x="282776" y="3584257"/>
                </a:lnTo>
                <a:lnTo>
                  <a:pt x="282776" y="3867361"/>
                </a:lnTo>
                <a:lnTo>
                  <a:pt x="0" y="3867361"/>
                </a:lnTo>
                <a:lnTo>
                  <a:pt x="0" y="3881088"/>
                </a:lnTo>
                <a:lnTo>
                  <a:pt x="282776" y="3881088"/>
                </a:lnTo>
                <a:lnTo>
                  <a:pt x="282776" y="4164171"/>
                </a:lnTo>
                <a:lnTo>
                  <a:pt x="0" y="4164171"/>
                </a:lnTo>
                <a:lnTo>
                  <a:pt x="0" y="4177897"/>
                </a:lnTo>
                <a:lnTo>
                  <a:pt x="282776" y="4177897"/>
                </a:lnTo>
                <a:lnTo>
                  <a:pt x="282776" y="4460991"/>
                </a:lnTo>
                <a:lnTo>
                  <a:pt x="0" y="4460991"/>
                </a:lnTo>
                <a:lnTo>
                  <a:pt x="0" y="4474707"/>
                </a:lnTo>
                <a:lnTo>
                  <a:pt x="282776" y="4474707"/>
                </a:lnTo>
                <a:lnTo>
                  <a:pt x="282776" y="4757811"/>
                </a:lnTo>
                <a:lnTo>
                  <a:pt x="0" y="4757811"/>
                </a:lnTo>
                <a:lnTo>
                  <a:pt x="0" y="4771527"/>
                </a:lnTo>
                <a:lnTo>
                  <a:pt x="282776" y="4771527"/>
                </a:lnTo>
                <a:lnTo>
                  <a:pt x="282776" y="5054610"/>
                </a:lnTo>
                <a:lnTo>
                  <a:pt x="0" y="5054610"/>
                </a:lnTo>
                <a:lnTo>
                  <a:pt x="0" y="5068337"/>
                </a:lnTo>
                <a:lnTo>
                  <a:pt x="282776" y="5068337"/>
                </a:lnTo>
                <a:lnTo>
                  <a:pt x="282776" y="5351441"/>
                </a:lnTo>
                <a:lnTo>
                  <a:pt x="0" y="5351441"/>
                </a:lnTo>
                <a:lnTo>
                  <a:pt x="0" y="5365157"/>
                </a:lnTo>
                <a:lnTo>
                  <a:pt x="282776" y="5365157"/>
                </a:lnTo>
                <a:lnTo>
                  <a:pt x="282776" y="5648250"/>
                </a:lnTo>
                <a:lnTo>
                  <a:pt x="0" y="5648250"/>
                </a:lnTo>
                <a:lnTo>
                  <a:pt x="0" y="5661966"/>
                </a:lnTo>
                <a:lnTo>
                  <a:pt x="282776" y="5661966"/>
                </a:lnTo>
                <a:lnTo>
                  <a:pt x="282776" y="5945060"/>
                </a:lnTo>
                <a:lnTo>
                  <a:pt x="0" y="5945060"/>
                </a:lnTo>
                <a:lnTo>
                  <a:pt x="0" y="5958776"/>
                </a:lnTo>
                <a:lnTo>
                  <a:pt x="282776" y="5958776"/>
                </a:lnTo>
                <a:lnTo>
                  <a:pt x="282776" y="6241880"/>
                </a:lnTo>
                <a:lnTo>
                  <a:pt x="0" y="6241880"/>
                </a:lnTo>
                <a:lnTo>
                  <a:pt x="0" y="6255596"/>
                </a:lnTo>
                <a:lnTo>
                  <a:pt x="282776" y="6255596"/>
                </a:lnTo>
                <a:lnTo>
                  <a:pt x="282776" y="6538690"/>
                </a:lnTo>
                <a:lnTo>
                  <a:pt x="0" y="6538690"/>
                </a:lnTo>
                <a:lnTo>
                  <a:pt x="0" y="6552406"/>
                </a:lnTo>
                <a:lnTo>
                  <a:pt x="282776" y="6552406"/>
                </a:lnTo>
                <a:lnTo>
                  <a:pt x="282776" y="6835499"/>
                </a:lnTo>
                <a:lnTo>
                  <a:pt x="0" y="6835499"/>
                </a:lnTo>
                <a:lnTo>
                  <a:pt x="0" y="6849215"/>
                </a:lnTo>
                <a:lnTo>
                  <a:pt x="282776" y="6849215"/>
                </a:lnTo>
                <a:lnTo>
                  <a:pt x="282776" y="6857999"/>
                </a:lnTo>
                <a:lnTo>
                  <a:pt x="299000" y="6857999"/>
                </a:lnTo>
                <a:lnTo>
                  <a:pt x="299000" y="6849215"/>
                </a:lnTo>
                <a:lnTo>
                  <a:pt x="633655" y="6849215"/>
                </a:lnTo>
                <a:lnTo>
                  <a:pt x="633655" y="6857999"/>
                </a:lnTo>
                <a:lnTo>
                  <a:pt x="649880" y="6857999"/>
                </a:lnTo>
                <a:lnTo>
                  <a:pt x="649880" y="6849215"/>
                </a:lnTo>
                <a:lnTo>
                  <a:pt x="984535" y="6849215"/>
                </a:lnTo>
                <a:lnTo>
                  <a:pt x="984535" y="6857999"/>
                </a:lnTo>
                <a:lnTo>
                  <a:pt x="1000749" y="6857999"/>
                </a:lnTo>
                <a:lnTo>
                  <a:pt x="1000749" y="6849215"/>
                </a:lnTo>
                <a:lnTo>
                  <a:pt x="1335415" y="6849215"/>
                </a:lnTo>
                <a:lnTo>
                  <a:pt x="1335415" y="6857999"/>
                </a:lnTo>
                <a:lnTo>
                  <a:pt x="1351629" y="6857999"/>
                </a:lnTo>
                <a:lnTo>
                  <a:pt x="1351629" y="6849215"/>
                </a:lnTo>
                <a:lnTo>
                  <a:pt x="1686295" y="6849215"/>
                </a:lnTo>
                <a:lnTo>
                  <a:pt x="1686295" y="6857999"/>
                </a:lnTo>
                <a:lnTo>
                  <a:pt x="1702509" y="6857999"/>
                </a:lnTo>
                <a:lnTo>
                  <a:pt x="1702509" y="6849215"/>
                </a:lnTo>
                <a:lnTo>
                  <a:pt x="2037175" y="6849215"/>
                </a:lnTo>
                <a:lnTo>
                  <a:pt x="2037175" y="6857999"/>
                </a:lnTo>
                <a:lnTo>
                  <a:pt x="2053388" y="6857999"/>
                </a:lnTo>
                <a:lnTo>
                  <a:pt x="2053388" y="6849215"/>
                </a:lnTo>
                <a:lnTo>
                  <a:pt x="2388055" y="6849215"/>
                </a:lnTo>
                <a:lnTo>
                  <a:pt x="2388055" y="6857999"/>
                </a:lnTo>
                <a:lnTo>
                  <a:pt x="2404268" y="6857999"/>
                </a:lnTo>
                <a:lnTo>
                  <a:pt x="2404268" y="6849215"/>
                </a:lnTo>
                <a:lnTo>
                  <a:pt x="2738934" y="6849215"/>
                </a:lnTo>
                <a:lnTo>
                  <a:pt x="2738934" y="6857999"/>
                </a:lnTo>
                <a:lnTo>
                  <a:pt x="2755148" y="6857999"/>
                </a:lnTo>
                <a:lnTo>
                  <a:pt x="2755148" y="6849215"/>
                </a:lnTo>
                <a:lnTo>
                  <a:pt x="3089814" y="6849215"/>
                </a:lnTo>
                <a:lnTo>
                  <a:pt x="3089814" y="6857999"/>
                </a:lnTo>
                <a:lnTo>
                  <a:pt x="3106028" y="6857999"/>
                </a:lnTo>
                <a:lnTo>
                  <a:pt x="3106028" y="6849215"/>
                </a:lnTo>
                <a:lnTo>
                  <a:pt x="3440683" y="6849215"/>
                </a:lnTo>
                <a:lnTo>
                  <a:pt x="3440683" y="6857999"/>
                </a:lnTo>
                <a:lnTo>
                  <a:pt x="3456908" y="6857999"/>
                </a:lnTo>
                <a:lnTo>
                  <a:pt x="3456908" y="6849215"/>
                </a:lnTo>
                <a:lnTo>
                  <a:pt x="3791574" y="6849215"/>
                </a:lnTo>
                <a:lnTo>
                  <a:pt x="3791574" y="6857999"/>
                </a:lnTo>
                <a:lnTo>
                  <a:pt x="3807777" y="6857999"/>
                </a:lnTo>
                <a:lnTo>
                  <a:pt x="3807777" y="6849215"/>
                </a:lnTo>
                <a:lnTo>
                  <a:pt x="4142443" y="6849215"/>
                </a:lnTo>
                <a:lnTo>
                  <a:pt x="4142443" y="6857999"/>
                </a:lnTo>
                <a:lnTo>
                  <a:pt x="4158667" y="6857999"/>
                </a:lnTo>
                <a:lnTo>
                  <a:pt x="4158667" y="6849215"/>
                </a:lnTo>
                <a:lnTo>
                  <a:pt x="4493333" y="6849215"/>
                </a:lnTo>
                <a:lnTo>
                  <a:pt x="4493333" y="6857999"/>
                </a:lnTo>
                <a:lnTo>
                  <a:pt x="4509547" y="6857999"/>
                </a:lnTo>
                <a:lnTo>
                  <a:pt x="4509547" y="6849215"/>
                </a:lnTo>
                <a:lnTo>
                  <a:pt x="4844203" y="6849215"/>
                </a:lnTo>
                <a:lnTo>
                  <a:pt x="4844203" y="6857999"/>
                </a:lnTo>
                <a:lnTo>
                  <a:pt x="4860416" y="6857999"/>
                </a:lnTo>
                <a:lnTo>
                  <a:pt x="4860416" y="6849215"/>
                </a:lnTo>
                <a:lnTo>
                  <a:pt x="5195083" y="6849215"/>
                </a:lnTo>
                <a:lnTo>
                  <a:pt x="5195083" y="6857999"/>
                </a:lnTo>
                <a:lnTo>
                  <a:pt x="5211307" y="6857999"/>
                </a:lnTo>
                <a:lnTo>
                  <a:pt x="5211307" y="6849215"/>
                </a:lnTo>
                <a:lnTo>
                  <a:pt x="5545973" y="6849215"/>
                </a:lnTo>
                <a:lnTo>
                  <a:pt x="5545973" y="6857999"/>
                </a:lnTo>
                <a:lnTo>
                  <a:pt x="5562176" y="6857999"/>
                </a:lnTo>
                <a:lnTo>
                  <a:pt x="5562176" y="6849215"/>
                </a:lnTo>
                <a:lnTo>
                  <a:pt x="5896842" y="6849215"/>
                </a:lnTo>
                <a:lnTo>
                  <a:pt x="5896842" y="6857999"/>
                </a:lnTo>
                <a:lnTo>
                  <a:pt x="5913056" y="6857999"/>
                </a:lnTo>
                <a:lnTo>
                  <a:pt x="5913056" y="6849215"/>
                </a:lnTo>
                <a:lnTo>
                  <a:pt x="6247722" y="6849215"/>
                </a:lnTo>
                <a:lnTo>
                  <a:pt x="6247722" y="6857999"/>
                </a:lnTo>
                <a:lnTo>
                  <a:pt x="6263936" y="6857999"/>
                </a:lnTo>
                <a:lnTo>
                  <a:pt x="6263936" y="6849215"/>
                </a:lnTo>
                <a:lnTo>
                  <a:pt x="6598602" y="6849215"/>
                </a:lnTo>
                <a:lnTo>
                  <a:pt x="6598602" y="6857999"/>
                </a:lnTo>
                <a:lnTo>
                  <a:pt x="6614805" y="6857999"/>
                </a:lnTo>
                <a:lnTo>
                  <a:pt x="6614805" y="6849215"/>
                </a:lnTo>
                <a:lnTo>
                  <a:pt x="6949482" y="6849215"/>
                </a:lnTo>
                <a:lnTo>
                  <a:pt x="6949482" y="6857999"/>
                </a:lnTo>
                <a:lnTo>
                  <a:pt x="6965695" y="6857999"/>
                </a:lnTo>
                <a:lnTo>
                  <a:pt x="6965695" y="6849215"/>
                </a:lnTo>
                <a:lnTo>
                  <a:pt x="7300361" y="6849215"/>
                </a:lnTo>
                <a:lnTo>
                  <a:pt x="7300361" y="6857999"/>
                </a:lnTo>
                <a:lnTo>
                  <a:pt x="7316575" y="6857999"/>
                </a:lnTo>
                <a:lnTo>
                  <a:pt x="7316575" y="6849215"/>
                </a:lnTo>
                <a:lnTo>
                  <a:pt x="7651231" y="6849215"/>
                </a:lnTo>
                <a:lnTo>
                  <a:pt x="7651231" y="6857999"/>
                </a:lnTo>
                <a:lnTo>
                  <a:pt x="7667444" y="6857999"/>
                </a:lnTo>
                <a:lnTo>
                  <a:pt x="7667444" y="6849215"/>
                </a:lnTo>
                <a:lnTo>
                  <a:pt x="8002121" y="6849215"/>
                </a:lnTo>
                <a:lnTo>
                  <a:pt x="8002121" y="6857999"/>
                </a:lnTo>
                <a:lnTo>
                  <a:pt x="8018335" y="6857999"/>
                </a:lnTo>
                <a:lnTo>
                  <a:pt x="8018335" y="6849215"/>
                </a:lnTo>
                <a:lnTo>
                  <a:pt x="8352990" y="6849215"/>
                </a:lnTo>
                <a:lnTo>
                  <a:pt x="8352990" y="6857999"/>
                </a:lnTo>
                <a:lnTo>
                  <a:pt x="8369204" y="6857999"/>
                </a:lnTo>
                <a:lnTo>
                  <a:pt x="8369204" y="6849215"/>
                </a:lnTo>
                <a:lnTo>
                  <a:pt x="8703881" y="6849215"/>
                </a:lnTo>
                <a:lnTo>
                  <a:pt x="8703881" y="6857999"/>
                </a:lnTo>
                <a:lnTo>
                  <a:pt x="8720094" y="6857999"/>
                </a:lnTo>
                <a:lnTo>
                  <a:pt x="8720094" y="6849215"/>
                </a:lnTo>
                <a:lnTo>
                  <a:pt x="9054761" y="6849215"/>
                </a:lnTo>
                <a:lnTo>
                  <a:pt x="9054761" y="6857999"/>
                </a:lnTo>
                <a:lnTo>
                  <a:pt x="9070974" y="6857999"/>
                </a:lnTo>
                <a:lnTo>
                  <a:pt x="9070974" y="6849215"/>
                </a:lnTo>
                <a:lnTo>
                  <a:pt x="9405630" y="6849215"/>
                </a:lnTo>
                <a:lnTo>
                  <a:pt x="9405630" y="6857999"/>
                </a:lnTo>
                <a:lnTo>
                  <a:pt x="9421844" y="6857999"/>
                </a:lnTo>
                <a:lnTo>
                  <a:pt x="9421844" y="6849215"/>
                </a:lnTo>
                <a:lnTo>
                  <a:pt x="9756520" y="6849215"/>
                </a:lnTo>
                <a:lnTo>
                  <a:pt x="9756520" y="6857999"/>
                </a:lnTo>
                <a:lnTo>
                  <a:pt x="9772734" y="6857999"/>
                </a:lnTo>
                <a:lnTo>
                  <a:pt x="9772734" y="6849215"/>
                </a:lnTo>
                <a:lnTo>
                  <a:pt x="10107390" y="6849215"/>
                </a:lnTo>
                <a:lnTo>
                  <a:pt x="10107390" y="6857999"/>
                </a:lnTo>
                <a:lnTo>
                  <a:pt x="10123603" y="6857999"/>
                </a:lnTo>
                <a:lnTo>
                  <a:pt x="10123603" y="6849215"/>
                </a:lnTo>
                <a:lnTo>
                  <a:pt x="10458269" y="6849215"/>
                </a:lnTo>
                <a:lnTo>
                  <a:pt x="10458269" y="6857999"/>
                </a:lnTo>
                <a:lnTo>
                  <a:pt x="10474483" y="6857999"/>
                </a:lnTo>
                <a:lnTo>
                  <a:pt x="10474483" y="6849215"/>
                </a:lnTo>
                <a:lnTo>
                  <a:pt x="10809160" y="6849215"/>
                </a:lnTo>
                <a:lnTo>
                  <a:pt x="10809160" y="6857999"/>
                </a:lnTo>
                <a:lnTo>
                  <a:pt x="10825363" y="6857999"/>
                </a:lnTo>
                <a:lnTo>
                  <a:pt x="10825363" y="6849215"/>
                </a:lnTo>
                <a:lnTo>
                  <a:pt x="11160029" y="6849215"/>
                </a:lnTo>
                <a:lnTo>
                  <a:pt x="11160029" y="6857999"/>
                </a:lnTo>
                <a:lnTo>
                  <a:pt x="11176243" y="6857999"/>
                </a:lnTo>
                <a:lnTo>
                  <a:pt x="11176243" y="6849215"/>
                </a:lnTo>
                <a:lnTo>
                  <a:pt x="11510898" y="6849215"/>
                </a:lnTo>
                <a:lnTo>
                  <a:pt x="11510898" y="6857999"/>
                </a:lnTo>
                <a:lnTo>
                  <a:pt x="11527122" y="6857999"/>
                </a:lnTo>
                <a:lnTo>
                  <a:pt x="11527122" y="6849215"/>
                </a:lnTo>
                <a:lnTo>
                  <a:pt x="11861789" y="6849215"/>
                </a:lnTo>
                <a:lnTo>
                  <a:pt x="11861789" y="6857999"/>
                </a:lnTo>
                <a:lnTo>
                  <a:pt x="11878002" y="6857999"/>
                </a:lnTo>
                <a:lnTo>
                  <a:pt x="11878002" y="6849215"/>
                </a:lnTo>
                <a:lnTo>
                  <a:pt x="12160778" y="6849215"/>
                </a:lnTo>
                <a:lnTo>
                  <a:pt x="12160778" y="6835499"/>
                </a:lnTo>
                <a:lnTo>
                  <a:pt x="11878002" y="6835499"/>
                </a:lnTo>
                <a:lnTo>
                  <a:pt x="11878002" y="6552406"/>
                </a:lnTo>
                <a:lnTo>
                  <a:pt x="12160778" y="6552406"/>
                </a:lnTo>
                <a:lnTo>
                  <a:pt x="12160778" y="6538690"/>
                </a:lnTo>
                <a:lnTo>
                  <a:pt x="11878002" y="6538690"/>
                </a:lnTo>
                <a:lnTo>
                  <a:pt x="11878002" y="6255596"/>
                </a:lnTo>
                <a:lnTo>
                  <a:pt x="12160778" y="6255596"/>
                </a:lnTo>
                <a:lnTo>
                  <a:pt x="12160778" y="6241880"/>
                </a:lnTo>
                <a:lnTo>
                  <a:pt x="11878002" y="6241880"/>
                </a:lnTo>
                <a:lnTo>
                  <a:pt x="11878002" y="5958776"/>
                </a:lnTo>
                <a:lnTo>
                  <a:pt x="12160778" y="5958776"/>
                </a:lnTo>
                <a:lnTo>
                  <a:pt x="12160778" y="5945060"/>
                </a:lnTo>
                <a:lnTo>
                  <a:pt x="11878002" y="5945060"/>
                </a:lnTo>
                <a:lnTo>
                  <a:pt x="11878002" y="5661966"/>
                </a:lnTo>
                <a:lnTo>
                  <a:pt x="12160778" y="5661966"/>
                </a:lnTo>
                <a:lnTo>
                  <a:pt x="12160778" y="5648250"/>
                </a:lnTo>
                <a:lnTo>
                  <a:pt x="11878002" y="5648250"/>
                </a:lnTo>
                <a:lnTo>
                  <a:pt x="11878002" y="5365157"/>
                </a:lnTo>
                <a:lnTo>
                  <a:pt x="12160778" y="5365157"/>
                </a:lnTo>
                <a:lnTo>
                  <a:pt x="12160778" y="5351441"/>
                </a:lnTo>
                <a:lnTo>
                  <a:pt x="11878002" y="5351441"/>
                </a:lnTo>
                <a:lnTo>
                  <a:pt x="11878002" y="5068337"/>
                </a:lnTo>
                <a:lnTo>
                  <a:pt x="12160778" y="5068337"/>
                </a:lnTo>
                <a:lnTo>
                  <a:pt x="12160778" y="5054610"/>
                </a:lnTo>
                <a:lnTo>
                  <a:pt x="11878002" y="5054610"/>
                </a:lnTo>
                <a:lnTo>
                  <a:pt x="11878002" y="4771527"/>
                </a:lnTo>
                <a:lnTo>
                  <a:pt x="12160778" y="4771527"/>
                </a:lnTo>
                <a:lnTo>
                  <a:pt x="12160778" y="4757811"/>
                </a:lnTo>
                <a:lnTo>
                  <a:pt x="11878002" y="4757811"/>
                </a:lnTo>
                <a:lnTo>
                  <a:pt x="11878002" y="4474707"/>
                </a:lnTo>
                <a:lnTo>
                  <a:pt x="12160778" y="4474707"/>
                </a:lnTo>
                <a:lnTo>
                  <a:pt x="12160778" y="4460991"/>
                </a:lnTo>
                <a:lnTo>
                  <a:pt x="11878002" y="4460991"/>
                </a:lnTo>
                <a:lnTo>
                  <a:pt x="11878002" y="4177897"/>
                </a:lnTo>
                <a:lnTo>
                  <a:pt x="12160778" y="4177897"/>
                </a:lnTo>
                <a:lnTo>
                  <a:pt x="12160778" y="4164171"/>
                </a:lnTo>
                <a:lnTo>
                  <a:pt x="11878002" y="4164171"/>
                </a:lnTo>
                <a:lnTo>
                  <a:pt x="11878002" y="3881088"/>
                </a:lnTo>
                <a:lnTo>
                  <a:pt x="12160778" y="3881088"/>
                </a:lnTo>
                <a:lnTo>
                  <a:pt x="12160778" y="3867361"/>
                </a:lnTo>
                <a:lnTo>
                  <a:pt x="11878002" y="3867361"/>
                </a:lnTo>
                <a:lnTo>
                  <a:pt x="11878002" y="3584257"/>
                </a:lnTo>
                <a:lnTo>
                  <a:pt x="12160778" y="3584257"/>
                </a:lnTo>
                <a:lnTo>
                  <a:pt x="12160778" y="3570541"/>
                </a:lnTo>
                <a:lnTo>
                  <a:pt x="11878002" y="3570541"/>
                </a:lnTo>
                <a:lnTo>
                  <a:pt x="11878002" y="3287447"/>
                </a:lnTo>
                <a:lnTo>
                  <a:pt x="12160778" y="3287447"/>
                </a:lnTo>
                <a:lnTo>
                  <a:pt x="12160778" y="3273742"/>
                </a:lnTo>
                <a:lnTo>
                  <a:pt x="11878002" y="3273742"/>
                </a:lnTo>
                <a:lnTo>
                  <a:pt x="11878002" y="2990638"/>
                </a:lnTo>
                <a:lnTo>
                  <a:pt x="12160778" y="2990638"/>
                </a:lnTo>
                <a:lnTo>
                  <a:pt x="12160778" y="2976922"/>
                </a:lnTo>
                <a:lnTo>
                  <a:pt x="11878002" y="2976922"/>
                </a:lnTo>
                <a:lnTo>
                  <a:pt x="11878002" y="2693828"/>
                </a:lnTo>
                <a:lnTo>
                  <a:pt x="12160778" y="2693828"/>
                </a:lnTo>
                <a:lnTo>
                  <a:pt x="12160778" y="2680112"/>
                </a:lnTo>
                <a:lnTo>
                  <a:pt x="11878002" y="2680112"/>
                </a:lnTo>
                <a:lnTo>
                  <a:pt x="11878002" y="2397008"/>
                </a:lnTo>
                <a:lnTo>
                  <a:pt x="12160778" y="2397008"/>
                </a:lnTo>
                <a:lnTo>
                  <a:pt x="12160778" y="2383292"/>
                </a:lnTo>
                <a:lnTo>
                  <a:pt x="11878002" y="2383292"/>
                </a:lnTo>
                <a:lnTo>
                  <a:pt x="11878002" y="2100188"/>
                </a:lnTo>
                <a:lnTo>
                  <a:pt x="12160778" y="2100188"/>
                </a:lnTo>
                <a:lnTo>
                  <a:pt x="12160778" y="2086472"/>
                </a:lnTo>
                <a:lnTo>
                  <a:pt x="11878002" y="2086472"/>
                </a:lnTo>
                <a:lnTo>
                  <a:pt x="11878002" y="1803378"/>
                </a:lnTo>
                <a:lnTo>
                  <a:pt x="12160778" y="1803378"/>
                </a:lnTo>
                <a:lnTo>
                  <a:pt x="12160778" y="1789662"/>
                </a:lnTo>
                <a:lnTo>
                  <a:pt x="11878002" y="1789662"/>
                </a:lnTo>
                <a:lnTo>
                  <a:pt x="11878002" y="1506569"/>
                </a:lnTo>
                <a:lnTo>
                  <a:pt x="12160778" y="1506569"/>
                </a:lnTo>
                <a:lnTo>
                  <a:pt x="12160778" y="1492853"/>
                </a:lnTo>
                <a:lnTo>
                  <a:pt x="11878002" y="1492853"/>
                </a:lnTo>
                <a:lnTo>
                  <a:pt x="11878002" y="1209749"/>
                </a:lnTo>
                <a:lnTo>
                  <a:pt x="12160778" y="1209749"/>
                </a:lnTo>
                <a:lnTo>
                  <a:pt x="12160778" y="1196033"/>
                </a:lnTo>
                <a:lnTo>
                  <a:pt x="11878002" y="1196033"/>
                </a:lnTo>
                <a:lnTo>
                  <a:pt x="11878002" y="912939"/>
                </a:lnTo>
                <a:lnTo>
                  <a:pt x="12160778" y="912939"/>
                </a:lnTo>
                <a:lnTo>
                  <a:pt x="12160778" y="899223"/>
                </a:lnTo>
                <a:lnTo>
                  <a:pt x="11878002" y="899223"/>
                </a:lnTo>
                <a:lnTo>
                  <a:pt x="11878002" y="616129"/>
                </a:lnTo>
                <a:lnTo>
                  <a:pt x="12160778" y="616129"/>
                </a:lnTo>
                <a:lnTo>
                  <a:pt x="12160778" y="602413"/>
                </a:lnTo>
                <a:lnTo>
                  <a:pt x="11878002" y="602413"/>
                </a:lnTo>
                <a:lnTo>
                  <a:pt x="11878002" y="319309"/>
                </a:lnTo>
                <a:lnTo>
                  <a:pt x="12160778" y="319309"/>
                </a:lnTo>
                <a:lnTo>
                  <a:pt x="12160778" y="305593"/>
                </a:lnTo>
                <a:lnTo>
                  <a:pt x="11878002" y="305593"/>
                </a:lnTo>
                <a:lnTo>
                  <a:pt x="11878002" y="22489"/>
                </a:lnTo>
                <a:lnTo>
                  <a:pt x="12160778" y="22489"/>
                </a:lnTo>
                <a:lnTo>
                  <a:pt x="12160778" y="8784"/>
                </a:lnTo>
                <a:lnTo>
                  <a:pt x="11878002" y="8784"/>
                </a:lnTo>
                <a:lnTo>
                  <a:pt x="11878002" y="0"/>
                </a:lnTo>
                <a:close/>
                <a:moveTo>
                  <a:pt x="11527112" y="602413"/>
                </a:moveTo>
                <a:lnTo>
                  <a:pt x="11527112" y="319309"/>
                </a:lnTo>
                <a:lnTo>
                  <a:pt x="11861789" y="319309"/>
                </a:lnTo>
                <a:lnTo>
                  <a:pt x="11861789" y="602413"/>
                </a:lnTo>
                <a:close/>
                <a:moveTo>
                  <a:pt x="11527112" y="899223"/>
                </a:moveTo>
                <a:lnTo>
                  <a:pt x="11527112" y="616129"/>
                </a:lnTo>
                <a:lnTo>
                  <a:pt x="11861789" y="616129"/>
                </a:lnTo>
                <a:lnTo>
                  <a:pt x="11861789" y="899223"/>
                </a:lnTo>
                <a:close/>
                <a:moveTo>
                  <a:pt x="11527112" y="1196033"/>
                </a:moveTo>
                <a:lnTo>
                  <a:pt x="11527112" y="912928"/>
                </a:lnTo>
                <a:lnTo>
                  <a:pt x="11861789" y="912928"/>
                </a:lnTo>
                <a:lnTo>
                  <a:pt x="11861789" y="1196033"/>
                </a:lnTo>
                <a:close/>
                <a:moveTo>
                  <a:pt x="11527112" y="1492853"/>
                </a:moveTo>
                <a:lnTo>
                  <a:pt x="11527112" y="1209749"/>
                </a:lnTo>
                <a:lnTo>
                  <a:pt x="11861789" y="1209749"/>
                </a:lnTo>
                <a:lnTo>
                  <a:pt x="11861789" y="1492853"/>
                </a:lnTo>
                <a:close/>
                <a:moveTo>
                  <a:pt x="11527112" y="1789662"/>
                </a:moveTo>
                <a:lnTo>
                  <a:pt x="11527112" y="1506569"/>
                </a:lnTo>
                <a:lnTo>
                  <a:pt x="11861789" y="1506569"/>
                </a:lnTo>
                <a:lnTo>
                  <a:pt x="11861789" y="1789662"/>
                </a:lnTo>
                <a:close/>
                <a:moveTo>
                  <a:pt x="11527112" y="2086472"/>
                </a:moveTo>
                <a:lnTo>
                  <a:pt x="11527112" y="1803368"/>
                </a:lnTo>
                <a:lnTo>
                  <a:pt x="11861789" y="1803368"/>
                </a:lnTo>
                <a:lnTo>
                  <a:pt x="11861789" y="2086472"/>
                </a:lnTo>
                <a:close/>
                <a:moveTo>
                  <a:pt x="11527112" y="2383292"/>
                </a:moveTo>
                <a:lnTo>
                  <a:pt x="11527112" y="2100188"/>
                </a:lnTo>
                <a:lnTo>
                  <a:pt x="11861789" y="2100188"/>
                </a:lnTo>
                <a:lnTo>
                  <a:pt x="11861789" y="2383292"/>
                </a:lnTo>
                <a:close/>
                <a:moveTo>
                  <a:pt x="11527112" y="2680112"/>
                </a:moveTo>
                <a:lnTo>
                  <a:pt x="11527112" y="2397008"/>
                </a:lnTo>
                <a:lnTo>
                  <a:pt x="11861789" y="2397008"/>
                </a:lnTo>
                <a:lnTo>
                  <a:pt x="11861789" y="2680112"/>
                </a:lnTo>
                <a:close/>
                <a:moveTo>
                  <a:pt x="11527112" y="2976922"/>
                </a:moveTo>
                <a:lnTo>
                  <a:pt x="11527112" y="2693828"/>
                </a:lnTo>
                <a:lnTo>
                  <a:pt x="11861789" y="2693828"/>
                </a:lnTo>
                <a:lnTo>
                  <a:pt x="11861789" y="2976922"/>
                </a:lnTo>
                <a:close/>
                <a:moveTo>
                  <a:pt x="11527112" y="3273742"/>
                </a:moveTo>
                <a:lnTo>
                  <a:pt x="11527112" y="2990638"/>
                </a:lnTo>
                <a:lnTo>
                  <a:pt x="11861789" y="2990638"/>
                </a:lnTo>
                <a:lnTo>
                  <a:pt x="11861789" y="3273742"/>
                </a:lnTo>
                <a:close/>
                <a:moveTo>
                  <a:pt x="11527112" y="3570541"/>
                </a:moveTo>
                <a:lnTo>
                  <a:pt x="11527112" y="3287447"/>
                </a:lnTo>
                <a:lnTo>
                  <a:pt x="11861789" y="3287447"/>
                </a:lnTo>
                <a:lnTo>
                  <a:pt x="11861789" y="3570541"/>
                </a:lnTo>
                <a:close/>
                <a:moveTo>
                  <a:pt x="11527112" y="3867361"/>
                </a:moveTo>
                <a:lnTo>
                  <a:pt x="11527112" y="3584257"/>
                </a:lnTo>
                <a:lnTo>
                  <a:pt x="11861789" y="3584257"/>
                </a:lnTo>
                <a:lnTo>
                  <a:pt x="11861789" y="3867361"/>
                </a:lnTo>
                <a:close/>
                <a:moveTo>
                  <a:pt x="11527112" y="4164171"/>
                </a:moveTo>
                <a:lnTo>
                  <a:pt x="11527112" y="3881077"/>
                </a:lnTo>
                <a:lnTo>
                  <a:pt x="11861789" y="3881077"/>
                </a:lnTo>
                <a:lnTo>
                  <a:pt x="11861789" y="4164171"/>
                </a:lnTo>
                <a:close/>
                <a:moveTo>
                  <a:pt x="11527112" y="4460991"/>
                </a:moveTo>
                <a:lnTo>
                  <a:pt x="11527112" y="4177897"/>
                </a:lnTo>
                <a:lnTo>
                  <a:pt x="11861789" y="4177897"/>
                </a:lnTo>
                <a:lnTo>
                  <a:pt x="11861789" y="4460991"/>
                </a:lnTo>
                <a:close/>
                <a:moveTo>
                  <a:pt x="11527112" y="4757811"/>
                </a:moveTo>
                <a:lnTo>
                  <a:pt x="11527112" y="4474707"/>
                </a:lnTo>
                <a:lnTo>
                  <a:pt x="11861789" y="4474707"/>
                </a:lnTo>
                <a:lnTo>
                  <a:pt x="11861789" y="4757811"/>
                </a:lnTo>
                <a:close/>
                <a:moveTo>
                  <a:pt x="11527112" y="5054610"/>
                </a:moveTo>
                <a:lnTo>
                  <a:pt x="11527112" y="4771516"/>
                </a:lnTo>
                <a:lnTo>
                  <a:pt x="11861789" y="4771516"/>
                </a:lnTo>
                <a:lnTo>
                  <a:pt x="11861789" y="5054610"/>
                </a:lnTo>
                <a:close/>
                <a:moveTo>
                  <a:pt x="11527112" y="5351441"/>
                </a:moveTo>
                <a:lnTo>
                  <a:pt x="11527112" y="5068337"/>
                </a:lnTo>
                <a:lnTo>
                  <a:pt x="11861789" y="5068337"/>
                </a:lnTo>
                <a:lnTo>
                  <a:pt x="11861789" y="5351441"/>
                </a:lnTo>
                <a:close/>
                <a:moveTo>
                  <a:pt x="11527112" y="5648250"/>
                </a:moveTo>
                <a:lnTo>
                  <a:pt x="11527112" y="5365157"/>
                </a:lnTo>
                <a:lnTo>
                  <a:pt x="11861789" y="5365157"/>
                </a:lnTo>
                <a:lnTo>
                  <a:pt x="11861789" y="5648250"/>
                </a:lnTo>
                <a:close/>
                <a:moveTo>
                  <a:pt x="11527112" y="5945060"/>
                </a:moveTo>
                <a:lnTo>
                  <a:pt x="11527112" y="5661966"/>
                </a:lnTo>
                <a:lnTo>
                  <a:pt x="11861789" y="5661966"/>
                </a:lnTo>
                <a:lnTo>
                  <a:pt x="11861789" y="5945060"/>
                </a:lnTo>
                <a:close/>
                <a:moveTo>
                  <a:pt x="11527112" y="6241880"/>
                </a:moveTo>
                <a:lnTo>
                  <a:pt x="11527112" y="5958776"/>
                </a:lnTo>
                <a:lnTo>
                  <a:pt x="11861789" y="5958776"/>
                </a:lnTo>
                <a:lnTo>
                  <a:pt x="11861789" y="6241880"/>
                </a:lnTo>
                <a:close/>
                <a:moveTo>
                  <a:pt x="11527112" y="6538690"/>
                </a:moveTo>
                <a:lnTo>
                  <a:pt x="11527112" y="6255596"/>
                </a:lnTo>
                <a:lnTo>
                  <a:pt x="11861789" y="6255596"/>
                </a:lnTo>
                <a:lnTo>
                  <a:pt x="11861789" y="6538690"/>
                </a:lnTo>
                <a:close/>
                <a:moveTo>
                  <a:pt x="11527112" y="6835499"/>
                </a:moveTo>
                <a:lnTo>
                  <a:pt x="11527112" y="6552406"/>
                </a:lnTo>
                <a:lnTo>
                  <a:pt x="11861789" y="6552406"/>
                </a:lnTo>
                <a:lnTo>
                  <a:pt x="11861789" y="6835499"/>
                </a:lnTo>
                <a:close/>
                <a:moveTo>
                  <a:pt x="11176232" y="305593"/>
                </a:moveTo>
                <a:lnTo>
                  <a:pt x="11176232" y="22489"/>
                </a:lnTo>
                <a:lnTo>
                  <a:pt x="11510898" y="22489"/>
                </a:lnTo>
                <a:lnTo>
                  <a:pt x="11510898" y="305593"/>
                </a:lnTo>
                <a:close/>
                <a:moveTo>
                  <a:pt x="11176232" y="602413"/>
                </a:moveTo>
                <a:lnTo>
                  <a:pt x="11176232" y="319309"/>
                </a:lnTo>
                <a:lnTo>
                  <a:pt x="11510898" y="319309"/>
                </a:lnTo>
                <a:lnTo>
                  <a:pt x="11510898" y="602413"/>
                </a:lnTo>
                <a:close/>
                <a:moveTo>
                  <a:pt x="11176232" y="899223"/>
                </a:moveTo>
                <a:lnTo>
                  <a:pt x="11176232" y="616129"/>
                </a:lnTo>
                <a:lnTo>
                  <a:pt x="11510898" y="616129"/>
                </a:lnTo>
                <a:lnTo>
                  <a:pt x="11510898" y="899223"/>
                </a:lnTo>
                <a:close/>
                <a:moveTo>
                  <a:pt x="11176232" y="1196033"/>
                </a:moveTo>
                <a:lnTo>
                  <a:pt x="11176232" y="912928"/>
                </a:lnTo>
                <a:lnTo>
                  <a:pt x="11510898" y="912928"/>
                </a:lnTo>
                <a:lnTo>
                  <a:pt x="11510898" y="1196033"/>
                </a:lnTo>
                <a:close/>
                <a:moveTo>
                  <a:pt x="11176232" y="1492853"/>
                </a:moveTo>
                <a:lnTo>
                  <a:pt x="11176232" y="1209749"/>
                </a:lnTo>
                <a:lnTo>
                  <a:pt x="11510898" y="1209749"/>
                </a:lnTo>
                <a:lnTo>
                  <a:pt x="11510898" y="1492853"/>
                </a:lnTo>
                <a:close/>
                <a:moveTo>
                  <a:pt x="11176232" y="1789662"/>
                </a:moveTo>
                <a:lnTo>
                  <a:pt x="11176232" y="1506569"/>
                </a:lnTo>
                <a:lnTo>
                  <a:pt x="11510898" y="1506569"/>
                </a:lnTo>
                <a:lnTo>
                  <a:pt x="11510898" y="1789662"/>
                </a:lnTo>
                <a:close/>
                <a:moveTo>
                  <a:pt x="11176232" y="2086472"/>
                </a:moveTo>
                <a:lnTo>
                  <a:pt x="11176232" y="1803368"/>
                </a:lnTo>
                <a:lnTo>
                  <a:pt x="11510898" y="1803368"/>
                </a:lnTo>
                <a:lnTo>
                  <a:pt x="11510898" y="2086472"/>
                </a:lnTo>
                <a:close/>
                <a:moveTo>
                  <a:pt x="11176232" y="2383292"/>
                </a:moveTo>
                <a:lnTo>
                  <a:pt x="11176232" y="2100188"/>
                </a:lnTo>
                <a:lnTo>
                  <a:pt x="11510898" y="2100188"/>
                </a:lnTo>
                <a:lnTo>
                  <a:pt x="11510898" y="2383292"/>
                </a:lnTo>
                <a:close/>
                <a:moveTo>
                  <a:pt x="11176232" y="2680112"/>
                </a:moveTo>
                <a:lnTo>
                  <a:pt x="11176232" y="2397008"/>
                </a:lnTo>
                <a:lnTo>
                  <a:pt x="11510898" y="2397008"/>
                </a:lnTo>
                <a:lnTo>
                  <a:pt x="11510898" y="2680112"/>
                </a:lnTo>
                <a:close/>
                <a:moveTo>
                  <a:pt x="11176232" y="2976922"/>
                </a:moveTo>
                <a:lnTo>
                  <a:pt x="11176232" y="2693828"/>
                </a:lnTo>
                <a:lnTo>
                  <a:pt x="11510898" y="2693828"/>
                </a:lnTo>
                <a:lnTo>
                  <a:pt x="11510898" y="2976922"/>
                </a:lnTo>
                <a:close/>
                <a:moveTo>
                  <a:pt x="11176232" y="3273742"/>
                </a:moveTo>
                <a:lnTo>
                  <a:pt x="11176232" y="2990638"/>
                </a:lnTo>
                <a:lnTo>
                  <a:pt x="11510898" y="2990638"/>
                </a:lnTo>
                <a:lnTo>
                  <a:pt x="11510898" y="3273742"/>
                </a:lnTo>
                <a:close/>
                <a:moveTo>
                  <a:pt x="11176232" y="3570541"/>
                </a:moveTo>
                <a:lnTo>
                  <a:pt x="11176232" y="3287447"/>
                </a:lnTo>
                <a:lnTo>
                  <a:pt x="11510898" y="3287447"/>
                </a:lnTo>
                <a:lnTo>
                  <a:pt x="11510898" y="3570541"/>
                </a:lnTo>
                <a:close/>
                <a:moveTo>
                  <a:pt x="11176232" y="3867361"/>
                </a:moveTo>
                <a:lnTo>
                  <a:pt x="11176232" y="3584257"/>
                </a:lnTo>
                <a:lnTo>
                  <a:pt x="11510898" y="3584257"/>
                </a:lnTo>
                <a:lnTo>
                  <a:pt x="11510898" y="3867361"/>
                </a:lnTo>
                <a:close/>
                <a:moveTo>
                  <a:pt x="11176232" y="4164171"/>
                </a:moveTo>
                <a:lnTo>
                  <a:pt x="11176232" y="3881077"/>
                </a:lnTo>
                <a:lnTo>
                  <a:pt x="11510898" y="3881077"/>
                </a:lnTo>
                <a:lnTo>
                  <a:pt x="11510898" y="4164171"/>
                </a:lnTo>
                <a:close/>
                <a:moveTo>
                  <a:pt x="11176232" y="4460991"/>
                </a:moveTo>
                <a:lnTo>
                  <a:pt x="11176232" y="4177897"/>
                </a:lnTo>
                <a:lnTo>
                  <a:pt x="11510898" y="4177897"/>
                </a:lnTo>
                <a:lnTo>
                  <a:pt x="11510898" y="4460991"/>
                </a:lnTo>
                <a:close/>
                <a:moveTo>
                  <a:pt x="11176232" y="4757811"/>
                </a:moveTo>
                <a:lnTo>
                  <a:pt x="11176232" y="4474707"/>
                </a:lnTo>
                <a:lnTo>
                  <a:pt x="11510898" y="4474707"/>
                </a:lnTo>
                <a:lnTo>
                  <a:pt x="11510898" y="4757811"/>
                </a:lnTo>
                <a:close/>
                <a:moveTo>
                  <a:pt x="11176232" y="5054610"/>
                </a:moveTo>
                <a:lnTo>
                  <a:pt x="11176232" y="4771516"/>
                </a:lnTo>
                <a:lnTo>
                  <a:pt x="11510898" y="4771516"/>
                </a:lnTo>
                <a:lnTo>
                  <a:pt x="11510898" y="5054610"/>
                </a:lnTo>
                <a:close/>
                <a:moveTo>
                  <a:pt x="11176232" y="5351441"/>
                </a:moveTo>
                <a:lnTo>
                  <a:pt x="11176232" y="5068337"/>
                </a:lnTo>
                <a:lnTo>
                  <a:pt x="11510898" y="5068337"/>
                </a:lnTo>
                <a:lnTo>
                  <a:pt x="11510898" y="5351441"/>
                </a:lnTo>
                <a:close/>
                <a:moveTo>
                  <a:pt x="11176232" y="5648250"/>
                </a:moveTo>
                <a:lnTo>
                  <a:pt x="11176232" y="5365157"/>
                </a:lnTo>
                <a:lnTo>
                  <a:pt x="11510898" y="5365157"/>
                </a:lnTo>
                <a:lnTo>
                  <a:pt x="11510898" y="5648250"/>
                </a:lnTo>
                <a:close/>
                <a:moveTo>
                  <a:pt x="11176232" y="5945060"/>
                </a:moveTo>
                <a:lnTo>
                  <a:pt x="11176232" y="5661966"/>
                </a:lnTo>
                <a:lnTo>
                  <a:pt x="11510898" y="5661966"/>
                </a:lnTo>
                <a:lnTo>
                  <a:pt x="11510898" y="5945060"/>
                </a:lnTo>
                <a:close/>
                <a:moveTo>
                  <a:pt x="11176232" y="6241880"/>
                </a:moveTo>
                <a:lnTo>
                  <a:pt x="11176232" y="5958776"/>
                </a:lnTo>
                <a:lnTo>
                  <a:pt x="11510898" y="5958776"/>
                </a:lnTo>
                <a:lnTo>
                  <a:pt x="11510898" y="6241880"/>
                </a:lnTo>
                <a:close/>
                <a:moveTo>
                  <a:pt x="11176232" y="6538690"/>
                </a:moveTo>
                <a:lnTo>
                  <a:pt x="11176232" y="6255596"/>
                </a:lnTo>
                <a:lnTo>
                  <a:pt x="11510898" y="6255596"/>
                </a:lnTo>
                <a:lnTo>
                  <a:pt x="11510898" y="6538690"/>
                </a:lnTo>
                <a:close/>
                <a:moveTo>
                  <a:pt x="11176232" y="6835499"/>
                </a:moveTo>
                <a:lnTo>
                  <a:pt x="11176232" y="6552406"/>
                </a:lnTo>
                <a:lnTo>
                  <a:pt x="11510898" y="6552406"/>
                </a:lnTo>
                <a:lnTo>
                  <a:pt x="11510898" y="6835499"/>
                </a:lnTo>
                <a:close/>
                <a:moveTo>
                  <a:pt x="10825363" y="305593"/>
                </a:moveTo>
                <a:lnTo>
                  <a:pt x="10825363" y="22489"/>
                </a:lnTo>
                <a:lnTo>
                  <a:pt x="11160029" y="22489"/>
                </a:lnTo>
                <a:lnTo>
                  <a:pt x="11160029" y="305593"/>
                </a:lnTo>
                <a:close/>
                <a:moveTo>
                  <a:pt x="10825363" y="602413"/>
                </a:moveTo>
                <a:lnTo>
                  <a:pt x="10825363" y="319309"/>
                </a:lnTo>
                <a:lnTo>
                  <a:pt x="11160029" y="319309"/>
                </a:lnTo>
                <a:lnTo>
                  <a:pt x="11160029" y="602413"/>
                </a:lnTo>
                <a:close/>
                <a:moveTo>
                  <a:pt x="10825363" y="899223"/>
                </a:moveTo>
                <a:lnTo>
                  <a:pt x="10825363" y="616129"/>
                </a:lnTo>
                <a:lnTo>
                  <a:pt x="11160029" y="616129"/>
                </a:lnTo>
                <a:lnTo>
                  <a:pt x="11160029" y="899223"/>
                </a:lnTo>
                <a:close/>
                <a:moveTo>
                  <a:pt x="10825363" y="1196033"/>
                </a:moveTo>
                <a:lnTo>
                  <a:pt x="10825363" y="912928"/>
                </a:lnTo>
                <a:lnTo>
                  <a:pt x="11160029" y="912928"/>
                </a:lnTo>
                <a:lnTo>
                  <a:pt x="11160029" y="1196033"/>
                </a:lnTo>
                <a:close/>
                <a:moveTo>
                  <a:pt x="10825363" y="1492853"/>
                </a:moveTo>
                <a:lnTo>
                  <a:pt x="10825363" y="1209749"/>
                </a:lnTo>
                <a:lnTo>
                  <a:pt x="11160029" y="1209749"/>
                </a:lnTo>
                <a:lnTo>
                  <a:pt x="11160029" y="1492853"/>
                </a:lnTo>
                <a:close/>
                <a:moveTo>
                  <a:pt x="10825363" y="1789662"/>
                </a:moveTo>
                <a:lnTo>
                  <a:pt x="10825363" y="1506569"/>
                </a:lnTo>
                <a:lnTo>
                  <a:pt x="11160029" y="1506569"/>
                </a:lnTo>
                <a:lnTo>
                  <a:pt x="11160029" y="1789662"/>
                </a:lnTo>
                <a:close/>
                <a:moveTo>
                  <a:pt x="10825363" y="2086472"/>
                </a:moveTo>
                <a:lnTo>
                  <a:pt x="10825363" y="1803368"/>
                </a:lnTo>
                <a:lnTo>
                  <a:pt x="11160029" y="1803368"/>
                </a:lnTo>
                <a:lnTo>
                  <a:pt x="11160029" y="2086472"/>
                </a:lnTo>
                <a:close/>
                <a:moveTo>
                  <a:pt x="10825363" y="2383292"/>
                </a:moveTo>
                <a:lnTo>
                  <a:pt x="10825363" y="2100188"/>
                </a:lnTo>
                <a:lnTo>
                  <a:pt x="11160029" y="2100188"/>
                </a:lnTo>
                <a:lnTo>
                  <a:pt x="11160029" y="2383292"/>
                </a:lnTo>
                <a:close/>
                <a:moveTo>
                  <a:pt x="10825363" y="2680112"/>
                </a:moveTo>
                <a:lnTo>
                  <a:pt x="10825363" y="2397008"/>
                </a:lnTo>
                <a:lnTo>
                  <a:pt x="11160029" y="2397008"/>
                </a:lnTo>
                <a:lnTo>
                  <a:pt x="11160029" y="2680112"/>
                </a:lnTo>
                <a:close/>
                <a:moveTo>
                  <a:pt x="10825363" y="2976922"/>
                </a:moveTo>
                <a:lnTo>
                  <a:pt x="10825363" y="2693828"/>
                </a:lnTo>
                <a:lnTo>
                  <a:pt x="11160029" y="2693828"/>
                </a:lnTo>
                <a:lnTo>
                  <a:pt x="11160029" y="2976922"/>
                </a:lnTo>
                <a:close/>
                <a:moveTo>
                  <a:pt x="10825363" y="3273742"/>
                </a:moveTo>
                <a:lnTo>
                  <a:pt x="10825363" y="2990638"/>
                </a:lnTo>
                <a:lnTo>
                  <a:pt x="11160029" y="2990638"/>
                </a:lnTo>
                <a:lnTo>
                  <a:pt x="11160029" y="3273742"/>
                </a:lnTo>
                <a:close/>
                <a:moveTo>
                  <a:pt x="10825363" y="3570541"/>
                </a:moveTo>
                <a:lnTo>
                  <a:pt x="10825363" y="3287447"/>
                </a:lnTo>
                <a:lnTo>
                  <a:pt x="11160029" y="3287447"/>
                </a:lnTo>
                <a:lnTo>
                  <a:pt x="11160029" y="3570541"/>
                </a:lnTo>
                <a:close/>
                <a:moveTo>
                  <a:pt x="10825363" y="3867361"/>
                </a:moveTo>
                <a:lnTo>
                  <a:pt x="10825363" y="3584257"/>
                </a:lnTo>
                <a:lnTo>
                  <a:pt x="11160029" y="3584257"/>
                </a:lnTo>
                <a:lnTo>
                  <a:pt x="11160029" y="3867361"/>
                </a:lnTo>
                <a:close/>
                <a:moveTo>
                  <a:pt x="10825363" y="4164171"/>
                </a:moveTo>
                <a:lnTo>
                  <a:pt x="10825363" y="3881077"/>
                </a:lnTo>
                <a:lnTo>
                  <a:pt x="11160029" y="3881077"/>
                </a:lnTo>
                <a:lnTo>
                  <a:pt x="11160029" y="4164171"/>
                </a:lnTo>
                <a:close/>
                <a:moveTo>
                  <a:pt x="10825363" y="4460991"/>
                </a:moveTo>
                <a:lnTo>
                  <a:pt x="10825363" y="4177897"/>
                </a:lnTo>
                <a:lnTo>
                  <a:pt x="11160029" y="4177897"/>
                </a:lnTo>
                <a:lnTo>
                  <a:pt x="11160029" y="4460991"/>
                </a:lnTo>
                <a:close/>
                <a:moveTo>
                  <a:pt x="10825363" y="4757811"/>
                </a:moveTo>
                <a:lnTo>
                  <a:pt x="10825363" y="4474707"/>
                </a:lnTo>
                <a:lnTo>
                  <a:pt x="11160029" y="4474707"/>
                </a:lnTo>
                <a:lnTo>
                  <a:pt x="11160029" y="4757811"/>
                </a:lnTo>
                <a:close/>
                <a:moveTo>
                  <a:pt x="10825363" y="5054610"/>
                </a:moveTo>
                <a:lnTo>
                  <a:pt x="10825363" y="4771516"/>
                </a:lnTo>
                <a:lnTo>
                  <a:pt x="11160029" y="4771516"/>
                </a:lnTo>
                <a:lnTo>
                  <a:pt x="11160029" y="5054610"/>
                </a:lnTo>
                <a:close/>
                <a:moveTo>
                  <a:pt x="10825363" y="5351441"/>
                </a:moveTo>
                <a:lnTo>
                  <a:pt x="10825363" y="5068337"/>
                </a:lnTo>
                <a:lnTo>
                  <a:pt x="11160029" y="5068337"/>
                </a:lnTo>
                <a:lnTo>
                  <a:pt x="11160029" y="5351441"/>
                </a:lnTo>
                <a:close/>
                <a:moveTo>
                  <a:pt x="10825363" y="5648250"/>
                </a:moveTo>
                <a:lnTo>
                  <a:pt x="10825363" y="5365157"/>
                </a:lnTo>
                <a:lnTo>
                  <a:pt x="11160029" y="5365157"/>
                </a:lnTo>
                <a:lnTo>
                  <a:pt x="11160029" y="5648250"/>
                </a:lnTo>
                <a:close/>
                <a:moveTo>
                  <a:pt x="10825363" y="5945060"/>
                </a:moveTo>
                <a:lnTo>
                  <a:pt x="10825363" y="5661966"/>
                </a:lnTo>
                <a:lnTo>
                  <a:pt x="11160029" y="5661966"/>
                </a:lnTo>
                <a:lnTo>
                  <a:pt x="11160029" y="5945060"/>
                </a:lnTo>
                <a:close/>
                <a:moveTo>
                  <a:pt x="10825363" y="6241880"/>
                </a:moveTo>
                <a:lnTo>
                  <a:pt x="10825363" y="5958776"/>
                </a:lnTo>
                <a:lnTo>
                  <a:pt x="11160029" y="5958776"/>
                </a:lnTo>
                <a:lnTo>
                  <a:pt x="11160029" y="6241880"/>
                </a:lnTo>
                <a:close/>
                <a:moveTo>
                  <a:pt x="10825363" y="6538690"/>
                </a:moveTo>
                <a:lnTo>
                  <a:pt x="10825363" y="6255596"/>
                </a:lnTo>
                <a:lnTo>
                  <a:pt x="11160029" y="6255596"/>
                </a:lnTo>
                <a:lnTo>
                  <a:pt x="11160029" y="6538690"/>
                </a:lnTo>
                <a:close/>
                <a:moveTo>
                  <a:pt x="10825363" y="6835499"/>
                </a:moveTo>
                <a:lnTo>
                  <a:pt x="10825363" y="6552406"/>
                </a:lnTo>
                <a:lnTo>
                  <a:pt x="11160029" y="6552406"/>
                </a:lnTo>
                <a:lnTo>
                  <a:pt x="11160029" y="6835499"/>
                </a:lnTo>
                <a:close/>
                <a:moveTo>
                  <a:pt x="10474483" y="305593"/>
                </a:moveTo>
                <a:lnTo>
                  <a:pt x="10474483" y="22489"/>
                </a:lnTo>
                <a:lnTo>
                  <a:pt x="10809160" y="22489"/>
                </a:lnTo>
                <a:lnTo>
                  <a:pt x="10809160" y="305593"/>
                </a:lnTo>
                <a:close/>
                <a:moveTo>
                  <a:pt x="10474483" y="602413"/>
                </a:moveTo>
                <a:lnTo>
                  <a:pt x="10474483" y="319309"/>
                </a:lnTo>
                <a:lnTo>
                  <a:pt x="10809160" y="319309"/>
                </a:lnTo>
                <a:lnTo>
                  <a:pt x="10809160" y="602413"/>
                </a:lnTo>
                <a:close/>
                <a:moveTo>
                  <a:pt x="10474483" y="899223"/>
                </a:moveTo>
                <a:lnTo>
                  <a:pt x="10474483" y="616129"/>
                </a:lnTo>
                <a:lnTo>
                  <a:pt x="10809160" y="616129"/>
                </a:lnTo>
                <a:lnTo>
                  <a:pt x="10809160" y="899223"/>
                </a:lnTo>
                <a:close/>
                <a:moveTo>
                  <a:pt x="10474483" y="1196033"/>
                </a:moveTo>
                <a:lnTo>
                  <a:pt x="10474483" y="912928"/>
                </a:lnTo>
                <a:lnTo>
                  <a:pt x="10809160" y="912928"/>
                </a:lnTo>
                <a:lnTo>
                  <a:pt x="10809160" y="1196033"/>
                </a:lnTo>
                <a:close/>
                <a:moveTo>
                  <a:pt x="10474483" y="1492853"/>
                </a:moveTo>
                <a:lnTo>
                  <a:pt x="10474483" y="1209749"/>
                </a:lnTo>
                <a:lnTo>
                  <a:pt x="10809160" y="1209749"/>
                </a:lnTo>
                <a:lnTo>
                  <a:pt x="10809160" y="1492853"/>
                </a:lnTo>
                <a:close/>
                <a:moveTo>
                  <a:pt x="10474483" y="1789662"/>
                </a:moveTo>
                <a:lnTo>
                  <a:pt x="10474483" y="1506569"/>
                </a:lnTo>
                <a:lnTo>
                  <a:pt x="10809160" y="1506569"/>
                </a:lnTo>
                <a:lnTo>
                  <a:pt x="10809160" y="1789662"/>
                </a:lnTo>
                <a:close/>
                <a:moveTo>
                  <a:pt x="10474483" y="2086472"/>
                </a:moveTo>
                <a:lnTo>
                  <a:pt x="10474483" y="1803368"/>
                </a:lnTo>
                <a:lnTo>
                  <a:pt x="10809160" y="1803368"/>
                </a:lnTo>
                <a:lnTo>
                  <a:pt x="10809160" y="2086472"/>
                </a:lnTo>
                <a:close/>
                <a:moveTo>
                  <a:pt x="10474483" y="2383292"/>
                </a:moveTo>
                <a:lnTo>
                  <a:pt x="10474483" y="2100188"/>
                </a:lnTo>
                <a:lnTo>
                  <a:pt x="10809160" y="2100188"/>
                </a:lnTo>
                <a:lnTo>
                  <a:pt x="10809160" y="2383292"/>
                </a:lnTo>
                <a:close/>
                <a:moveTo>
                  <a:pt x="10474483" y="2680112"/>
                </a:moveTo>
                <a:lnTo>
                  <a:pt x="10474483" y="2397008"/>
                </a:lnTo>
                <a:lnTo>
                  <a:pt x="10809160" y="2397008"/>
                </a:lnTo>
                <a:lnTo>
                  <a:pt x="10809160" y="2680112"/>
                </a:lnTo>
                <a:close/>
                <a:moveTo>
                  <a:pt x="10474483" y="2976922"/>
                </a:moveTo>
                <a:lnTo>
                  <a:pt x="10474483" y="2693828"/>
                </a:lnTo>
                <a:lnTo>
                  <a:pt x="10809160" y="2693828"/>
                </a:lnTo>
                <a:lnTo>
                  <a:pt x="10809160" y="2976922"/>
                </a:lnTo>
                <a:close/>
                <a:moveTo>
                  <a:pt x="10474483" y="3273742"/>
                </a:moveTo>
                <a:lnTo>
                  <a:pt x="10474483" y="2990638"/>
                </a:lnTo>
                <a:lnTo>
                  <a:pt x="10809160" y="2990638"/>
                </a:lnTo>
                <a:lnTo>
                  <a:pt x="10809160" y="3273742"/>
                </a:lnTo>
                <a:close/>
                <a:moveTo>
                  <a:pt x="10474483" y="3570541"/>
                </a:moveTo>
                <a:lnTo>
                  <a:pt x="10474483" y="3287447"/>
                </a:lnTo>
                <a:lnTo>
                  <a:pt x="10809160" y="3287447"/>
                </a:lnTo>
                <a:lnTo>
                  <a:pt x="10809160" y="3570541"/>
                </a:lnTo>
                <a:close/>
                <a:moveTo>
                  <a:pt x="10474483" y="3867361"/>
                </a:moveTo>
                <a:lnTo>
                  <a:pt x="10474483" y="3584257"/>
                </a:lnTo>
                <a:lnTo>
                  <a:pt x="10809160" y="3584257"/>
                </a:lnTo>
                <a:lnTo>
                  <a:pt x="10809160" y="3867361"/>
                </a:lnTo>
                <a:close/>
                <a:moveTo>
                  <a:pt x="10474483" y="4164171"/>
                </a:moveTo>
                <a:lnTo>
                  <a:pt x="10474483" y="3881077"/>
                </a:lnTo>
                <a:lnTo>
                  <a:pt x="10809160" y="3881077"/>
                </a:lnTo>
                <a:lnTo>
                  <a:pt x="10809160" y="4164171"/>
                </a:lnTo>
                <a:close/>
                <a:moveTo>
                  <a:pt x="10474483" y="4460991"/>
                </a:moveTo>
                <a:lnTo>
                  <a:pt x="10474483" y="4177897"/>
                </a:lnTo>
                <a:lnTo>
                  <a:pt x="10809160" y="4177897"/>
                </a:lnTo>
                <a:lnTo>
                  <a:pt x="10809160" y="4460991"/>
                </a:lnTo>
                <a:close/>
                <a:moveTo>
                  <a:pt x="10474483" y="4757811"/>
                </a:moveTo>
                <a:lnTo>
                  <a:pt x="10474483" y="4474707"/>
                </a:lnTo>
                <a:lnTo>
                  <a:pt x="10809160" y="4474707"/>
                </a:lnTo>
                <a:lnTo>
                  <a:pt x="10809160" y="4757811"/>
                </a:lnTo>
                <a:close/>
                <a:moveTo>
                  <a:pt x="10474483" y="5054610"/>
                </a:moveTo>
                <a:lnTo>
                  <a:pt x="10474483" y="4771516"/>
                </a:lnTo>
                <a:lnTo>
                  <a:pt x="10809160" y="4771516"/>
                </a:lnTo>
                <a:lnTo>
                  <a:pt x="10809160" y="5054610"/>
                </a:lnTo>
                <a:close/>
                <a:moveTo>
                  <a:pt x="10474483" y="5351441"/>
                </a:moveTo>
                <a:lnTo>
                  <a:pt x="10474483" y="5068337"/>
                </a:lnTo>
                <a:lnTo>
                  <a:pt x="10809160" y="5068337"/>
                </a:lnTo>
                <a:lnTo>
                  <a:pt x="10809160" y="5351441"/>
                </a:lnTo>
                <a:close/>
                <a:moveTo>
                  <a:pt x="10474483" y="5648250"/>
                </a:moveTo>
                <a:lnTo>
                  <a:pt x="10474483" y="5365157"/>
                </a:lnTo>
                <a:lnTo>
                  <a:pt x="10809160" y="5365157"/>
                </a:lnTo>
                <a:lnTo>
                  <a:pt x="10809160" y="5648250"/>
                </a:lnTo>
                <a:close/>
                <a:moveTo>
                  <a:pt x="10474483" y="5945060"/>
                </a:moveTo>
                <a:lnTo>
                  <a:pt x="10474483" y="5661966"/>
                </a:lnTo>
                <a:lnTo>
                  <a:pt x="10809160" y="5661966"/>
                </a:lnTo>
                <a:lnTo>
                  <a:pt x="10809160" y="5945060"/>
                </a:lnTo>
                <a:close/>
                <a:moveTo>
                  <a:pt x="10474483" y="6241880"/>
                </a:moveTo>
                <a:lnTo>
                  <a:pt x="10474483" y="5958776"/>
                </a:lnTo>
                <a:lnTo>
                  <a:pt x="10809160" y="5958776"/>
                </a:lnTo>
                <a:lnTo>
                  <a:pt x="10809160" y="6241880"/>
                </a:lnTo>
                <a:close/>
                <a:moveTo>
                  <a:pt x="10474483" y="6538690"/>
                </a:moveTo>
                <a:lnTo>
                  <a:pt x="10474483" y="6255596"/>
                </a:lnTo>
                <a:lnTo>
                  <a:pt x="10809160" y="6255596"/>
                </a:lnTo>
                <a:lnTo>
                  <a:pt x="10809160" y="6538690"/>
                </a:lnTo>
                <a:close/>
                <a:moveTo>
                  <a:pt x="10474483" y="6835499"/>
                </a:moveTo>
                <a:lnTo>
                  <a:pt x="10474483" y="6552406"/>
                </a:lnTo>
                <a:lnTo>
                  <a:pt x="10809160" y="6552406"/>
                </a:lnTo>
                <a:lnTo>
                  <a:pt x="10809160" y="6835499"/>
                </a:lnTo>
                <a:close/>
                <a:moveTo>
                  <a:pt x="10123614" y="305593"/>
                </a:moveTo>
                <a:lnTo>
                  <a:pt x="10123614" y="22489"/>
                </a:lnTo>
                <a:lnTo>
                  <a:pt x="10458269" y="22489"/>
                </a:lnTo>
                <a:lnTo>
                  <a:pt x="10458269" y="305593"/>
                </a:lnTo>
                <a:close/>
                <a:moveTo>
                  <a:pt x="10123614" y="602413"/>
                </a:moveTo>
                <a:lnTo>
                  <a:pt x="10123614" y="319309"/>
                </a:lnTo>
                <a:lnTo>
                  <a:pt x="10458269" y="319309"/>
                </a:lnTo>
                <a:lnTo>
                  <a:pt x="10458269" y="602413"/>
                </a:lnTo>
                <a:close/>
                <a:moveTo>
                  <a:pt x="10123614" y="899223"/>
                </a:moveTo>
                <a:lnTo>
                  <a:pt x="10123614" y="616129"/>
                </a:lnTo>
                <a:lnTo>
                  <a:pt x="10458269" y="616129"/>
                </a:lnTo>
                <a:lnTo>
                  <a:pt x="10458269" y="899223"/>
                </a:lnTo>
                <a:close/>
                <a:moveTo>
                  <a:pt x="10123614" y="1196033"/>
                </a:moveTo>
                <a:lnTo>
                  <a:pt x="10123614" y="912928"/>
                </a:lnTo>
                <a:lnTo>
                  <a:pt x="10458269" y="912928"/>
                </a:lnTo>
                <a:lnTo>
                  <a:pt x="10458269" y="1196033"/>
                </a:lnTo>
                <a:close/>
                <a:moveTo>
                  <a:pt x="10123614" y="1492853"/>
                </a:moveTo>
                <a:lnTo>
                  <a:pt x="10123614" y="1209749"/>
                </a:lnTo>
                <a:lnTo>
                  <a:pt x="10458269" y="1209749"/>
                </a:lnTo>
                <a:lnTo>
                  <a:pt x="10458269" y="1492853"/>
                </a:lnTo>
                <a:close/>
                <a:moveTo>
                  <a:pt x="10123614" y="1789662"/>
                </a:moveTo>
                <a:lnTo>
                  <a:pt x="10123614" y="1506569"/>
                </a:lnTo>
                <a:lnTo>
                  <a:pt x="10458269" y="1506569"/>
                </a:lnTo>
                <a:lnTo>
                  <a:pt x="10458269" y="1789662"/>
                </a:lnTo>
                <a:close/>
                <a:moveTo>
                  <a:pt x="10123614" y="2086472"/>
                </a:moveTo>
                <a:lnTo>
                  <a:pt x="10123614" y="1803368"/>
                </a:lnTo>
                <a:lnTo>
                  <a:pt x="10458269" y="1803368"/>
                </a:lnTo>
                <a:lnTo>
                  <a:pt x="10458269" y="2086472"/>
                </a:lnTo>
                <a:close/>
                <a:moveTo>
                  <a:pt x="10123614" y="2383292"/>
                </a:moveTo>
                <a:lnTo>
                  <a:pt x="10123614" y="2100188"/>
                </a:lnTo>
                <a:lnTo>
                  <a:pt x="10458269" y="2100188"/>
                </a:lnTo>
                <a:lnTo>
                  <a:pt x="10458269" y="2383292"/>
                </a:lnTo>
                <a:close/>
                <a:moveTo>
                  <a:pt x="10123614" y="2680112"/>
                </a:moveTo>
                <a:lnTo>
                  <a:pt x="10123614" y="2397008"/>
                </a:lnTo>
                <a:lnTo>
                  <a:pt x="10458269" y="2397008"/>
                </a:lnTo>
                <a:lnTo>
                  <a:pt x="10458269" y="2680112"/>
                </a:lnTo>
                <a:close/>
                <a:moveTo>
                  <a:pt x="10123614" y="2976922"/>
                </a:moveTo>
                <a:lnTo>
                  <a:pt x="10123614" y="2693828"/>
                </a:lnTo>
                <a:lnTo>
                  <a:pt x="10458269" y="2693828"/>
                </a:lnTo>
                <a:lnTo>
                  <a:pt x="10458269" y="2976922"/>
                </a:lnTo>
                <a:close/>
                <a:moveTo>
                  <a:pt x="10123614" y="3273742"/>
                </a:moveTo>
                <a:lnTo>
                  <a:pt x="10123614" y="2990638"/>
                </a:lnTo>
                <a:lnTo>
                  <a:pt x="10458269" y="2990638"/>
                </a:lnTo>
                <a:lnTo>
                  <a:pt x="10458269" y="3273742"/>
                </a:lnTo>
                <a:close/>
                <a:moveTo>
                  <a:pt x="10123614" y="3570541"/>
                </a:moveTo>
                <a:lnTo>
                  <a:pt x="10123614" y="3287447"/>
                </a:lnTo>
                <a:lnTo>
                  <a:pt x="10458269" y="3287447"/>
                </a:lnTo>
                <a:lnTo>
                  <a:pt x="10458269" y="3570541"/>
                </a:lnTo>
                <a:close/>
                <a:moveTo>
                  <a:pt x="10123614" y="3867361"/>
                </a:moveTo>
                <a:lnTo>
                  <a:pt x="10123614" y="3584257"/>
                </a:lnTo>
                <a:lnTo>
                  <a:pt x="10458269" y="3584257"/>
                </a:lnTo>
                <a:lnTo>
                  <a:pt x="10458269" y="3867361"/>
                </a:lnTo>
                <a:close/>
                <a:moveTo>
                  <a:pt x="10123614" y="4164171"/>
                </a:moveTo>
                <a:lnTo>
                  <a:pt x="10123614" y="3881077"/>
                </a:lnTo>
                <a:lnTo>
                  <a:pt x="10458269" y="3881077"/>
                </a:lnTo>
                <a:lnTo>
                  <a:pt x="10458269" y="4164171"/>
                </a:lnTo>
                <a:close/>
                <a:moveTo>
                  <a:pt x="10123614" y="4460991"/>
                </a:moveTo>
                <a:lnTo>
                  <a:pt x="10123614" y="4177897"/>
                </a:lnTo>
                <a:lnTo>
                  <a:pt x="10458269" y="4177897"/>
                </a:lnTo>
                <a:lnTo>
                  <a:pt x="10458269" y="4460991"/>
                </a:lnTo>
                <a:close/>
                <a:moveTo>
                  <a:pt x="10123614" y="4757811"/>
                </a:moveTo>
                <a:lnTo>
                  <a:pt x="10123614" y="4474707"/>
                </a:lnTo>
                <a:lnTo>
                  <a:pt x="10458269" y="4474707"/>
                </a:lnTo>
                <a:lnTo>
                  <a:pt x="10458269" y="4757811"/>
                </a:lnTo>
                <a:close/>
                <a:moveTo>
                  <a:pt x="10123614" y="5054610"/>
                </a:moveTo>
                <a:lnTo>
                  <a:pt x="10123614" y="4771516"/>
                </a:lnTo>
                <a:lnTo>
                  <a:pt x="10458269" y="4771516"/>
                </a:lnTo>
                <a:lnTo>
                  <a:pt x="10458269" y="5054610"/>
                </a:lnTo>
                <a:close/>
                <a:moveTo>
                  <a:pt x="10123614" y="5351441"/>
                </a:moveTo>
                <a:lnTo>
                  <a:pt x="10123614" y="5068337"/>
                </a:lnTo>
                <a:lnTo>
                  <a:pt x="10458269" y="5068337"/>
                </a:lnTo>
                <a:lnTo>
                  <a:pt x="10458269" y="5351441"/>
                </a:lnTo>
                <a:close/>
                <a:moveTo>
                  <a:pt x="10123614" y="5648250"/>
                </a:moveTo>
                <a:lnTo>
                  <a:pt x="10123614" y="5365157"/>
                </a:lnTo>
                <a:lnTo>
                  <a:pt x="10458269" y="5365157"/>
                </a:lnTo>
                <a:lnTo>
                  <a:pt x="10458269" y="5648250"/>
                </a:lnTo>
                <a:close/>
                <a:moveTo>
                  <a:pt x="10123614" y="5945060"/>
                </a:moveTo>
                <a:lnTo>
                  <a:pt x="10123614" y="5661966"/>
                </a:lnTo>
                <a:lnTo>
                  <a:pt x="10458269" y="5661966"/>
                </a:lnTo>
                <a:lnTo>
                  <a:pt x="10458269" y="5945060"/>
                </a:lnTo>
                <a:close/>
                <a:moveTo>
                  <a:pt x="10123614" y="6241880"/>
                </a:moveTo>
                <a:lnTo>
                  <a:pt x="10123614" y="5958776"/>
                </a:lnTo>
                <a:lnTo>
                  <a:pt x="10458269" y="5958776"/>
                </a:lnTo>
                <a:lnTo>
                  <a:pt x="10458269" y="6241880"/>
                </a:lnTo>
                <a:close/>
                <a:moveTo>
                  <a:pt x="10123614" y="6538690"/>
                </a:moveTo>
                <a:lnTo>
                  <a:pt x="10123614" y="6255596"/>
                </a:lnTo>
                <a:lnTo>
                  <a:pt x="10458269" y="6255596"/>
                </a:lnTo>
                <a:lnTo>
                  <a:pt x="10458269" y="6538690"/>
                </a:lnTo>
                <a:close/>
                <a:moveTo>
                  <a:pt x="10123614" y="6835499"/>
                </a:moveTo>
                <a:lnTo>
                  <a:pt x="10123614" y="6552406"/>
                </a:lnTo>
                <a:lnTo>
                  <a:pt x="10458269" y="6552406"/>
                </a:lnTo>
                <a:lnTo>
                  <a:pt x="10458269" y="6835499"/>
                </a:lnTo>
                <a:close/>
                <a:moveTo>
                  <a:pt x="9772734" y="305593"/>
                </a:moveTo>
                <a:lnTo>
                  <a:pt x="9772734" y="22489"/>
                </a:lnTo>
                <a:lnTo>
                  <a:pt x="10107390" y="22489"/>
                </a:lnTo>
                <a:lnTo>
                  <a:pt x="10107390" y="305593"/>
                </a:lnTo>
                <a:close/>
                <a:moveTo>
                  <a:pt x="9772734" y="602413"/>
                </a:moveTo>
                <a:lnTo>
                  <a:pt x="9772734" y="319309"/>
                </a:lnTo>
                <a:lnTo>
                  <a:pt x="10107390" y="319309"/>
                </a:lnTo>
                <a:lnTo>
                  <a:pt x="10107390" y="602413"/>
                </a:lnTo>
                <a:close/>
                <a:moveTo>
                  <a:pt x="9772734" y="899223"/>
                </a:moveTo>
                <a:lnTo>
                  <a:pt x="9772734" y="616129"/>
                </a:lnTo>
                <a:lnTo>
                  <a:pt x="10107390" y="616129"/>
                </a:lnTo>
                <a:lnTo>
                  <a:pt x="10107390" y="899223"/>
                </a:lnTo>
                <a:close/>
                <a:moveTo>
                  <a:pt x="9772734" y="1196033"/>
                </a:moveTo>
                <a:lnTo>
                  <a:pt x="9772734" y="912928"/>
                </a:lnTo>
                <a:lnTo>
                  <a:pt x="10107390" y="912928"/>
                </a:lnTo>
                <a:lnTo>
                  <a:pt x="10107390" y="1196033"/>
                </a:lnTo>
                <a:close/>
                <a:moveTo>
                  <a:pt x="9772734" y="1492853"/>
                </a:moveTo>
                <a:lnTo>
                  <a:pt x="9772734" y="1209749"/>
                </a:lnTo>
                <a:lnTo>
                  <a:pt x="10107390" y="1209749"/>
                </a:lnTo>
                <a:lnTo>
                  <a:pt x="10107390" y="1492853"/>
                </a:lnTo>
                <a:close/>
                <a:moveTo>
                  <a:pt x="9772734" y="1789662"/>
                </a:moveTo>
                <a:lnTo>
                  <a:pt x="9772734" y="1506569"/>
                </a:lnTo>
                <a:lnTo>
                  <a:pt x="10107390" y="1506569"/>
                </a:lnTo>
                <a:lnTo>
                  <a:pt x="10107390" y="1789662"/>
                </a:lnTo>
                <a:close/>
                <a:moveTo>
                  <a:pt x="9772734" y="2086472"/>
                </a:moveTo>
                <a:lnTo>
                  <a:pt x="9772734" y="1803368"/>
                </a:lnTo>
                <a:lnTo>
                  <a:pt x="10107390" y="1803368"/>
                </a:lnTo>
                <a:lnTo>
                  <a:pt x="10107390" y="2086472"/>
                </a:lnTo>
                <a:close/>
                <a:moveTo>
                  <a:pt x="9772734" y="2383292"/>
                </a:moveTo>
                <a:lnTo>
                  <a:pt x="9772734" y="2100188"/>
                </a:lnTo>
                <a:lnTo>
                  <a:pt x="10107390" y="2100188"/>
                </a:lnTo>
                <a:lnTo>
                  <a:pt x="10107390" y="2383292"/>
                </a:lnTo>
                <a:close/>
                <a:moveTo>
                  <a:pt x="9772734" y="2680112"/>
                </a:moveTo>
                <a:lnTo>
                  <a:pt x="9772734" y="2397008"/>
                </a:lnTo>
                <a:lnTo>
                  <a:pt x="10107390" y="2397008"/>
                </a:lnTo>
                <a:lnTo>
                  <a:pt x="10107390" y="2680112"/>
                </a:lnTo>
                <a:close/>
                <a:moveTo>
                  <a:pt x="9772734" y="2976922"/>
                </a:moveTo>
                <a:lnTo>
                  <a:pt x="9772734" y="2693828"/>
                </a:lnTo>
                <a:lnTo>
                  <a:pt x="10107390" y="2693828"/>
                </a:lnTo>
                <a:lnTo>
                  <a:pt x="10107390" y="2976922"/>
                </a:lnTo>
                <a:close/>
                <a:moveTo>
                  <a:pt x="9772734" y="3273742"/>
                </a:moveTo>
                <a:lnTo>
                  <a:pt x="9772734" y="2990638"/>
                </a:lnTo>
                <a:lnTo>
                  <a:pt x="10107390" y="2990638"/>
                </a:lnTo>
                <a:lnTo>
                  <a:pt x="10107390" y="3273742"/>
                </a:lnTo>
                <a:close/>
                <a:moveTo>
                  <a:pt x="9772734" y="3570541"/>
                </a:moveTo>
                <a:lnTo>
                  <a:pt x="9772734" y="3287447"/>
                </a:lnTo>
                <a:lnTo>
                  <a:pt x="10107390" y="3287447"/>
                </a:lnTo>
                <a:lnTo>
                  <a:pt x="10107390" y="3570541"/>
                </a:lnTo>
                <a:close/>
                <a:moveTo>
                  <a:pt x="9772734" y="3867361"/>
                </a:moveTo>
                <a:lnTo>
                  <a:pt x="9772734" y="3584257"/>
                </a:lnTo>
                <a:lnTo>
                  <a:pt x="10107390" y="3584257"/>
                </a:lnTo>
                <a:lnTo>
                  <a:pt x="10107390" y="3867361"/>
                </a:lnTo>
                <a:close/>
                <a:moveTo>
                  <a:pt x="9772734" y="4164171"/>
                </a:moveTo>
                <a:lnTo>
                  <a:pt x="9772734" y="3881077"/>
                </a:lnTo>
                <a:lnTo>
                  <a:pt x="10107390" y="3881077"/>
                </a:lnTo>
                <a:lnTo>
                  <a:pt x="10107390" y="4164171"/>
                </a:lnTo>
                <a:close/>
                <a:moveTo>
                  <a:pt x="9772734" y="4460991"/>
                </a:moveTo>
                <a:lnTo>
                  <a:pt x="9772734" y="4177897"/>
                </a:lnTo>
                <a:lnTo>
                  <a:pt x="10107390" y="4177897"/>
                </a:lnTo>
                <a:lnTo>
                  <a:pt x="10107390" y="4460991"/>
                </a:lnTo>
                <a:close/>
                <a:moveTo>
                  <a:pt x="9772734" y="4757811"/>
                </a:moveTo>
                <a:lnTo>
                  <a:pt x="9772734" y="4474707"/>
                </a:lnTo>
                <a:lnTo>
                  <a:pt x="10107390" y="4474707"/>
                </a:lnTo>
                <a:lnTo>
                  <a:pt x="10107390" y="4757811"/>
                </a:lnTo>
                <a:close/>
                <a:moveTo>
                  <a:pt x="9772734" y="5054610"/>
                </a:moveTo>
                <a:lnTo>
                  <a:pt x="9772734" y="4771516"/>
                </a:lnTo>
                <a:lnTo>
                  <a:pt x="10107390" y="4771516"/>
                </a:lnTo>
                <a:lnTo>
                  <a:pt x="10107390" y="5054610"/>
                </a:lnTo>
                <a:close/>
                <a:moveTo>
                  <a:pt x="9772734" y="5351441"/>
                </a:moveTo>
                <a:lnTo>
                  <a:pt x="9772734" y="5068337"/>
                </a:lnTo>
                <a:lnTo>
                  <a:pt x="10107390" y="5068337"/>
                </a:lnTo>
                <a:lnTo>
                  <a:pt x="10107390" y="5351441"/>
                </a:lnTo>
                <a:close/>
                <a:moveTo>
                  <a:pt x="9772734" y="5648250"/>
                </a:moveTo>
                <a:lnTo>
                  <a:pt x="9772734" y="5365157"/>
                </a:lnTo>
                <a:lnTo>
                  <a:pt x="10107390" y="5365157"/>
                </a:lnTo>
                <a:lnTo>
                  <a:pt x="10107390" y="5648250"/>
                </a:lnTo>
                <a:close/>
                <a:moveTo>
                  <a:pt x="9772734" y="5945060"/>
                </a:moveTo>
                <a:lnTo>
                  <a:pt x="9772734" y="5661966"/>
                </a:lnTo>
                <a:lnTo>
                  <a:pt x="10107390" y="5661966"/>
                </a:lnTo>
                <a:lnTo>
                  <a:pt x="10107390" y="5945060"/>
                </a:lnTo>
                <a:close/>
                <a:moveTo>
                  <a:pt x="9772734" y="6241880"/>
                </a:moveTo>
                <a:lnTo>
                  <a:pt x="9772734" y="5958776"/>
                </a:lnTo>
                <a:lnTo>
                  <a:pt x="10107390" y="5958776"/>
                </a:lnTo>
                <a:lnTo>
                  <a:pt x="10107390" y="6241880"/>
                </a:lnTo>
                <a:close/>
                <a:moveTo>
                  <a:pt x="9772734" y="6538690"/>
                </a:moveTo>
                <a:lnTo>
                  <a:pt x="9772734" y="6255596"/>
                </a:lnTo>
                <a:lnTo>
                  <a:pt x="10107390" y="6255596"/>
                </a:lnTo>
                <a:lnTo>
                  <a:pt x="10107390" y="6538690"/>
                </a:lnTo>
                <a:close/>
                <a:moveTo>
                  <a:pt x="9772734" y="6835499"/>
                </a:moveTo>
                <a:lnTo>
                  <a:pt x="9772734" y="6552406"/>
                </a:lnTo>
                <a:lnTo>
                  <a:pt x="10107390" y="6552406"/>
                </a:lnTo>
                <a:lnTo>
                  <a:pt x="10107390" y="6835499"/>
                </a:lnTo>
                <a:close/>
                <a:moveTo>
                  <a:pt x="9421844" y="305593"/>
                </a:moveTo>
                <a:lnTo>
                  <a:pt x="9421844" y="22489"/>
                </a:lnTo>
                <a:lnTo>
                  <a:pt x="9756520" y="22489"/>
                </a:lnTo>
                <a:lnTo>
                  <a:pt x="9756520" y="305593"/>
                </a:lnTo>
                <a:close/>
                <a:moveTo>
                  <a:pt x="9421844" y="602413"/>
                </a:moveTo>
                <a:lnTo>
                  <a:pt x="9421844" y="319309"/>
                </a:lnTo>
                <a:lnTo>
                  <a:pt x="9756520" y="319309"/>
                </a:lnTo>
                <a:lnTo>
                  <a:pt x="9756520" y="602413"/>
                </a:lnTo>
                <a:close/>
                <a:moveTo>
                  <a:pt x="9421844" y="899223"/>
                </a:moveTo>
                <a:lnTo>
                  <a:pt x="9421844" y="616129"/>
                </a:lnTo>
                <a:lnTo>
                  <a:pt x="9756520" y="616129"/>
                </a:lnTo>
                <a:lnTo>
                  <a:pt x="9756520" y="899223"/>
                </a:lnTo>
                <a:close/>
                <a:moveTo>
                  <a:pt x="9421844" y="1196033"/>
                </a:moveTo>
                <a:lnTo>
                  <a:pt x="9421844" y="912928"/>
                </a:lnTo>
                <a:lnTo>
                  <a:pt x="9756520" y="912928"/>
                </a:lnTo>
                <a:lnTo>
                  <a:pt x="9756520" y="1196033"/>
                </a:lnTo>
                <a:close/>
                <a:moveTo>
                  <a:pt x="9421844" y="1492853"/>
                </a:moveTo>
                <a:lnTo>
                  <a:pt x="9421844" y="1209749"/>
                </a:lnTo>
                <a:lnTo>
                  <a:pt x="9756520" y="1209749"/>
                </a:lnTo>
                <a:lnTo>
                  <a:pt x="9756520" y="1492853"/>
                </a:lnTo>
                <a:close/>
                <a:moveTo>
                  <a:pt x="9421844" y="1789662"/>
                </a:moveTo>
                <a:lnTo>
                  <a:pt x="9421844" y="1506569"/>
                </a:lnTo>
                <a:lnTo>
                  <a:pt x="9756520" y="1506569"/>
                </a:lnTo>
                <a:lnTo>
                  <a:pt x="9756520" y="1789662"/>
                </a:lnTo>
                <a:close/>
                <a:moveTo>
                  <a:pt x="9421844" y="2086472"/>
                </a:moveTo>
                <a:lnTo>
                  <a:pt x="9421844" y="1803368"/>
                </a:lnTo>
                <a:lnTo>
                  <a:pt x="9756520" y="1803368"/>
                </a:lnTo>
                <a:lnTo>
                  <a:pt x="9756520" y="2086472"/>
                </a:lnTo>
                <a:close/>
                <a:moveTo>
                  <a:pt x="9421844" y="2383292"/>
                </a:moveTo>
                <a:lnTo>
                  <a:pt x="9421844" y="2100188"/>
                </a:lnTo>
                <a:lnTo>
                  <a:pt x="9756520" y="2100188"/>
                </a:lnTo>
                <a:lnTo>
                  <a:pt x="9756520" y="2383292"/>
                </a:lnTo>
                <a:close/>
                <a:moveTo>
                  <a:pt x="9421844" y="2680112"/>
                </a:moveTo>
                <a:lnTo>
                  <a:pt x="9421844" y="2397008"/>
                </a:lnTo>
                <a:lnTo>
                  <a:pt x="9756520" y="2397008"/>
                </a:lnTo>
                <a:lnTo>
                  <a:pt x="9756520" y="2680112"/>
                </a:lnTo>
                <a:close/>
                <a:moveTo>
                  <a:pt x="9421844" y="2976922"/>
                </a:moveTo>
                <a:lnTo>
                  <a:pt x="9421844" y="2693828"/>
                </a:lnTo>
                <a:lnTo>
                  <a:pt x="9756520" y="2693828"/>
                </a:lnTo>
                <a:lnTo>
                  <a:pt x="9756520" y="2976922"/>
                </a:lnTo>
                <a:close/>
                <a:moveTo>
                  <a:pt x="9421844" y="3273742"/>
                </a:moveTo>
                <a:lnTo>
                  <a:pt x="9421844" y="2990638"/>
                </a:lnTo>
                <a:lnTo>
                  <a:pt x="9756520" y="2990638"/>
                </a:lnTo>
                <a:lnTo>
                  <a:pt x="9756520" y="3273742"/>
                </a:lnTo>
                <a:close/>
                <a:moveTo>
                  <a:pt x="9421844" y="3570541"/>
                </a:moveTo>
                <a:lnTo>
                  <a:pt x="9421844" y="3287447"/>
                </a:lnTo>
                <a:lnTo>
                  <a:pt x="9756520" y="3287447"/>
                </a:lnTo>
                <a:lnTo>
                  <a:pt x="9756520" y="3570541"/>
                </a:lnTo>
                <a:close/>
                <a:moveTo>
                  <a:pt x="9421844" y="3867361"/>
                </a:moveTo>
                <a:lnTo>
                  <a:pt x="9421844" y="3584257"/>
                </a:lnTo>
                <a:lnTo>
                  <a:pt x="9756520" y="3584257"/>
                </a:lnTo>
                <a:lnTo>
                  <a:pt x="9756520" y="3867361"/>
                </a:lnTo>
                <a:close/>
                <a:moveTo>
                  <a:pt x="9421844" y="4164171"/>
                </a:moveTo>
                <a:lnTo>
                  <a:pt x="9421844" y="3881077"/>
                </a:lnTo>
                <a:lnTo>
                  <a:pt x="9756520" y="3881077"/>
                </a:lnTo>
                <a:lnTo>
                  <a:pt x="9756520" y="4164171"/>
                </a:lnTo>
                <a:close/>
                <a:moveTo>
                  <a:pt x="9421844" y="4460991"/>
                </a:moveTo>
                <a:lnTo>
                  <a:pt x="9421844" y="4177897"/>
                </a:lnTo>
                <a:lnTo>
                  <a:pt x="9756520" y="4177897"/>
                </a:lnTo>
                <a:lnTo>
                  <a:pt x="9756520" y="4460991"/>
                </a:lnTo>
                <a:close/>
                <a:moveTo>
                  <a:pt x="9421844" y="4757811"/>
                </a:moveTo>
                <a:lnTo>
                  <a:pt x="9421844" y="4474707"/>
                </a:lnTo>
                <a:lnTo>
                  <a:pt x="9756520" y="4474707"/>
                </a:lnTo>
                <a:lnTo>
                  <a:pt x="9756520" y="4757811"/>
                </a:lnTo>
                <a:close/>
                <a:moveTo>
                  <a:pt x="9421844" y="5054610"/>
                </a:moveTo>
                <a:lnTo>
                  <a:pt x="9421844" y="4771516"/>
                </a:lnTo>
                <a:lnTo>
                  <a:pt x="9756520" y="4771516"/>
                </a:lnTo>
                <a:lnTo>
                  <a:pt x="9756520" y="5054610"/>
                </a:lnTo>
                <a:close/>
                <a:moveTo>
                  <a:pt x="9421844" y="5351441"/>
                </a:moveTo>
                <a:lnTo>
                  <a:pt x="9421844" y="5068337"/>
                </a:lnTo>
                <a:lnTo>
                  <a:pt x="9756520" y="5068337"/>
                </a:lnTo>
                <a:lnTo>
                  <a:pt x="9756520" y="5351441"/>
                </a:lnTo>
                <a:close/>
                <a:moveTo>
                  <a:pt x="9421844" y="5648250"/>
                </a:moveTo>
                <a:lnTo>
                  <a:pt x="9421844" y="5365157"/>
                </a:lnTo>
                <a:lnTo>
                  <a:pt x="9756520" y="5365157"/>
                </a:lnTo>
                <a:lnTo>
                  <a:pt x="9756520" y="5648250"/>
                </a:lnTo>
                <a:close/>
                <a:moveTo>
                  <a:pt x="9421844" y="5945060"/>
                </a:moveTo>
                <a:lnTo>
                  <a:pt x="9421844" y="5661966"/>
                </a:lnTo>
                <a:lnTo>
                  <a:pt x="9756520" y="5661966"/>
                </a:lnTo>
                <a:lnTo>
                  <a:pt x="9756520" y="5945060"/>
                </a:lnTo>
                <a:close/>
                <a:moveTo>
                  <a:pt x="9421844" y="6241880"/>
                </a:moveTo>
                <a:lnTo>
                  <a:pt x="9421844" y="5958776"/>
                </a:lnTo>
                <a:lnTo>
                  <a:pt x="9756520" y="5958776"/>
                </a:lnTo>
                <a:lnTo>
                  <a:pt x="9756520" y="6241880"/>
                </a:lnTo>
                <a:close/>
                <a:moveTo>
                  <a:pt x="9421844" y="6538690"/>
                </a:moveTo>
                <a:lnTo>
                  <a:pt x="9421844" y="6255596"/>
                </a:lnTo>
                <a:lnTo>
                  <a:pt x="9756520" y="6255596"/>
                </a:lnTo>
                <a:lnTo>
                  <a:pt x="9756520" y="6538690"/>
                </a:lnTo>
                <a:close/>
                <a:moveTo>
                  <a:pt x="9421844" y="6835499"/>
                </a:moveTo>
                <a:lnTo>
                  <a:pt x="9421844" y="6552406"/>
                </a:lnTo>
                <a:lnTo>
                  <a:pt x="9756520" y="6552406"/>
                </a:lnTo>
                <a:lnTo>
                  <a:pt x="9756520" y="6835499"/>
                </a:lnTo>
                <a:close/>
                <a:moveTo>
                  <a:pt x="9070964" y="305593"/>
                </a:moveTo>
                <a:lnTo>
                  <a:pt x="9070964" y="22489"/>
                </a:lnTo>
                <a:lnTo>
                  <a:pt x="9405630" y="22489"/>
                </a:lnTo>
                <a:lnTo>
                  <a:pt x="9405630" y="305593"/>
                </a:lnTo>
                <a:close/>
                <a:moveTo>
                  <a:pt x="9070964" y="602413"/>
                </a:moveTo>
                <a:lnTo>
                  <a:pt x="9070964" y="319309"/>
                </a:lnTo>
                <a:lnTo>
                  <a:pt x="9405630" y="319309"/>
                </a:lnTo>
                <a:lnTo>
                  <a:pt x="9405630" y="602413"/>
                </a:lnTo>
                <a:close/>
                <a:moveTo>
                  <a:pt x="9070964" y="899223"/>
                </a:moveTo>
                <a:lnTo>
                  <a:pt x="9070964" y="616129"/>
                </a:lnTo>
                <a:lnTo>
                  <a:pt x="9405630" y="616129"/>
                </a:lnTo>
                <a:lnTo>
                  <a:pt x="9405630" y="899223"/>
                </a:lnTo>
                <a:close/>
                <a:moveTo>
                  <a:pt x="9070964" y="1196033"/>
                </a:moveTo>
                <a:lnTo>
                  <a:pt x="9070964" y="912928"/>
                </a:lnTo>
                <a:lnTo>
                  <a:pt x="9405630" y="912928"/>
                </a:lnTo>
                <a:lnTo>
                  <a:pt x="9405630" y="1196033"/>
                </a:lnTo>
                <a:close/>
                <a:moveTo>
                  <a:pt x="9070964" y="1492853"/>
                </a:moveTo>
                <a:lnTo>
                  <a:pt x="9070964" y="1209749"/>
                </a:lnTo>
                <a:lnTo>
                  <a:pt x="9405630" y="1209749"/>
                </a:lnTo>
                <a:lnTo>
                  <a:pt x="9405630" y="1492853"/>
                </a:lnTo>
                <a:close/>
                <a:moveTo>
                  <a:pt x="9070964" y="1789662"/>
                </a:moveTo>
                <a:lnTo>
                  <a:pt x="9070964" y="1506569"/>
                </a:lnTo>
                <a:lnTo>
                  <a:pt x="9405630" y="1506569"/>
                </a:lnTo>
                <a:lnTo>
                  <a:pt x="9405630" y="1789662"/>
                </a:lnTo>
                <a:close/>
                <a:moveTo>
                  <a:pt x="9070964" y="2086472"/>
                </a:moveTo>
                <a:lnTo>
                  <a:pt x="9070964" y="1803368"/>
                </a:lnTo>
                <a:lnTo>
                  <a:pt x="9405630" y="1803368"/>
                </a:lnTo>
                <a:lnTo>
                  <a:pt x="9405630" y="2086472"/>
                </a:lnTo>
                <a:close/>
                <a:moveTo>
                  <a:pt x="9070964" y="2383292"/>
                </a:moveTo>
                <a:lnTo>
                  <a:pt x="9070964" y="2100188"/>
                </a:lnTo>
                <a:lnTo>
                  <a:pt x="9405630" y="2100188"/>
                </a:lnTo>
                <a:lnTo>
                  <a:pt x="9405630" y="2383292"/>
                </a:lnTo>
                <a:close/>
                <a:moveTo>
                  <a:pt x="9070964" y="2680112"/>
                </a:moveTo>
                <a:lnTo>
                  <a:pt x="9070964" y="2397008"/>
                </a:lnTo>
                <a:lnTo>
                  <a:pt x="9405630" y="2397008"/>
                </a:lnTo>
                <a:lnTo>
                  <a:pt x="9405630" y="2680112"/>
                </a:lnTo>
                <a:close/>
                <a:moveTo>
                  <a:pt x="9070964" y="2976922"/>
                </a:moveTo>
                <a:lnTo>
                  <a:pt x="9070964" y="2693828"/>
                </a:lnTo>
                <a:lnTo>
                  <a:pt x="9405630" y="2693828"/>
                </a:lnTo>
                <a:lnTo>
                  <a:pt x="9405630" y="2976922"/>
                </a:lnTo>
                <a:close/>
                <a:moveTo>
                  <a:pt x="9070964" y="3273742"/>
                </a:moveTo>
                <a:lnTo>
                  <a:pt x="9070964" y="2990638"/>
                </a:lnTo>
                <a:lnTo>
                  <a:pt x="9405630" y="2990638"/>
                </a:lnTo>
                <a:lnTo>
                  <a:pt x="9405630" y="3273742"/>
                </a:lnTo>
                <a:close/>
                <a:moveTo>
                  <a:pt x="9070964" y="3570541"/>
                </a:moveTo>
                <a:lnTo>
                  <a:pt x="9070964" y="3287447"/>
                </a:lnTo>
                <a:lnTo>
                  <a:pt x="9405630" y="3287447"/>
                </a:lnTo>
                <a:lnTo>
                  <a:pt x="9405630" y="3570541"/>
                </a:lnTo>
                <a:close/>
                <a:moveTo>
                  <a:pt x="9070964" y="3867361"/>
                </a:moveTo>
                <a:lnTo>
                  <a:pt x="9070964" y="3584257"/>
                </a:lnTo>
                <a:lnTo>
                  <a:pt x="9405630" y="3584257"/>
                </a:lnTo>
                <a:lnTo>
                  <a:pt x="9405630" y="3867361"/>
                </a:lnTo>
                <a:close/>
                <a:moveTo>
                  <a:pt x="9070964" y="4164171"/>
                </a:moveTo>
                <a:lnTo>
                  <a:pt x="9070964" y="3881077"/>
                </a:lnTo>
                <a:lnTo>
                  <a:pt x="9405630" y="3881077"/>
                </a:lnTo>
                <a:lnTo>
                  <a:pt x="9405630" y="4164171"/>
                </a:lnTo>
                <a:close/>
                <a:moveTo>
                  <a:pt x="9070964" y="4460991"/>
                </a:moveTo>
                <a:lnTo>
                  <a:pt x="9070964" y="4177897"/>
                </a:lnTo>
                <a:lnTo>
                  <a:pt x="9405630" y="4177897"/>
                </a:lnTo>
                <a:lnTo>
                  <a:pt x="9405630" y="4460991"/>
                </a:lnTo>
                <a:close/>
                <a:moveTo>
                  <a:pt x="9070964" y="4757811"/>
                </a:moveTo>
                <a:lnTo>
                  <a:pt x="9070964" y="4474707"/>
                </a:lnTo>
                <a:lnTo>
                  <a:pt x="9405630" y="4474707"/>
                </a:lnTo>
                <a:lnTo>
                  <a:pt x="9405630" y="4757811"/>
                </a:lnTo>
                <a:close/>
                <a:moveTo>
                  <a:pt x="9070964" y="5054610"/>
                </a:moveTo>
                <a:lnTo>
                  <a:pt x="9070964" y="4771516"/>
                </a:lnTo>
                <a:lnTo>
                  <a:pt x="9405630" y="4771516"/>
                </a:lnTo>
                <a:lnTo>
                  <a:pt x="9405630" y="5054610"/>
                </a:lnTo>
                <a:close/>
                <a:moveTo>
                  <a:pt x="9070964" y="5351441"/>
                </a:moveTo>
                <a:lnTo>
                  <a:pt x="9070964" y="5068337"/>
                </a:lnTo>
                <a:lnTo>
                  <a:pt x="9405630" y="5068337"/>
                </a:lnTo>
                <a:lnTo>
                  <a:pt x="9405630" y="5351441"/>
                </a:lnTo>
                <a:close/>
                <a:moveTo>
                  <a:pt x="9070964" y="5648250"/>
                </a:moveTo>
                <a:lnTo>
                  <a:pt x="9070964" y="5365157"/>
                </a:lnTo>
                <a:lnTo>
                  <a:pt x="9405630" y="5365157"/>
                </a:lnTo>
                <a:lnTo>
                  <a:pt x="9405630" y="5648250"/>
                </a:lnTo>
                <a:close/>
                <a:moveTo>
                  <a:pt x="9070964" y="5945060"/>
                </a:moveTo>
                <a:lnTo>
                  <a:pt x="9070964" y="5661966"/>
                </a:lnTo>
                <a:lnTo>
                  <a:pt x="9405630" y="5661966"/>
                </a:lnTo>
                <a:lnTo>
                  <a:pt x="9405630" y="5945060"/>
                </a:lnTo>
                <a:close/>
                <a:moveTo>
                  <a:pt x="9070964" y="6241880"/>
                </a:moveTo>
                <a:lnTo>
                  <a:pt x="9070964" y="5958776"/>
                </a:lnTo>
                <a:lnTo>
                  <a:pt x="9405630" y="5958776"/>
                </a:lnTo>
                <a:lnTo>
                  <a:pt x="9405630" y="6241880"/>
                </a:lnTo>
                <a:close/>
                <a:moveTo>
                  <a:pt x="9070964" y="6538690"/>
                </a:moveTo>
                <a:lnTo>
                  <a:pt x="9070964" y="6255596"/>
                </a:lnTo>
                <a:lnTo>
                  <a:pt x="9405630" y="6255596"/>
                </a:lnTo>
                <a:lnTo>
                  <a:pt x="9405630" y="6538690"/>
                </a:lnTo>
                <a:close/>
                <a:moveTo>
                  <a:pt x="9070964" y="6835499"/>
                </a:moveTo>
                <a:lnTo>
                  <a:pt x="9070964" y="6552406"/>
                </a:lnTo>
                <a:lnTo>
                  <a:pt x="9405630" y="6552406"/>
                </a:lnTo>
                <a:lnTo>
                  <a:pt x="9405630" y="6835499"/>
                </a:lnTo>
                <a:close/>
                <a:moveTo>
                  <a:pt x="8720094" y="305593"/>
                </a:moveTo>
                <a:lnTo>
                  <a:pt x="8720094" y="22489"/>
                </a:lnTo>
                <a:lnTo>
                  <a:pt x="9054761" y="22489"/>
                </a:lnTo>
                <a:lnTo>
                  <a:pt x="9054761" y="305593"/>
                </a:lnTo>
                <a:close/>
                <a:moveTo>
                  <a:pt x="8720094" y="602413"/>
                </a:moveTo>
                <a:lnTo>
                  <a:pt x="8720094" y="319309"/>
                </a:lnTo>
                <a:lnTo>
                  <a:pt x="9054761" y="319309"/>
                </a:lnTo>
                <a:lnTo>
                  <a:pt x="9054761" y="602413"/>
                </a:lnTo>
                <a:close/>
                <a:moveTo>
                  <a:pt x="8720094" y="899223"/>
                </a:moveTo>
                <a:lnTo>
                  <a:pt x="8720094" y="616129"/>
                </a:lnTo>
                <a:lnTo>
                  <a:pt x="9054761" y="616129"/>
                </a:lnTo>
                <a:lnTo>
                  <a:pt x="9054761" y="899223"/>
                </a:lnTo>
                <a:close/>
                <a:moveTo>
                  <a:pt x="8720094" y="1196033"/>
                </a:moveTo>
                <a:lnTo>
                  <a:pt x="8720094" y="912928"/>
                </a:lnTo>
                <a:lnTo>
                  <a:pt x="9054761" y="912928"/>
                </a:lnTo>
                <a:lnTo>
                  <a:pt x="9054761" y="1196033"/>
                </a:lnTo>
                <a:close/>
                <a:moveTo>
                  <a:pt x="8720094" y="1492853"/>
                </a:moveTo>
                <a:lnTo>
                  <a:pt x="8720094" y="1209749"/>
                </a:lnTo>
                <a:lnTo>
                  <a:pt x="9054761" y="1209749"/>
                </a:lnTo>
                <a:lnTo>
                  <a:pt x="9054761" y="1492853"/>
                </a:lnTo>
                <a:close/>
                <a:moveTo>
                  <a:pt x="8720094" y="1789662"/>
                </a:moveTo>
                <a:lnTo>
                  <a:pt x="8720094" y="1506569"/>
                </a:lnTo>
                <a:lnTo>
                  <a:pt x="9054761" y="1506569"/>
                </a:lnTo>
                <a:lnTo>
                  <a:pt x="9054761" y="1789662"/>
                </a:lnTo>
                <a:close/>
                <a:moveTo>
                  <a:pt x="8720094" y="2086472"/>
                </a:moveTo>
                <a:lnTo>
                  <a:pt x="8720094" y="1803368"/>
                </a:lnTo>
                <a:lnTo>
                  <a:pt x="9054761" y="1803368"/>
                </a:lnTo>
                <a:lnTo>
                  <a:pt x="9054761" y="2086472"/>
                </a:lnTo>
                <a:close/>
                <a:moveTo>
                  <a:pt x="8720094" y="2383292"/>
                </a:moveTo>
                <a:lnTo>
                  <a:pt x="8720094" y="2100188"/>
                </a:lnTo>
                <a:lnTo>
                  <a:pt x="9054761" y="2100188"/>
                </a:lnTo>
                <a:lnTo>
                  <a:pt x="9054761" y="2383292"/>
                </a:lnTo>
                <a:close/>
                <a:moveTo>
                  <a:pt x="8720094" y="2680112"/>
                </a:moveTo>
                <a:lnTo>
                  <a:pt x="8720094" y="2397008"/>
                </a:lnTo>
                <a:lnTo>
                  <a:pt x="9054761" y="2397008"/>
                </a:lnTo>
                <a:lnTo>
                  <a:pt x="9054761" y="2680112"/>
                </a:lnTo>
                <a:close/>
                <a:moveTo>
                  <a:pt x="8720094" y="2976922"/>
                </a:moveTo>
                <a:lnTo>
                  <a:pt x="8720094" y="2693828"/>
                </a:lnTo>
                <a:lnTo>
                  <a:pt x="9054761" y="2693828"/>
                </a:lnTo>
                <a:lnTo>
                  <a:pt x="9054761" y="2976922"/>
                </a:lnTo>
                <a:close/>
                <a:moveTo>
                  <a:pt x="8720094" y="3273742"/>
                </a:moveTo>
                <a:lnTo>
                  <a:pt x="8720094" y="2990638"/>
                </a:lnTo>
                <a:lnTo>
                  <a:pt x="9054761" y="2990638"/>
                </a:lnTo>
                <a:lnTo>
                  <a:pt x="9054761" y="3273742"/>
                </a:lnTo>
                <a:close/>
                <a:moveTo>
                  <a:pt x="8720094" y="3570541"/>
                </a:moveTo>
                <a:lnTo>
                  <a:pt x="8720094" y="3287447"/>
                </a:lnTo>
                <a:lnTo>
                  <a:pt x="9054761" y="3287447"/>
                </a:lnTo>
                <a:lnTo>
                  <a:pt x="9054761" y="3570541"/>
                </a:lnTo>
                <a:close/>
                <a:moveTo>
                  <a:pt x="8720094" y="3867361"/>
                </a:moveTo>
                <a:lnTo>
                  <a:pt x="8720094" y="3584257"/>
                </a:lnTo>
                <a:lnTo>
                  <a:pt x="9054761" y="3584257"/>
                </a:lnTo>
                <a:lnTo>
                  <a:pt x="9054761" y="3867361"/>
                </a:lnTo>
                <a:close/>
                <a:moveTo>
                  <a:pt x="8720094" y="4164171"/>
                </a:moveTo>
                <a:lnTo>
                  <a:pt x="8720094" y="3881077"/>
                </a:lnTo>
                <a:lnTo>
                  <a:pt x="9054761" y="3881077"/>
                </a:lnTo>
                <a:lnTo>
                  <a:pt x="9054761" y="4164171"/>
                </a:lnTo>
                <a:close/>
                <a:moveTo>
                  <a:pt x="8720094" y="4460991"/>
                </a:moveTo>
                <a:lnTo>
                  <a:pt x="8720094" y="4177897"/>
                </a:lnTo>
                <a:lnTo>
                  <a:pt x="9054761" y="4177897"/>
                </a:lnTo>
                <a:lnTo>
                  <a:pt x="9054761" y="4460991"/>
                </a:lnTo>
                <a:close/>
                <a:moveTo>
                  <a:pt x="8720094" y="4757811"/>
                </a:moveTo>
                <a:lnTo>
                  <a:pt x="8720094" y="4474707"/>
                </a:lnTo>
                <a:lnTo>
                  <a:pt x="9054761" y="4474707"/>
                </a:lnTo>
                <a:lnTo>
                  <a:pt x="9054761" y="4757811"/>
                </a:lnTo>
                <a:close/>
                <a:moveTo>
                  <a:pt x="8720094" y="5054610"/>
                </a:moveTo>
                <a:lnTo>
                  <a:pt x="8720094" y="4771516"/>
                </a:lnTo>
                <a:lnTo>
                  <a:pt x="9054761" y="4771516"/>
                </a:lnTo>
                <a:lnTo>
                  <a:pt x="9054761" y="5054610"/>
                </a:lnTo>
                <a:close/>
                <a:moveTo>
                  <a:pt x="8720094" y="5351441"/>
                </a:moveTo>
                <a:lnTo>
                  <a:pt x="8720094" y="5068337"/>
                </a:lnTo>
                <a:lnTo>
                  <a:pt x="9054761" y="5068337"/>
                </a:lnTo>
                <a:lnTo>
                  <a:pt x="9054761" y="5351441"/>
                </a:lnTo>
                <a:close/>
                <a:moveTo>
                  <a:pt x="8720094" y="5648250"/>
                </a:moveTo>
                <a:lnTo>
                  <a:pt x="8720094" y="5365157"/>
                </a:lnTo>
                <a:lnTo>
                  <a:pt x="9054761" y="5365157"/>
                </a:lnTo>
                <a:lnTo>
                  <a:pt x="9054761" y="5648250"/>
                </a:lnTo>
                <a:close/>
                <a:moveTo>
                  <a:pt x="8720094" y="5945060"/>
                </a:moveTo>
                <a:lnTo>
                  <a:pt x="8720094" y="5661966"/>
                </a:lnTo>
                <a:lnTo>
                  <a:pt x="9054761" y="5661966"/>
                </a:lnTo>
                <a:lnTo>
                  <a:pt x="9054761" y="5945060"/>
                </a:lnTo>
                <a:close/>
                <a:moveTo>
                  <a:pt x="8720094" y="6241880"/>
                </a:moveTo>
                <a:lnTo>
                  <a:pt x="8720094" y="5958776"/>
                </a:lnTo>
                <a:lnTo>
                  <a:pt x="9054761" y="5958776"/>
                </a:lnTo>
                <a:lnTo>
                  <a:pt x="9054761" y="6241880"/>
                </a:lnTo>
                <a:close/>
                <a:moveTo>
                  <a:pt x="8720094" y="6538690"/>
                </a:moveTo>
                <a:lnTo>
                  <a:pt x="8720094" y="6255596"/>
                </a:lnTo>
                <a:lnTo>
                  <a:pt x="9054761" y="6255596"/>
                </a:lnTo>
                <a:lnTo>
                  <a:pt x="9054761" y="6538690"/>
                </a:lnTo>
                <a:close/>
                <a:moveTo>
                  <a:pt x="8720094" y="6835499"/>
                </a:moveTo>
                <a:lnTo>
                  <a:pt x="8720094" y="6552406"/>
                </a:lnTo>
                <a:lnTo>
                  <a:pt x="9054761" y="6552406"/>
                </a:lnTo>
                <a:lnTo>
                  <a:pt x="9054761" y="6835499"/>
                </a:lnTo>
                <a:close/>
                <a:moveTo>
                  <a:pt x="8369204" y="305593"/>
                </a:moveTo>
                <a:lnTo>
                  <a:pt x="8369204" y="22489"/>
                </a:lnTo>
                <a:lnTo>
                  <a:pt x="8703881" y="22489"/>
                </a:lnTo>
                <a:lnTo>
                  <a:pt x="8703881" y="305593"/>
                </a:lnTo>
                <a:close/>
                <a:moveTo>
                  <a:pt x="8369204" y="602413"/>
                </a:moveTo>
                <a:lnTo>
                  <a:pt x="8369204" y="319309"/>
                </a:lnTo>
                <a:lnTo>
                  <a:pt x="8703881" y="319309"/>
                </a:lnTo>
                <a:lnTo>
                  <a:pt x="8703881" y="602413"/>
                </a:lnTo>
                <a:close/>
                <a:moveTo>
                  <a:pt x="8369204" y="899223"/>
                </a:moveTo>
                <a:lnTo>
                  <a:pt x="8369204" y="616129"/>
                </a:lnTo>
                <a:lnTo>
                  <a:pt x="8703881" y="616129"/>
                </a:lnTo>
                <a:lnTo>
                  <a:pt x="8703881" y="899223"/>
                </a:lnTo>
                <a:close/>
                <a:moveTo>
                  <a:pt x="8369204" y="1196033"/>
                </a:moveTo>
                <a:lnTo>
                  <a:pt x="8369204" y="912928"/>
                </a:lnTo>
                <a:lnTo>
                  <a:pt x="8703881" y="912928"/>
                </a:lnTo>
                <a:lnTo>
                  <a:pt x="8703881" y="1196033"/>
                </a:lnTo>
                <a:close/>
                <a:moveTo>
                  <a:pt x="8369204" y="1492853"/>
                </a:moveTo>
                <a:lnTo>
                  <a:pt x="8369204" y="1209749"/>
                </a:lnTo>
                <a:lnTo>
                  <a:pt x="8703881" y="1209749"/>
                </a:lnTo>
                <a:lnTo>
                  <a:pt x="8703881" y="1492853"/>
                </a:lnTo>
                <a:close/>
                <a:moveTo>
                  <a:pt x="8369204" y="1789662"/>
                </a:moveTo>
                <a:lnTo>
                  <a:pt x="8369204" y="1506569"/>
                </a:lnTo>
                <a:lnTo>
                  <a:pt x="8703881" y="1506569"/>
                </a:lnTo>
                <a:lnTo>
                  <a:pt x="8703881" y="1789662"/>
                </a:lnTo>
                <a:close/>
                <a:moveTo>
                  <a:pt x="8369204" y="2086472"/>
                </a:moveTo>
                <a:lnTo>
                  <a:pt x="8369204" y="1803368"/>
                </a:lnTo>
                <a:lnTo>
                  <a:pt x="8703881" y="1803368"/>
                </a:lnTo>
                <a:lnTo>
                  <a:pt x="8703881" y="2086472"/>
                </a:lnTo>
                <a:close/>
                <a:moveTo>
                  <a:pt x="8369204" y="2383292"/>
                </a:moveTo>
                <a:lnTo>
                  <a:pt x="8369204" y="2100188"/>
                </a:lnTo>
                <a:lnTo>
                  <a:pt x="8703881" y="2100188"/>
                </a:lnTo>
                <a:lnTo>
                  <a:pt x="8703881" y="2383292"/>
                </a:lnTo>
                <a:close/>
                <a:moveTo>
                  <a:pt x="8369204" y="2680112"/>
                </a:moveTo>
                <a:lnTo>
                  <a:pt x="8369204" y="2397008"/>
                </a:lnTo>
                <a:lnTo>
                  <a:pt x="8703881" y="2397008"/>
                </a:lnTo>
                <a:lnTo>
                  <a:pt x="8703881" y="2680112"/>
                </a:lnTo>
                <a:close/>
                <a:moveTo>
                  <a:pt x="8369204" y="2976922"/>
                </a:moveTo>
                <a:lnTo>
                  <a:pt x="8369204" y="2693828"/>
                </a:lnTo>
                <a:lnTo>
                  <a:pt x="8703881" y="2693828"/>
                </a:lnTo>
                <a:lnTo>
                  <a:pt x="8703881" y="2976922"/>
                </a:lnTo>
                <a:close/>
                <a:moveTo>
                  <a:pt x="8369204" y="3273742"/>
                </a:moveTo>
                <a:lnTo>
                  <a:pt x="8369204" y="2990638"/>
                </a:lnTo>
                <a:lnTo>
                  <a:pt x="8703881" y="2990638"/>
                </a:lnTo>
                <a:lnTo>
                  <a:pt x="8703881" y="3273742"/>
                </a:lnTo>
                <a:close/>
                <a:moveTo>
                  <a:pt x="8369204" y="3570541"/>
                </a:moveTo>
                <a:lnTo>
                  <a:pt x="8369204" y="3287447"/>
                </a:lnTo>
                <a:lnTo>
                  <a:pt x="8703881" y="3287447"/>
                </a:lnTo>
                <a:lnTo>
                  <a:pt x="8703881" y="3570541"/>
                </a:lnTo>
                <a:close/>
                <a:moveTo>
                  <a:pt x="8369204" y="3867361"/>
                </a:moveTo>
                <a:lnTo>
                  <a:pt x="8369204" y="3584257"/>
                </a:lnTo>
                <a:lnTo>
                  <a:pt x="8703881" y="3584257"/>
                </a:lnTo>
                <a:lnTo>
                  <a:pt x="8703881" y="3867361"/>
                </a:lnTo>
                <a:close/>
                <a:moveTo>
                  <a:pt x="8369204" y="4164171"/>
                </a:moveTo>
                <a:lnTo>
                  <a:pt x="8369204" y="3881077"/>
                </a:lnTo>
                <a:lnTo>
                  <a:pt x="8703881" y="3881077"/>
                </a:lnTo>
                <a:lnTo>
                  <a:pt x="8703881" y="4164171"/>
                </a:lnTo>
                <a:close/>
                <a:moveTo>
                  <a:pt x="8369204" y="4460991"/>
                </a:moveTo>
                <a:lnTo>
                  <a:pt x="8369204" y="4177897"/>
                </a:lnTo>
                <a:lnTo>
                  <a:pt x="8703881" y="4177897"/>
                </a:lnTo>
                <a:lnTo>
                  <a:pt x="8703881" y="4460991"/>
                </a:lnTo>
                <a:close/>
                <a:moveTo>
                  <a:pt x="8369204" y="4757811"/>
                </a:moveTo>
                <a:lnTo>
                  <a:pt x="8369204" y="4474707"/>
                </a:lnTo>
                <a:lnTo>
                  <a:pt x="8703881" y="4474707"/>
                </a:lnTo>
                <a:lnTo>
                  <a:pt x="8703881" y="4757811"/>
                </a:lnTo>
                <a:close/>
                <a:moveTo>
                  <a:pt x="8369204" y="5054610"/>
                </a:moveTo>
                <a:lnTo>
                  <a:pt x="8369204" y="4771516"/>
                </a:lnTo>
                <a:lnTo>
                  <a:pt x="8703881" y="4771516"/>
                </a:lnTo>
                <a:lnTo>
                  <a:pt x="8703881" y="5054610"/>
                </a:lnTo>
                <a:close/>
                <a:moveTo>
                  <a:pt x="8369204" y="5351441"/>
                </a:moveTo>
                <a:lnTo>
                  <a:pt x="8369204" y="5068337"/>
                </a:lnTo>
                <a:lnTo>
                  <a:pt x="8703881" y="5068337"/>
                </a:lnTo>
                <a:lnTo>
                  <a:pt x="8703881" y="5351441"/>
                </a:lnTo>
                <a:close/>
                <a:moveTo>
                  <a:pt x="8369204" y="5648250"/>
                </a:moveTo>
                <a:lnTo>
                  <a:pt x="8369204" y="5365157"/>
                </a:lnTo>
                <a:lnTo>
                  <a:pt x="8703881" y="5365157"/>
                </a:lnTo>
                <a:lnTo>
                  <a:pt x="8703881" y="5648250"/>
                </a:lnTo>
                <a:close/>
                <a:moveTo>
                  <a:pt x="8369204" y="5945060"/>
                </a:moveTo>
                <a:lnTo>
                  <a:pt x="8369204" y="5661966"/>
                </a:lnTo>
                <a:lnTo>
                  <a:pt x="8703881" y="5661966"/>
                </a:lnTo>
                <a:lnTo>
                  <a:pt x="8703881" y="5945060"/>
                </a:lnTo>
                <a:close/>
                <a:moveTo>
                  <a:pt x="8369204" y="6241880"/>
                </a:moveTo>
                <a:lnTo>
                  <a:pt x="8369204" y="5958776"/>
                </a:lnTo>
                <a:lnTo>
                  <a:pt x="8703881" y="5958776"/>
                </a:lnTo>
                <a:lnTo>
                  <a:pt x="8703881" y="6241880"/>
                </a:lnTo>
                <a:close/>
                <a:moveTo>
                  <a:pt x="8369204" y="6538690"/>
                </a:moveTo>
                <a:lnTo>
                  <a:pt x="8369204" y="6255596"/>
                </a:lnTo>
                <a:lnTo>
                  <a:pt x="8703881" y="6255596"/>
                </a:lnTo>
                <a:lnTo>
                  <a:pt x="8703881" y="6538690"/>
                </a:lnTo>
                <a:close/>
                <a:moveTo>
                  <a:pt x="8369204" y="6835499"/>
                </a:moveTo>
                <a:lnTo>
                  <a:pt x="8369204" y="6552406"/>
                </a:lnTo>
                <a:lnTo>
                  <a:pt x="8703881" y="6552406"/>
                </a:lnTo>
                <a:lnTo>
                  <a:pt x="8703881" y="6835499"/>
                </a:lnTo>
                <a:close/>
                <a:moveTo>
                  <a:pt x="8018335" y="305593"/>
                </a:moveTo>
                <a:lnTo>
                  <a:pt x="8018335" y="22489"/>
                </a:lnTo>
                <a:lnTo>
                  <a:pt x="8352990" y="22489"/>
                </a:lnTo>
                <a:lnTo>
                  <a:pt x="8352990" y="305593"/>
                </a:lnTo>
                <a:close/>
                <a:moveTo>
                  <a:pt x="8018335" y="602413"/>
                </a:moveTo>
                <a:lnTo>
                  <a:pt x="8018335" y="319309"/>
                </a:lnTo>
                <a:lnTo>
                  <a:pt x="8352990" y="319309"/>
                </a:lnTo>
                <a:lnTo>
                  <a:pt x="8352990" y="602413"/>
                </a:lnTo>
                <a:close/>
                <a:moveTo>
                  <a:pt x="8018335" y="899223"/>
                </a:moveTo>
                <a:lnTo>
                  <a:pt x="8018335" y="616129"/>
                </a:lnTo>
                <a:lnTo>
                  <a:pt x="8352990" y="616129"/>
                </a:lnTo>
                <a:lnTo>
                  <a:pt x="8352990" y="899223"/>
                </a:lnTo>
                <a:close/>
                <a:moveTo>
                  <a:pt x="8018335" y="1196033"/>
                </a:moveTo>
                <a:lnTo>
                  <a:pt x="8018335" y="912928"/>
                </a:lnTo>
                <a:lnTo>
                  <a:pt x="8352990" y="912928"/>
                </a:lnTo>
                <a:lnTo>
                  <a:pt x="8352990" y="1196033"/>
                </a:lnTo>
                <a:close/>
                <a:moveTo>
                  <a:pt x="8018335" y="1492853"/>
                </a:moveTo>
                <a:lnTo>
                  <a:pt x="8018335" y="1209749"/>
                </a:lnTo>
                <a:lnTo>
                  <a:pt x="8352990" y="1209749"/>
                </a:lnTo>
                <a:lnTo>
                  <a:pt x="8352990" y="1492853"/>
                </a:lnTo>
                <a:close/>
                <a:moveTo>
                  <a:pt x="8018335" y="1789662"/>
                </a:moveTo>
                <a:lnTo>
                  <a:pt x="8018335" y="1506569"/>
                </a:lnTo>
                <a:lnTo>
                  <a:pt x="8352990" y="1506569"/>
                </a:lnTo>
                <a:lnTo>
                  <a:pt x="8352990" y="1789662"/>
                </a:lnTo>
                <a:close/>
                <a:moveTo>
                  <a:pt x="8018335" y="2086472"/>
                </a:moveTo>
                <a:lnTo>
                  <a:pt x="8018335" y="1803368"/>
                </a:lnTo>
                <a:lnTo>
                  <a:pt x="8352990" y="1803368"/>
                </a:lnTo>
                <a:lnTo>
                  <a:pt x="8352990" y="2086472"/>
                </a:lnTo>
                <a:close/>
                <a:moveTo>
                  <a:pt x="8018335" y="2383292"/>
                </a:moveTo>
                <a:lnTo>
                  <a:pt x="8018335" y="2100188"/>
                </a:lnTo>
                <a:lnTo>
                  <a:pt x="8352990" y="2100188"/>
                </a:lnTo>
                <a:lnTo>
                  <a:pt x="8352990" y="2383292"/>
                </a:lnTo>
                <a:close/>
                <a:moveTo>
                  <a:pt x="8018335" y="2680112"/>
                </a:moveTo>
                <a:lnTo>
                  <a:pt x="8018335" y="2397008"/>
                </a:lnTo>
                <a:lnTo>
                  <a:pt x="8352990" y="2397008"/>
                </a:lnTo>
                <a:lnTo>
                  <a:pt x="8352990" y="2680112"/>
                </a:lnTo>
                <a:close/>
                <a:moveTo>
                  <a:pt x="8018335" y="2976922"/>
                </a:moveTo>
                <a:lnTo>
                  <a:pt x="8018335" y="2693828"/>
                </a:lnTo>
                <a:lnTo>
                  <a:pt x="8352990" y="2693828"/>
                </a:lnTo>
                <a:lnTo>
                  <a:pt x="8352990" y="2976922"/>
                </a:lnTo>
                <a:close/>
                <a:moveTo>
                  <a:pt x="8018335" y="3273742"/>
                </a:moveTo>
                <a:lnTo>
                  <a:pt x="8018335" y="2990638"/>
                </a:lnTo>
                <a:lnTo>
                  <a:pt x="8352990" y="2990638"/>
                </a:lnTo>
                <a:lnTo>
                  <a:pt x="8352990" y="3273742"/>
                </a:lnTo>
                <a:close/>
                <a:moveTo>
                  <a:pt x="8018335" y="3570541"/>
                </a:moveTo>
                <a:lnTo>
                  <a:pt x="8018335" y="3287447"/>
                </a:lnTo>
                <a:lnTo>
                  <a:pt x="8352990" y="3287447"/>
                </a:lnTo>
                <a:lnTo>
                  <a:pt x="8352990" y="3570541"/>
                </a:lnTo>
                <a:close/>
                <a:moveTo>
                  <a:pt x="8018335" y="3867361"/>
                </a:moveTo>
                <a:lnTo>
                  <a:pt x="8018335" y="3584257"/>
                </a:lnTo>
                <a:lnTo>
                  <a:pt x="8352990" y="3584257"/>
                </a:lnTo>
                <a:lnTo>
                  <a:pt x="8352990" y="3867361"/>
                </a:lnTo>
                <a:close/>
                <a:moveTo>
                  <a:pt x="8018335" y="4164171"/>
                </a:moveTo>
                <a:lnTo>
                  <a:pt x="8018335" y="3881077"/>
                </a:lnTo>
                <a:lnTo>
                  <a:pt x="8352990" y="3881077"/>
                </a:lnTo>
                <a:lnTo>
                  <a:pt x="8352990" y="4164171"/>
                </a:lnTo>
                <a:close/>
                <a:moveTo>
                  <a:pt x="8018335" y="4460991"/>
                </a:moveTo>
                <a:lnTo>
                  <a:pt x="8018335" y="4177897"/>
                </a:lnTo>
                <a:lnTo>
                  <a:pt x="8352990" y="4177897"/>
                </a:lnTo>
                <a:lnTo>
                  <a:pt x="8352990" y="4460991"/>
                </a:lnTo>
                <a:close/>
                <a:moveTo>
                  <a:pt x="8018335" y="4757811"/>
                </a:moveTo>
                <a:lnTo>
                  <a:pt x="8018335" y="4474707"/>
                </a:lnTo>
                <a:lnTo>
                  <a:pt x="8352990" y="4474707"/>
                </a:lnTo>
                <a:lnTo>
                  <a:pt x="8352990" y="4757811"/>
                </a:lnTo>
                <a:close/>
                <a:moveTo>
                  <a:pt x="8018335" y="5054610"/>
                </a:moveTo>
                <a:lnTo>
                  <a:pt x="8018335" y="4771516"/>
                </a:lnTo>
                <a:lnTo>
                  <a:pt x="8352990" y="4771516"/>
                </a:lnTo>
                <a:lnTo>
                  <a:pt x="8352990" y="5054610"/>
                </a:lnTo>
                <a:close/>
                <a:moveTo>
                  <a:pt x="8018335" y="5351441"/>
                </a:moveTo>
                <a:lnTo>
                  <a:pt x="8018335" y="5068337"/>
                </a:lnTo>
                <a:lnTo>
                  <a:pt x="8352990" y="5068337"/>
                </a:lnTo>
                <a:lnTo>
                  <a:pt x="8352990" y="5351441"/>
                </a:lnTo>
                <a:close/>
                <a:moveTo>
                  <a:pt x="8018335" y="5648250"/>
                </a:moveTo>
                <a:lnTo>
                  <a:pt x="8018335" y="5365157"/>
                </a:lnTo>
                <a:lnTo>
                  <a:pt x="8352990" y="5365157"/>
                </a:lnTo>
                <a:lnTo>
                  <a:pt x="8352990" y="5648250"/>
                </a:lnTo>
                <a:close/>
                <a:moveTo>
                  <a:pt x="8018335" y="5945060"/>
                </a:moveTo>
                <a:lnTo>
                  <a:pt x="8018335" y="5661966"/>
                </a:lnTo>
                <a:lnTo>
                  <a:pt x="8352990" y="5661966"/>
                </a:lnTo>
                <a:lnTo>
                  <a:pt x="8352990" y="5945060"/>
                </a:lnTo>
                <a:close/>
                <a:moveTo>
                  <a:pt x="8018335" y="6241880"/>
                </a:moveTo>
                <a:lnTo>
                  <a:pt x="8018335" y="5958776"/>
                </a:lnTo>
                <a:lnTo>
                  <a:pt x="8352990" y="5958776"/>
                </a:lnTo>
                <a:lnTo>
                  <a:pt x="8352990" y="6241880"/>
                </a:lnTo>
                <a:close/>
                <a:moveTo>
                  <a:pt x="8018335" y="6538690"/>
                </a:moveTo>
                <a:lnTo>
                  <a:pt x="8018335" y="6255596"/>
                </a:lnTo>
                <a:lnTo>
                  <a:pt x="8352990" y="6255596"/>
                </a:lnTo>
                <a:lnTo>
                  <a:pt x="8352990" y="6538690"/>
                </a:lnTo>
                <a:close/>
                <a:moveTo>
                  <a:pt x="8018335" y="6835499"/>
                </a:moveTo>
                <a:lnTo>
                  <a:pt x="8018335" y="6552406"/>
                </a:lnTo>
                <a:lnTo>
                  <a:pt x="8352990" y="6552406"/>
                </a:lnTo>
                <a:lnTo>
                  <a:pt x="8352990" y="6835499"/>
                </a:lnTo>
                <a:close/>
                <a:moveTo>
                  <a:pt x="7667444" y="305593"/>
                </a:moveTo>
                <a:lnTo>
                  <a:pt x="7667444" y="22489"/>
                </a:lnTo>
                <a:lnTo>
                  <a:pt x="8002121" y="22489"/>
                </a:lnTo>
                <a:lnTo>
                  <a:pt x="8002121" y="305593"/>
                </a:lnTo>
                <a:close/>
                <a:moveTo>
                  <a:pt x="7667444" y="602413"/>
                </a:moveTo>
                <a:lnTo>
                  <a:pt x="7667444" y="319309"/>
                </a:lnTo>
                <a:lnTo>
                  <a:pt x="8002121" y="319309"/>
                </a:lnTo>
                <a:lnTo>
                  <a:pt x="8002121" y="602413"/>
                </a:lnTo>
                <a:close/>
                <a:moveTo>
                  <a:pt x="7667444" y="899223"/>
                </a:moveTo>
                <a:lnTo>
                  <a:pt x="7667444" y="616129"/>
                </a:lnTo>
                <a:lnTo>
                  <a:pt x="8002121" y="616129"/>
                </a:lnTo>
                <a:lnTo>
                  <a:pt x="8002121" y="899223"/>
                </a:lnTo>
                <a:close/>
                <a:moveTo>
                  <a:pt x="7667444" y="1196033"/>
                </a:moveTo>
                <a:lnTo>
                  <a:pt x="7667444" y="912928"/>
                </a:lnTo>
                <a:lnTo>
                  <a:pt x="8002121" y="912928"/>
                </a:lnTo>
                <a:lnTo>
                  <a:pt x="8002121" y="1196033"/>
                </a:lnTo>
                <a:close/>
                <a:moveTo>
                  <a:pt x="7667444" y="1492853"/>
                </a:moveTo>
                <a:lnTo>
                  <a:pt x="7667444" y="1209749"/>
                </a:lnTo>
                <a:lnTo>
                  <a:pt x="8002121" y="1209749"/>
                </a:lnTo>
                <a:lnTo>
                  <a:pt x="8002121" y="1492853"/>
                </a:lnTo>
                <a:close/>
                <a:moveTo>
                  <a:pt x="7667444" y="1789662"/>
                </a:moveTo>
                <a:lnTo>
                  <a:pt x="7667444" y="1506569"/>
                </a:lnTo>
                <a:lnTo>
                  <a:pt x="8002121" y="1506569"/>
                </a:lnTo>
                <a:lnTo>
                  <a:pt x="8002121" y="1789662"/>
                </a:lnTo>
                <a:close/>
                <a:moveTo>
                  <a:pt x="7667444" y="2086472"/>
                </a:moveTo>
                <a:lnTo>
                  <a:pt x="7667444" y="1803368"/>
                </a:lnTo>
                <a:lnTo>
                  <a:pt x="8002121" y="1803368"/>
                </a:lnTo>
                <a:lnTo>
                  <a:pt x="8002121" y="2086472"/>
                </a:lnTo>
                <a:close/>
                <a:moveTo>
                  <a:pt x="7667444" y="2383292"/>
                </a:moveTo>
                <a:lnTo>
                  <a:pt x="7667444" y="2100188"/>
                </a:lnTo>
                <a:lnTo>
                  <a:pt x="8002121" y="2100188"/>
                </a:lnTo>
                <a:lnTo>
                  <a:pt x="8002121" y="2383292"/>
                </a:lnTo>
                <a:close/>
                <a:moveTo>
                  <a:pt x="7667444" y="2680112"/>
                </a:moveTo>
                <a:lnTo>
                  <a:pt x="7667444" y="2397008"/>
                </a:lnTo>
                <a:lnTo>
                  <a:pt x="8002121" y="2397008"/>
                </a:lnTo>
                <a:lnTo>
                  <a:pt x="8002121" y="2680112"/>
                </a:lnTo>
                <a:close/>
                <a:moveTo>
                  <a:pt x="7667444" y="2976922"/>
                </a:moveTo>
                <a:lnTo>
                  <a:pt x="7667444" y="2693828"/>
                </a:lnTo>
                <a:lnTo>
                  <a:pt x="8002121" y="2693828"/>
                </a:lnTo>
                <a:lnTo>
                  <a:pt x="8002121" y="2976922"/>
                </a:lnTo>
                <a:close/>
                <a:moveTo>
                  <a:pt x="7667444" y="3273742"/>
                </a:moveTo>
                <a:lnTo>
                  <a:pt x="7667444" y="2990638"/>
                </a:lnTo>
                <a:lnTo>
                  <a:pt x="8002121" y="2990638"/>
                </a:lnTo>
                <a:lnTo>
                  <a:pt x="8002121" y="3273742"/>
                </a:lnTo>
                <a:close/>
                <a:moveTo>
                  <a:pt x="7667444" y="3570541"/>
                </a:moveTo>
                <a:lnTo>
                  <a:pt x="7667444" y="3287447"/>
                </a:lnTo>
                <a:lnTo>
                  <a:pt x="8002121" y="3287447"/>
                </a:lnTo>
                <a:lnTo>
                  <a:pt x="8002121" y="3570541"/>
                </a:lnTo>
                <a:close/>
                <a:moveTo>
                  <a:pt x="7667444" y="3867361"/>
                </a:moveTo>
                <a:lnTo>
                  <a:pt x="7667444" y="3584257"/>
                </a:lnTo>
                <a:lnTo>
                  <a:pt x="8002121" y="3584257"/>
                </a:lnTo>
                <a:lnTo>
                  <a:pt x="8002121" y="3867361"/>
                </a:lnTo>
                <a:close/>
                <a:moveTo>
                  <a:pt x="7667444" y="4164171"/>
                </a:moveTo>
                <a:lnTo>
                  <a:pt x="7667444" y="3881077"/>
                </a:lnTo>
                <a:lnTo>
                  <a:pt x="8002121" y="3881077"/>
                </a:lnTo>
                <a:lnTo>
                  <a:pt x="8002121" y="4164171"/>
                </a:lnTo>
                <a:close/>
                <a:moveTo>
                  <a:pt x="7667444" y="4460991"/>
                </a:moveTo>
                <a:lnTo>
                  <a:pt x="7667444" y="4177897"/>
                </a:lnTo>
                <a:lnTo>
                  <a:pt x="8002121" y="4177897"/>
                </a:lnTo>
                <a:lnTo>
                  <a:pt x="8002121" y="4460991"/>
                </a:lnTo>
                <a:close/>
                <a:moveTo>
                  <a:pt x="7667444" y="4757811"/>
                </a:moveTo>
                <a:lnTo>
                  <a:pt x="7667444" y="4474707"/>
                </a:lnTo>
                <a:lnTo>
                  <a:pt x="8002121" y="4474707"/>
                </a:lnTo>
                <a:lnTo>
                  <a:pt x="8002121" y="4757811"/>
                </a:lnTo>
                <a:close/>
                <a:moveTo>
                  <a:pt x="7667444" y="5054610"/>
                </a:moveTo>
                <a:lnTo>
                  <a:pt x="7667444" y="4771516"/>
                </a:lnTo>
                <a:lnTo>
                  <a:pt x="8002121" y="4771516"/>
                </a:lnTo>
                <a:lnTo>
                  <a:pt x="8002121" y="5054610"/>
                </a:lnTo>
                <a:close/>
                <a:moveTo>
                  <a:pt x="7667444" y="5351441"/>
                </a:moveTo>
                <a:lnTo>
                  <a:pt x="7667444" y="5068337"/>
                </a:lnTo>
                <a:lnTo>
                  <a:pt x="8002121" y="5068337"/>
                </a:lnTo>
                <a:lnTo>
                  <a:pt x="8002121" y="5351441"/>
                </a:lnTo>
                <a:close/>
                <a:moveTo>
                  <a:pt x="7667444" y="5648250"/>
                </a:moveTo>
                <a:lnTo>
                  <a:pt x="7667444" y="5365157"/>
                </a:lnTo>
                <a:lnTo>
                  <a:pt x="8002121" y="5365157"/>
                </a:lnTo>
                <a:lnTo>
                  <a:pt x="8002121" y="5648250"/>
                </a:lnTo>
                <a:close/>
                <a:moveTo>
                  <a:pt x="7667444" y="5945060"/>
                </a:moveTo>
                <a:lnTo>
                  <a:pt x="7667444" y="5661966"/>
                </a:lnTo>
                <a:lnTo>
                  <a:pt x="8002121" y="5661966"/>
                </a:lnTo>
                <a:lnTo>
                  <a:pt x="8002121" y="5945060"/>
                </a:lnTo>
                <a:close/>
                <a:moveTo>
                  <a:pt x="7667444" y="6241880"/>
                </a:moveTo>
                <a:lnTo>
                  <a:pt x="7667444" y="5958776"/>
                </a:lnTo>
                <a:lnTo>
                  <a:pt x="8002121" y="5958776"/>
                </a:lnTo>
                <a:lnTo>
                  <a:pt x="8002121" y="6241880"/>
                </a:lnTo>
                <a:close/>
                <a:moveTo>
                  <a:pt x="7667444" y="6538690"/>
                </a:moveTo>
                <a:lnTo>
                  <a:pt x="7667444" y="6255596"/>
                </a:lnTo>
                <a:lnTo>
                  <a:pt x="8002121" y="6255596"/>
                </a:lnTo>
                <a:lnTo>
                  <a:pt x="8002121" y="6538690"/>
                </a:lnTo>
                <a:close/>
                <a:moveTo>
                  <a:pt x="7667444" y="6835499"/>
                </a:moveTo>
                <a:lnTo>
                  <a:pt x="7667444" y="6552406"/>
                </a:lnTo>
                <a:lnTo>
                  <a:pt x="8002121" y="6552406"/>
                </a:lnTo>
                <a:lnTo>
                  <a:pt x="8002121" y="6835499"/>
                </a:lnTo>
                <a:close/>
                <a:moveTo>
                  <a:pt x="7316575" y="305593"/>
                </a:moveTo>
                <a:lnTo>
                  <a:pt x="7316575" y="22489"/>
                </a:lnTo>
                <a:lnTo>
                  <a:pt x="7651231" y="22489"/>
                </a:lnTo>
                <a:lnTo>
                  <a:pt x="7651231" y="305593"/>
                </a:lnTo>
                <a:close/>
                <a:moveTo>
                  <a:pt x="7316575" y="602413"/>
                </a:moveTo>
                <a:lnTo>
                  <a:pt x="7316575" y="319309"/>
                </a:lnTo>
                <a:lnTo>
                  <a:pt x="7651231" y="319309"/>
                </a:lnTo>
                <a:lnTo>
                  <a:pt x="7651231" y="602413"/>
                </a:lnTo>
                <a:close/>
                <a:moveTo>
                  <a:pt x="7316575" y="899223"/>
                </a:moveTo>
                <a:lnTo>
                  <a:pt x="7316575" y="616129"/>
                </a:lnTo>
                <a:lnTo>
                  <a:pt x="7651231" y="616129"/>
                </a:lnTo>
                <a:lnTo>
                  <a:pt x="7651231" y="899223"/>
                </a:lnTo>
                <a:close/>
                <a:moveTo>
                  <a:pt x="7316575" y="1196033"/>
                </a:moveTo>
                <a:lnTo>
                  <a:pt x="7316575" y="912928"/>
                </a:lnTo>
                <a:lnTo>
                  <a:pt x="7651231" y="912928"/>
                </a:lnTo>
                <a:lnTo>
                  <a:pt x="7651231" y="1196033"/>
                </a:lnTo>
                <a:close/>
                <a:moveTo>
                  <a:pt x="7316575" y="1492853"/>
                </a:moveTo>
                <a:lnTo>
                  <a:pt x="7316575" y="1209749"/>
                </a:lnTo>
                <a:lnTo>
                  <a:pt x="7651231" y="1209749"/>
                </a:lnTo>
                <a:lnTo>
                  <a:pt x="7651231" y="1492853"/>
                </a:lnTo>
                <a:close/>
                <a:moveTo>
                  <a:pt x="7316575" y="1789662"/>
                </a:moveTo>
                <a:lnTo>
                  <a:pt x="7316575" y="1506569"/>
                </a:lnTo>
                <a:lnTo>
                  <a:pt x="7651231" y="1506569"/>
                </a:lnTo>
                <a:lnTo>
                  <a:pt x="7651231" y="1789662"/>
                </a:lnTo>
                <a:close/>
                <a:moveTo>
                  <a:pt x="7316575" y="2086472"/>
                </a:moveTo>
                <a:lnTo>
                  <a:pt x="7316575" y="1803368"/>
                </a:lnTo>
                <a:lnTo>
                  <a:pt x="7651231" y="1803368"/>
                </a:lnTo>
                <a:lnTo>
                  <a:pt x="7651231" y="2086472"/>
                </a:lnTo>
                <a:close/>
                <a:moveTo>
                  <a:pt x="7316575" y="2383292"/>
                </a:moveTo>
                <a:lnTo>
                  <a:pt x="7316575" y="2100188"/>
                </a:lnTo>
                <a:lnTo>
                  <a:pt x="7651231" y="2100188"/>
                </a:lnTo>
                <a:lnTo>
                  <a:pt x="7651231" y="2383292"/>
                </a:lnTo>
                <a:close/>
                <a:moveTo>
                  <a:pt x="7316575" y="2680112"/>
                </a:moveTo>
                <a:lnTo>
                  <a:pt x="7316575" y="2397008"/>
                </a:lnTo>
                <a:lnTo>
                  <a:pt x="7651231" y="2397008"/>
                </a:lnTo>
                <a:lnTo>
                  <a:pt x="7651231" y="2680112"/>
                </a:lnTo>
                <a:close/>
                <a:moveTo>
                  <a:pt x="7316575" y="2976922"/>
                </a:moveTo>
                <a:lnTo>
                  <a:pt x="7316575" y="2693828"/>
                </a:lnTo>
                <a:lnTo>
                  <a:pt x="7651231" y="2693828"/>
                </a:lnTo>
                <a:lnTo>
                  <a:pt x="7651231" y="2976922"/>
                </a:lnTo>
                <a:close/>
                <a:moveTo>
                  <a:pt x="7316575" y="3273742"/>
                </a:moveTo>
                <a:lnTo>
                  <a:pt x="7316575" y="2990638"/>
                </a:lnTo>
                <a:lnTo>
                  <a:pt x="7651231" y="2990638"/>
                </a:lnTo>
                <a:lnTo>
                  <a:pt x="7651231" y="3273742"/>
                </a:lnTo>
                <a:close/>
                <a:moveTo>
                  <a:pt x="7316575" y="3570541"/>
                </a:moveTo>
                <a:lnTo>
                  <a:pt x="7316575" y="3287447"/>
                </a:lnTo>
                <a:lnTo>
                  <a:pt x="7651231" y="3287447"/>
                </a:lnTo>
                <a:lnTo>
                  <a:pt x="7651231" y="3570541"/>
                </a:lnTo>
                <a:close/>
                <a:moveTo>
                  <a:pt x="7316575" y="3867361"/>
                </a:moveTo>
                <a:lnTo>
                  <a:pt x="7316575" y="3584257"/>
                </a:lnTo>
                <a:lnTo>
                  <a:pt x="7651231" y="3584257"/>
                </a:lnTo>
                <a:lnTo>
                  <a:pt x="7651231" y="3867361"/>
                </a:lnTo>
                <a:close/>
                <a:moveTo>
                  <a:pt x="7316575" y="4164171"/>
                </a:moveTo>
                <a:lnTo>
                  <a:pt x="7316575" y="3881077"/>
                </a:lnTo>
                <a:lnTo>
                  <a:pt x="7651231" y="3881077"/>
                </a:lnTo>
                <a:lnTo>
                  <a:pt x="7651231" y="4164171"/>
                </a:lnTo>
                <a:close/>
                <a:moveTo>
                  <a:pt x="7316575" y="4460991"/>
                </a:moveTo>
                <a:lnTo>
                  <a:pt x="7316575" y="4177897"/>
                </a:lnTo>
                <a:lnTo>
                  <a:pt x="7651231" y="4177897"/>
                </a:lnTo>
                <a:lnTo>
                  <a:pt x="7651231" y="4460991"/>
                </a:lnTo>
                <a:close/>
                <a:moveTo>
                  <a:pt x="7316575" y="4757811"/>
                </a:moveTo>
                <a:lnTo>
                  <a:pt x="7316575" y="4474707"/>
                </a:lnTo>
                <a:lnTo>
                  <a:pt x="7651231" y="4474707"/>
                </a:lnTo>
                <a:lnTo>
                  <a:pt x="7651231" y="4757811"/>
                </a:lnTo>
                <a:close/>
                <a:moveTo>
                  <a:pt x="7316575" y="5054610"/>
                </a:moveTo>
                <a:lnTo>
                  <a:pt x="7316575" y="4771516"/>
                </a:lnTo>
                <a:lnTo>
                  <a:pt x="7651231" y="4771516"/>
                </a:lnTo>
                <a:lnTo>
                  <a:pt x="7651231" y="5054610"/>
                </a:lnTo>
                <a:close/>
                <a:moveTo>
                  <a:pt x="7316575" y="5351441"/>
                </a:moveTo>
                <a:lnTo>
                  <a:pt x="7316575" y="5068337"/>
                </a:lnTo>
                <a:lnTo>
                  <a:pt x="7651231" y="5068337"/>
                </a:lnTo>
                <a:lnTo>
                  <a:pt x="7651231" y="5351441"/>
                </a:lnTo>
                <a:close/>
                <a:moveTo>
                  <a:pt x="7316575" y="5648250"/>
                </a:moveTo>
                <a:lnTo>
                  <a:pt x="7316575" y="5365157"/>
                </a:lnTo>
                <a:lnTo>
                  <a:pt x="7651231" y="5365157"/>
                </a:lnTo>
                <a:lnTo>
                  <a:pt x="7651231" y="5648250"/>
                </a:lnTo>
                <a:close/>
                <a:moveTo>
                  <a:pt x="7316575" y="5945060"/>
                </a:moveTo>
                <a:lnTo>
                  <a:pt x="7316575" y="5661966"/>
                </a:lnTo>
                <a:lnTo>
                  <a:pt x="7651231" y="5661966"/>
                </a:lnTo>
                <a:lnTo>
                  <a:pt x="7651231" y="5945060"/>
                </a:lnTo>
                <a:close/>
                <a:moveTo>
                  <a:pt x="7316575" y="6241880"/>
                </a:moveTo>
                <a:lnTo>
                  <a:pt x="7316575" y="5958776"/>
                </a:lnTo>
                <a:lnTo>
                  <a:pt x="7651231" y="5958776"/>
                </a:lnTo>
                <a:lnTo>
                  <a:pt x="7651231" y="6241880"/>
                </a:lnTo>
                <a:close/>
                <a:moveTo>
                  <a:pt x="7316575" y="6538690"/>
                </a:moveTo>
                <a:lnTo>
                  <a:pt x="7316575" y="6255596"/>
                </a:lnTo>
                <a:lnTo>
                  <a:pt x="7651231" y="6255596"/>
                </a:lnTo>
                <a:lnTo>
                  <a:pt x="7651231" y="6538690"/>
                </a:lnTo>
                <a:close/>
                <a:moveTo>
                  <a:pt x="7316575" y="6835499"/>
                </a:moveTo>
                <a:lnTo>
                  <a:pt x="7316575" y="6552406"/>
                </a:lnTo>
                <a:lnTo>
                  <a:pt x="7651231" y="6552406"/>
                </a:lnTo>
                <a:lnTo>
                  <a:pt x="7651231" y="6835499"/>
                </a:lnTo>
                <a:close/>
                <a:moveTo>
                  <a:pt x="6965695" y="305593"/>
                </a:moveTo>
                <a:lnTo>
                  <a:pt x="6965695" y="22489"/>
                </a:lnTo>
                <a:lnTo>
                  <a:pt x="7300361" y="22489"/>
                </a:lnTo>
                <a:lnTo>
                  <a:pt x="7300361" y="305593"/>
                </a:lnTo>
                <a:close/>
                <a:moveTo>
                  <a:pt x="6965695" y="602413"/>
                </a:moveTo>
                <a:lnTo>
                  <a:pt x="6965695" y="319309"/>
                </a:lnTo>
                <a:lnTo>
                  <a:pt x="7300361" y="319309"/>
                </a:lnTo>
                <a:lnTo>
                  <a:pt x="7300361" y="602413"/>
                </a:lnTo>
                <a:close/>
                <a:moveTo>
                  <a:pt x="6965695" y="899223"/>
                </a:moveTo>
                <a:lnTo>
                  <a:pt x="6965695" y="616129"/>
                </a:lnTo>
                <a:lnTo>
                  <a:pt x="7300361" y="616129"/>
                </a:lnTo>
                <a:lnTo>
                  <a:pt x="7300361" y="899223"/>
                </a:lnTo>
                <a:close/>
                <a:moveTo>
                  <a:pt x="6965695" y="1196033"/>
                </a:moveTo>
                <a:lnTo>
                  <a:pt x="6965695" y="912928"/>
                </a:lnTo>
                <a:lnTo>
                  <a:pt x="7300361" y="912928"/>
                </a:lnTo>
                <a:lnTo>
                  <a:pt x="7300361" y="1196033"/>
                </a:lnTo>
                <a:close/>
                <a:moveTo>
                  <a:pt x="6965695" y="1492853"/>
                </a:moveTo>
                <a:lnTo>
                  <a:pt x="6965695" y="1209749"/>
                </a:lnTo>
                <a:lnTo>
                  <a:pt x="7300361" y="1209749"/>
                </a:lnTo>
                <a:lnTo>
                  <a:pt x="7300361" y="1492853"/>
                </a:lnTo>
                <a:close/>
                <a:moveTo>
                  <a:pt x="6965695" y="1789662"/>
                </a:moveTo>
                <a:lnTo>
                  <a:pt x="6965695" y="1506569"/>
                </a:lnTo>
                <a:lnTo>
                  <a:pt x="7300361" y="1506569"/>
                </a:lnTo>
                <a:lnTo>
                  <a:pt x="7300361" y="1789662"/>
                </a:lnTo>
                <a:close/>
                <a:moveTo>
                  <a:pt x="6965695" y="2086472"/>
                </a:moveTo>
                <a:lnTo>
                  <a:pt x="6965695" y="1803368"/>
                </a:lnTo>
                <a:lnTo>
                  <a:pt x="7300361" y="1803368"/>
                </a:lnTo>
                <a:lnTo>
                  <a:pt x="7300361" y="2086472"/>
                </a:lnTo>
                <a:close/>
                <a:moveTo>
                  <a:pt x="6965695" y="2383292"/>
                </a:moveTo>
                <a:lnTo>
                  <a:pt x="6965695" y="2100188"/>
                </a:lnTo>
                <a:lnTo>
                  <a:pt x="7300361" y="2100188"/>
                </a:lnTo>
                <a:lnTo>
                  <a:pt x="7300361" y="2383292"/>
                </a:lnTo>
                <a:close/>
                <a:moveTo>
                  <a:pt x="6965695" y="2680112"/>
                </a:moveTo>
                <a:lnTo>
                  <a:pt x="6965695" y="2397008"/>
                </a:lnTo>
                <a:lnTo>
                  <a:pt x="7300361" y="2397008"/>
                </a:lnTo>
                <a:lnTo>
                  <a:pt x="7300361" y="2680112"/>
                </a:lnTo>
                <a:close/>
                <a:moveTo>
                  <a:pt x="6965695" y="2976922"/>
                </a:moveTo>
                <a:lnTo>
                  <a:pt x="6965695" y="2693828"/>
                </a:lnTo>
                <a:lnTo>
                  <a:pt x="7300361" y="2693828"/>
                </a:lnTo>
                <a:lnTo>
                  <a:pt x="7300361" y="2976922"/>
                </a:lnTo>
                <a:close/>
                <a:moveTo>
                  <a:pt x="6965695" y="3273742"/>
                </a:moveTo>
                <a:lnTo>
                  <a:pt x="6965695" y="2990638"/>
                </a:lnTo>
                <a:lnTo>
                  <a:pt x="7300361" y="2990638"/>
                </a:lnTo>
                <a:lnTo>
                  <a:pt x="7300361" y="3273742"/>
                </a:lnTo>
                <a:close/>
                <a:moveTo>
                  <a:pt x="6965695" y="3570541"/>
                </a:moveTo>
                <a:lnTo>
                  <a:pt x="6965695" y="3287447"/>
                </a:lnTo>
                <a:lnTo>
                  <a:pt x="7300361" y="3287447"/>
                </a:lnTo>
                <a:lnTo>
                  <a:pt x="7300361" y="3570541"/>
                </a:lnTo>
                <a:close/>
                <a:moveTo>
                  <a:pt x="6965695" y="3867361"/>
                </a:moveTo>
                <a:lnTo>
                  <a:pt x="6965695" y="3584257"/>
                </a:lnTo>
                <a:lnTo>
                  <a:pt x="7300361" y="3584257"/>
                </a:lnTo>
                <a:lnTo>
                  <a:pt x="7300361" y="3867361"/>
                </a:lnTo>
                <a:close/>
                <a:moveTo>
                  <a:pt x="6965695" y="4164171"/>
                </a:moveTo>
                <a:lnTo>
                  <a:pt x="6965695" y="3881077"/>
                </a:lnTo>
                <a:lnTo>
                  <a:pt x="7300361" y="3881077"/>
                </a:lnTo>
                <a:lnTo>
                  <a:pt x="7300361" y="4164171"/>
                </a:lnTo>
                <a:close/>
                <a:moveTo>
                  <a:pt x="6965695" y="4460991"/>
                </a:moveTo>
                <a:lnTo>
                  <a:pt x="6965695" y="4177897"/>
                </a:lnTo>
                <a:lnTo>
                  <a:pt x="7300361" y="4177897"/>
                </a:lnTo>
                <a:lnTo>
                  <a:pt x="7300361" y="4460991"/>
                </a:lnTo>
                <a:close/>
                <a:moveTo>
                  <a:pt x="6965695" y="4757811"/>
                </a:moveTo>
                <a:lnTo>
                  <a:pt x="6965695" y="4474707"/>
                </a:lnTo>
                <a:lnTo>
                  <a:pt x="7300361" y="4474707"/>
                </a:lnTo>
                <a:lnTo>
                  <a:pt x="7300361" y="4757811"/>
                </a:lnTo>
                <a:close/>
                <a:moveTo>
                  <a:pt x="6965695" y="5054610"/>
                </a:moveTo>
                <a:lnTo>
                  <a:pt x="6965695" y="4771516"/>
                </a:lnTo>
                <a:lnTo>
                  <a:pt x="7300361" y="4771516"/>
                </a:lnTo>
                <a:lnTo>
                  <a:pt x="7300361" y="5054610"/>
                </a:lnTo>
                <a:close/>
                <a:moveTo>
                  <a:pt x="6965695" y="5351441"/>
                </a:moveTo>
                <a:lnTo>
                  <a:pt x="6965695" y="5068337"/>
                </a:lnTo>
                <a:lnTo>
                  <a:pt x="7300361" y="5068337"/>
                </a:lnTo>
                <a:lnTo>
                  <a:pt x="7300361" y="5351441"/>
                </a:lnTo>
                <a:close/>
                <a:moveTo>
                  <a:pt x="6965695" y="5648250"/>
                </a:moveTo>
                <a:lnTo>
                  <a:pt x="6965695" y="5365157"/>
                </a:lnTo>
                <a:lnTo>
                  <a:pt x="7300361" y="5365157"/>
                </a:lnTo>
                <a:lnTo>
                  <a:pt x="7300361" y="5648250"/>
                </a:lnTo>
                <a:close/>
                <a:moveTo>
                  <a:pt x="6965695" y="5945060"/>
                </a:moveTo>
                <a:lnTo>
                  <a:pt x="6965695" y="5661966"/>
                </a:lnTo>
                <a:lnTo>
                  <a:pt x="7300361" y="5661966"/>
                </a:lnTo>
                <a:lnTo>
                  <a:pt x="7300361" y="5945060"/>
                </a:lnTo>
                <a:close/>
                <a:moveTo>
                  <a:pt x="6965695" y="6241880"/>
                </a:moveTo>
                <a:lnTo>
                  <a:pt x="6965695" y="5958776"/>
                </a:lnTo>
                <a:lnTo>
                  <a:pt x="7300361" y="5958776"/>
                </a:lnTo>
                <a:lnTo>
                  <a:pt x="7300361" y="6241880"/>
                </a:lnTo>
                <a:close/>
                <a:moveTo>
                  <a:pt x="6965695" y="6538690"/>
                </a:moveTo>
                <a:lnTo>
                  <a:pt x="6965695" y="6255596"/>
                </a:lnTo>
                <a:lnTo>
                  <a:pt x="7300361" y="6255596"/>
                </a:lnTo>
                <a:lnTo>
                  <a:pt x="7300361" y="6538690"/>
                </a:lnTo>
                <a:close/>
                <a:moveTo>
                  <a:pt x="6965695" y="6835499"/>
                </a:moveTo>
                <a:lnTo>
                  <a:pt x="6965695" y="6552406"/>
                </a:lnTo>
                <a:lnTo>
                  <a:pt x="7300361" y="6552406"/>
                </a:lnTo>
                <a:lnTo>
                  <a:pt x="7300361" y="6835499"/>
                </a:lnTo>
                <a:close/>
                <a:moveTo>
                  <a:pt x="6614805" y="305593"/>
                </a:moveTo>
                <a:lnTo>
                  <a:pt x="6614805" y="22489"/>
                </a:lnTo>
                <a:lnTo>
                  <a:pt x="6949482" y="22489"/>
                </a:lnTo>
                <a:lnTo>
                  <a:pt x="6949482" y="305593"/>
                </a:lnTo>
                <a:close/>
                <a:moveTo>
                  <a:pt x="6614805" y="602413"/>
                </a:moveTo>
                <a:lnTo>
                  <a:pt x="6614805" y="319309"/>
                </a:lnTo>
                <a:lnTo>
                  <a:pt x="6949482" y="319309"/>
                </a:lnTo>
                <a:lnTo>
                  <a:pt x="6949482" y="602413"/>
                </a:lnTo>
                <a:close/>
                <a:moveTo>
                  <a:pt x="6614805" y="899223"/>
                </a:moveTo>
                <a:lnTo>
                  <a:pt x="6614805" y="616129"/>
                </a:lnTo>
                <a:lnTo>
                  <a:pt x="6949482" y="616129"/>
                </a:lnTo>
                <a:lnTo>
                  <a:pt x="6949482" y="899223"/>
                </a:lnTo>
                <a:close/>
                <a:moveTo>
                  <a:pt x="6614805" y="1196033"/>
                </a:moveTo>
                <a:lnTo>
                  <a:pt x="6614805" y="912928"/>
                </a:lnTo>
                <a:lnTo>
                  <a:pt x="6949482" y="912928"/>
                </a:lnTo>
                <a:lnTo>
                  <a:pt x="6949482" y="1196033"/>
                </a:lnTo>
                <a:close/>
                <a:moveTo>
                  <a:pt x="6614805" y="1492853"/>
                </a:moveTo>
                <a:lnTo>
                  <a:pt x="6614805" y="1209749"/>
                </a:lnTo>
                <a:lnTo>
                  <a:pt x="6949482" y="1209749"/>
                </a:lnTo>
                <a:lnTo>
                  <a:pt x="6949482" y="1492853"/>
                </a:lnTo>
                <a:close/>
                <a:moveTo>
                  <a:pt x="6614805" y="1789662"/>
                </a:moveTo>
                <a:lnTo>
                  <a:pt x="6614805" y="1506569"/>
                </a:lnTo>
                <a:lnTo>
                  <a:pt x="6949482" y="1506569"/>
                </a:lnTo>
                <a:lnTo>
                  <a:pt x="6949482" y="1789662"/>
                </a:lnTo>
                <a:close/>
                <a:moveTo>
                  <a:pt x="6614805" y="2086472"/>
                </a:moveTo>
                <a:lnTo>
                  <a:pt x="6614805" y="1803368"/>
                </a:lnTo>
                <a:lnTo>
                  <a:pt x="6949482" y="1803368"/>
                </a:lnTo>
                <a:lnTo>
                  <a:pt x="6949482" y="2086472"/>
                </a:lnTo>
                <a:close/>
                <a:moveTo>
                  <a:pt x="6614805" y="2383292"/>
                </a:moveTo>
                <a:lnTo>
                  <a:pt x="6614805" y="2100188"/>
                </a:lnTo>
                <a:lnTo>
                  <a:pt x="6949482" y="2100188"/>
                </a:lnTo>
                <a:lnTo>
                  <a:pt x="6949482" y="2383292"/>
                </a:lnTo>
                <a:close/>
                <a:moveTo>
                  <a:pt x="6614805" y="2680112"/>
                </a:moveTo>
                <a:lnTo>
                  <a:pt x="6614805" y="2397008"/>
                </a:lnTo>
                <a:lnTo>
                  <a:pt x="6949482" y="2397008"/>
                </a:lnTo>
                <a:lnTo>
                  <a:pt x="6949482" y="2680112"/>
                </a:lnTo>
                <a:close/>
                <a:moveTo>
                  <a:pt x="6614805" y="2976922"/>
                </a:moveTo>
                <a:lnTo>
                  <a:pt x="6614805" y="2693828"/>
                </a:lnTo>
                <a:lnTo>
                  <a:pt x="6949482" y="2693828"/>
                </a:lnTo>
                <a:lnTo>
                  <a:pt x="6949482" y="2976922"/>
                </a:lnTo>
                <a:close/>
                <a:moveTo>
                  <a:pt x="6614805" y="3273742"/>
                </a:moveTo>
                <a:lnTo>
                  <a:pt x="6614805" y="2990638"/>
                </a:lnTo>
                <a:lnTo>
                  <a:pt x="6949482" y="2990638"/>
                </a:lnTo>
                <a:lnTo>
                  <a:pt x="6949482" y="3273742"/>
                </a:lnTo>
                <a:close/>
                <a:moveTo>
                  <a:pt x="6614805" y="3570541"/>
                </a:moveTo>
                <a:lnTo>
                  <a:pt x="6614805" y="3287447"/>
                </a:lnTo>
                <a:lnTo>
                  <a:pt x="6949482" y="3287447"/>
                </a:lnTo>
                <a:lnTo>
                  <a:pt x="6949482" y="3570541"/>
                </a:lnTo>
                <a:close/>
                <a:moveTo>
                  <a:pt x="6614805" y="3867361"/>
                </a:moveTo>
                <a:lnTo>
                  <a:pt x="6614805" y="3584257"/>
                </a:lnTo>
                <a:lnTo>
                  <a:pt x="6949482" y="3584257"/>
                </a:lnTo>
                <a:lnTo>
                  <a:pt x="6949482" y="3867361"/>
                </a:lnTo>
                <a:close/>
                <a:moveTo>
                  <a:pt x="6614805" y="4164171"/>
                </a:moveTo>
                <a:lnTo>
                  <a:pt x="6614805" y="3881077"/>
                </a:lnTo>
                <a:lnTo>
                  <a:pt x="6949482" y="3881077"/>
                </a:lnTo>
                <a:lnTo>
                  <a:pt x="6949482" y="4164171"/>
                </a:lnTo>
                <a:close/>
                <a:moveTo>
                  <a:pt x="6614805" y="4460991"/>
                </a:moveTo>
                <a:lnTo>
                  <a:pt x="6614805" y="4177897"/>
                </a:lnTo>
                <a:lnTo>
                  <a:pt x="6949482" y="4177897"/>
                </a:lnTo>
                <a:lnTo>
                  <a:pt x="6949482" y="4460991"/>
                </a:lnTo>
                <a:close/>
                <a:moveTo>
                  <a:pt x="6614805" y="4757811"/>
                </a:moveTo>
                <a:lnTo>
                  <a:pt x="6614805" y="4474707"/>
                </a:lnTo>
                <a:lnTo>
                  <a:pt x="6949482" y="4474707"/>
                </a:lnTo>
                <a:lnTo>
                  <a:pt x="6949482" y="4757811"/>
                </a:lnTo>
                <a:close/>
                <a:moveTo>
                  <a:pt x="6614805" y="5054610"/>
                </a:moveTo>
                <a:lnTo>
                  <a:pt x="6614805" y="4771516"/>
                </a:lnTo>
                <a:lnTo>
                  <a:pt x="6949482" y="4771516"/>
                </a:lnTo>
                <a:lnTo>
                  <a:pt x="6949482" y="5054610"/>
                </a:lnTo>
                <a:close/>
                <a:moveTo>
                  <a:pt x="6614805" y="5351441"/>
                </a:moveTo>
                <a:lnTo>
                  <a:pt x="6614805" y="5068337"/>
                </a:lnTo>
                <a:lnTo>
                  <a:pt x="6949482" y="5068337"/>
                </a:lnTo>
                <a:lnTo>
                  <a:pt x="6949482" y="5351441"/>
                </a:lnTo>
                <a:close/>
                <a:moveTo>
                  <a:pt x="6614805" y="5648250"/>
                </a:moveTo>
                <a:lnTo>
                  <a:pt x="6614805" y="5365157"/>
                </a:lnTo>
                <a:lnTo>
                  <a:pt x="6949482" y="5365157"/>
                </a:lnTo>
                <a:lnTo>
                  <a:pt x="6949482" y="5648250"/>
                </a:lnTo>
                <a:close/>
                <a:moveTo>
                  <a:pt x="6614805" y="5945060"/>
                </a:moveTo>
                <a:lnTo>
                  <a:pt x="6614805" y="5661966"/>
                </a:lnTo>
                <a:lnTo>
                  <a:pt x="6949482" y="5661966"/>
                </a:lnTo>
                <a:lnTo>
                  <a:pt x="6949482" y="5945060"/>
                </a:lnTo>
                <a:close/>
                <a:moveTo>
                  <a:pt x="6614805" y="6241880"/>
                </a:moveTo>
                <a:lnTo>
                  <a:pt x="6614805" y="5958776"/>
                </a:lnTo>
                <a:lnTo>
                  <a:pt x="6949482" y="5958776"/>
                </a:lnTo>
                <a:lnTo>
                  <a:pt x="6949482" y="6241880"/>
                </a:lnTo>
                <a:close/>
                <a:moveTo>
                  <a:pt x="6614805" y="6538690"/>
                </a:moveTo>
                <a:lnTo>
                  <a:pt x="6614805" y="6255596"/>
                </a:lnTo>
                <a:lnTo>
                  <a:pt x="6949482" y="6255596"/>
                </a:lnTo>
                <a:lnTo>
                  <a:pt x="6949482" y="6538690"/>
                </a:lnTo>
                <a:close/>
                <a:moveTo>
                  <a:pt x="6614805" y="6835499"/>
                </a:moveTo>
                <a:lnTo>
                  <a:pt x="6614805" y="6552406"/>
                </a:lnTo>
                <a:lnTo>
                  <a:pt x="6949482" y="6552406"/>
                </a:lnTo>
                <a:lnTo>
                  <a:pt x="6949482" y="6835499"/>
                </a:lnTo>
                <a:close/>
                <a:moveTo>
                  <a:pt x="6263936" y="305593"/>
                </a:moveTo>
                <a:lnTo>
                  <a:pt x="6263936" y="22489"/>
                </a:lnTo>
                <a:lnTo>
                  <a:pt x="6598602" y="22489"/>
                </a:lnTo>
                <a:lnTo>
                  <a:pt x="6598602" y="305593"/>
                </a:lnTo>
                <a:close/>
                <a:moveTo>
                  <a:pt x="6263936" y="602413"/>
                </a:moveTo>
                <a:lnTo>
                  <a:pt x="6263936" y="319309"/>
                </a:lnTo>
                <a:lnTo>
                  <a:pt x="6598602" y="319309"/>
                </a:lnTo>
                <a:lnTo>
                  <a:pt x="6598602" y="602413"/>
                </a:lnTo>
                <a:close/>
                <a:moveTo>
                  <a:pt x="6263936" y="899223"/>
                </a:moveTo>
                <a:lnTo>
                  <a:pt x="6263936" y="616129"/>
                </a:lnTo>
                <a:lnTo>
                  <a:pt x="6598602" y="616129"/>
                </a:lnTo>
                <a:lnTo>
                  <a:pt x="6598602" y="899223"/>
                </a:lnTo>
                <a:close/>
                <a:moveTo>
                  <a:pt x="6263936" y="1196033"/>
                </a:moveTo>
                <a:lnTo>
                  <a:pt x="6263936" y="912928"/>
                </a:lnTo>
                <a:lnTo>
                  <a:pt x="6598602" y="912928"/>
                </a:lnTo>
                <a:lnTo>
                  <a:pt x="6598602" y="1196033"/>
                </a:lnTo>
                <a:close/>
                <a:moveTo>
                  <a:pt x="6263936" y="1492853"/>
                </a:moveTo>
                <a:lnTo>
                  <a:pt x="6263936" y="1209749"/>
                </a:lnTo>
                <a:lnTo>
                  <a:pt x="6598602" y="1209749"/>
                </a:lnTo>
                <a:lnTo>
                  <a:pt x="6598602" y="1492853"/>
                </a:lnTo>
                <a:close/>
                <a:moveTo>
                  <a:pt x="6263936" y="1789662"/>
                </a:moveTo>
                <a:lnTo>
                  <a:pt x="6263936" y="1506569"/>
                </a:lnTo>
                <a:lnTo>
                  <a:pt x="6598602" y="1506569"/>
                </a:lnTo>
                <a:lnTo>
                  <a:pt x="6598602" y="1789662"/>
                </a:lnTo>
                <a:close/>
                <a:moveTo>
                  <a:pt x="6263936" y="2086472"/>
                </a:moveTo>
                <a:lnTo>
                  <a:pt x="6263936" y="1803368"/>
                </a:lnTo>
                <a:lnTo>
                  <a:pt x="6598602" y="1803368"/>
                </a:lnTo>
                <a:lnTo>
                  <a:pt x="6598602" y="2086472"/>
                </a:lnTo>
                <a:close/>
                <a:moveTo>
                  <a:pt x="6263936" y="2383292"/>
                </a:moveTo>
                <a:lnTo>
                  <a:pt x="6263936" y="2100188"/>
                </a:lnTo>
                <a:lnTo>
                  <a:pt x="6598602" y="2100188"/>
                </a:lnTo>
                <a:lnTo>
                  <a:pt x="6598602" y="2383292"/>
                </a:lnTo>
                <a:close/>
                <a:moveTo>
                  <a:pt x="6263936" y="2680112"/>
                </a:moveTo>
                <a:lnTo>
                  <a:pt x="6263936" y="2397008"/>
                </a:lnTo>
                <a:lnTo>
                  <a:pt x="6598602" y="2397008"/>
                </a:lnTo>
                <a:lnTo>
                  <a:pt x="6598602" y="2680112"/>
                </a:lnTo>
                <a:close/>
                <a:moveTo>
                  <a:pt x="6263936" y="2976922"/>
                </a:moveTo>
                <a:lnTo>
                  <a:pt x="6263936" y="2693828"/>
                </a:lnTo>
                <a:lnTo>
                  <a:pt x="6598602" y="2693828"/>
                </a:lnTo>
                <a:lnTo>
                  <a:pt x="6598602" y="2976922"/>
                </a:lnTo>
                <a:close/>
                <a:moveTo>
                  <a:pt x="6263936" y="3273742"/>
                </a:moveTo>
                <a:lnTo>
                  <a:pt x="6263936" y="2990638"/>
                </a:lnTo>
                <a:lnTo>
                  <a:pt x="6598602" y="2990638"/>
                </a:lnTo>
                <a:lnTo>
                  <a:pt x="6598602" y="3273742"/>
                </a:lnTo>
                <a:close/>
                <a:moveTo>
                  <a:pt x="6263936" y="3570541"/>
                </a:moveTo>
                <a:lnTo>
                  <a:pt x="6263936" y="3287447"/>
                </a:lnTo>
                <a:lnTo>
                  <a:pt x="6598602" y="3287447"/>
                </a:lnTo>
                <a:lnTo>
                  <a:pt x="6598602" y="3570541"/>
                </a:lnTo>
                <a:close/>
                <a:moveTo>
                  <a:pt x="6263936" y="3867361"/>
                </a:moveTo>
                <a:lnTo>
                  <a:pt x="6263936" y="3584257"/>
                </a:lnTo>
                <a:lnTo>
                  <a:pt x="6598602" y="3584257"/>
                </a:lnTo>
                <a:lnTo>
                  <a:pt x="6598602" y="3867361"/>
                </a:lnTo>
                <a:close/>
                <a:moveTo>
                  <a:pt x="6263936" y="4164171"/>
                </a:moveTo>
                <a:lnTo>
                  <a:pt x="6263936" y="3881077"/>
                </a:lnTo>
                <a:lnTo>
                  <a:pt x="6598602" y="3881077"/>
                </a:lnTo>
                <a:lnTo>
                  <a:pt x="6598602" y="4164171"/>
                </a:lnTo>
                <a:close/>
                <a:moveTo>
                  <a:pt x="6263936" y="4460991"/>
                </a:moveTo>
                <a:lnTo>
                  <a:pt x="6263936" y="4177897"/>
                </a:lnTo>
                <a:lnTo>
                  <a:pt x="6598602" y="4177897"/>
                </a:lnTo>
                <a:lnTo>
                  <a:pt x="6598602" y="4460991"/>
                </a:lnTo>
                <a:close/>
                <a:moveTo>
                  <a:pt x="6263936" y="4757811"/>
                </a:moveTo>
                <a:lnTo>
                  <a:pt x="6263936" y="4474707"/>
                </a:lnTo>
                <a:lnTo>
                  <a:pt x="6598602" y="4474707"/>
                </a:lnTo>
                <a:lnTo>
                  <a:pt x="6598602" y="4757811"/>
                </a:lnTo>
                <a:close/>
                <a:moveTo>
                  <a:pt x="6263936" y="5054610"/>
                </a:moveTo>
                <a:lnTo>
                  <a:pt x="6263936" y="4771516"/>
                </a:lnTo>
                <a:lnTo>
                  <a:pt x="6598602" y="4771516"/>
                </a:lnTo>
                <a:lnTo>
                  <a:pt x="6598602" y="5054610"/>
                </a:lnTo>
                <a:close/>
                <a:moveTo>
                  <a:pt x="6263936" y="5351441"/>
                </a:moveTo>
                <a:lnTo>
                  <a:pt x="6263936" y="5068337"/>
                </a:lnTo>
                <a:lnTo>
                  <a:pt x="6598602" y="5068337"/>
                </a:lnTo>
                <a:lnTo>
                  <a:pt x="6598602" y="5351441"/>
                </a:lnTo>
                <a:close/>
                <a:moveTo>
                  <a:pt x="6263936" y="5648250"/>
                </a:moveTo>
                <a:lnTo>
                  <a:pt x="6263936" y="5365157"/>
                </a:lnTo>
                <a:lnTo>
                  <a:pt x="6598602" y="5365157"/>
                </a:lnTo>
                <a:lnTo>
                  <a:pt x="6598602" y="5648250"/>
                </a:lnTo>
                <a:close/>
                <a:moveTo>
                  <a:pt x="6263936" y="5945060"/>
                </a:moveTo>
                <a:lnTo>
                  <a:pt x="6263936" y="5661966"/>
                </a:lnTo>
                <a:lnTo>
                  <a:pt x="6598602" y="5661966"/>
                </a:lnTo>
                <a:lnTo>
                  <a:pt x="6598602" y="5945060"/>
                </a:lnTo>
                <a:close/>
                <a:moveTo>
                  <a:pt x="6263936" y="6241880"/>
                </a:moveTo>
                <a:lnTo>
                  <a:pt x="6263936" y="5958776"/>
                </a:lnTo>
                <a:lnTo>
                  <a:pt x="6598602" y="5958776"/>
                </a:lnTo>
                <a:lnTo>
                  <a:pt x="6598602" y="6241880"/>
                </a:lnTo>
                <a:close/>
                <a:moveTo>
                  <a:pt x="6263936" y="6538690"/>
                </a:moveTo>
                <a:lnTo>
                  <a:pt x="6263936" y="6255596"/>
                </a:lnTo>
                <a:lnTo>
                  <a:pt x="6598602" y="6255596"/>
                </a:lnTo>
                <a:lnTo>
                  <a:pt x="6598602" y="6538690"/>
                </a:lnTo>
                <a:close/>
                <a:moveTo>
                  <a:pt x="6263936" y="6835499"/>
                </a:moveTo>
                <a:lnTo>
                  <a:pt x="6263936" y="6552406"/>
                </a:lnTo>
                <a:lnTo>
                  <a:pt x="6598602" y="6552406"/>
                </a:lnTo>
                <a:lnTo>
                  <a:pt x="6598602" y="6835499"/>
                </a:lnTo>
                <a:close/>
                <a:moveTo>
                  <a:pt x="5913056" y="305593"/>
                </a:moveTo>
                <a:lnTo>
                  <a:pt x="5913056" y="22489"/>
                </a:lnTo>
                <a:lnTo>
                  <a:pt x="6247722" y="22489"/>
                </a:lnTo>
                <a:lnTo>
                  <a:pt x="6247722" y="305593"/>
                </a:lnTo>
                <a:close/>
                <a:moveTo>
                  <a:pt x="5913056" y="602413"/>
                </a:moveTo>
                <a:lnTo>
                  <a:pt x="5913056" y="319309"/>
                </a:lnTo>
                <a:lnTo>
                  <a:pt x="6247722" y="319309"/>
                </a:lnTo>
                <a:lnTo>
                  <a:pt x="6247722" y="602413"/>
                </a:lnTo>
                <a:close/>
                <a:moveTo>
                  <a:pt x="5913056" y="899223"/>
                </a:moveTo>
                <a:lnTo>
                  <a:pt x="5913056" y="616129"/>
                </a:lnTo>
                <a:lnTo>
                  <a:pt x="6247722" y="616129"/>
                </a:lnTo>
                <a:lnTo>
                  <a:pt x="6247722" y="899223"/>
                </a:lnTo>
                <a:close/>
                <a:moveTo>
                  <a:pt x="5913056" y="1196033"/>
                </a:moveTo>
                <a:lnTo>
                  <a:pt x="5913056" y="912928"/>
                </a:lnTo>
                <a:lnTo>
                  <a:pt x="6247722" y="912928"/>
                </a:lnTo>
                <a:lnTo>
                  <a:pt x="6247722" y="1196033"/>
                </a:lnTo>
                <a:close/>
                <a:moveTo>
                  <a:pt x="5913056" y="1492853"/>
                </a:moveTo>
                <a:lnTo>
                  <a:pt x="5913056" y="1209749"/>
                </a:lnTo>
                <a:lnTo>
                  <a:pt x="6247722" y="1209749"/>
                </a:lnTo>
                <a:lnTo>
                  <a:pt x="6247722" y="1492853"/>
                </a:lnTo>
                <a:close/>
                <a:moveTo>
                  <a:pt x="5913056" y="1789662"/>
                </a:moveTo>
                <a:lnTo>
                  <a:pt x="5913056" y="1506569"/>
                </a:lnTo>
                <a:lnTo>
                  <a:pt x="6247722" y="1506569"/>
                </a:lnTo>
                <a:lnTo>
                  <a:pt x="6247722" y="1789662"/>
                </a:lnTo>
                <a:close/>
                <a:moveTo>
                  <a:pt x="5913056" y="2086472"/>
                </a:moveTo>
                <a:lnTo>
                  <a:pt x="5913056" y="1803368"/>
                </a:lnTo>
                <a:lnTo>
                  <a:pt x="6247722" y="1803368"/>
                </a:lnTo>
                <a:lnTo>
                  <a:pt x="6247722" y="2086472"/>
                </a:lnTo>
                <a:close/>
                <a:moveTo>
                  <a:pt x="5913056" y="2383292"/>
                </a:moveTo>
                <a:lnTo>
                  <a:pt x="5913056" y="2100188"/>
                </a:lnTo>
                <a:lnTo>
                  <a:pt x="6247722" y="2100188"/>
                </a:lnTo>
                <a:lnTo>
                  <a:pt x="6247722" y="2383292"/>
                </a:lnTo>
                <a:close/>
                <a:moveTo>
                  <a:pt x="5913056" y="2680112"/>
                </a:moveTo>
                <a:lnTo>
                  <a:pt x="5913056" y="2397008"/>
                </a:lnTo>
                <a:lnTo>
                  <a:pt x="6247722" y="2397008"/>
                </a:lnTo>
                <a:lnTo>
                  <a:pt x="6247722" y="2680112"/>
                </a:lnTo>
                <a:close/>
                <a:moveTo>
                  <a:pt x="5913056" y="2976922"/>
                </a:moveTo>
                <a:lnTo>
                  <a:pt x="5913056" y="2693828"/>
                </a:lnTo>
                <a:lnTo>
                  <a:pt x="6247722" y="2693828"/>
                </a:lnTo>
                <a:lnTo>
                  <a:pt x="6247722" y="2976922"/>
                </a:lnTo>
                <a:close/>
                <a:moveTo>
                  <a:pt x="5913056" y="3273742"/>
                </a:moveTo>
                <a:lnTo>
                  <a:pt x="5913056" y="2990638"/>
                </a:lnTo>
                <a:lnTo>
                  <a:pt x="6247722" y="2990638"/>
                </a:lnTo>
                <a:lnTo>
                  <a:pt x="6247722" y="3273742"/>
                </a:lnTo>
                <a:close/>
                <a:moveTo>
                  <a:pt x="5913056" y="3570541"/>
                </a:moveTo>
                <a:lnTo>
                  <a:pt x="5913056" y="3287447"/>
                </a:lnTo>
                <a:lnTo>
                  <a:pt x="6247722" y="3287447"/>
                </a:lnTo>
                <a:lnTo>
                  <a:pt x="6247722" y="3570541"/>
                </a:lnTo>
                <a:close/>
                <a:moveTo>
                  <a:pt x="5913056" y="3867361"/>
                </a:moveTo>
                <a:lnTo>
                  <a:pt x="5913056" y="3584257"/>
                </a:lnTo>
                <a:lnTo>
                  <a:pt x="6247722" y="3584257"/>
                </a:lnTo>
                <a:lnTo>
                  <a:pt x="6247722" y="3867361"/>
                </a:lnTo>
                <a:close/>
                <a:moveTo>
                  <a:pt x="5913056" y="4164171"/>
                </a:moveTo>
                <a:lnTo>
                  <a:pt x="5913056" y="3881077"/>
                </a:lnTo>
                <a:lnTo>
                  <a:pt x="6247722" y="3881077"/>
                </a:lnTo>
                <a:lnTo>
                  <a:pt x="6247722" y="4164171"/>
                </a:lnTo>
                <a:close/>
                <a:moveTo>
                  <a:pt x="5913056" y="4460991"/>
                </a:moveTo>
                <a:lnTo>
                  <a:pt x="5913056" y="4177897"/>
                </a:lnTo>
                <a:lnTo>
                  <a:pt x="6247722" y="4177897"/>
                </a:lnTo>
                <a:lnTo>
                  <a:pt x="6247722" y="4460991"/>
                </a:lnTo>
                <a:close/>
                <a:moveTo>
                  <a:pt x="5913056" y="4757811"/>
                </a:moveTo>
                <a:lnTo>
                  <a:pt x="5913056" y="4474707"/>
                </a:lnTo>
                <a:lnTo>
                  <a:pt x="6247722" y="4474707"/>
                </a:lnTo>
                <a:lnTo>
                  <a:pt x="6247722" y="4757811"/>
                </a:lnTo>
                <a:close/>
                <a:moveTo>
                  <a:pt x="5913056" y="5054610"/>
                </a:moveTo>
                <a:lnTo>
                  <a:pt x="5913056" y="4771516"/>
                </a:lnTo>
                <a:lnTo>
                  <a:pt x="6247722" y="4771516"/>
                </a:lnTo>
                <a:lnTo>
                  <a:pt x="6247722" y="5054610"/>
                </a:lnTo>
                <a:close/>
                <a:moveTo>
                  <a:pt x="5913056" y="5351441"/>
                </a:moveTo>
                <a:lnTo>
                  <a:pt x="5913056" y="5068337"/>
                </a:lnTo>
                <a:lnTo>
                  <a:pt x="6247722" y="5068337"/>
                </a:lnTo>
                <a:lnTo>
                  <a:pt x="6247722" y="5351441"/>
                </a:lnTo>
                <a:close/>
                <a:moveTo>
                  <a:pt x="5913056" y="5648250"/>
                </a:moveTo>
                <a:lnTo>
                  <a:pt x="5913056" y="5365157"/>
                </a:lnTo>
                <a:lnTo>
                  <a:pt x="6247722" y="5365157"/>
                </a:lnTo>
                <a:lnTo>
                  <a:pt x="6247722" y="5648250"/>
                </a:lnTo>
                <a:close/>
                <a:moveTo>
                  <a:pt x="5913056" y="5945060"/>
                </a:moveTo>
                <a:lnTo>
                  <a:pt x="5913056" y="5661966"/>
                </a:lnTo>
                <a:lnTo>
                  <a:pt x="6247722" y="5661966"/>
                </a:lnTo>
                <a:lnTo>
                  <a:pt x="6247722" y="5945060"/>
                </a:lnTo>
                <a:close/>
                <a:moveTo>
                  <a:pt x="5913056" y="6241880"/>
                </a:moveTo>
                <a:lnTo>
                  <a:pt x="5913056" y="5958776"/>
                </a:lnTo>
                <a:lnTo>
                  <a:pt x="6247722" y="5958776"/>
                </a:lnTo>
                <a:lnTo>
                  <a:pt x="6247722" y="6241880"/>
                </a:lnTo>
                <a:close/>
                <a:moveTo>
                  <a:pt x="5913056" y="6538690"/>
                </a:moveTo>
                <a:lnTo>
                  <a:pt x="5913056" y="6255596"/>
                </a:lnTo>
                <a:lnTo>
                  <a:pt x="6247722" y="6255596"/>
                </a:lnTo>
                <a:lnTo>
                  <a:pt x="6247722" y="6538690"/>
                </a:lnTo>
                <a:close/>
                <a:moveTo>
                  <a:pt x="5913056" y="6835499"/>
                </a:moveTo>
                <a:lnTo>
                  <a:pt x="5913056" y="6552406"/>
                </a:lnTo>
                <a:lnTo>
                  <a:pt x="6247722" y="6552406"/>
                </a:lnTo>
                <a:lnTo>
                  <a:pt x="6247722" y="6835499"/>
                </a:lnTo>
                <a:close/>
                <a:moveTo>
                  <a:pt x="5562176" y="305593"/>
                </a:moveTo>
                <a:lnTo>
                  <a:pt x="5562176" y="22489"/>
                </a:lnTo>
                <a:lnTo>
                  <a:pt x="5896842" y="22489"/>
                </a:lnTo>
                <a:lnTo>
                  <a:pt x="5896842" y="305593"/>
                </a:lnTo>
                <a:close/>
                <a:moveTo>
                  <a:pt x="5562176" y="602413"/>
                </a:moveTo>
                <a:lnTo>
                  <a:pt x="5562176" y="319309"/>
                </a:lnTo>
                <a:lnTo>
                  <a:pt x="5896842" y="319309"/>
                </a:lnTo>
                <a:lnTo>
                  <a:pt x="5896842" y="602413"/>
                </a:lnTo>
                <a:close/>
                <a:moveTo>
                  <a:pt x="5562176" y="899223"/>
                </a:moveTo>
                <a:lnTo>
                  <a:pt x="5562176" y="616129"/>
                </a:lnTo>
                <a:lnTo>
                  <a:pt x="5896842" y="616129"/>
                </a:lnTo>
                <a:lnTo>
                  <a:pt x="5896842" y="899223"/>
                </a:lnTo>
                <a:close/>
                <a:moveTo>
                  <a:pt x="5562176" y="1196033"/>
                </a:moveTo>
                <a:lnTo>
                  <a:pt x="5562176" y="912928"/>
                </a:lnTo>
                <a:lnTo>
                  <a:pt x="5896842" y="912928"/>
                </a:lnTo>
                <a:lnTo>
                  <a:pt x="5896842" y="1196033"/>
                </a:lnTo>
                <a:close/>
                <a:moveTo>
                  <a:pt x="5562176" y="1492853"/>
                </a:moveTo>
                <a:lnTo>
                  <a:pt x="5562176" y="1209749"/>
                </a:lnTo>
                <a:lnTo>
                  <a:pt x="5896842" y="1209749"/>
                </a:lnTo>
                <a:lnTo>
                  <a:pt x="5896842" y="1492853"/>
                </a:lnTo>
                <a:close/>
                <a:moveTo>
                  <a:pt x="5562176" y="1789662"/>
                </a:moveTo>
                <a:lnTo>
                  <a:pt x="5562176" y="1506569"/>
                </a:lnTo>
                <a:lnTo>
                  <a:pt x="5896842" y="1506569"/>
                </a:lnTo>
                <a:lnTo>
                  <a:pt x="5896842" y="1789662"/>
                </a:lnTo>
                <a:close/>
                <a:moveTo>
                  <a:pt x="5562176" y="2086472"/>
                </a:moveTo>
                <a:lnTo>
                  <a:pt x="5562176" y="1803368"/>
                </a:lnTo>
                <a:lnTo>
                  <a:pt x="5896842" y="1803368"/>
                </a:lnTo>
                <a:lnTo>
                  <a:pt x="5896842" y="2086472"/>
                </a:lnTo>
                <a:close/>
                <a:moveTo>
                  <a:pt x="5562176" y="2383292"/>
                </a:moveTo>
                <a:lnTo>
                  <a:pt x="5562176" y="2100188"/>
                </a:lnTo>
                <a:lnTo>
                  <a:pt x="5896842" y="2100188"/>
                </a:lnTo>
                <a:lnTo>
                  <a:pt x="5896842" y="2383292"/>
                </a:lnTo>
                <a:close/>
                <a:moveTo>
                  <a:pt x="5562176" y="2680112"/>
                </a:moveTo>
                <a:lnTo>
                  <a:pt x="5562176" y="2397008"/>
                </a:lnTo>
                <a:lnTo>
                  <a:pt x="5896842" y="2397008"/>
                </a:lnTo>
                <a:lnTo>
                  <a:pt x="5896842" y="2680112"/>
                </a:lnTo>
                <a:close/>
                <a:moveTo>
                  <a:pt x="5562176" y="2976922"/>
                </a:moveTo>
                <a:lnTo>
                  <a:pt x="5562176" y="2693828"/>
                </a:lnTo>
                <a:lnTo>
                  <a:pt x="5896842" y="2693828"/>
                </a:lnTo>
                <a:lnTo>
                  <a:pt x="5896842" y="2976922"/>
                </a:lnTo>
                <a:close/>
                <a:moveTo>
                  <a:pt x="5562176" y="3273742"/>
                </a:moveTo>
                <a:lnTo>
                  <a:pt x="5562176" y="2990638"/>
                </a:lnTo>
                <a:lnTo>
                  <a:pt x="5896842" y="2990638"/>
                </a:lnTo>
                <a:lnTo>
                  <a:pt x="5896842" y="3273742"/>
                </a:lnTo>
                <a:close/>
                <a:moveTo>
                  <a:pt x="5562176" y="3570541"/>
                </a:moveTo>
                <a:lnTo>
                  <a:pt x="5562176" y="3287447"/>
                </a:lnTo>
                <a:lnTo>
                  <a:pt x="5896842" y="3287447"/>
                </a:lnTo>
                <a:lnTo>
                  <a:pt x="5896842" y="3570541"/>
                </a:lnTo>
                <a:close/>
                <a:moveTo>
                  <a:pt x="5562176" y="3867361"/>
                </a:moveTo>
                <a:lnTo>
                  <a:pt x="5562176" y="3584257"/>
                </a:lnTo>
                <a:lnTo>
                  <a:pt x="5896842" y="3584257"/>
                </a:lnTo>
                <a:lnTo>
                  <a:pt x="5896842" y="3867361"/>
                </a:lnTo>
                <a:close/>
                <a:moveTo>
                  <a:pt x="5562176" y="4164171"/>
                </a:moveTo>
                <a:lnTo>
                  <a:pt x="5562176" y="3881077"/>
                </a:lnTo>
                <a:lnTo>
                  <a:pt x="5896842" y="3881077"/>
                </a:lnTo>
                <a:lnTo>
                  <a:pt x="5896842" y="4164171"/>
                </a:lnTo>
                <a:close/>
                <a:moveTo>
                  <a:pt x="5562176" y="4460991"/>
                </a:moveTo>
                <a:lnTo>
                  <a:pt x="5562176" y="4177897"/>
                </a:lnTo>
                <a:lnTo>
                  <a:pt x="5896842" y="4177897"/>
                </a:lnTo>
                <a:lnTo>
                  <a:pt x="5896842" y="4460991"/>
                </a:lnTo>
                <a:close/>
                <a:moveTo>
                  <a:pt x="5562176" y="4757811"/>
                </a:moveTo>
                <a:lnTo>
                  <a:pt x="5562176" y="4474707"/>
                </a:lnTo>
                <a:lnTo>
                  <a:pt x="5896842" y="4474707"/>
                </a:lnTo>
                <a:lnTo>
                  <a:pt x="5896842" y="4757811"/>
                </a:lnTo>
                <a:close/>
                <a:moveTo>
                  <a:pt x="5562176" y="5054610"/>
                </a:moveTo>
                <a:lnTo>
                  <a:pt x="5562176" y="4771516"/>
                </a:lnTo>
                <a:lnTo>
                  <a:pt x="5896842" y="4771516"/>
                </a:lnTo>
                <a:lnTo>
                  <a:pt x="5896842" y="5054610"/>
                </a:lnTo>
                <a:close/>
                <a:moveTo>
                  <a:pt x="5562176" y="5351441"/>
                </a:moveTo>
                <a:lnTo>
                  <a:pt x="5562176" y="5068337"/>
                </a:lnTo>
                <a:lnTo>
                  <a:pt x="5896842" y="5068337"/>
                </a:lnTo>
                <a:lnTo>
                  <a:pt x="5896842" y="5351441"/>
                </a:lnTo>
                <a:close/>
                <a:moveTo>
                  <a:pt x="5562176" y="5648250"/>
                </a:moveTo>
                <a:lnTo>
                  <a:pt x="5562176" y="5365157"/>
                </a:lnTo>
                <a:lnTo>
                  <a:pt x="5896842" y="5365157"/>
                </a:lnTo>
                <a:lnTo>
                  <a:pt x="5896842" y="5648250"/>
                </a:lnTo>
                <a:close/>
                <a:moveTo>
                  <a:pt x="5562176" y="5945060"/>
                </a:moveTo>
                <a:lnTo>
                  <a:pt x="5562176" y="5661966"/>
                </a:lnTo>
                <a:lnTo>
                  <a:pt x="5896842" y="5661966"/>
                </a:lnTo>
                <a:lnTo>
                  <a:pt x="5896842" y="5945060"/>
                </a:lnTo>
                <a:close/>
                <a:moveTo>
                  <a:pt x="5562176" y="6241880"/>
                </a:moveTo>
                <a:lnTo>
                  <a:pt x="5562176" y="5958776"/>
                </a:lnTo>
                <a:lnTo>
                  <a:pt x="5896842" y="5958776"/>
                </a:lnTo>
                <a:lnTo>
                  <a:pt x="5896842" y="6241880"/>
                </a:lnTo>
                <a:close/>
                <a:moveTo>
                  <a:pt x="5562176" y="6538690"/>
                </a:moveTo>
                <a:lnTo>
                  <a:pt x="5562176" y="6255596"/>
                </a:lnTo>
                <a:lnTo>
                  <a:pt x="5896842" y="6255596"/>
                </a:lnTo>
                <a:lnTo>
                  <a:pt x="5896842" y="6538690"/>
                </a:lnTo>
                <a:close/>
                <a:moveTo>
                  <a:pt x="5562176" y="6835499"/>
                </a:moveTo>
                <a:lnTo>
                  <a:pt x="5562176" y="6552406"/>
                </a:lnTo>
                <a:lnTo>
                  <a:pt x="5896842" y="6552406"/>
                </a:lnTo>
                <a:lnTo>
                  <a:pt x="5896842" y="6835499"/>
                </a:lnTo>
                <a:close/>
                <a:moveTo>
                  <a:pt x="5211307" y="305593"/>
                </a:moveTo>
                <a:lnTo>
                  <a:pt x="5211307" y="22489"/>
                </a:lnTo>
                <a:lnTo>
                  <a:pt x="5545973" y="22489"/>
                </a:lnTo>
                <a:lnTo>
                  <a:pt x="5545973" y="305593"/>
                </a:lnTo>
                <a:close/>
                <a:moveTo>
                  <a:pt x="5211307" y="602413"/>
                </a:moveTo>
                <a:lnTo>
                  <a:pt x="5211307" y="319309"/>
                </a:lnTo>
                <a:lnTo>
                  <a:pt x="5545973" y="319309"/>
                </a:lnTo>
                <a:lnTo>
                  <a:pt x="5545973" y="602413"/>
                </a:lnTo>
                <a:close/>
                <a:moveTo>
                  <a:pt x="5211307" y="899223"/>
                </a:moveTo>
                <a:lnTo>
                  <a:pt x="5211307" y="616129"/>
                </a:lnTo>
                <a:lnTo>
                  <a:pt x="5545973" y="616129"/>
                </a:lnTo>
                <a:lnTo>
                  <a:pt x="5545973" y="899223"/>
                </a:lnTo>
                <a:close/>
                <a:moveTo>
                  <a:pt x="5211307" y="1196033"/>
                </a:moveTo>
                <a:lnTo>
                  <a:pt x="5211307" y="912928"/>
                </a:lnTo>
                <a:lnTo>
                  <a:pt x="5545973" y="912928"/>
                </a:lnTo>
                <a:lnTo>
                  <a:pt x="5545973" y="1196033"/>
                </a:lnTo>
                <a:close/>
                <a:moveTo>
                  <a:pt x="5211307" y="1492853"/>
                </a:moveTo>
                <a:lnTo>
                  <a:pt x="5211307" y="1209749"/>
                </a:lnTo>
                <a:lnTo>
                  <a:pt x="5545973" y="1209749"/>
                </a:lnTo>
                <a:lnTo>
                  <a:pt x="5545973" y="1492853"/>
                </a:lnTo>
                <a:close/>
                <a:moveTo>
                  <a:pt x="5211307" y="1789662"/>
                </a:moveTo>
                <a:lnTo>
                  <a:pt x="5211307" y="1506569"/>
                </a:lnTo>
                <a:lnTo>
                  <a:pt x="5545973" y="1506569"/>
                </a:lnTo>
                <a:lnTo>
                  <a:pt x="5545973" y="1789662"/>
                </a:lnTo>
                <a:close/>
                <a:moveTo>
                  <a:pt x="5211307" y="2086472"/>
                </a:moveTo>
                <a:lnTo>
                  <a:pt x="5211307" y="1803368"/>
                </a:lnTo>
                <a:lnTo>
                  <a:pt x="5545973" y="1803368"/>
                </a:lnTo>
                <a:lnTo>
                  <a:pt x="5545973" y="2086472"/>
                </a:lnTo>
                <a:close/>
                <a:moveTo>
                  <a:pt x="5211307" y="2383292"/>
                </a:moveTo>
                <a:lnTo>
                  <a:pt x="5211307" y="2100188"/>
                </a:lnTo>
                <a:lnTo>
                  <a:pt x="5545973" y="2100188"/>
                </a:lnTo>
                <a:lnTo>
                  <a:pt x="5545973" y="2383292"/>
                </a:lnTo>
                <a:close/>
                <a:moveTo>
                  <a:pt x="5211307" y="2680112"/>
                </a:moveTo>
                <a:lnTo>
                  <a:pt x="5211307" y="2397008"/>
                </a:lnTo>
                <a:lnTo>
                  <a:pt x="5545973" y="2397008"/>
                </a:lnTo>
                <a:lnTo>
                  <a:pt x="5545973" y="2680112"/>
                </a:lnTo>
                <a:close/>
                <a:moveTo>
                  <a:pt x="5211307" y="2976922"/>
                </a:moveTo>
                <a:lnTo>
                  <a:pt x="5211307" y="2693828"/>
                </a:lnTo>
                <a:lnTo>
                  <a:pt x="5545973" y="2693828"/>
                </a:lnTo>
                <a:lnTo>
                  <a:pt x="5545973" y="2976922"/>
                </a:lnTo>
                <a:close/>
                <a:moveTo>
                  <a:pt x="5211307" y="3273742"/>
                </a:moveTo>
                <a:lnTo>
                  <a:pt x="5211307" y="2990638"/>
                </a:lnTo>
                <a:lnTo>
                  <a:pt x="5545973" y="2990638"/>
                </a:lnTo>
                <a:lnTo>
                  <a:pt x="5545973" y="3273742"/>
                </a:lnTo>
                <a:close/>
                <a:moveTo>
                  <a:pt x="5211307" y="3570541"/>
                </a:moveTo>
                <a:lnTo>
                  <a:pt x="5211307" y="3287447"/>
                </a:lnTo>
                <a:lnTo>
                  <a:pt x="5545973" y="3287447"/>
                </a:lnTo>
                <a:lnTo>
                  <a:pt x="5545973" y="3570541"/>
                </a:lnTo>
                <a:close/>
                <a:moveTo>
                  <a:pt x="5211307" y="3867361"/>
                </a:moveTo>
                <a:lnTo>
                  <a:pt x="5211307" y="3584257"/>
                </a:lnTo>
                <a:lnTo>
                  <a:pt x="5545973" y="3584257"/>
                </a:lnTo>
                <a:lnTo>
                  <a:pt x="5545973" y="3867361"/>
                </a:lnTo>
                <a:close/>
                <a:moveTo>
                  <a:pt x="5211307" y="4164171"/>
                </a:moveTo>
                <a:lnTo>
                  <a:pt x="5211307" y="3881077"/>
                </a:lnTo>
                <a:lnTo>
                  <a:pt x="5545973" y="3881077"/>
                </a:lnTo>
                <a:lnTo>
                  <a:pt x="5545973" y="4164171"/>
                </a:lnTo>
                <a:close/>
                <a:moveTo>
                  <a:pt x="5211307" y="4460991"/>
                </a:moveTo>
                <a:lnTo>
                  <a:pt x="5211307" y="4177897"/>
                </a:lnTo>
                <a:lnTo>
                  <a:pt x="5545973" y="4177897"/>
                </a:lnTo>
                <a:lnTo>
                  <a:pt x="5545973" y="4460991"/>
                </a:lnTo>
                <a:close/>
                <a:moveTo>
                  <a:pt x="5211307" y="4757811"/>
                </a:moveTo>
                <a:lnTo>
                  <a:pt x="5211307" y="4474707"/>
                </a:lnTo>
                <a:lnTo>
                  <a:pt x="5545973" y="4474707"/>
                </a:lnTo>
                <a:lnTo>
                  <a:pt x="5545973" y="4757811"/>
                </a:lnTo>
                <a:close/>
                <a:moveTo>
                  <a:pt x="5211307" y="5054610"/>
                </a:moveTo>
                <a:lnTo>
                  <a:pt x="5211307" y="4771516"/>
                </a:lnTo>
                <a:lnTo>
                  <a:pt x="5545973" y="4771516"/>
                </a:lnTo>
                <a:lnTo>
                  <a:pt x="5545973" y="5054610"/>
                </a:lnTo>
                <a:close/>
                <a:moveTo>
                  <a:pt x="5211307" y="5351441"/>
                </a:moveTo>
                <a:lnTo>
                  <a:pt x="5211307" y="5068337"/>
                </a:lnTo>
                <a:lnTo>
                  <a:pt x="5545973" y="5068337"/>
                </a:lnTo>
                <a:lnTo>
                  <a:pt x="5545973" y="5351441"/>
                </a:lnTo>
                <a:close/>
                <a:moveTo>
                  <a:pt x="5211307" y="5648250"/>
                </a:moveTo>
                <a:lnTo>
                  <a:pt x="5211307" y="5365157"/>
                </a:lnTo>
                <a:lnTo>
                  <a:pt x="5545973" y="5365157"/>
                </a:lnTo>
                <a:lnTo>
                  <a:pt x="5545973" y="5648250"/>
                </a:lnTo>
                <a:close/>
                <a:moveTo>
                  <a:pt x="5211307" y="5945060"/>
                </a:moveTo>
                <a:lnTo>
                  <a:pt x="5211307" y="5661966"/>
                </a:lnTo>
                <a:lnTo>
                  <a:pt x="5545973" y="5661966"/>
                </a:lnTo>
                <a:lnTo>
                  <a:pt x="5545973" y="5945060"/>
                </a:lnTo>
                <a:close/>
                <a:moveTo>
                  <a:pt x="5211307" y="6241880"/>
                </a:moveTo>
                <a:lnTo>
                  <a:pt x="5211307" y="5958776"/>
                </a:lnTo>
                <a:lnTo>
                  <a:pt x="5545973" y="5958776"/>
                </a:lnTo>
                <a:lnTo>
                  <a:pt x="5545973" y="6241880"/>
                </a:lnTo>
                <a:close/>
                <a:moveTo>
                  <a:pt x="5211307" y="6538690"/>
                </a:moveTo>
                <a:lnTo>
                  <a:pt x="5211307" y="6255596"/>
                </a:lnTo>
                <a:lnTo>
                  <a:pt x="5545973" y="6255596"/>
                </a:lnTo>
                <a:lnTo>
                  <a:pt x="5545973" y="6538690"/>
                </a:lnTo>
                <a:close/>
                <a:moveTo>
                  <a:pt x="5211307" y="6835499"/>
                </a:moveTo>
                <a:lnTo>
                  <a:pt x="5211307" y="6552406"/>
                </a:lnTo>
                <a:lnTo>
                  <a:pt x="5545973" y="6552406"/>
                </a:lnTo>
                <a:lnTo>
                  <a:pt x="5545973" y="6835499"/>
                </a:lnTo>
                <a:close/>
                <a:moveTo>
                  <a:pt x="4860416" y="305593"/>
                </a:moveTo>
                <a:lnTo>
                  <a:pt x="4860416" y="22489"/>
                </a:lnTo>
                <a:lnTo>
                  <a:pt x="5195083" y="22489"/>
                </a:lnTo>
                <a:lnTo>
                  <a:pt x="5195083" y="305593"/>
                </a:lnTo>
                <a:close/>
                <a:moveTo>
                  <a:pt x="4860416" y="602413"/>
                </a:moveTo>
                <a:lnTo>
                  <a:pt x="4860416" y="319309"/>
                </a:lnTo>
                <a:lnTo>
                  <a:pt x="5195083" y="319309"/>
                </a:lnTo>
                <a:lnTo>
                  <a:pt x="5195083" y="602413"/>
                </a:lnTo>
                <a:close/>
                <a:moveTo>
                  <a:pt x="4860416" y="899223"/>
                </a:moveTo>
                <a:lnTo>
                  <a:pt x="4860416" y="616129"/>
                </a:lnTo>
                <a:lnTo>
                  <a:pt x="5195083" y="616129"/>
                </a:lnTo>
                <a:lnTo>
                  <a:pt x="5195083" y="899223"/>
                </a:lnTo>
                <a:close/>
                <a:moveTo>
                  <a:pt x="4860416" y="1196033"/>
                </a:moveTo>
                <a:lnTo>
                  <a:pt x="4860416" y="912928"/>
                </a:lnTo>
                <a:lnTo>
                  <a:pt x="5195083" y="912928"/>
                </a:lnTo>
                <a:lnTo>
                  <a:pt x="5195083" y="1196033"/>
                </a:lnTo>
                <a:close/>
                <a:moveTo>
                  <a:pt x="4860416" y="1492853"/>
                </a:moveTo>
                <a:lnTo>
                  <a:pt x="4860416" y="1209749"/>
                </a:lnTo>
                <a:lnTo>
                  <a:pt x="5195083" y="1209749"/>
                </a:lnTo>
                <a:lnTo>
                  <a:pt x="5195083" y="1492853"/>
                </a:lnTo>
                <a:close/>
                <a:moveTo>
                  <a:pt x="4860416" y="1789662"/>
                </a:moveTo>
                <a:lnTo>
                  <a:pt x="4860416" y="1506569"/>
                </a:lnTo>
                <a:lnTo>
                  <a:pt x="5195083" y="1506569"/>
                </a:lnTo>
                <a:lnTo>
                  <a:pt x="5195083" y="1789662"/>
                </a:lnTo>
                <a:close/>
                <a:moveTo>
                  <a:pt x="4860416" y="2086472"/>
                </a:moveTo>
                <a:lnTo>
                  <a:pt x="4860416" y="1803368"/>
                </a:lnTo>
                <a:lnTo>
                  <a:pt x="5195083" y="1803368"/>
                </a:lnTo>
                <a:lnTo>
                  <a:pt x="5195083" y="2086472"/>
                </a:lnTo>
                <a:close/>
                <a:moveTo>
                  <a:pt x="4860416" y="2383292"/>
                </a:moveTo>
                <a:lnTo>
                  <a:pt x="4860416" y="2100188"/>
                </a:lnTo>
                <a:lnTo>
                  <a:pt x="5195083" y="2100188"/>
                </a:lnTo>
                <a:lnTo>
                  <a:pt x="5195083" y="2383292"/>
                </a:lnTo>
                <a:close/>
                <a:moveTo>
                  <a:pt x="4860416" y="2680112"/>
                </a:moveTo>
                <a:lnTo>
                  <a:pt x="4860416" y="2397008"/>
                </a:lnTo>
                <a:lnTo>
                  <a:pt x="5195083" y="2397008"/>
                </a:lnTo>
                <a:lnTo>
                  <a:pt x="5195083" y="2680112"/>
                </a:lnTo>
                <a:close/>
                <a:moveTo>
                  <a:pt x="4860416" y="2976922"/>
                </a:moveTo>
                <a:lnTo>
                  <a:pt x="4860416" y="2693828"/>
                </a:lnTo>
                <a:lnTo>
                  <a:pt x="5195083" y="2693828"/>
                </a:lnTo>
                <a:lnTo>
                  <a:pt x="5195083" y="2976922"/>
                </a:lnTo>
                <a:close/>
                <a:moveTo>
                  <a:pt x="4860416" y="3273742"/>
                </a:moveTo>
                <a:lnTo>
                  <a:pt x="4860416" y="2990638"/>
                </a:lnTo>
                <a:lnTo>
                  <a:pt x="5195083" y="2990638"/>
                </a:lnTo>
                <a:lnTo>
                  <a:pt x="5195083" y="3273742"/>
                </a:lnTo>
                <a:close/>
                <a:moveTo>
                  <a:pt x="4860416" y="3570541"/>
                </a:moveTo>
                <a:lnTo>
                  <a:pt x="4860416" y="3287447"/>
                </a:lnTo>
                <a:lnTo>
                  <a:pt x="5195083" y="3287447"/>
                </a:lnTo>
                <a:lnTo>
                  <a:pt x="5195083" y="3570541"/>
                </a:lnTo>
                <a:close/>
                <a:moveTo>
                  <a:pt x="4860416" y="3867361"/>
                </a:moveTo>
                <a:lnTo>
                  <a:pt x="4860416" y="3584257"/>
                </a:lnTo>
                <a:lnTo>
                  <a:pt x="5195083" y="3584257"/>
                </a:lnTo>
                <a:lnTo>
                  <a:pt x="5195083" y="3867361"/>
                </a:lnTo>
                <a:close/>
                <a:moveTo>
                  <a:pt x="4860416" y="4164171"/>
                </a:moveTo>
                <a:lnTo>
                  <a:pt x="4860416" y="3881077"/>
                </a:lnTo>
                <a:lnTo>
                  <a:pt x="5195083" y="3881077"/>
                </a:lnTo>
                <a:lnTo>
                  <a:pt x="5195083" y="4164171"/>
                </a:lnTo>
                <a:close/>
                <a:moveTo>
                  <a:pt x="4860416" y="4460991"/>
                </a:moveTo>
                <a:lnTo>
                  <a:pt x="4860416" y="4177897"/>
                </a:lnTo>
                <a:lnTo>
                  <a:pt x="5195083" y="4177897"/>
                </a:lnTo>
                <a:lnTo>
                  <a:pt x="5195083" y="4460991"/>
                </a:lnTo>
                <a:close/>
                <a:moveTo>
                  <a:pt x="4860416" y="4757811"/>
                </a:moveTo>
                <a:lnTo>
                  <a:pt x="4860416" y="4474707"/>
                </a:lnTo>
                <a:lnTo>
                  <a:pt x="5195083" y="4474707"/>
                </a:lnTo>
                <a:lnTo>
                  <a:pt x="5195083" y="4757811"/>
                </a:lnTo>
                <a:close/>
                <a:moveTo>
                  <a:pt x="4860416" y="5054610"/>
                </a:moveTo>
                <a:lnTo>
                  <a:pt x="4860416" y="4771516"/>
                </a:lnTo>
                <a:lnTo>
                  <a:pt x="5195083" y="4771516"/>
                </a:lnTo>
                <a:lnTo>
                  <a:pt x="5195083" y="5054610"/>
                </a:lnTo>
                <a:close/>
                <a:moveTo>
                  <a:pt x="4860416" y="5351441"/>
                </a:moveTo>
                <a:lnTo>
                  <a:pt x="4860416" y="5068337"/>
                </a:lnTo>
                <a:lnTo>
                  <a:pt x="5195083" y="5068337"/>
                </a:lnTo>
                <a:lnTo>
                  <a:pt x="5195083" y="5351441"/>
                </a:lnTo>
                <a:close/>
                <a:moveTo>
                  <a:pt x="4860416" y="5648250"/>
                </a:moveTo>
                <a:lnTo>
                  <a:pt x="4860416" y="5365157"/>
                </a:lnTo>
                <a:lnTo>
                  <a:pt x="5195083" y="5365157"/>
                </a:lnTo>
                <a:lnTo>
                  <a:pt x="5195083" y="5648250"/>
                </a:lnTo>
                <a:close/>
                <a:moveTo>
                  <a:pt x="4860416" y="5945060"/>
                </a:moveTo>
                <a:lnTo>
                  <a:pt x="4860416" y="5661966"/>
                </a:lnTo>
                <a:lnTo>
                  <a:pt x="5195083" y="5661966"/>
                </a:lnTo>
                <a:lnTo>
                  <a:pt x="5195083" y="5945060"/>
                </a:lnTo>
                <a:close/>
                <a:moveTo>
                  <a:pt x="4860416" y="6241880"/>
                </a:moveTo>
                <a:lnTo>
                  <a:pt x="4860416" y="5958776"/>
                </a:lnTo>
                <a:lnTo>
                  <a:pt x="5195083" y="5958776"/>
                </a:lnTo>
                <a:lnTo>
                  <a:pt x="5195083" y="6241880"/>
                </a:lnTo>
                <a:close/>
                <a:moveTo>
                  <a:pt x="4860416" y="6538690"/>
                </a:moveTo>
                <a:lnTo>
                  <a:pt x="4860416" y="6255596"/>
                </a:lnTo>
                <a:lnTo>
                  <a:pt x="5195083" y="6255596"/>
                </a:lnTo>
                <a:lnTo>
                  <a:pt x="5195083" y="6538690"/>
                </a:lnTo>
                <a:close/>
                <a:moveTo>
                  <a:pt x="4860416" y="6835499"/>
                </a:moveTo>
                <a:lnTo>
                  <a:pt x="4860416" y="6552406"/>
                </a:lnTo>
                <a:lnTo>
                  <a:pt x="5195083" y="6552406"/>
                </a:lnTo>
                <a:lnTo>
                  <a:pt x="5195083" y="6835499"/>
                </a:lnTo>
                <a:close/>
                <a:moveTo>
                  <a:pt x="4509547" y="305593"/>
                </a:moveTo>
                <a:lnTo>
                  <a:pt x="4509547" y="22489"/>
                </a:lnTo>
                <a:lnTo>
                  <a:pt x="4844203" y="22489"/>
                </a:lnTo>
                <a:lnTo>
                  <a:pt x="4844203" y="305593"/>
                </a:lnTo>
                <a:close/>
                <a:moveTo>
                  <a:pt x="4509547" y="602413"/>
                </a:moveTo>
                <a:lnTo>
                  <a:pt x="4509547" y="319309"/>
                </a:lnTo>
                <a:lnTo>
                  <a:pt x="4844203" y="319309"/>
                </a:lnTo>
                <a:lnTo>
                  <a:pt x="4844203" y="602413"/>
                </a:lnTo>
                <a:close/>
                <a:moveTo>
                  <a:pt x="4509547" y="899223"/>
                </a:moveTo>
                <a:lnTo>
                  <a:pt x="4509547" y="616129"/>
                </a:lnTo>
                <a:lnTo>
                  <a:pt x="4844203" y="616129"/>
                </a:lnTo>
                <a:lnTo>
                  <a:pt x="4844203" y="899223"/>
                </a:lnTo>
                <a:close/>
                <a:moveTo>
                  <a:pt x="4509547" y="1196033"/>
                </a:moveTo>
                <a:lnTo>
                  <a:pt x="4509547" y="912928"/>
                </a:lnTo>
                <a:lnTo>
                  <a:pt x="4844203" y="912928"/>
                </a:lnTo>
                <a:lnTo>
                  <a:pt x="4844203" y="1196033"/>
                </a:lnTo>
                <a:close/>
                <a:moveTo>
                  <a:pt x="4509547" y="1492853"/>
                </a:moveTo>
                <a:lnTo>
                  <a:pt x="4509547" y="1209749"/>
                </a:lnTo>
                <a:lnTo>
                  <a:pt x="4844203" y="1209749"/>
                </a:lnTo>
                <a:lnTo>
                  <a:pt x="4844203" y="1492853"/>
                </a:lnTo>
                <a:close/>
                <a:moveTo>
                  <a:pt x="4509547" y="1789662"/>
                </a:moveTo>
                <a:lnTo>
                  <a:pt x="4509547" y="1506569"/>
                </a:lnTo>
                <a:lnTo>
                  <a:pt x="4844203" y="1506569"/>
                </a:lnTo>
                <a:lnTo>
                  <a:pt x="4844203" y="1789662"/>
                </a:lnTo>
                <a:close/>
                <a:moveTo>
                  <a:pt x="4509547" y="2086472"/>
                </a:moveTo>
                <a:lnTo>
                  <a:pt x="4509547" y="1803368"/>
                </a:lnTo>
                <a:lnTo>
                  <a:pt x="4844203" y="1803368"/>
                </a:lnTo>
                <a:lnTo>
                  <a:pt x="4844203" y="2086472"/>
                </a:lnTo>
                <a:close/>
                <a:moveTo>
                  <a:pt x="4509547" y="2383292"/>
                </a:moveTo>
                <a:lnTo>
                  <a:pt x="4509547" y="2100188"/>
                </a:lnTo>
                <a:lnTo>
                  <a:pt x="4844203" y="2100188"/>
                </a:lnTo>
                <a:lnTo>
                  <a:pt x="4844203" y="2383292"/>
                </a:lnTo>
                <a:close/>
                <a:moveTo>
                  <a:pt x="4509547" y="2680112"/>
                </a:moveTo>
                <a:lnTo>
                  <a:pt x="4509547" y="2397008"/>
                </a:lnTo>
                <a:lnTo>
                  <a:pt x="4844203" y="2397008"/>
                </a:lnTo>
                <a:lnTo>
                  <a:pt x="4844203" y="2680112"/>
                </a:lnTo>
                <a:close/>
                <a:moveTo>
                  <a:pt x="4509547" y="2976922"/>
                </a:moveTo>
                <a:lnTo>
                  <a:pt x="4509547" y="2693828"/>
                </a:lnTo>
                <a:lnTo>
                  <a:pt x="4844203" y="2693828"/>
                </a:lnTo>
                <a:lnTo>
                  <a:pt x="4844203" y="2976922"/>
                </a:lnTo>
                <a:close/>
                <a:moveTo>
                  <a:pt x="4509547" y="3273742"/>
                </a:moveTo>
                <a:lnTo>
                  <a:pt x="4509547" y="2990638"/>
                </a:lnTo>
                <a:lnTo>
                  <a:pt x="4844203" y="2990638"/>
                </a:lnTo>
                <a:lnTo>
                  <a:pt x="4844203" y="3273742"/>
                </a:lnTo>
                <a:close/>
                <a:moveTo>
                  <a:pt x="4509547" y="3570541"/>
                </a:moveTo>
                <a:lnTo>
                  <a:pt x="4509547" y="3287447"/>
                </a:lnTo>
                <a:lnTo>
                  <a:pt x="4844203" y="3287447"/>
                </a:lnTo>
                <a:lnTo>
                  <a:pt x="4844203" y="3570541"/>
                </a:lnTo>
                <a:close/>
                <a:moveTo>
                  <a:pt x="4509547" y="3867361"/>
                </a:moveTo>
                <a:lnTo>
                  <a:pt x="4509547" y="3584257"/>
                </a:lnTo>
                <a:lnTo>
                  <a:pt x="4844203" y="3584257"/>
                </a:lnTo>
                <a:lnTo>
                  <a:pt x="4844203" y="3867361"/>
                </a:lnTo>
                <a:close/>
                <a:moveTo>
                  <a:pt x="4509547" y="4164171"/>
                </a:moveTo>
                <a:lnTo>
                  <a:pt x="4509547" y="3881077"/>
                </a:lnTo>
                <a:lnTo>
                  <a:pt x="4844203" y="3881077"/>
                </a:lnTo>
                <a:lnTo>
                  <a:pt x="4844203" y="4164171"/>
                </a:lnTo>
                <a:close/>
                <a:moveTo>
                  <a:pt x="4509547" y="4460991"/>
                </a:moveTo>
                <a:lnTo>
                  <a:pt x="4509547" y="4177897"/>
                </a:lnTo>
                <a:lnTo>
                  <a:pt x="4844203" y="4177897"/>
                </a:lnTo>
                <a:lnTo>
                  <a:pt x="4844203" y="4460991"/>
                </a:lnTo>
                <a:close/>
                <a:moveTo>
                  <a:pt x="4509547" y="4757811"/>
                </a:moveTo>
                <a:lnTo>
                  <a:pt x="4509547" y="4474707"/>
                </a:lnTo>
                <a:lnTo>
                  <a:pt x="4844203" y="4474707"/>
                </a:lnTo>
                <a:lnTo>
                  <a:pt x="4844203" y="4757811"/>
                </a:lnTo>
                <a:close/>
                <a:moveTo>
                  <a:pt x="4509547" y="5054610"/>
                </a:moveTo>
                <a:lnTo>
                  <a:pt x="4509547" y="4771516"/>
                </a:lnTo>
                <a:lnTo>
                  <a:pt x="4844203" y="4771516"/>
                </a:lnTo>
                <a:lnTo>
                  <a:pt x="4844203" y="5054610"/>
                </a:lnTo>
                <a:close/>
                <a:moveTo>
                  <a:pt x="4509547" y="5351441"/>
                </a:moveTo>
                <a:lnTo>
                  <a:pt x="4509547" y="5068337"/>
                </a:lnTo>
                <a:lnTo>
                  <a:pt x="4844203" y="5068337"/>
                </a:lnTo>
                <a:lnTo>
                  <a:pt x="4844203" y="5351441"/>
                </a:lnTo>
                <a:close/>
                <a:moveTo>
                  <a:pt x="4509547" y="5648250"/>
                </a:moveTo>
                <a:lnTo>
                  <a:pt x="4509547" y="5365157"/>
                </a:lnTo>
                <a:lnTo>
                  <a:pt x="4844203" y="5365157"/>
                </a:lnTo>
                <a:lnTo>
                  <a:pt x="4844203" y="5648250"/>
                </a:lnTo>
                <a:close/>
                <a:moveTo>
                  <a:pt x="4509547" y="5945060"/>
                </a:moveTo>
                <a:lnTo>
                  <a:pt x="4509547" y="5661966"/>
                </a:lnTo>
                <a:lnTo>
                  <a:pt x="4844203" y="5661966"/>
                </a:lnTo>
                <a:lnTo>
                  <a:pt x="4844203" y="5945060"/>
                </a:lnTo>
                <a:close/>
                <a:moveTo>
                  <a:pt x="4509547" y="6241880"/>
                </a:moveTo>
                <a:lnTo>
                  <a:pt x="4509547" y="5958776"/>
                </a:lnTo>
                <a:lnTo>
                  <a:pt x="4844203" y="5958776"/>
                </a:lnTo>
                <a:lnTo>
                  <a:pt x="4844203" y="6241880"/>
                </a:lnTo>
                <a:close/>
                <a:moveTo>
                  <a:pt x="4509547" y="6538690"/>
                </a:moveTo>
                <a:lnTo>
                  <a:pt x="4509547" y="6255596"/>
                </a:lnTo>
                <a:lnTo>
                  <a:pt x="4844203" y="6255596"/>
                </a:lnTo>
                <a:lnTo>
                  <a:pt x="4844203" y="6538690"/>
                </a:lnTo>
                <a:close/>
                <a:moveTo>
                  <a:pt x="4509547" y="6835499"/>
                </a:moveTo>
                <a:lnTo>
                  <a:pt x="4509547" y="6552406"/>
                </a:lnTo>
                <a:lnTo>
                  <a:pt x="4844203" y="6552406"/>
                </a:lnTo>
                <a:lnTo>
                  <a:pt x="4844203" y="6835499"/>
                </a:lnTo>
                <a:close/>
                <a:moveTo>
                  <a:pt x="4158667" y="305593"/>
                </a:moveTo>
                <a:lnTo>
                  <a:pt x="4158667" y="22489"/>
                </a:lnTo>
                <a:lnTo>
                  <a:pt x="4493333" y="22489"/>
                </a:lnTo>
                <a:lnTo>
                  <a:pt x="4493333" y="305593"/>
                </a:lnTo>
                <a:close/>
                <a:moveTo>
                  <a:pt x="4158667" y="602413"/>
                </a:moveTo>
                <a:lnTo>
                  <a:pt x="4158667" y="319309"/>
                </a:lnTo>
                <a:lnTo>
                  <a:pt x="4493333" y="319309"/>
                </a:lnTo>
                <a:lnTo>
                  <a:pt x="4493333" y="602413"/>
                </a:lnTo>
                <a:close/>
                <a:moveTo>
                  <a:pt x="4158667" y="899223"/>
                </a:moveTo>
                <a:lnTo>
                  <a:pt x="4158667" y="616129"/>
                </a:lnTo>
                <a:lnTo>
                  <a:pt x="4493333" y="616129"/>
                </a:lnTo>
                <a:lnTo>
                  <a:pt x="4493333" y="899223"/>
                </a:lnTo>
                <a:close/>
                <a:moveTo>
                  <a:pt x="4158667" y="1196033"/>
                </a:moveTo>
                <a:lnTo>
                  <a:pt x="4158667" y="912928"/>
                </a:lnTo>
                <a:lnTo>
                  <a:pt x="4493333" y="912928"/>
                </a:lnTo>
                <a:lnTo>
                  <a:pt x="4493333" y="1196033"/>
                </a:lnTo>
                <a:close/>
                <a:moveTo>
                  <a:pt x="4158667" y="1492853"/>
                </a:moveTo>
                <a:lnTo>
                  <a:pt x="4158667" y="1209749"/>
                </a:lnTo>
                <a:lnTo>
                  <a:pt x="4493333" y="1209749"/>
                </a:lnTo>
                <a:lnTo>
                  <a:pt x="4493333" y="1492853"/>
                </a:lnTo>
                <a:close/>
                <a:moveTo>
                  <a:pt x="4158667" y="1789662"/>
                </a:moveTo>
                <a:lnTo>
                  <a:pt x="4158667" y="1506569"/>
                </a:lnTo>
                <a:lnTo>
                  <a:pt x="4493333" y="1506569"/>
                </a:lnTo>
                <a:lnTo>
                  <a:pt x="4493333" y="1789662"/>
                </a:lnTo>
                <a:close/>
                <a:moveTo>
                  <a:pt x="4158667" y="2086472"/>
                </a:moveTo>
                <a:lnTo>
                  <a:pt x="4158667" y="1803368"/>
                </a:lnTo>
                <a:lnTo>
                  <a:pt x="4493333" y="1803368"/>
                </a:lnTo>
                <a:lnTo>
                  <a:pt x="4493333" y="2086472"/>
                </a:lnTo>
                <a:close/>
                <a:moveTo>
                  <a:pt x="4158667" y="2383292"/>
                </a:moveTo>
                <a:lnTo>
                  <a:pt x="4158667" y="2100188"/>
                </a:lnTo>
                <a:lnTo>
                  <a:pt x="4493333" y="2100188"/>
                </a:lnTo>
                <a:lnTo>
                  <a:pt x="4493333" y="2383292"/>
                </a:lnTo>
                <a:close/>
                <a:moveTo>
                  <a:pt x="4158667" y="2680112"/>
                </a:moveTo>
                <a:lnTo>
                  <a:pt x="4158667" y="2397008"/>
                </a:lnTo>
                <a:lnTo>
                  <a:pt x="4493333" y="2397008"/>
                </a:lnTo>
                <a:lnTo>
                  <a:pt x="4493333" y="2680112"/>
                </a:lnTo>
                <a:close/>
                <a:moveTo>
                  <a:pt x="4158667" y="2976922"/>
                </a:moveTo>
                <a:lnTo>
                  <a:pt x="4158667" y="2693828"/>
                </a:lnTo>
                <a:lnTo>
                  <a:pt x="4493333" y="2693828"/>
                </a:lnTo>
                <a:lnTo>
                  <a:pt x="4493333" y="2976922"/>
                </a:lnTo>
                <a:close/>
                <a:moveTo>
                  <a:pt x="4158667" y="3273742"/>
                </a:moveTo>
                <a:lnTo>
                  <a:pt x="4158667" y="2990638"/>
                </a:lnTo>
                <a:lnTo>
                  <a:pt x="4493333" y="2990638"/>
                </a:lnTo>
                <a:lnTo>
                  <a:pt x="4493333" y="3273742"/>
                </a:lnTo>
                <a:close/>
                <a:moveTo>
                  <a:pt x="4158667" y="3570541"/>
                </a:moveTo>
                <a:lnTo>
                  <a:pt x="4158667" y="3287447"/>
                </a:lnTo>
                <a:lnTo>
                  <a:pt x="4493333" y="3287447"/>
                </a:lnTo>
                <a:lnTo>
                  <a:pt x="4493333" y="3570541"/>
                </a:lnTo>
                <a:close/>
                <a:moveTo>
                  <a:pt x="4158667" y="3867361"/>
                </a:moveTo>
                <a:lnTo>
                  <a:pt x="4158667" y="3584257"/>
                </a:lnTo>
                <a:lnTo>
                  <a:pt x="4493333" y="3584257"/>
                </a:lnTo>
                <a:lnTo>
                  <a:pt x="4493333" y="3867361"/>
                </a:lnTo>
                <a:close/>
                <a:moveTo>
                  <a:pt x="4158667" y="4164171"/>
                </a:moveTo>
                <a:lnTo>
                  <a:pt x="4158667" y="3881077"/>
                </a:lnTo>
                <a:lnTo>
                  <a:pt x="4493333" y="3881077"/>
                </a:lnTo>
                <a:lnTo>
                  <a:pt x="4493333" y="4164171"/>
                </a:lnTo>
                <a:close/>
                <a:moveTo>
                  <a:pt x="4158667" y="4460991"/>
                </a:moveTo>
                <a:lnTo>
                  <a:pt x="4158667" y="4177897"/>
                </a:lnTo>
                <a:lnTo>
                  <a:pt x="4493333" y="4177897"/>
                </a:lnTo>
                <a:lnTo>
                  <a:pt x="4493333" y="4460991"/>
                </a:lnTo>
                <a:close/>
                <a:moveTo>
                  <a:pt x="4158667" y="4757811"/>
                </a:moveTo>
                <a:lnTo>
                  <a:pt x="4158667" y="4474707"/>
                </a:lnTo>
                <a:lnTo>
                  <a:pt x="4493333" y="4474707"/>
                </a:lnTo>
                <a:lnTo>
                  <a:pt x="4493333" y="4757811"/>
                </a:lnTo>
                <a:close/>
                <a:moveTo>
                  <a:pt x="4158667" y="5054610"/>
                </a:moveTo>
                <a:lnTo>
                  <a:pt x="4158667" y="4771516"/>
                </a:lnTo>
                <a:lnTo>
                  <a:pt x="4493333" y="4771516"/>
                </a:lnTo>
                <a:lnTo>
                  <a:pt x="4493333" y="5054610"/>
                </a:lnTo>
                <a:close/>
                <a:moveTo>
                  <a:pt x="4158667" y="5351441"/>
                </a:moveTo>
                <a:lnTo>
                  <a:pt x="4158667" y="5068337"/>
                </a:lnTo>
                <a:lnTo>
                  <a:pt x="4493333" y="5068337"/>
                </a:lnTo>
                <a:lnTo>
                  <a:pt x="4493333" y="5351441"/>
                </a:lnTo>
                <a:close/>
                <a:moveTo>
                  <a:pt x="4158667" y="5648250"/>
                </a:moveTo>
                <a:lnTo>
                  <a:pt x="4158667" y="5365157"/>
                </a:lnTo>
                <a:lnTo>
                  <a:pt x="4493333" y="5365157"/>
                </a:lnTo>
                <a:lnTo>
                  <a:pt x="4493333" y="5648250"/>
                </a:lnTo>
                <a:close/>
                <a:moveTo>
                  <a:pt x="4158667" y="5945060"/>
                </a:moveTo>
                <a:lnTo>
                  <a:pt x="4158667" y="5661966"/>
                </a:lnTo>
                <a:lnTo>
                  <a:pt x="4493333" y="5661966"/>
                </a:lnTo>
                <a:lnTo>
                  <a:pt x="4493333" y="5945060"/>
                </a:lnTo>
                <a:close/>
                <a:moveTo>
                  <a:pt x="4158667" y="6241880"/>
                </a:moveTo>
                <a:lnTo>
                  <a:pt x="4158667" y="5958776"/>
                </a:lnTo>
                <a:lnTo>
                  <a:pt x="4493333" y="5958776"/>
                </a:lnTo>
                <a:lnTo>
                  <a:pt x="4493333" y="6241880"/>
                </a:lnTo>
                <a:close/>
                <a:moveTo>
                  <a:pt x="4158667" y="6538690"/>
                </a:moveTo>
                <a:lnTo>
                  <a:pt x="4158667" y="6255596"/>
                </a:lnTo>
                <a:lnTo>
                  <a:pt x="4493333" y="6255596"/>
                </a:lnTo>
                <a:lnTo>
                  <a:pt x="4493333" y="6538690"/>
                </a:lnTo>
                <a:close/>
                <a:moveTo>
                  <a:pt x="4158667" y="6835499"/>
                </a:moveTo>
                <a:lnTo>
                  <a:pt x="4158667" y="6552406"/>
                </a:lnTo>
                <a:lnTo>
                  <a:pt x="4493333" y="6552406"/>
                </a:lnTo>
                <a:lnTo>
                  <a:pt x="4493333" y="6835499"/>
                </a:lnTo>
                <a:close/>
                <a:moveTo>
                  <a:pt x="3807777" y="305593"/>
                </a:moveTo>
                <a:lnTo>
                  <a:pt x="3807777" y="22489"/>
                </a:lnTo>
                <a:lnTo>
                  <a:pt x="4142443" y="22489"/>
                </a:lnTo>
                <a:lnTo>
                  <a:pt x="4142443" y="305593"/>
                </a:lnTo>
                <a:close/>
                <a:moveTo>
                  <a:pt x="3807777" y="602413"/>
                </a:moveTo>
                <a:lnTo>
                  <a:pt x="3807777" y="319309"/>
                </a:lnTo>
                <a:lnTo>
                  <a:pt x="4142443" y="319309"/>
                </a:lnTo>
                <a:lnTo>
                  <a:pt x="4142443" y="602413"/>
                </a:lnTo>
                <a:close/>
                <a:moveTo>
                  <a:pt x="3807777" y="899223"/>
                </a:moveTo>
                <a:lnTo>
                  <a:pt x="3807777" y="616129"/>
                </a:lnTo>
                <a:lnTo>
                  <a:pt x="4142443" y="616129"/>
                </a:lnTo>
                <a:lnTo>
                  <a:pt x="4142443" y="899223"/>
                </a:lnTo>
                <a:close/>
                <a:moveTo>
                  <a:pt x="3807777" y="1196033"/>
                </a:moveTo>
                <a:lnTo>
                  <a:pt x="3807777" y="912928"/>
                </a:lnTo>
                <a:lnTo>
                  <a:pt x="4142443" y="912928"/>
                </a:lnTo>
                <a:lnTo>
                  <a:pt x="4142443" y="1196033"/>
                </a:lnTo>
                <a:close/>
                <a:moveTo>
                  <a:pt x="3807777" y="1492853"/>
                </a:moveTo>
                <a:lnTo>
                  <a:pt x="3807777" y="1209749"/>
                </a:lnTo>
                <a:lnTo>
                  <a:pt x="4142443" y="1209749"/>
                </a:lnTo>
                <a:lnTo>
                  <a:pt x="4142443" y="1492853"/>
                </a:lnTo>
                <a:close/>
                <a:moveTo>
                  <a:pt x="3807777" y="1789662"/>
                </a:moveTo>
                <a:lnTo>
                  <a:pt x="3807777" y="1506569"/>
                </a:lnTo>
                <a:lnTo>
                  <a:pt x="4142443" y="1506569"/>
                </a:lnTo>
                <a:lnTo>
                  <a:pt x="4142443" y="1789662"/>
                </a:lnTo>
                <a:close/>
                <a:moveTo>
                  <a:pt x="3807777" y="2086472"/>
                </a:moveTo>
                <a:lnTo>
                  <a:pt x="3807777" y="1803368"/>
                </a:lnTo>
                <a:lnTo>
                  <a:pt x="4142443" y="1803368"/>
                </a:lnTo>
                <a:lnTo>
                  <a:pt x="4142443" y="2086472"/>
                </a:lnTo>
                <a:close/>
                <a:moveTo>
                  <a:pt x="3807777" y="2383292"/>
                </a:moveTo>
                <a:lnTo>
                  <a:pt x="3807777" y="2100188"/>
                </a:lnTo>
                <a:lnTo>
                  <a:pt x="4142443" y="2100188"/>
                </a:lnTo>
                <a:lnTo>
                  <a:pt x="4142443" y="2383292"/>
                </a:lnTo>
                <a:close/>
                <a:moveTo>
                  <a:pt x="3807777" y="2680112"/>
                </a:moveTo>
                <a:lnTo>
                  <a:pt x="3807777" y="2397008"/>
                </a:lnTo>
                <a:lnTo>
                  <a:pt x="4142443" y="2397008"/>
                </a:lnTo>
                <a:lnTo>
                  <a:pt x="4142443" y="2680112"/>
                </a:lnTo>
                <a:close/>
                <a:moveTo>
                  <a:pt x="3807777" y="2976922"/>
                </a:moveTo>
                <a:lnTo>
                  <a:pt x="3807777" y="2693828"/>
                </a:lnTo>
                <a:lnTo>
                  <a:pt x="4142443" y="2693828"/>
                </a:lnTo>
                <a:lnTo>
                  <a:pt x="4142443" y="2976922"/>
                </a:lnTo>
                <a:close/>
                <a:moveTo>
                  <a:pt x="3807777" y="3273742"/>
                </a:moveTo>
                <a:lnTo>
                  <a:pt x="3807777" y="2990638"/>
                </a:lnTo>
                <a:lnTo>
                  <a:pt x="4142443" y="2990638"/>
                </a:lnTo>
                <a:lnTo>
                  <a:pt x="4142443" y="3273742"/>
                </a:lnTo>
                <a:close/>
                <a:moveTo>
                  <a:pt x="3807777" y="3570541"/>
                </a:moveTo>
                <a:lnTo>
                  <a:pt x="3807777" y="3287447"/>
                </a:lnTo>
                <a:lnTo>
                  <a:pt x="4142443" y="3287447"/>
                </a:lnTo>
                <a:lnTo>
                  <a:pt x="4142443" y="3570541"/>
                </a:lnTo>
                <a:close/>
                <a:moveTo>
                  <a:pt x="3807777" y="3867361"/>
                </a:moveTo>
                <a:lnTo>
                  <a:pt x="3807777" y="3584257"/>
                </a:lnTo>
                <a:lnTo>
                  <a:pt x="4142443" y="3584257"/>
                </a:lnTo>
                <a:lnTo>
                  <a:pt x="4142443" y="3867361"/>
                </a:lnTo>
                <a:close/>
                <a:moveTo>
                  <a:pt x="3807777" y="4164171"/>
                </a:moveTo>
                <a:lnTo>
                  <a:pt x="3807777" y="3881077"/>
                </a:lnTo>
                <a:lnTo>
                  <a:pt x="4142443" y="3881077"/>
                </a:lnTo>
                <a:lnTo>
                  <a:pt x="4142443" y="4164171"/>
                </a:lnTo>
                <a:close/>
                <a:moveTo>
                  <a:pt x="3807777" y="4460991"/>
                </a:moveTo>
                <a:lnTo>
                  <a:pt x="3807777" y="4177897"/>
                </a:lnTo>
                <a:lnTo>
                  <a:pt x="4142443" y="4177897"/>
                </a:lnTo>
                <a:lnTo>
                  <a:pt x="4142443" y="4460991"/>
                </a:lnTo>
                <a:close/>
                <a:moveTo>
                  <a:pt x="3807777" y="4757811"/>
                </a:moveTo>
                <a:lnTo>
                  <a:pt x="3807777" y="4474707"/>
                </a:lnTo>
                <a:lnTo>
                  <a:pt x="4142443" y="4474707"/>
                </a:lnTo>
                <a:lnTo>
                  <a:pt x="4142443" y="4757811"/>
                </a:lnTo>
                <a:close/>
                <a:moveTo>
                  <a:pt x="3807777" y="5054610"/>
                </a:moveTo>
                <a:lnTo>
                  <a:pt x="3807777" y="4771516"/>
                </a:lnTo>
                <a:lnTo>
                  <a:pt x="4142443" y="4771516"/>
                </a:lnTo>
                <a:lnTo>
                  <a:pt x="4142443" y="5054610"/>
                </a:lnTo>
                <a:close/>
                <a:moveTo>
                  <a:pt x="3807777" y="5351441"/>
                </a:moveTo>
                <a:lnTo>
                  <a:pt x="3807777" y="5068337"/>
                </a:lnTo>
                <a:lnTo>
                  <a:pt x="4142443" y="5068337"/>
                </a:lnTo>
                <a:lnTo>
                  <a:pt x="4142443" y="5351441"/>
                </a:lnTo>
                <a:close/>
                <a:moveTo>
                  <a:pt x="3807777" y="5648250"/>
                </a:moveTo>
                <a:lnTo>
                  <a:pt x="3807777" y="5365157"/>
                </a:lnTo>
                <a:lnTo>
                  <a:pt x="4142443" y="5365157"/>
                </a:lnTo>
                <a:lnTo>
                  <a:pt x="4142443" y="5648250"/>
                </a:lnTo>
                <a:close/>
                <a:moveTo>
                  <a:pt x="3807777" y="5945060"/>
                </a:moveTo>
                <a:lnTo>
                  <a:pt x="3807777" y="5661966"/>
                </a:lnTo>
                <a:lnTo>
                  <a:pt x="4142443" y="5661966"/>
                </a:lnTo>
                <a:lnTo>
                  <a:pt x="4142443" y="5945060"/>
                </a:lnTo>
                <a:close/>
                <a:moveTo>
                  <a:pt x="3807777" y="6241880"/>
                </a:moveTo>
                <a:lnTo>
                  <a:pt x="3807777" y="5958776"/>
                </a:lnTo>
                <a:lnTo>
                  <a:pt x="4142443" y="5958776"/>
                </a:lnTo>
                <a:lnTo>
                  <a:pt x="4142443" y="6241880"/>
                </a:lnTo>
                <a:close/>
                <a:moveTo>
                  <a:pt x="3807777" y="6538690"/>
                </a:moveTo>
                <a:lnTo>
                  <a:pt x="3807777" y="6255596"/>
                </a:lnTo>
                <a:lnTo>
                  <a:pt x="4142443" y="6255596"/>
                </a:lnTo>
                <a:lnTo>
                  <a:pt x="4142443" y="6538690"/>
                </a:lnTo>
                <a:close/>
                <a:moveTo>
                  <a:pt x="3807777" y="6835499"/>
                </a:moveTo>
                <a:lnTo>
                  <a:pt x="3807777" y="6552406"/>
                </a:lnTo>
                <a:lnTo>
                  <a:pt x="4142443" y="6552406"/>
                </a:lnTo>
                <a:lnTo>
                  <a:pt x="4142443" y="6835499"/>
                </a:lnTo>
                <a:close/>
                <a:moveTo>
                  <a:pt x="3456908" y="305593"/>
                </a:moveTo>
                <a:lnTo>
                  <a:pt x="3456908" y="22489"/>
                </a:lnTo>
                <a:lnTo>
                  <a:pt x="3791574" y="22489"/>
                </a:lnTo>
                <a:lnTo>
                  <a:pt x="3791574" y="305593"/>
                </a:lnTo>
                <a:close/>
                <a:moveTo>
                  <a:pt x="3456908" y="602413"/>
                </a:moveTo>
                <a:lnTo>
                  <a:pt x="3456908" y="319309"/>
                </a:lnTo>
                <a:lnTo>
                  <a:pt x="3791574" y="319309"/>
                </a:lnTo>
                <a:lnTo>
                  <a:pt x="3791574" y="602413"/>
                </a:lnTo>
                <a:close/>
                <a:moveTo>
                  <a:pt x="3456908" y="899223"/>
                </a:moveTo>
                <a:lnTo>
                  <a:pt x="3456908" y="616129"/>
                </a:lnTo>
                <a:lnTo>
                  <a:pt x="3791574" y="616129"/>
                </a:lnTo>
                <a:lnTo>
                  <a:pt x="3791574" y="899223"/>
                </a:lnTo>
                <a:close/>
                <a:moveTo>
                  <a:pt x="3456908" y="1196033"/>
                </a:moveTo>
                <a:lnTo>
                  <a:pt x="3456908" y="912928"/>
                </a:lnTo>
                <a:lnTo>
                  <a:pt x="3791574" y="912928"/>
                </a:lnTo>
                <a:lnTo>
                  <a:pt x="3791574" y="1196033"/>
                </a:lnTo>
                <a:close/>
                <a:moveTo>
                  <a:pt x="3456908" y="1492853"/>
                </a:moveTo>
                <a:lnTo>
                  <a:pt x="3456908" y="1209749"/>
                </a:lnTo>
                <a:lnTo>
                  <a:pt x="3791574" y="1209749"/>
                </a:lnTo>
                <a:lnTo>
                  <a:pt x="3791574" y="1492853"/>
                </a:lnTo>
                <a:close/>
                <a:moveTo>
                  <a:pt x="3456908" y="1789662"/>
                </a:moveTo>
                <a:lnTo>
                  <a:pt x="3456908" y="1506569"/>
                </a:lnTo>
                <a:lnTo>
                  <a:pt x="3791574" y="1506569"/>
                </a:lnTo>
                <a:lnTo>
                  <a:pt x="3791574" y="1789662"/>
                </a:lnTo>
                <a:close/>
                <a:moveTo>
                  <a:pt x="3456908" y="2086472"/>
                </a:moveTo>
                <a:lnTo>
                  <a:pt x="3456908" y="1803368"/>
                </a:lnTo>
                <a:lnTo>
                  <a:pt x="3791574" y="1803368"/>
                </a:lnTo>
                <a:lnTo>
                  <a:pt x="3791574" y="2086472"/>
                </a:lnTo>
                <a:close/>
                <a:moveTo>
                  <a:pt x="3456908" y="2383292"/>
                </a:moveTo>
                <a:lnTo>
                  <a:pt x="3456908" y="2100188"/>
                </a:lnTo>
                <a:lnTo>
                  <a:pt x="3791574" y="2100188"/>
                </a:lnTo>
                <a:lnTo>
                  <a:pt x="3791574" y="2383292"/>
                </a:lnTo>
                <a:close/>
                <a:moveTo>
                  <a:pt x="3456908" y="2680112"/>
                </a:moveTo>
                <a:lnTo>
                  <a:pt x="3456908" y="2397008"/>
                </a:lnTo>
                <a:lnTo>
                  <a:pt x="3791574" y="2397008"/>
                </a:lnTo>
                <a:lnTo>
                  <a:pt x="3791574" y="2680112"/>
                </a:lnTo>
                <a:close/>
                <a:moveTo>
                  <a:pt x="3456908" y="2976922"/>
                </a:moveTo>
                <a:lnTo>
                  <a:pt x="3456908" y="2693828"/>
                </a:lnTo>
                <a:lnTo>
                  <a:pt x="3791574" y="2693828"/>
                </a:lnTo>
                <a:lnTo>
                  <a:pt x="3791574" y="2976922"/>
                </a:lnTo>
                <a:close/>
                <a:moveTo>
                  <a:pt x="3456908" y="3273742"/>
                </a:moveTo>
                <a:lnTo>
                  <a:pt x="3456908" y="2990638"/>
                </a:lnTo>
                <a:lnTo>
                  <a:pt x="3791574" y="2990638"/>
                </a:lnTo>
                <a:lnTo>
                  <a:pt x="3791574" y="3273742"/>
                </a:lnTo>
                <a:close/>
                <a:moveTo>
                  <a:pt x="3456908" y="3570541"/>
                </a:moveTo>
                <a:lnTo>
                  <a:pt x="3456908" y="3287447"/>
                </a:lnTo>
                <a:lnTo>
                  <a:pt x="3791574" y="3287447"/>
                </a:lnTo>
                <a:lnTo>
                  <a:pt x="3791574" y="3570541"/>
                </a:lnTo>
                <a:close/>
                <a:moveTo>
                  <a:pt x="3456908" y="3867361"/>
                </a:moveTo>
                <a:lnTo>
                  <a:pt x="3456908" y="3584257"/>
                </a:lnTo>
                <a:lnTo>
                  <a:pt x="3791574" y="3584257"/>
                </a:lnTo>
                <a:lnTo>
                  <a:pt x="3791574" y="3867361"/>
                </a:lnTo>
                <a:close/>
                <a:moveTo>
                  <a:pt x="3456908" y="4164171"/>
                </a:moveTo>
                <a:lnTo>
                  <a:pt x="3456908" y="3881077"/>
                </a:lnTo>
                <a:lnTo>
                  <a:pt x="3791574" y="3881077"/>
                </a:lnTo>
                <a:lnTo>
                  <a:pt x="3791574" y="4164171"/>
                </a:lnTo>
                <a:close/>
                <a:moveTo>
                  <a:pt x="3456908" y="4460991"/>
                </a:moveTo>
                <a:lnTo>
                  <a:pt x="3456908" y="4177897"/>
                </a:lnTo>
                <a:lnTo>
                  <a:pt x="3791574" y="4177897"/>
                </a:lnTo>
                <a:lnTo>
                  <a:pt x="3791574" y="4460991"/>
                </a:lnTo>
                <a:close/>
                <a:moveTo>
                  <a:pt x="3456908" y="4757811"/>
                </a:moveTo>
                <a:lnTo>
                  <a:pt x="3456908" y="4474707"/>
                </a:lnTo>
                <a:lnTo>
                  <a:pt x="3791574" y="4474707"/>
                </a:lnTo>
                <a:lnTo>
                  <a:pt x="3791574" y="4757811"/>
                </a:lnTo>
                <a:close/>
                <a:moveTo>
                  <a:pt x="3456908" y="5054610"/>
                </a:moveTo>
                <a:lnTo>
                  <a:pt x="3456908" y="4771516"/>
                </a:lnTo>
                <a:lnTo>
                  <a:pt x="3791574" y="4771516"/>
                </a:lnTo>
                <a:lnTo>
                  <a:pt x="3791574" y="5054610"/>
                </a:lnTo>
                <a:close/>
                <a:moveTo>
                  <a:pt x="3456908" y="5351441"/>
                </a:moveTo>
                <a:lnTo>
                  <a:pt x="3456908" y="5068337"/>
                </a:lnTo>
                <a:lnTo>
                  <a:pt x="3791574" y="5068337"/>
                </a:lnTo>
                <a:lnTo>
                  <a:pt x="3791574" y="5351441"/>
                </a:lnTo>
                <a:close/>
                <a:moveTo>
                  <a:pt x="3456908" y="5648250"/>
                </a:moveTo>
                <a:lnTo>
                  <a:pt x="3456908" y="5365157"/>
                </a:lnTo>
                <a:lnTo>
                  <a:pt x="3791574" y="5365157"/>
                </a:lnTo>
                <a:lnTo>
                  <a:pt x="3791574" y="5648250"/>
                </a:lnTo>
                <a:close/>
                <a:moveTo>
                  <a:pt x="3456908" y="5945060"/>
                </a:moveTo>
                <a:lnTo>
                  <a:pt x="3456908" y="5661966"/>
                </a:lnTo>
                <a:lnTo>
                  <a:pt x="3791574" y="5661966"/>
                </a:lnTo>
                <a:lnTo>
                  <a:pt x="3791574" y="5945060"/>
                </a:lnTo>
                <a:close/>
                <a:moveTo>
                  <a:pt x="3456908" y="6241880"/>
                </a:moveTo>
                <a:lnTo>
                  <a:pt x="3456908" y="5958776"/>
                </a:lnTo>
                <a:lnTo>
                  <a:pt x="3791574" y="5958776"/>
                </a:lnTo>
                <a:lnTo>
                  <a:pt x="3791574" y="6241880"/>
                </a:lnTo>
                <a:close/>
                <a:moveTo>
                  <a:pt x="3456908" y="6538690"/>
                </a:moveTo>
                <a:lnTo>
                  <a:pt x="3456908" y="6255596"/>
                </a:lnTo>
                <a:lnTo>
                  <a:pt x="3791574" y="6255596"/>
                </a:lnTo>
                <a:lnTo>
                  <a:pt x="3791574" y="6538690"/>
                </a:lnTo>
                <a:close/>
                <a:moveTo>
                  <a:pt x="3456908" y="6835499"/>
                </a:moveTo>
                <a:lnTo>
                  <a:pt x="3456908" y="6552406"/>
                </a:lnTo>
                <a:lnTo>
                  <a:pt x="3791574" y="6552406"/>
                </a:lnTo>
                <a:lnTo>
                  <a:pt x="3791574" y="6835499"/>
                </a:lnTo>
                <a:close/>
                <a:moveTo>
                  <a:pt x="3106028" y="305593"/>
                </a:moveTo>
                <a:lnTo>
                  <a:pt x="3106028" y="22489"/>
                </a:lnTo>
                <a:lnTo>
                  <a:pt x="3440683" y="22489"/>
                </a:lnTo>
                <a:lnTo>
                  <a:pt x="3440683" y="305593"/>
                </a:lnTo>
                <a:close/>
                <a:moveTo>
                  <a:pt x="3106028" y="602413"/>
                </a:moveTo>
                <a:lnTo>
                  <a:pt x="3106028" y="319309"/>
                </a:lnTo>
                <a:lnTo>
                  <a:pt x="3440683" y="319309"/>
                </a:lnTo>
                <a:lnTo>
                  <a:pt x="3440683" y="602413"/>
                </a:lnTo>
                <a:close/>
                <a:moveTo>
                  <a:pt x="3106028" y="899223"/>
                </a:moveTo>
                <a:lnTo>
                  <a:pt x="3106028" y="616129"/>
                </a:lnTo>
                <a:lnTo>
                  <a:pt x="3440683" y="616129"/>
                </a:lnTo>
                <a:lnTo>
                  <a:pt x="3440683" y="899223"/>
                </a:lnTo>
                <a:close/>
                <a:moveTo>
                  <a:pt x="3106028" y="1196033"/>
                </a:moveTo>
                <a:lnTo>
                  <a:pt x="3106028" y="912928"/>
                </a:lnTo>
                <a:lnTo>
                  <a:pt x="3440683" y="912928"/>
                </a:lnTo>
                <a:lnTo>
                  <a:pt x="3440683" y="1196033"/>
                </a:lnTo>
                <a:close/>
                <a:moveTo>
                  <a:pt x="3106028" y="1492853"/>
                </a:moveTo>
                <a:lnTo>
                  <a:pt x="3106028" y="1209749"/>
                </a:lnTo>
                <a:lnTo>
                  <a:pt x="3440683" y="1209749"/>
                </a:lnTo>
                <a:lnTo>
                  <a:pt x="3440683" y="1492853"/>
                </a:lnTo>
                <a:close/>
                <a:moveTo>
                  <a:pt x="3106028" y="1789662"/>
                </a:moveTo>
                <a:lnTo>
                  <a:pt x="3106028" y="1506569"/>
                </a:lnTo>
                <a:lnTo>
                  <a:pt x="3440683" y="1506569"/>
                </a:lnTo>
                <a:lnTo>
                  <a:pt x="3440683" y="1789662"/>
                </a:lnTo>
                <a:close/>
                <a:moveTo>
                  <a:pt x="3106028" y="2086472"/>
                </a:moveTo>
                <a:lnTo>
                  <a:pt x="3106028" y="1803368"/>
                </a:lnTo>
                <a:lnTo>
                  <a:pt x="3440683" y="1803368"/>
                </a:lnTo>
                <a:lnTo>
                  <a:pt x="3440683" y="2086472"/>
                </a:lnTo>
                <a:close/>
                <a:moveTo>
                  <a:pt x="3106028" y="2383292"/>
                </a:moveTo>
                <a:lnTo>
                  <a:pt x="3106028" y="2100188"/>
                </a:lnTo>
                <a:lnTo>
                  <a:pt x="3440683" y="2100188"/>
                </a:lnTo>
                <a:lnTo>
                  <a:pt x="3440683" y="2383292"/>
                </a:lnTo>
                <a:close/>
                <a:moveTo>
                  <a:pt x="3106028" y="2680112"/>
                </a:moveTo>
                <a:lnTo>
                  <a:pt x="3106028" y="2397008"/>
                </a:lnTo>
                <a:lnTo>
                  <a:pt x="3440683" y="2397008"/>
                </a:lnTo>
                <a:lnTo>
                  <a:pt x="3440683" y="2680112"/>
                </a:lnTo>
                <a:close/>
                <a:moveTo>
                  <a:pt x="3106028" y="2976922"/>
                </a:moveTo>
                <a:lnTo>
                  <a:pt x="3106028" y="2693828"/>
                </a:lnTo>
                <a:lnTo>
                  <a:pt x="3440683" y="2693828"/>
                </a:lnTo>
                <a:lnTo>
                  <a:pt x="3440683" y="2976922"/>
                </a:lnTo>
                <a:close/>
                <a:moveTo>
                  <a:pt x="3106028" y="3273742"/>
                </a:moveTo>
                <a:lnTo>
                  <a:pt x="3106028" y="2990638"/>
                </a:lnTo>
                <a:lnTo>
                  <a:pt x="3440683" y="2990638"/>
                </a:lnTo>
                <a:lnTo>
                  <a:pt x="3440683" y="3273742"/>
                </a:lnTo>
                <a:close/>
                <a:moveTo>
                  <a:pt x="3106028" y="3570541"/>
                </a:moveTo>
                <a:lnTo>
                  <a:pt x="3106028" y="3287447"/>
                </a:lnTo>
                <a:lnTo>
                  <a:pt x="3440683" y="3287447"/>
                </a:lnTo>
                <a:lnTo>
                  <a:pt x="3440683" y="3570541"/>
                </a:lnTo>
                <a:close/>
                <a:moveTo>
                  <a:pt x="3106028" y="3867361"/>
                </a:moveTo>
                <a:lnTo>
                  <a:pt x="3106028" y="3584257"/>
                </a:lnTo>
                <a:lnTo>
                  <a:pt x="3440683" y="3584257"/>
                </a:lnTo>
                <a:lnTo>
                  <a:pt x="3440683" y="3867361"/>
                </a:lnTo>
                <a:close/>
                <a:moveTo>
                  <a:pt x="3106028" y="4164171"/>
                </a:moveTo>
                <a:lnTo>
                  <a:pt x="3106028" y="3881077"/>
                </a:lnTo>
                <a:lnTo>
                  <a:pt x="3440683" y="3881077"/>
                </a:lnTo>
                <a:lnTo>
                  <a:pt x="3440683" y="4164171"/>
                </a:lnTo>
                <a:close/>
                <a:moveTo>
                  <a:pt x="3106028" y="4460991"/>
                </a:moveTo>
                <a:lnTo>
                  <a:pt x="3106028" y="4177897"/>
                </a:lnTo>
                <a:lnTo>
                  <a:pt x="3440683" y="4177897"/>
                </a:lnTo>
                <a:lnTo>
                  <a:pt x="3440683" y="4460991"/>
                </a:lnTo>
                <a:close/>
                <a:moveTo>
                  <a:pt x="3106028" y="4757811"/>
                </a:moveTo>
                <a:lnTo>
                  <a:pt x="3106028" y="4474707"/>
                </a:lnTo>
                <a:lnTo>
                  <a:pt x="3440683" y="4474707"/>
                </a:lnTo>
                <a:lnTo>
                  <a:pt x="3440683" y="4757811"/>
                </a:lnTo>
                <a:close/>
                <a:moveTo>
                  <a:pt x="3106028" y="5054610"/>
                </a:moveTo>
                <a:lnTo>
                  <a:pt x="3106028" y="4771516"/>
                </a:lnTo>
                <a:lnTo>
                  <a:pt x="3440683" y="4771516"/>
                </a:lnTo>
                <a:lnTo>
                  <a:pt x="3440683" y="5054610"/>
                </a:lnTo>
                <a:close/>
                <a:moveTo>
                  <a:pt x="3106028" y="5351441"/>
                </a:moveTo>
                <a:lnTo>
                  <a:pt x="3106028" y="5068337"/>
                </a:lnTo>
                <a:lnTo>
                  <a:pt x="3440683" y="5068337"/>
                </a:lnTo>
                <a:lnTo>
                  <a:pt x="3440683" y="5351441"/>
                </a:lnTo>
                <a:close/>
                <a:moveTo>
                  <a:pt x="3106028" y="5648250"/>
                </a:moveTo>
                <a:lnTo>
                  <a:pt x="3106028" y="5365157"/>
                </a:lnTo>
                <a:lnTo>
                  <a:pt x="3440683" y="5365157"/>
                </a:lnTo>
                <a:lnTo>
                  <a:pt x="3440683" y="5648250"/>
                </a:lnTo>
                <a:close/>
                <a:moveTo>
                  <a:pt x="3106028" y="5945060"/>
                </a:moveTo>
                <a:lnTo>
                  <a:pt x="3106028" y="5661966"/>
                </a:lnTo>
                <a:lnTo>
                  <a:pt x="3440683" y="5661966"/>
                </a:lnTo>
                <a:lnTo>
                  <a:pt x="3440683" y="5945060"/>
                </a:lnTo>
                <a:close/>
                <a:moveTo>
                  <a:pt x="3106028" y="6241880"/>
                </a:moveTo>
                <a:lnTo>
                  <a:pt x="3106028" y="5958776"/>
                </a:lnTo>
                <a:lnTo>
                  <a:pt x="3440683" y="5958776"/>
                </a:lnTo>
                <a:lnTo>
                  <a:pt x="3440683" y="6241880"/>
                </a:lnTo>
                <a:close/>
                <a:moveTo>
                  <a:pt x="3106028" y="6538690"/>
                </a:moveTo>
                <a:lnTo>
                  <a:pt x="3106028" y="6255596"/>
                </a:lnTo>
                <a:lnTo>
                  <a:pt x="3440683" y="6255596"/>
                </a:lnTo>
                <a:lnTo>
                  <a:pt x="3440683" y="6538690"/>
                </a:lnTo>
                <a:close/>
                <a:moveTo>
                  <a:pt x="3106028" y="6835499"/>
                </a:moveTo>
                <a:lnTo>
                  <a:pt x="3106028" y="6552406"/>
                </a:lnTo>
                <a:lnTo>
                  <a:pt x="3440683" y="6552406"/>
                </a:lnTo>
                <a:lnTo>
                  <a:pt x="3440683" y="6835499"/>
                </a:lnTo>
                <a:close/>
                <a:moveTo>
                  <a:pt x="2755148" y="305593"/>
                </a:moveTo>
                <a:lnTo>
                  <a:pt x="2755148" y="22489"/>
                </a:lnTo>
                <a:lnTo>
                  <a:pt x="3089814" y="22489"/>
                </a:lnTo>
                <a:lnTo>
                  <a:pt x="3089814" y="305593"/>
                </a:lnTo>
                <a:close/>
                <a:moveTo>
                  <a:pt x="2755148" y="602413"/>
                </a:moveTo>
                <a:lnTo>
                  <a:pt x="2755148" y="319309"/>
                </a:lnTo>
                <a:lnTo>
                  <a:pt x="3089814" y="319309"/>
                </a:lnTo>
                <a:lnTo>
                  <a:pt x="3089814" y="602413"/>
                </a:lnTo>
                <a:close/>
                <a:moveTo>
                  <a:pt x="2755148" y="899223"/>
                </a:moveTo>
                <a:lnTo>
                  <a:pt x="2755148" y="616129"/>
                </a:lnTo>
                <a:lnTo>
                  <a:pt x="3089814" y="616129"/>
                </a:lnTo>
                <a:lnTo>
                  <a:pt x="3089814" y="899223"/>
                </a:lnTo>
                <a:close/>
                <a:moveTo>
                  <a:pt x="2755148" y="1196033"/>
                </a:moveTo>
                <a:lnTo>
                  <a:pt x="2755148" y="912928"/>
                </a:lnTo>
                <a:lnTo>
                  <a:pt x="3089814" y="912928"/>
                </a:lnTo>
                <a:lnTo>
                  <a:pt x="3089814" y="1196033"/>
                </a:lnTo>
                <a:close/>
                <a:moveTo>
                  <a:pt x="2755148" y="1492853"/>
                </a:moveTo>
                <a:lnTo>
                  <a:pt x="2755148" y="1209749"/>
                </a:lnTo>
                <a:lnTo>
                  <a:pt x="3089814" y="1209749"/>
                </a:lnTo>
                <a:lnTo>
                  <a:pt x="3089814" y="1492853"/>
                </a:lnTo>
                <a:close/>
                <a:moveTo>
                  <a:pt x="2755148" y="1789662"/>
                </a:moveTo>
                <a:lnTo>
                  <a:pt x="2755148" y="1506569"/>
                </a:lnTo>
                <a:lnTo>
                  <a:pt x="3089814" y="1506569"/>
                </a:lnTo>
                <a:lnTo>
                  <a:pt x="3089814" y="1789662"/>
                </a:lnTo>
                <a:close/>
                <a:moveTo>
                  <a:pt x="2755148" y="2086472"/>
                </a:moveTo>
                <a:lnTo>
                  <a:pt x="2755148" y="1803368"/>
                </a:lnTo>
                <a:lnTo>
                  <a:pt x="3089814" y="1803368"/>
                </a:lnTo>
                <a:lnTo>
                  <a:pt x="3089814" y="2086472"/>
                </a:lnTo>
                <a:close/>
                <a:moveTo>
                  <a:pt x="2755148" y="2383292"/>
                </a:moveTo>
                <a:lnTo>
                  <a:pt x="2755148" y="2100188"/>
                </a:lnTo>
                <a:lnTo>
                  <a:pt x="3089814" y="2100188"/>
                </a:lnTo>
                <a:lnTo>
                  <a:pt x="3089814" y="2383292"/>
                </a:lnTo>
                <a:close/>
                <a:moveTo>
                  <a:pt x="2755148" y="2680112"/>
                </a:moveTo>
                <a:lnTo>
                  <a:pt x="2755148" y="2397008"/>
                </a:lnTo>
                <a:lnTo>
                  <a:pt x="3089814" y="2397008"/>
                </a:lnTo>
                <a:lnTo>
                  <a:pt x="3089814" y="2680112"/>
                </a:lnTo>
                <a:close/>
                <a:moveTo>
                  <a:pt x="2755148" y="2976922"/>
                </a:moveTo>
                <a:lnTo>
                  <a:pt x="2755148" y="2693828"/>
                </a:lnTo>
                <a:lnTo>
                  <a:pt x="3089814" y="2693828"/>
                </a:lnTo>
                <a:lnTo>
                  <a:pt x="3089814" y="2976922"/>
                </a:lnTo>
                <a:close/>
                <a:moveTo>
                  <a:pt x="2755148" y="3273742"/>
                </a:moveTo>
                <a:lnTo>
                  <a:pt x="2755148" y="2990638"/>
                </a:lnTo>
                <a:lnTo>
                  <a:pt x="3089814" y="2990638"/>
                </a:lnTo>
                <a:lnTo>
                  <a:pt x="3089814" y="3273742"/>
                </a:lnTo>
                <a:close/>
                <a:moveTo>
                  <a:pt x="2755148" y="3570541"/>
                </a:moveTo>
                <a:lnTo>
                  <a:pt x="2755148" y="3287447"/>
                </a:lnTo>
                <a:lnTo>
                  <a:pt x="3089814" y="3287447"/>
                </a:lnTo>
                <a:lnTo>
                  <a:pt x="3089814" y="3570541"/>
                </a:lnTo>
                <a:close/>
                <a:moveTo>
                  <a:pt x="2755148" y="3867361"/>
                </a:moveTo>
                <a:lnTo>
                  <a:pt x="2755148" y="3584257"/>
                </a:lnTo>
                <a:lnTo>
                  <a:pt x="3089814" y="3584257"/>
                </a:lnTo>
                <a:lnTo>
                  <a:pt x="3089814" y="3867361"/>
                </a:lnTo>
                <a:close/>
                <a:moveTo>
                  <a:pt x="2755148" y="4164171"/>
                </a:moveTo>
                <a:lnTo>
                  <a:pt x="2755148" y="3881077"/>
                </a:lnTo>
                <a:lnTo>
                  <a:pt x="3089814" y="3881077"/>
                </a:lnTo>
                <a:lnTo>
                  <a:pt x="3089814" y="4164171"/>
                </a:lnTo>
                <a:close/>
                <a:moveTo>
                  <a:pt x="2755148" y="4460991"/>
                </a:moveTo>
                <a:lnTo>
                  <a:pt x="2755148" y="4177897"/>
                </a:lnTo>
                <a:lnTo>
                  <a:pt x="3089814" y="4177897"/>
                </a:lnTo>
                <a:lnTo>
                  <a:pt x="3089814" y="4460991"/>
                </a:lnTo>
                <a:close/>
                <a:moveTo>
                  <a:pt x="2755148" y="4757811"/>
                </a:moveTo>
                <a:lnTo>
                  <a:pt x="2755148" y="4474707"/>
                </a:lnTo>
                <a:lnTo>
                  <a:pt x="3089814" y="4474707"/>
                </a:lnTo>
                <a:lnTo>
                  <a:pt x="3089814" y="4757811"/>
                </a:lnTo>
                <a:close/>
                <a:moveTo>
                  <a:pt x="2755148" y="5054610"/>
                </a:moveTo>
                <a:lnTo>
                  <a:pt x="2755148" y="4771516"/>
                </a:lnTo>
                <a:lnTo>
                  <a:pt x="3089814" y="4771516"/>
                </a:lnTo>
                <a:lnTo>
                  <a:pt x="3089814" y="5054610"/>
                </a:lnTo>
                <a:close/>
                <a:moveTo>
                  <a:pt x="2755148" y="5351441"/>
                </a:moveTo>
                <a:lnTo>
                  <a:pt x="2755148" y="5068337"/>
                </a:lnTo>
                <a:lnTo>
                  <a:pt x="3089814" y="5068337"/>
                </a:lnTo>
                <a:lnTo>
                  <a:pt x="3089814" y="5351441"/>
                </a:lnTo>
                <a:close/>
                <a:moveTo>
                  <a:pt x="2755148" y="5648250"/>
                </a:moveTo>
                <a:lnTo>
                  <a:pt x="2755148" y="5365157"/>
                </a:lnTo>
                <a:lnTo>
                  <a:pt x="3089814" y="5365157"/>
                </a:lnTo>
                <a:lnTo>
                  <a:pt x="3089814" y="5648250"/>
                </a:lnTo>
                <a:close/>
                <a:moveTo>
                  <a:pt x="2755148" y="5945060"/>
                </a:moveTo>
                <a:lnTo>
                  <a:pt x="2755148" y="5661966"/>
                </a:lnTo>
                <a:lnTo>
                  <a:pt x="3089814" y="5661966"/>
                </a:lnTo>
                <a:lnTo>
                  <a:pt x="3089814" y="5945060"/>
                </a:lnTo>
                <a:close/>
                <a:moveTo>
                  <a:pt x="2755148" y="6241880"/>
                </a:moveTo>
                <a:lnTo>
                  <a:pt x="2755148" y="5958776"/>
                </a:lnTo>
                <a:lnTo>
                  <a:pt x="3089814" y="5958776"/>
                </a:lnTo>
                <a:lnTo>
                  <a:pt x="3089814" y="6241880"/>
                </a:lnTo>
                <a:close/>
                <a:moveTo>
                  <a:pt x="2755148" y="6538690"/>
                </a:moveTo>
                <a:lnTo>
                  <a:pt x="2755148" y="6255596"/>
                </a:lnTo>
                <a:lnTo>
                  <a:pt x="3089814" y="6255596"/>
                </a:lnTo>
                <a:lnTo>
                  <a:pt x="3089814" y="6538690"/>
                </a:lnTo>
                <a:close/>
                <a:moveTo>
                  <a:pt x="2755148" y="6835499"/>
                </a:moveTo>
                <a:lnTo>
                  <a:pt x="2755148" y="6552406"/>
                </a:lnTo>
                <a:lnTo>
                  <a:pt x="3089814" y="6552406"/>
                </a:lnTo>
                <a:lnTo>
                  <a:pt x="3089814" y="6835499"/>
                </a:lnTo>
                <a:close/>
                <a:moveTo>
                  <a:pt x="2404268" y="305593"/>
                </a:moveTo>
                <a:lnTo>
                  <a:pt x="2404268" y="22489"/>
                </a:lnTo>
                <a:lnTo>
                  <a:pt x="2738934" y="22489"/>
                </a:lnTo>
                <a:lnTo>
                  <a:pt x="2738934" y="305593"/>
                </a:lnTo>
                <a:close/>
                <a:moveTo>
                  <a:pt x="2404268" y="602413"/>
                </a:moveTo>
                <a:lnTo>
                  <a:pt x="2404268" y="319309"/>
                </a:lnTo>
                <a:lnTo>
                  <a:pt x="2738934" y="319309"/>
                </a:lnTo>
                <a:lnTo>
                  <a:pt x="2738934" y="602413"/>
                </a:lnTo>
                <a:close/>
                <a:moveTo>
                  <a:pt x="2404268" y="899223"/>
                </a:moveTo>
                <a:lnTo>
                  <a:pt x="2404268" y="616129"/>
                </a:lnTo>
                <a:lnTo>
                  <a:pt x="2738934" y="616129"/>
                </a:lnTo>
                <a:lnTo>
                  <a:pt x="2738934" y="899223"/>
                </a:lnTo>
                <a:close/>
                <a:moveTo>
                  <a:pt x="2404268" y="1196033"/>
                </a:moveTo>
                <a:lnTo>
                  <a:pt x="2404268" y="912928"/>
                </a:lnTo>
                <a:lnTo>
                  <a:pt x="2738934" y="912928"/>
                </a:lnTo>
                <a:lnTo>
                  <a:pt x="2738934" y="1196033"/>
                </a:lnTo>
                <a:close/>
                <a:moveTo>
                  <a:pt x="2404268" y="1492853"/>
                </a:moveTo>
                <a:lnTo>
                  <a:pt x="2404268" y="1209749"/>
                </a:lnTo>
                <a:lnTo>
                  <a:pt x="2738934" y="1209749"/>
                </a:lnTo>
                <a:lnTo>
                  <a:pt x="2738934" y="1492853"/>
                </a:lnTo>
                <a:close/>
                <a:moveTo>
                  <a:pt x="2404268" y="1789662"/>
                </a:moveTo>
                <a:lnTo>
                  <a:pt x="2404268" y="1506569"/>
                </a:lnTo>
                <a:lnTo>
                  <a:pt x="2738934" y="1506569"/>
                </a:lnTo>
                <a:lnTo>
                  <a:pt x="2738934" y="1789662"/>
                </a:lnTo>
                <a:close/>
                <a:moveTo>
                  <a:pt x="2404268" y="2086472"/>
                </a:moveTo>
                <a:lnTo>
                  <a:pt x="2404268" y="1803368"/>
                </a:lnTo>
                <a:lnTo>
                  <a:pt x="2738934" y="1803368"/>
                </a:lnTo>
                <a:lnTo>
                  <a:pt x="2738934" y="2086472"/>
                </a:lnTo>
                <a:close/>
                <a:moveTo>
                  <a:pt x="2404268" y="2383292"/>
                </a:moveTo>
                <a:lnTo>
                  <a:pt x="2404268" y="2100188"/>
                </a:lnTo>
                <a:lnTo>
                  <a:pt x="2738934" y="2100188"/>
                </a:lnTo>
                <a:lnTo>
                  <a:pt x="2738934" y="2383292"/>
                </a:lnTo>
                <a:close/>
                <a:moveTo>
                  <a:pt x="2404268" y="2680112"/>
                </a:moveTo>
                <a:lnTo>
                  <a:pt x="2404268" y="2397008"/>
                </a:lnTo>
                <a:lnTo>
                  <a:pt x="2738934" y="2397008"/>
                </a:lnTo>
                <a:lnTo>
                  <a:pt x="2738934" y="2680112"/>
                </a:lnTo>
                <a:close/>
                <a:moveTo>
                  <a:pt x="2404268" y="2976922"/>
                </a:moveTo>
                <a:lnTo>
                  <a:pt x="2404268" y="2693828"/>
                </a:lnTo>
                <a:lnTo>
                  <a:pt x="2738934" y="2693828"/>
                </a:lnTo>
                <a:lnTo>
                  <a:pt x="2738934" y="2976922"/>
                </a:lnTo>
                <a:close/>
                <a:moveTo>
                  <a:pt x="2404268" y="3273742"/>
                </a:moveTo>
                <a:lnTo>
                  <a:pt x="2404268" y="2990638"/>
                </a:lnTo>
                <a:lnTo>
                  <a:pt x="2738934" y="2990638"/>
                </a:lnTo>
                <a:lnTo>
                  <a:pt x="2738934" y="3273742"/>
                </a:lnTo>
                <a:close/>
                <a:moveTo>
                  <a:pt x="2404268" y="3570541"/>
                </a:moveTo>
                <a:lnTo>
                  <a:pt x="2404268" y="3287447"/>
                </a:lnTo>
                <a:lnTo>
                  <a:pt x="2738934" y="3287447"/>
                </a:lnTo>
                <a:lnTo>
                  <a:pt x="2738934" y="3570541"/>
                </a:lnTo>
                <a:close/>
                <a:moveTo>
                  <a:pt x="2404268" y="3867361"/>
                </a:moveTo>
                <a:lnTo>
                  <a:pt x="2404268" y="3584257"/>
                </a:lnTo>
                <a:lnTo>
                  <a:pt x="2738934" y="3584257"/>
                </a:lnTo>
                <a:lnTo>
                  <a:pt x="2738934" y="3867361"/>
                </a:lnTo>
                <a:close/>
                <a:moveTo>
                  <a:pt x="2404268" y="4164171"/>
                </a:moveTo>
                <a:lnTo>
                  <a:pt x="2404268" y="3881077"/>
                </a:lnTo>
                <a:lnTo>
                  <a:pt x="2738934" y="3881077"/>
                </a:lnTo>
                <a:lnTo>
                  <a:pt x="2738934" y="4164171"/>
                </a:lnTo>
                <a:close/>
                <a:moveTo>
                  <a:pt x="2404268" y="4460991"/>
                </a:moveTo>
                <a:lnTo>
                  <a:pt x="2404268" y="4177897"/>
                </a:lnTo>
                <a:lnTo>
                  <a:pt x="2738934" y="4177897"/>
                </a:lnTo>
                <a:lnTo>
                  <a:pt x="2738934" y="4460991"/>
                </a:lnTo>
                <a:close/>
                <a:moveTo>
                  <a:pt x="2404268" y="4757811"/>
                </a:moveTo>
                <a:lnTo>
                  <a:pt x="2404268" y="4474707"/>
                </a:lnTo>
                <a:lnTo>
                  <a:pt x="2738934" y="4474707"/>
                </a:lnTo>
                <a:lnTo>
                  <a:pt x="2738934" y="4757811"/>
                </a:lnTo>
                <a:close/>
                <a:moveTo>
                  <a:pt x="2404268" y="5054610"/>
                </a:moveTo>
                <a:lnTo>
                  <a:pt x="2404268" y="4771516"/>
                </a:lnTo>
                <a:lnTo>
                  <a:pt x="2738934" y="4771516"/>
                </a:lnTo>
                <a:lnTo>
                  <a:pt x="2738934" y="5054610"/>
                </a:lnTo>
                <a:close/>
                <a:moveTo>
                  <a:pt x="2404268" y="5351441"/>
                </a:moveTo>
                <a:lnTo>
                  <a:pt x="2404268" y="5068337"/>
                </a:lnTo>
                <a:lnTo>
                  <a:pt x="2738934" y="5068337"/>
                </a:lnTo>
                <a:lnTo>
                  <a:pt x="2738934" y="5351441"/>
                </a:lnTo>
                <a:close/>
                <a:moveTo>
                  <a:pt x="2404268" y="5648250"/>
                </a:moveTo>
                <a:lnTo>
                  <a:pt x="2404268" y="5365157"/>
                </a:lnTo>
                <a:lnTo>
                  <a:pt x="2738934" y="5365157"/>
                </a:lnTo>
                <a:lnTo>
                  <a:pt x="2738934" y="5648250"/>
                </a:lnTo>
                <a:close/>
                <a:moveTo>
                  <a:pt x="2404268" y="5945060"/>
                </a:moveTo>
                <a:lnTo>
                  <a:pt x="2404268" y="5661966"/>
                </a:lnTo>
                <a:lnTo>
                  <a:pt x="2738934" y="5661966"/>
                </a:lnTo>
                <a:lnTo>
                  <a:pt x="2738934" y="5945060"/>
                </a:lnTo>
                <a:close/>
                <a:moveTo>
                  <a:pt x="2404268" y="6241880"/>
                </a:moveTo>
                <a:lnTo>
                  <a:pt x="2404268" y="5958776"/>
                </a:lnTo>
                <a:lnTo>
                  <a:pt x="2738934" y="5958776"/>
                </a:lnTo>
                <a:lnTo>
                  <a:pt x="2738934" y="6241880"/>
                </a:lnTo>
                <a:close/>
                <a:moveTo>
                  <a:pt x="2404268" y="6538690"/>
                </a:moveTo>
                <a:lnTo>
                  <a:pt x="2404268" y="6255596"/>
                </a:lnTo>
                <a:lnTo>
                  <a:pt x="2738934" y="6255596"/>
                </a:lnTo>
                <a:lnTo>
                  <a:pt x="2738934" y="6538690"/>
                </a:lnTo>
                <a:close/>
                <a:moveTo>
                  <a:pt x="2404268" y="6835499"/>
                </a:moveTo>
                <a:lnTo>
                  <a:pt x="2404268" y="6552406"/>
                </a:lnTo>
                <a:lnTo>
                  <a:pt x="2738934" y="6552406"/>
                </a:lnTo>
                <a:lnTo>
                  <a:pt x="2738934" y="6835499"/>
                </a:lnTo>
                <a:close/>
                <a:moveTo>
                  <a:pt x="2053388" y="305593"/>
                </a:moveTo>
                <a:lnTo>
                  <a:pt x="2053388" y="22489"/>
                </a:lnTo>
                <a:lnTo>
                  <a:pt x="2388055" y="22489"/>
                </a:lnTo>
                <a:lnTo>
                  <a:pt x="2388055" y="305593"/>
                </a:lnTo>
                <a:close/>
                <a:moveTo>
                  <a:pt x="2053388" y="602413"/>
                </a:moveTo>
                <a:lnTo>
                  <a:pt x="2053388" y="319309"/>
                </a:lnTo>
                <a:lnTo>
                  <a:pt x="2388055" y="319309"/>
                </a:lnTo>
                <a:lnTo>
                  <a:pt x="2388055" y="602413"/>
                </a:lnTo>
                <a:close/>
                <a:moveTo>
                  <a:pt x="2053388" y="899223"/>
                </a:moveTo>
                <a:lnTo>
                  <a:pt x="2053388" y="616129"/>
                </a:lnTo>
                <a:lnTo>
                  <a:pt x="2388055" y="616129"/>
                </a:lnTo>
                <a:lnTo>
                  <a:pt x="2388055" y="899223"/>
                </a:lnTo>
                <a:close/>
                <a:moveTo>
                  <a:pt x="2053388" y="1196033"/>
                </a:moveTo>
                <a:lnTo>
                  <a:pt x="2053388" y="912928"/>
                </a:lnTo>
                <a:lnTo>
                  <a:pt x="2388055" y="912928"/>
                </a:lnTo>
                <a:lnTo>
                  <a:pt x="2388055" y="1196033"/>
                </a:lnTo>
                <a:close/>
                <a:moveTo>
                  <a:pt x="2053388" y="1492853"/>
                </a:moveTo>
                <a:lnTo>
                  <a:pt x="2053388" y="1209749"/>
                </a:lnTo>
                <a:lnTo>
                  <a:pt x="2388055" y="1209749"/>
                </a:lnTo>
                <a:lnTo>
                  <a:pt x="2388055" y="1492853"/>
                </a:lnTo>
                <a:close/>
                <a:moveTo>
                  <a:pt x="2053388" y="1789662"/>
                </a:moveTo>
                <a:lnTo>
                  <a:pt x="2053388" y="1506569"/>
                </a:lnTo>
                <a:lnTo>
                  <a:pt x="2388055" y="1506569"/>
                </a:lnTo>
                <a:lnTo>
                  <a:pt x="2388055" y="1789662"/>
                </a:lnTo>
                <a:close/>
                <a:moveTo>
                  <a:pt x="2053388" y="2086472"/>
                </a:moveTo>
                <a:lnTo>
                  <a:pt x="2053388" y="1803368"/>
                </a:lnTo>
                <a:lnTo>
                  <a:pt x="2388055" y="1803368"/>
                </a:lnTo>
                <a:lnTo>
                  <a:pt x="2388055" y="2086472"/>
                </a:lnTo>
                <a:close/>
                <a:moveTo>
                  <a:pt x="2053388" y="2383292"/>
                </a:moveTo>
                <a:lnTo>
                  <a:pt x="2053388" y="2100188"/>
                </a:lnTo>
                <a:lnTo>
                  <a:pt x="2388055" y="2100188"/>
                </a:lnTo>
                <a:lnTo>
                  <a:pt x="2388055" y="2383292"/>
                </a:lnTo>
                <a:close/>
                <a:moveTo>
                  <a:pt x="2053388" y="2680112"/>
                </a:moveTo>
                <a:lnTo>
                  <a:pt x="2053388" y="2397008"/>
                </a:lnTo>
                <a:lnTo>
                  <a:pt x="2388055" y="2397008"/>
                </a:lnTo>
                <a:lnTo>
                  <a:pt x="2388055" y="2680112"/>
                </a:lnTo>
                <a:close/>
                <a:moveTo>
                  <a:pt x="2053388" y="2976922"/>
                </a:moveTo>
                <a:lnTo>
                  <a:pt x="2053388" y="2693828"/>
                </a:lnTo>
                <a:lnTo>
                  <a:pt x="2388055" y="2693828"/>
                </a:lnTo>
                <a:lnTo>
                  <a:pt x="2388055" y="2976922"/>
                </a:lnTo>
                <a:close/>
                <a:moveTo>
                  <a:pt x="2053388" y="3273742"/>
                </a:moveTo>
                <a:lnTo>
                  <a:pt x="2053388" y="2990638"/>
                </a:lnTo>
                <a:lnTo>
                  <a:pt x="2388055" y="2990638"/>
                </a:lnTo>
                <a:lnTo>
                  <a:pt x="2388055" y="3273742"/>
                </a:lnTo>
                <a:close/>
                <a:moveTo>
                  <a:pt x="2053388" y="3570541"/>
                </a:moveTo>
                <a:lnTo>
                  <a:pt x="2053388" y="3287447"/>
                </a:lnTo>
                <a:lnTo>
                  <a:pt x="2388055" y="3287447"/>
                </a:lnTo>
                <a:lnTo>
                  <a:pt x="2388055" y="3570541"/>
                </a:lnTo>
                <a:close/>
                <a:moveTo>
                  <a:pt x="2053388" y="3867361"/>
                </a:moveTo>
                <a:lnTo>
                  <a:pt x="2053388" y="3584257"/>
                </a:lnTo>
                <a:lnTo>
                  <a:pt x="2388055" y="3584257"/>
                </a:lnTo>
                <a:lnTo>
                  <a:pt x="2388055" y="3867361"/>
                </a:lnTo>
                <a:close/>
                <a:moveTo>
                  <a:pt x="2053388" y="4164171"/>
                </a:moveTo>
                <a:lnTo>
                  <a:pt x="2053388" y="3881077"/>
                </a:lnTo>
                <a:lnTo>
                  <a:pt x="2388055" y="3881077"/>
                </a:lnTo>
                <a:lnTo>
                  <a:pt x="2388055" y="4164171"/>
                </a:lnTo>
                <a:close/>
                <a:moveTo>
                  <a:pt x="2053388" y="4460991"/>
                </a:moveTo>
                <a:lnTo>
                  <a:pt x="2053388" y="4177897"/>
                </a:lnTo>
                <a:lnTo>
                  <a:pt x="2388055" y="4177897"/>
                </a:lnTo>
                <a:lnTo>
                  <a:pt x="2388055" y="4460991"/>
                </a:lnTo>
                <a:close/>
                <a:moveTo>
                  <a:pt x="2053388" y="4757811"/>
                </a:moveTo>
                <a:lnTo>
                  <a:pt x="2053388" y="4474707"/>
                </a:lnTo>
                <a:lnTo>
                  <a:pt x="2388055" y="4474707"/>
                </a:lnTo>
                <a:lnTo>
                  <a:pt x="2388055" y="4757811"/>
                </a:lnTo>
                <a:close/>
                <a:moveTo>
                  <a:pt x="2053388" y="5054610"/>
                </a:moveTo>
                <a:lnTo>
                  <a:pt x="2053388" y="4771516"/>
                </a:lnTo>
                <a:lnTo>
                  <a:pt x="2388055" y="4771516"/>
                </a:lnTo>
                <a:lnTo>
                  <a:pt x="2388055" y="5054610"/>
                </a:lnTo>
                <a:close/>
                <a:moveTo>
                  <a:pt x="2053388" y="5351441"/>
                </a:moveTo>
                <a:lnTo>
                  <a:pt x="2053388" y="5068337"/>
                </a:lnTo>
                <a:lnTo>
                  <a:pt x="2388055" y="5068337"/>
                </a:lnTo>
                <a:lnTo>
                  <a:pt x="2388055" y="5351441"/>
                </a:lnTo>
                <a:close/>
                <a:moveTo>
                  <a:pt x="2053388" y="5648250"/>
                </a:moveTo>
                <a:lnTo>
                  <a:pt x="2053388" y="5365157"/>
                </a:lnTo>
                <a:lnTo>
                  <a:pt x="2388055" y="5365157"/>
                </a:lnTo>
                <a:lnTo>
                  <a:pt x="2388055" y="5648250"/>
                </a:lnTo>
                <a:close/>
                <a:moveTo>
                  <a:pt x="2053388" y="5945060"/>
                </a:moveTo>
                <a:lnTo>
                  <a:pt x="2053388" y="5661966"/>
                </a:lnTo>
                <a:lnTo>
                  <a:pt x="2388055" y="5661966"/>
                </a:lnTo>
                <a:lnTo>
                  <a:pt x="2388055" y="5945060"/>
                </a:lnTo>
                <a:close/>
                <a:moveTo>
                  <a:pt x="2053388" y="6241880"/>
                </a:moveTo>
                <a:lnTo>
                  <a:pt x="2053388" y="5958776"/>
                </a:lnTo>
                <a:lnTo>
                  <a:pt x="2388055" y="5958776"/>
                </a:lnTo>
                <a:lnTo>
                  <a:pt x="2388055" y="6241880"/>
                </a:lnTo>
                <a:close/>
                <a:moveTo>
                  <a:pt x="2053388" y="6538690"/>
                </a:moveTo>
                <a:lnTo>
                  <a:pt x="2053388" y="6255596"/>
                </a:lnTo>
                <a:lnTo>
                  <a:pt x="2388055" y="6255596"/>
                </a:lnTo>
                <a:lnTo>
                  <a:pt x="2388055" y="6538690"/>
                </a:lnTo>
                <a:close/>
                <a:moveTo>
                  <a:pt x="2053388" y="6835499"/>
                </a:moveTo>
                <a:lnTo>
                  <a:pt x="2053388" y="6552406"/>
                </a:lnTo>
                <a:lnTo>
                  <a:pt x="2388055" y="6552406"/>
                </a:lnTo>
                <a:lnTo>
                  <a:pt x="2388055" y="6835499"/>
                </a:lnTo>
                <a:close/>
                <a:moveTo>
                  <a:pt x="1702509" y="305593"/>
                </a:moveTo>
                <a:lnTo>
                  <a:pt x="1702509" y="22489"/>
                </a:lnTo>
                <a:lnTo>
                  <a:pt x="2037175" y="22489"/>
                </a:lnTo>
                <a:lnTo>
                  <a:pt x="2037175" y="305593"/>
                </a:lnTo>
                <a:close/>
                <a:moveTo>
                  <a:pt x="1702509" y="602413"/>
                </a:moveTo>
                <a:lnTo>
                  <a:pt x="1702509" y="319309"/>
                </a:lnTo>
                <a:lnTo>
                  <a:pt x="2037175" y="319309"/>
                </a:lnTo>
                <a:lnTo>
                  <a:pt x="2037175" y="602413"/>
                </a:lnTo>
                <a:close/>
                <a:moveTo>
                  <a:pt x="1702509" y="899223"/>
                </a:moveTo>
                <a:lnTo>
                  <a:pt x="1702509" y="616129"/>
                </a:lnTo>
                <a:lnTo>
                  <a:pt x="2037175" y="616129"/>
                </a:lnTo>
                <a:lnTo>
                  <a:pt x="2037175" y="899223"/>
                </a:lnTo>
                <a:close/>
                <a:moveTo>
                  <a:pt x="1702509" y="1196033"/>
                </a:moveTo>
                <a:lnTo>
                  <a:pt x="1702509" y="912928"/>
                </a:lnTo>
                <a:lnTo>
                  <a:pt x="2037175" y="912928"/>
                </a:lnTo>
                <a:lnTo>
                  <a:pt x="2037175" y="1196033"/>
                </a:lnTo>
                <a:close/>
                <a:moveTo>
                  <a:pt x="1702509" y="1492853"/>
                </a:moveTo>
                <a:lnTo>
                  <a:pt x="1702509" y="1209749"/>
                </a:lnTo>
                <a:lnTo>
                  <a:pt x="2037175" y="1209749"/>
                </a:lnTo>
                <a:lnTo>
                  <a:pt x="2037175" y="1492853"/>
                </a:lnTo>
                <a:close/>
                <a:moveTo>
                  <a:pt x="1702509" y="1789662"/>
                </a:moveTo>
                <a:lnTo>
                  <a:pt x="1702509" y="1506569"/>
                </a:lnTo>
                <a:lnTo>
                  <a:pt x="2037175" y="1506569"/>
                </a:lnTo>
                <a:lnTo>
                  <a:pt x="2037175" y="1789662"/>
                </a:lnTo>
                <a:close/>
                <a:moveTo>
                  <a:pt x="1702509" y="2086472"/>
                </a:moveTo>
                <a:lnTo>
                  <a:pt x="1702509" y="1803368"/>
                </a:lnTo>
                <a:lnTo>
                  <a:pt x="2037175" y="1803368"/>
                </a:lnTo>
                <a:lnTo>
                  <a:pt x="2037175" y="2086472"/>
                </a:lnTo>
                <a:close/>
                <a:moveTo>
                  <a:pt x="1702509" y="2383292"/>
                </a:moveTo>
                <a:lnTo>
                  <a:pt x="1702509" y="2100188"/>
                </a:lnTo>
                <a:lnTo>
                  <a:pt x="2037175" y="2100188"/>
                </a:lnTo>
                <a:lnTo>
                  <a:pt x="2037175" y="2383292"/>
                </a:lnTo>
                <a:close/>
                <a:moveTo>
                  <a:pt x="1702509" y="2680112"/>
                </a:moveTo>
                <a:lnTo>
                  <a:pt x="1702509" y="2397008"/>
                </a:lnTo>
                <a:lnTo>
                  <a:pt x="2037175" y="2397008"/>
                </a:lnTo>
                <a:lnTo>
                  <a:pt x="2037175" y="2680112"/>
                </a:lnTo>
                <a:close/>
                <a:moveTo>
                  <a:pt x="1702509" y="2976922"/>
                </a:moveTo>
                <a:lnTo>
                  <a:pt x="1702509" y="2693828"/>
                </a:lnTo>
                <a:lnTo>
                  <a:pt x="2037175" y="2693828"/>
                </a:lnTo>
                <a:lnTo>
                  <a:pt x="2037175" y="2976922"/>
                </a:lnTo>
                <a:close/>
                <a:moveTo>
                  <a:pt x="1702509" y="3273742"/>
                </a:moveTo>
                <a:lnTo>
                  <a:pt x="1702509" y="2990638"/>
                </a:lnTo>
                <a:lnTo>
                  <a:pt x="2037175" y="2990638"/>
                </a:lnTo>
                <a:lnTo>
                  <a:pt x="2037175" y="3273742"/>
                </a:lnTo>
                <a:close/>
                <a:moveTo>
                  <a:pt x="1702509" y="3570541"/>
                </a:moveTo>
                <a:lnTo>
                  <a:pt x="1702509" y="3287447"/>
                </a:lnTo>
                <a:lnTo>
                  <a:pt x="2037175" y="3287447"/>
                </a:lnTo>
                <a:lnTo>
                  <a:pt x="2037175" y="3570541"/>
                </a:lnTo>
                <a:close/>
                <a:moveTo>
                  <a:pt x="1702509" y="3867361"/>
                </a:moveTo>
                <a:lnTo>
                  <a:pt x="1702509" y="3584257"/>
                </a:lnTo>
                <a:lnTo>
                  <a:pt x="2037175" y="3584257"/>
                </a:lnTo>
                <a:lnTo>
                  <a:pt x="2037175" y="3867361"/>
                </a:lnTo>
                <a:close/>
                <a:moveTo>
                  <a:pt x="1702509" y="4164171"/>
                </a:moveTo>
                <a:lnTo>
                  <a:pt x="1702509" y="3881077"/>
                </a:lnTo>
                <a:lnTo>
                  <a:pt x="2037175" y="3881077"/>
                </a:lnTo>
                <a:lnTo>
                  <a:pt x="2037175" y="4164171"/>
                </a:lnTo>
                <a:close/>
                <a:moveTo>
                  <a:pt x="1702509" y="4460991"/>
                </a:moveTo>
                <a:lnTo>
                  <a:pt x="1702509" y="4177897"/>
                </a:lnTo>
                <a:lnTo>
                  <a:pt x="2037175" y="4177897"/>
                </a:lnTo>
                <a:lnTo>
                  <a:pt x="2037175" y="4460991"/>
                </a:lnTo>
                <a:close/>
                <a:moveTo>
                  <a:pt x="1702509" y="4757811"/>
                </a:moveTo>
                <a:lnTo>
                  <a:pt x="1702509" y="4474707"/>
                </a:lnTo>
                <a:lnTo>
                  <a:pt x="2037175" y="4474707"/>
                </a:lnTo>
                <a:lnTo>
                  <a:pt x="2037175" y="4757811"/>
                </a:lnTo>
                <a:close/>
                <a:moveTo>
                  <a:pt x="1702509" y="5054610"/>
                </a:moveTo>
                <a:lnTo>
                  <a:pt x="1702509" y="4771516"/>
                </a:lnTo>
                <a:lnTo>
                  <a:pt x="2037175" y="4771516"/>
                </a:lnTo>
                <a:lnTo>
                  <a:pt x="2037175" y="5054610"/>
                </a:lnTo>
                <a:close/>
                <a:moveTo>
                  <a:pt x="1702509" y="5351441"/>
                </a:moveTo>
                <a:lnTo>
                  <a:pt x="1702509" y="5068337"/>
                </a:lnTo>
                <a:lnTo>
                  <a:pt x="2037175" y="5068337"/>
                </a:lnTo>
                <a:lnTo>
                  <a:pt x="2037175" y="5351441"/>
                </a:lnTo>
                <a:close/>
                <a:moveTo>
                  <a:pt x="1702509" y="5648250"/>
                </a:moveTo>
                <a:lnTo>
                  <a:pt x="1702509" y="5365157"/>
                </a:lnTo>
                <a:lnTo>
                  <a:pt x="2037175" y="5365157"/>
                </a:lnTo>
                <a:lnTo>
                  <a:pt x="2037175" y="5648250"/>
                </a:lnTo>
                <a:close/>
                <a:moveTo>
                  <a:pt x="1702509" y="5945060"/>
                </a:moveTo>
                <a:lnTo>
                  <a:pt x="1702509" y="5661966"/>
                </a:lnTo>
                <a:lnTo>
                  <a:pt x="2037175" y="5661966"/>
                </a:lnTo>
                <a:lnTo>
                  <a:pt x="2037175" y="5945060"/>
                </a:lnTo>
                <a:close/>
                <a:moveTo>
                  <a:pt x="1702509" y="6241880"/>
                </a:moveTo>
                <a:lnTo>
                  <a:pt x="1702509" y="5958776"/>
                </a:lnTo>
                <a:lnTo>
                  <a:pt x="2037175" y="5958776"/>
                </a:lnTo>
                <a:lnTo>
                  <a:pt x="2037175" y="6241880"/>
                </a:lnTo>
                <a:close/>
                <a:moveTo>
                  <a:pt x="1702509" y="6538690"/>
                </a:moveTo>
                <a:lnTo>
                  <a:pt x="1702509" y="6255596"/>
                </a:lnTo>
                <a:lnTo>
                  <a:pt x="2037175" y="6255596"/>
                </a:lnTo>
                <a:lnTo>
                  <a:pt x="2037175" y="6538690"/>
                </a:lnTo>
                <a:close/>
                <a:moveTo>
                  <a:pt x="1702509" y="6835499"/>
                </a:moveTo>
                <a:lnTo>
                  <a:pt x="1702509" y="6552406"/>
                </a:lnTo>
                <a:lnTo>
                  <a:pt x="2037175" y="6552406"/>
                </a:lnTo>
                <a:lnTo>
                  <a:pt x="2037175" y="6835499"/>
                </a:lnTo>
                <a:close/>
                <a:moveTo>
                  <a:pt x="1351629" y="305593"/>
                </a:moveTo>
                <a:lnTo>
                  <a:pt x="1351629" y="22489"/>
                </a:lnTo>
                <a:lnTo>
                  <a:pt x="1686295" y="22489"/>
                </a:lnTo>
                <a:lnTo>
                  <a:pt x="1686295" y="305593"/>
                </a:lnTo>
                <a:close/>
                <a:moveTo>
                  <a:pt x="1351629" y="602413"/>
                </a:moveTo>
                <a:lnTo>
                  <a:pt x="1351629" y="319309"/>
                </a:lnTo>
                <a:lnTo>
                  <a:pt x="1686295" y="319309"/>
                </a:lnTo>
                <a:lnTo>
                  <a:pt x="1686295" y="602413"/>
                </a:lnTo>
                <a:close/>
                <a:moveTo>
                  <a:pt x="1351629" y="899223"/>
                </a:moveTo>
                <a:lnTo>
                  <a:pt x="1351629" y="616129"/>
                </a:lnTo>
                <a:lnTo>
                  <a:pt x="1686295" y="616129"/>
                </a:lnTo>
                <a:lnTo>
                  <a:pt x="1686295" y="899223"/>
                </a:lnTo>
                <a:close/>
                <a:moveTo>
                  <a:pt x="1351629" y="1196033"/>
                </a:moveTo>
                <a:lnTo>
                  <a:pt x="1351629" y="912928"/>
                </a:lnTo>
                <a:lnTo>
                  <a:pt x="1686295" y="912928"/>
                </a:lnTo>
                <a:lnTo>
                  <a:pt x="1686295" y="1196033"/>
                </a:lnTo>
                <a:close/>
                <a:moveTo>
                  <a:pt x="1351629" y="1492853"/>
                </a:moveTo>
                <a:lnTo>
                  <a:pt x="1351629" y="1209749"/>
                </a:lnTo>
                <a:lnTo>
                  <a:pt x="1686295" y="1209749"/>
                </a:lnTo>
                <a:lnTo>
                  <a:pt x="1686295" y="1492853"/>
                </a:lnTo>
                <a:close/>
                <a:moveTo>
                  <a:pt x="1351629" y="1789662"/>
                </a:moveTo>
                <a:lnTo>
                  <a:pt x="1351629" y="1506569"/>
                </a:lnTo>
                <a:lnTo>
                  <a:pt x="1686295" y="1506569"/>
                </a:lnTo>
                <a:lnTo>
                  <a:pt x="1686295" y="1789662"/>
                </a:lnTo>
                <a:close/>
                <a:moveTo>
                  <a:pt x="1351629" y="2086472"/>
                </a:moveTo>
                <a:lnTo>
                  <a:pt x="1351629" y="1803368"/>
                </a:lnTo>
                <a:lnTo>
                  <a:pt x="1686295" y="1803368"/>
                </a:lnTo>
                <a:lnTo>
                  <a:pt x="1686295" y="2086472"/>
                </a:lnTo>
                <a:close/>
                <a:moveTo>
                  <a:pt x="1351629" y="2383292"/>
                </a:moveTo>
                <a:lnTo>
                  <a:pt x="1351629" y="2100188"/>
                </a:lnTo>
                <a:lnTo>
                  <a:pt x="1686295" y="2100188"/>
                </a:lnTo>
                <a:lnTo>
                  <a:pt x="1686295" y="2383292"/>
                </a:lnTo>
                <a:close/>
                <a:moveTo>
                  <a:pt x="1351629" y="2680112"/>
                </a:moveTo>
                <a:lnTo>
                  <a:pt x="1351629" y="2397008"/>
                </a:lnTo>
                <a:lnTo>
                  <a:pt x="1686295" y="2397008"/>
                </a:lnTo>
                <a:lnTo>
                  <a:pt x="1686295" y="2680112"/>
                </a:lnTo>
                <a:close/>
                <a:moveTo>
                  <a:pt x="1351629" y="2976922"/>
                </a:moveTo>
                <a:lnTo>
                  <a:pt x="1351629" y="2693828"/>
                </a:lnTo>
                <a:lnTo>
                  <a:pt x="1686295" y="2693828"/>
                </a:lnTo>
                <a:lnTo>
                  <a:pt x="1686295" y="2976922"/>
                </a:lnTo>
                <a:close/>
                <a:moveTo>
                  <a:pt x="1351629" y="3273742"/>
                </a:moveTo>
                <a:lnTo>
                  <a:pt x="1351629" y="2990638"/>
                </a:lnTo>
                <a:lnTo>
                  <a:pt x="1686295" y="2990638"/>
                </a:lnTo>
                <a:lnTo>
                  <a:pt x="1686295" y="3273742"/>
                </a:lnTo>
                <a:close/>
                <a:moveTo>
                  <a:pt x="1351629" y="3570541"/>
                </a:moveTo>
                <a:lnTo>
                  <a:pt x="1351629" y="3287447"/>
                </a:lnTo>
                <a:lnTo>
                  <a:pt x="1686295" y="3287447"/>
                </a:lnTo>
                <a:lnTo>
                  <a:pt x="1686295" y="3570541"/>
                </a:lnTo>
                <a:close/>
                <a:moveTo>
                  <a:pt x="1351629" y="3867361"/>
                </a:moveTo>
                <a:lnTo>
                  <a:pt x="1351629" y="3584257"/>
                </a:lnTo>
                <a:lnTo>
                  <a:pt x="1686295" y="3584257"/>
                </a:lnTo>
                <a:lnTo>
                  <a:pt x="1686295" y="3867361"/>
                </a:lnTo>
                <a:close/>
                <a:moveTo>
                  <a:pt x="1351629" y="4164171"/>
                </a:moveTo>
                <a:lnTo>
                  <a:pt x="1351629" y="3881077"/>
                </a:lnTo>
                <a:lnTo>
                  <a:pt x="1686295" y="3881077"/>
                </a:lnTo>
                <a:lnTo>
                  <a:pt x="1686295" y="4164171"/>
                </a:lnTo>
                <a:close/>
                <a:moveTo>
                  <a:pt x="1351629" y="4460991"/>
                </a:moveTo>
                <a:lnTo>
                  <a:pt x="1351629" y="4177897"/>
                </a:lnTo>
                <a:lnTo>
                  <a:pt x="1686295" y="4177897"/>
                </a:lnTo>
                <a:lnTo>
                  <a:pt x="1686295" y="4460991"/>
                </a:lnTo>
                <a:close/>
                <a:moveTo>
                  <a:pt x="1351629" y="4757811"/>
                </a:moveTo>
                <a:lnTo>
                  <a:pt x="1351629" y="4474707"/>
                </a:lnTo>
                <a:lnTo>
                  <a:pt x="1686295" y="4474707"/>
                </a:lnTo>
                <a:lnTo>
                  <a:pt x="1686295" y="4757811"/>
                </a:lnTo>
                <a:close/>
                <a:moveTo>
                  <a:pt x="1351629" y="5054610"/>
                </a:moveTo>
                <a:lnTo>
                  <a:pt x="1351629" y="4771516"/>
                </a:lnTo>
                <a:lnTo>
                  <a:pt x="1686295" y="4771516"/>
                </a:lnTo>
                <a:lnTo>
                  <a:pt x="1686295" y="5054610"/>
                </a:lnTo>
                <a:close/>
                <a:moveTo>
                  <a:pt x="1351629" y="5351441"/>
                </a:moveTo>
                <a:lnTo>
                  <a:pt x="1351629" y="5068337"/>
                </a:lnTo>
                <a:lnTo>
                  <a:pt x="1686295" y="5068337"/>
                </a:lnTo>
                <a:lnTo>
                  <a:pt x="1686295" y="5351441"/>
                </a:lnTo>
                <a:close/>
                <a:moveTo>
                  <a:pt x="1351629" y="5648250"/>
                </a:moveTo>
                <a:lnTo>
                  <a:pt x="1351629" y="5365157"/>
                </a:lnTo>
                <a:lnTo>
                  <a:pt x="1686295" y="5365157"/>
                </a:lnTo>
                <a:lnTo>
                  <a:pt x="1686295" y="5648250"/>
                </a:lnTo>
                <a:close/>
                <a:moveTo>
                  <a:pt x="1351629" y="5945060"/>
                </a:moveTo>
                <a:lnTo>
                  <a:pt x="1351629" y="5661966"/>
                </a:lnTo>
                <a:lnTo>
                  <a:pt x="1686295" y="5661966"/>
                </a:lnTo>
                <a:lnTo>
                  <a:pt x="1686295" y="5945060"/>
                </a:lnTo>
                <a:close/>
                <a:moveTo>
                  <a:pt x="1351629" y="6241880"/>
                </a:moveTo>
                <a:lnTo>
                  <a:pt x="1351629" y="5958776"/>
                </a:lnTo>
                <a:lnTo>
                  <a:pt x="1686295" y="5958776"/>
                </a:lnTo>
                <a:lnTo>
                  <a:pt x="1686295" y="6241880"/>
                </a:lnTo>
                <a:close/>
                <a:moveTo>
                  <a:pt x="1351629" y="6538690"/>
                </a:moveTo>
                <a:lnTo>
                  <a:pt x="1351629" y="6255596"/>
                </a:lnTo>
                <a:lnTo>
                  <a:pt x="1686295" y="6255596"/>
                </a:lnTo>
                <a:lnTo>
                  <a:pt x="1686295" y="6538690"/>
                </a:lnTo>
                <a:close/>
                <a:moveTo>
                  <a:pt x="1351629" y="6835499"/>
                </a:moveTo>
                <a:lnTo>
                  <a:pt x="1351629" y="6552406"/>
                </a:lnTo>
                <a:lnTo>
                  <a:pt x="1686295" y="6552406"/>
                </a:lnTo>
                <a:lnTo>
                  <a:pt x="1686295" y="6835499"/>
                </a:lnTo>
                <a:close/>
                <a:moveTo>
                  <a:pt x="1000749" y="305593"/>
                </a:moveTo>
                <a:lnTo>
                  <a:pt x="1000749" y="22489"/>
                </a:lnTo>
                <a:lnTo>
                  <a:pt x="1335415" y="22489"/>
                </a:lnTo>
                <a:lnTo>
                  <a:pt x="1335415" y="305593"/>
                </a:lnTo>
                <a:close/>
                <a:moveTo>
                  <a:pt x="1000749" y="602413"/>
                </a:moveTo>
                <a:lnTo>
                  <a:pt x="1000749" y="319309"/>
                </a:lnTo>
                <a:lnTo>
                  <a:pt x="1335415" y="319309"/>
                </a:lnTo>
                <a:lnTo>
                  <a:pt x="1335415" y="602413"/>
                </a:lnTo>
                <a:close/>
                <a:moveTo>
                  <a:pt x="1000749" y="899223"/>
                </a:moveTo>
                <a:lnTo>
                  <a:pt x="1000749" y="616129"/>
                </a:lnTo>
                <a:lnTo>
                  <a:pt x="1335415" y="616129"/>
                </a:lnTo>
                <a:lnTo>
                  <a:pt x="1335415" y="899223"/>
                </a:lnTo>
                <a:close/>
                <a:moveTo>
                  <a:pt x="1000749" y="1196033"/>
                </a:moveTo>
                <a:lnTo>
                  <a:pt x="1000749" y="912928"/>
                </a:lnTo>
                <a:lnTo>
                  <a:pt x="1335415" y="912928"/>
                </a:lnTo>
                <a:lnTo>
                  <a:pt x="1335415" y="1196033"/>
                </a:lnTo>
                <a:close/>
                <a:moveTo>
                  <a:pt x="1000749" y="1492853"/>
                </a:moveTo>
                <a:lnTo>
                  <a:pt x="1000749" y="1209749"/>
                </a:lnTo>
                <a:lnTo>
                  <a:pt x="1335415" y="1209749"/>
                </a:lnTo>
                <a:lnTo>
                  <a:pt x="1335415" y="1492853"/>
                </a:lnTo>
                <a:close/>
                <a:moveTo>
                  <a:pt x="1000749" y="1789662"/>
                </a:moveTo>
                <a:lnTo>
                  <a:pt x="1000749" y="1506569"/>
                </a:lnTo>
                <a:lnTo>
                  <a:pt x="1335415" y="1506569"/>
                </a:lnTo>
                <a:lnTo>
                  <a:pt x="1335415" y="1789662"/>
                </a:lnTo>
                <a:close/>
                <a:moveTo>
                  <a:pt x="1000749" y="2086472"/>
                </a:moveTo>
                <a:lnTo>
                  <a:pt x="1000749" y="1803368"/>
                </a:lnTo>
                <a:lnTo>
                  <a:pt x="1335415" y="1803368"/>
                </a:lnTo>
                <a:lnTo>
                  <a:pt x="1335415" y="2086472"/>
                </a:lnTo>
                <a:close/>
                <a:moveTo>
                  <a:pt x="1000749" y="2383292"/>
                </a:moveTo>
                <a:lnTo>
                  <a:pt x="1000749" y="2100188"/>
                </a:lnTo>
                <a:lnTo>
                  <a:pt x="1335415" y="2100188"/>
                </a:lnTo>
                <a:lnTo>
                  <a:pt x="1335415" y="2383292"/>
                </a:lnTo>
                <a:close/>
                <a:moveTo>
                  <a:pt x="1000749" y="2680112"/>
                </a:moveTo>
                <a:lnTo>
                  <a:pt x="1000749" y="2397008"/>
                </a:lnTo>
                <a:lnTo>
                  <a:pt x="1335415" y="2397008"/>
                </a:lnTo>
                <a:lnTo>
                  <a:pt x="1335415" y="2680112"/>
                </a:lnTo>
                <a:close/>
                <a:moveTo>
                  <a:pt x="1000749" y="2976922"/>
                </a:moveTo>
                <a:lnTo>
                  <a:pt x="1000749" y="2693828"/>
                </a:lnTo>
                <a:lnTo>
                  <a:pt x="1335415" y="2693828"/>
                </a:lnTo>
                <a:lnTo>
                  <a:pt x="1335415" y="2976922"/>
                </a:lnTo>
                <a:close/>
                <a:moveTo>
                  <a:pt x="1000749" y="3273742"/>
                </a:moveTo>
                <a:lnTo>
                  <a:pt x="1000749" y="2990638"/>
                </a:lnTo>
                <a:lnTo>
                  <a:pt x="1335415" y="2990638"/>
                </a:lnTo>
                <a:lnTo>
                  <a:pt x="1335415" y="3273742"/>
                </a:lnTo>
                <a:close/>
                <a:moveTo>
                  <a:pt x="1000749" y="3570541"/>
                </a:moveTo>
                <a:lnTo>
                  <a:pt x="1000749" y="3287447"/>
                </a:lnTo>
                <a:lnTo>
                  <a:pt x="1335415" y="3287447"/>
                </a:lnTo>
                <a:lnTo>
                  <a:pt x="1335415" y="3570541"/>
                </a:lnTo>
                <a:close/>
                <a:moveTo>
                  <a:pt x="1000749" y="3867361"/>
                </a:moveTo>
                <a:lnTo>
                  <a:pt x="1000749" y="3584257"/>
                </a:lnTo>
                <a:lnTo>
                  <a:pt x="1335415" y="3584257"/>
                </a:lnTo>
                <a:lnTo>
                  <a:pt x="1335415" y="3867361"/>
                </a:lnTo>
                <a:close/>
                <a:moveTo>
                  <a:pt x="1000749" y="4164171"/>
                </a:moveTo>
                <a:lnTo>
                  <a:pt x="1000749" y="3881077"/>
                </a:lnTo>
                <a:lnTo>
                  <a:pt x="1335415" y="3881077"/>
                </a:lnTo>
                <a:lnTo>
                  <a:pt x="1335415" y="4164171"/>
                </a:lnTo>
                <a:close/>
                <a:moveTo>
                  <a:pt x="1000749" y="4460991"/>
                </a:moveTo>
                <a:lnTo>
                  <a:pt x="1000749" y="4177897"/>
                </a:lnTo>
                <a:lnTo>
                  <a:pt x="1335415" y="4177897"/>
                </a:lnTo>
                <a:lnTo>
                  <a:pt x="1335415" y="4460991"/>
                </a:lnTo>
                <a:close/>
                <a:moveTo>
                  <a:pt x="1000749" y="4757811"/>
                </a:moveTo>
                <a:lnTo>
                  <a:pt x="1000749" y="4474707"/>
                </a:lnTo>
                <a:lnTo>
                  <a:pt x="1335415" y="4474707"/>
                </a:lnTo>
                <a:lnTo>
                  <a:pt x="1335415" y="4757811"/>
                </a:lnTo>
                <a:close/>
                <a:moveTo>
                  <a:pt x="1000749" y="5054610"/>
                </a:moveTo>
                <a:lnTo>
                  <a:pt x="1000749" y="4771516"/>
                </a:lnTo>
                <a:lnTo>
                  <a:pt x="1335415" y="4771516"/>
                </a:lnTo>
                <a:lnTo>
                  <a:pt x="1335415" y="5054610"/>
                </a:lnTo>
                <a:close/>
                <a:moveTo>
                  <a:pt x="1000749" y="5351441"/>
                </a:moveTo>
                <a:lnTo>
                  <a:pt x="1000749" y="5068337"/>
                </a:lnTo>
                <a:lnTo>
                  <a:pt x="1335415" y="5068337"/>
                </a:lnTo>
                <a:lnTo>
                  <a:pt x="1335415" y="5351441"/>
                </a:lnTo>
                <a:close/>
                <a:moveTo>
                  <a:pt x="1000749" y="5648250"/>
                </a:moveTo>
                <a:lnTo>
                  <a:pt x="1000749" y="5365157"/>
                </a:lnTo>
                <a:lnTo>
                  <a:pt x="1335415" y="5365157"/>
                </a:lnTo>
                <a:lnTo>
                  <a:pt x="1335415" y="5648250"/>
                </a:lnTo>
                <a:close/>
                <a:moveTo>
                  <a:pt x="1000749" y="5945060"/>
                </a:moveTo>
                <a:lnTo>
                  <a:pt x="1000749" y="5661966"/>
                </a:lnTo>
                <a:lnTo>
                  <a:pt x="1335415" y="5661966"/>
                </a:lnTo>
                <a:lnTo>
                  <a:pt x="1335415" y="5945060"/>
                </a:lnTo>
                <a:close/>
                <a:moveTo>
                  <a:pt x="1000749" y="6241880"/>
                </a:moveTo>
                <a:lnTo>
                  <a:pt x="1000749" y="5958776"/>
                </a:lnTo>
                <a:lnTo>
                  <a:pt x="1335415" y="5958776"/>
                </a:lnTo>
                <a:lnTo>
                  <a:pt x="1335415" y="6241880"/>
                </a:lnTo>
                <a:close/>
                <a:moveTo>
                  <a:pt x="1000749" y="6538690"/>
                </a:moveTo>
                <a:lnTo>
                  <a:pt x="1000749" y="6255596"/>
                </a:lnTo>
                <a:lnTo>
                  <a:pt x="1335415" y="6255596"/>
                </a:lnTo>
                <a:lnTo>
                  <a:pt x="1335415" y="6538690"/>
                </a:lnTo>
                <a:close/>
                <a:moveTo>
                  <a:pt x="1000749" y="6835499"/>
                </a:moveTo>
                <a:lnTo>
                  <a:pt x="1000749" y="6552406"/>
                </a:lnTo>
                <a:lnTo>
                  <a:pt x="1335415" y="6552406"/>
                </a:lnTo>
                <a:lnTo>
                  <a:pt x="1335415" y="6835499"/>
                </a:lnTo>
                <a:close/>
                <a:moveTo>
                  <a:pt x="649880" y="305593"/>
                </a:moveTo>
                <a:lnTo>
                  <a:pt x="649880" y="22489"/>
                </a:lnTo>
                <a:lnTo>
                  <a:pt x="984535" y="22489"/>
                </a:lnTo>
                <a:lnTo>
                  <a:pt x="984535" y="305593"/>
                </a:lnTo>
                <a:close/>
                <a:moveTo>
                  <a:pt x="649880" y="602413"/>
                </a:moveTo>
                <a:lnTo>
                  <a:pt x="649880" y="319309"/>
                </a:lnTo>
                <a:lnTo>
                  <a:pt x="984535" y="319309"/>
                </a:lnTo>
                <a:lnTo>
                  <a:pt x="984535" y="602413"/>
                </a:lnTo>
                <a:close/>
                <a:moveTo>
                  <a:pt x="649880" y="899223"/>
                </a:moveTo>
                <a:lnTo>
                  <a:pt x="649880" y="616129"/>
                </a:lnTo>
                <a:lnTo>
                  <a:pt x="984535" y="616129"/>
                </a:lnTo>
                <a:lnTo>
                  <a:pt x="984535" y="899223"/>
                </a:lnTo>
                <a:close/>
                <a:moveTo>
                  <a:pt x="649880" y="1196033"/>
                </a:moveTo>
                <a:lnTo>
                  <a:pt x="649880" y="912928"/>
                </a:lnTo>
                <a:lnTo>
                  <a:pt x="984535" y="912928"/>
                </a:lnTo>
                <a:lnTo>
                  <a:pt x="984535" y="1196033"/>
                </a:lnTo>
                <a:close/>
                <a:moveTo>
                  <a:pt x="649880" y="1492853"/>
                </a:moveTo>
                <a:lnTo>
                  <a:pt x="649880" y="1209749"/>
                </a:lnTo>
                <a:lnTo>
                  <a:pt x="984535" y="1209749"/>
                </a:lnTo>
                <a:lnTo>
                  <a:pt x="984535" y="1492853"/>
                </a:lnTo>
                <a:close/>
                <a:moveTo>
                  <a:pt x="649880" y="1789662"/>
                </a:moveTo>
                <a:lnTo>
                  <a:pt x="649880" y="1506569"/>
                </a:lnTo>
                <a:lnTo>
                  <a:pt x="984535" y="1506569"/>
                </a:lnTo>
                <a:lnTo>
                  <a:pt x="984535" y="1789662"/>
                </a:lnTo>
                <a:close/>
                <a:moveTo>
                  <a:pt x="649880" y="2086472"/>
                </a:moveTo>
                <a:lnTo>
                  <a:pt x="649880" y="1803368"/>
                </a:lnTo>
                <a:lnTo>
                  <a:pt x="984535" y="1803368"/>
                </a:lnTo>
                <a:lnTo>
                  <a:pt x="984535" y="2086472"/>
                </a:lnTo>
                <a:close/>
                <a:moveTo>
                  <a:pt x="649880" y="2383292"/>
                </a:moveTo>
                <a:lnTo>
                  <a:pt x="649880" y="2100188"/>
                </a:lnTo>
                <a:lnTo>
                  <a:pt x="984535" y="2100188"/>
                </a:lnTo>
                <a:lnTo>
                  <a:pt x="984535" y="2383292"/>
                </a:lnTo>
                <a:close/>
                <a:moveTo>
                  <a:pt x="649880" y="2680112"/>
                </a:moveTo>
                <a:lnTo>
                  <a:pt x="649880" y="2397008"/>
                </a:lnTo>
                <a:lnTo>
                  <a:pt x="984535" y="2397008"/>
                </a:lnTo>
                <a:lnTo>
                  <a:pt x="984535" y="2680112"/>
                </a:lnTo>
                <a:close/>
                <a:moveTo>
                  <a:pt x="649880" y="2976922"/>
                </a:moveTo>
                <a:lnTo>
                  <a:pt x="649880" y="2693828"/>
                </a:lnTo>
                <a:lnTo>
                  <a:pt x="984535" y="2693828"/>
                </a:lnTo>
                <a:lnTo>
                  <a:pt x="984535" y="2976922"/>
                </a:lnTo>
                <a:close/>
                <a:moveTo>
                  <a:pt x="649880" y="3273742"/>
                </a:moveTo>
                <a:lnTo>
                  <a:pt x="649880" y="2990638"/>
                </a:lnTo>
                <a:lnTo>
                  <a:pt x="984535" y="2990638"/>
                </a:lnTo>
                <a:lnTo>
                  <a:pt x="984535" y="3273742"/>
                </a:lnTo>
                <a:close/>
                <a:moveTo>
                  <a:pt x="649880" y="3570541"/>
                </a:moveTo>
                <a:lnTo>
                  <a:pt x="649880" y="3287447"/>
                </a:lnTo>
                <a:lnTo>
                  <a:pt x="984535" y="3287447"/>
                </a:lnTo>
                <a:lnTo>
                  <a:pt x="984535" y="3570541"/>
                </a:lnTo>
                <a:close/>
                <a:moveTo>
                  <a:pt x="649880" y="3867361"/>
                </a:moveTo>
                <a:lnTo>
                  <a:pt x="649880" y="3584257"/>
                </a:lnTo>
                <a:lnTo>
                  <a:pt x="984535" y="3584257"/>
                </a:lnTo>
                <a:lnTo>
                  <a:pt x="984535" y="3867361"/>
                </a:lnTo>
                <a:close/>
                <a:moveTo>
                  <a:pt x="649880" y="4164171"/>
                </a:moveTo>
                <a:lnTo>
                  <a:pt x="649880" y="3881077"/>
                </a:lnTo>
                <a:lnTo>
                  <a:pt x="984535" y="3881077"/>
                </a:lnTo>
                <a:lnTo>
                  <a:pt x="984535" y="4164171"/>
                </a:lnTo>
                <a:close/>
                <a:moveTo>
                  <a:pt x="649880" y="4460991"/>
                </a:moveTo>
                <a:lnTo>
                  <a:pt x="649880" y="4177897"/>
                </a:lnTo>
                <a:lnTo>
                  <a:pt x="984535" y="4177897"/>
                </a:lnTo>
                <a:lnTo>
                  <a:pt x="984535" y="4460991"/>
                </a:lnTo>
                <a:close/>
                <a:moveTo>
                  <a:pt x="649880" y="4757811"/>
                </a:moveTo>
                <a:lnTo>
                  <a:pt x="649880" y="4474707"/>
                </a:lnTo>
                <a:lnTo>
                  <a:pt x="984535" y="4474707"/>
                </a:lnTo>
                <a:lnTo>
                  <a:pt x="984535" y="4757811"/>
                </a:lnTo>
                <a:close/>
                <a:moveTo>
                  <a:pt x="649880" y="5054610"/>
                </a:moveTo>
                <a:lnTo>
                  <a:pt x="649880" y="4771516"/>
                </a:lnTo>
                <a:lnTo>
                  <a:pt x="984535" y="4771516"/>
                </a:lnTo>
                <a:lnTo>
                  <a:pt x="984535" y="5054610"/>
                </a:lnTo>
                <a:close/>
                <a:moveTo>
                  <a:pt x="649880" y="5351441"/>
                </a:moveTo>
                <a:lnTo>
                  <a:pt x="649880" y="5068337"/>
                </a:lnTo>
                <a:lnTo>
                  <a:pt x="984535" y="5068337"/>
                </a:lnTo>
                <a:lnTo>
                  <a:pt x="984535" y="5351441"/>
                </a:lnTo>
                <a:close/>
                <a:moveTo>
                  <a:pt x="649880" y="5648250"/>
                </a:moveTo>
                <a:lnTo>
                  <a:pt x="649880" y="5365157"/>
                </a:lnTo>
                <a:lnTo>
                  <a:pt x="984535" y="5365157"/>
                </a:lnTo>
                <a:lnTo>
                  <a:pt x="984535" y="5648250"/>
                </a:lnTo>
                <a:close/>
                <a:moveTo>
                  <a:pt x="649880" y="5945060"/>
                </a:moveTo>
                <a:lnTo>
                  <a:pt x="649880" y="5661966"/>
                </a:lnTo>
                <a:lnTo>
                  <a:pt x="984535" y="5661966"/>
                </a:lnTo>
                <a:lnTo>
                  <a:pt x="984535" y="5945060"/>
                </a:lnTo>
                <a:close/>
                <a:moveTo>
                  <a:pt x="649880" y="6241880"/>
                </a:moveTo>
                <a:lnTo>
                  <a:pt x="649880" y="5958776"/>
                </a:lnTo>
                <a:lnTo>
                  <a:pt x="984535" y="5958776"/>
                </a:lnTo>
                <a:lnTo>
                  <a:pt x="984535" y="6241880"/>
                </a:lnTo>
                <a:close/>
                <a:moveTo>
                  <a:pt x="649880" y="6538690"/>
                </a:moveTo>
                <a:lnTo>
                  <a:pt x="649880" y="6255596"/>
                </a:lnTo>
                <a:lnTo>
                  <a:pt x="984535" y="6255596"/>
                </a:lnTo>
                <a:lnTo>
                  <a:pt x="984535" y="6538690"/>
                </a:lnTo>
                <a:close/>
                <a:moveTo>
                  <a:pt x="649880" y="6835499"/>
                </a:moveTo>
                <a:lnTo>
                  <a:pt x="649880" y="6552406"/>
                </a:lnTo>
                <a:lnTo>
                  <a:pt x="984535" y="6552406"/>
                </a:lnTo>
                <a:lnTo>
                  <a:pt x="984535" y="6835499"/>
                </a:lnTo>
                <a:close/>
                <a:moveTo>
                  <a:pt x="298989" y="305593"/>
                </a:moveTo>
                <a:lnTo>
                  <a:pt x="298989" y="22489"/>
                </a:lnTo>
                <a:lnTo>
                  <a:pt x="633655" y="22489"/>
                </a:lnTo>
                <a:lnTo>
                  <a:pt x="633655" y="305593"/>
                </a:lnTo>
                <a:close/>
                <a:moveTo>
                  <a:pt x="298989" y="602413"/>
                </a:moveTo>
                <a:lnTo>
                  <a:pt x="298989" y="319309"/>
                </a:lnTo>
                <a:lnTo>
                  <a:pt x="633655" y="319309"/>
                </a:lnTo>
                <a:lnTo>
                  <a:pt x="633655" y="602413"/>
                </a:lnTo>
                <a:close/>
                <a:moveTo>
                  <a:pt x="298989" y="899223"/>
                </a:moveTo>
                <a:lnTo>
                  <a:pt x="298989" y="616129"/>
                </a:lnTo>
                <a:lnTo>
                  <a:pt x="633655" y="616129"/>
                </a:lnTo>
                <a:lnTo>
                  <a:pt x="633655" y="899223"/>
                </a:lnTo>
                <a:close/>
                <a:moveTo>
                  <a:pt x="298989" y="1196033"/>
                </a:moveTo>
                <a:lnTo>
                  <a:pt x="298989" y="912928"/>
                </a:lnTo>
                <a:lnTo>
                  <a:pt x="633655" y="912928"/>
                </a:lnTo>
                <a:lnTo>
                  <a:pt x="633655" y="1196033"/>
                </a:lnTo>
                <a:close/>
                <a:moveTo>
                  <a:pt x="298989" y="1492853"/>
                </a:moveTo>
                <a:lnTo>
                  <a:pt x="298989" y="1209749"/>
                </a:lnTo>
                <a:lnTo>
                  <a:pt x="633655" y="1209749"/>
                </a:lnTo>
                <a:lnTo>
                  <a:pt x="633655" y="1492853"/>
                </a:lnTo>
                <a:close/>
                <a:moveTo>
                  <a:pt x="298989" y="1789662"/>
                </a:moveTo>
                <a:lnTo>
                  <a:pt x="298989" y="1506569"/>
                </a:lnTo>
                <a:lnTo>
                  <a:pt x="633655" y="1506569"/>
                </a:lnTo>
                <a:lnTo>
                  <a:pt x="633655" y="1789662"/>
                </a:lnTo>
                <a:close/>
                <a:moveTo>
                  <a:pt x="298989" y="2086472"/>
                </a:moveTo>
                <a:lnTo>
                  <a:pt x="298989" y="1803368"/>
                </a:lnTo>
                <a:lnTo>
                  <a:pt x="633655" y="1803368"/>
                </a:lnTo>
                <a:lnTo>
                  <a:pt x="633655" y="2086472"/>
                </a:lnTo>
                <a:close/>
                <a:moveTo>
                  <a:pt x="298989" y="2383292"/>
                </a:moveTo>
                <a:lnTo>
                  <a:pt x="298989" y="2100188"/>
                </a:lnTo>
                <a:lnTo>
                  <a:pt x="633655" y="2100188"/>
                </a:lnTo>
                <a:lnTo>
                  <a:pt x="633655" y="2383292"/>
                </a:lnTo>
                <a:close/>
                <a:moveTo>
                  <a:pt x="298989" y="2680112"/>
                </a:moveTo>
                <a:lnTo>
                  <a:pt x="298989" y="2397008"/>
                </a:lnTo>
                <a:lnTo>
                  <a:pt x="633655" y="2397008"/>
                </a:lnTo>
                <a:lnTo>
                  <a:pt x="633655" y="2680112"/>
                </a:lnTo>
                <a:close/>
                <a:moveTo>
                  <a:pt x="298989" y="2976922"/>
                </a:moveTo>
                <a:lnTo>
                  <a:pt x="298989" y="2693828"/>
                </a:lnTo>
                <a:lnTo>
                  <a:pt x="633655" y="2693828"/>
                </a:lnTo>
                <a:lnTo>
                  <a:pt x="633655" y="2976922"/>
                </a:lnTo>
                <a:close/>
                <a:moveTo>
                  <a:pt x="298989" y="3273742"/>
                </a:moveTo>
                <a:lnTo>
                  <a:pt x="298989" y="2990638"/>
                </a:lnTo>
                <a:lnTo>
                  <a:pt x="633655" y="2990638"/>
                </a:lnTo>
                <a:lnTo>
                  <a:pt x="633655" y="3273742"/>
                </a:lnTo>
                <a:close/>
                <a:moveTo>
                  <a:pt x="298989" y="3570541"/>
                </a:moveTo>
                <a:lnTo>
                  <a:pt x="298989" y="3287447"/>
                </a:lnTo>
                <a:lnTo>
                  <a:pt x="633655" y="3287447"/>
                </a:lnTo>
                <a:lnTo>
                  <a:pt x="633655" y="3570541"/>
                </a:lnTo>
                <a:close/>
                <a:moveTo>
                  <a:pt x="298989" y="3867361"/>
                </a:moveTo>
                <a:lnTo>
                  <a:pt x="298989" y="3584257"/>
                </a:lnTo>
                <a:lnTo>
                  <a:pt x="633655" y="3584257"/>
                </a:lnTo>
                <a:lnTo>
                  <a:pt x="633655" y="3867361"/>
                </a:lnTo>
                <a:close/>
                <a:moveTo>
                  <a:pt x="298989" y="4164171"/>
                </a:moveTo>
                <a:lnTo>
                  <a:pt x="298989" y="3881077"/>
                </a:lnTo>
                <a:lnTo>
                  <a:pt x="633655" y="3881077"/>
                </a:lnTo>
                <a:lnTo>
                  <a:pt x="633655" y="4164171"/>
                </a:lnTo>
                <a:close/>
                <a:moveTo>
                  <a:pt x="298989" y="4460991"/>
                </a:moveTo>
                <a:lnTo>
                  <a:pt x="298989" y="4177897"/>
                </a:lnTo>
                <a:lnTo>
                  <a:pt x="633655" y="4177897"/>
                </a:lnTo>
                <a:lnTo>
                  <a:pt x="633655" y="4460991"/>
                </a:lnTo>
                <a:close/>
                <a:moveTo>
                  <a:pt x="298989" y="4757811"/>
                </a:moveTo>
                <a:lnTo>
                  <a:pt x="298989" y="4474707"/>
                </a:lnTo>
                <a:lnTo>
                  <a:pt x="633655" y="4474707"/>
                </a:lnTo>
                <a:lnTo>
                  <a:pt x="633655" y="4757811"/>
                </a:lnTo>
                <a:close/>
                <a:moveTo>
                  <a:pt x="298989" y="5054610"/>
                </a:moveTo>
                <a:lnTo>
                  <a:pt x="298989" y="4771516"/>
                </a:lnTo>
                <a:lnTo>
                  <a:pt x="633655" y="4771516"/>
                </a:lnTo>
                <a:lnTo>
                  <a:pt x="633655" y="5054610"/>
                </a:lnTo>
                <a:close/>
                <a:moveTo>
                  <a:pt x="298989" y="5351441"/>
                </a:moveTo>
                <a:lnTo>
                  <a:pt x="298989" y="5068337"/>
                </a:lnTo>
                <a:lnTo>
                  <a:pt x="633655" y="5068337"/>
                </a:lnTo>
                <a:lnTo>
                  <a:pt x="633655" y="5351441"/>
                </a:lnTo>
                <a:close/>
                <a:moveTo>
                  <a:pt x="298989" y="5648250"/>
                </a:moveTo>
                <a:lnTo>
                  <a:pt x="298989" y="5365157"/>
                </a:lnTo>
                <a:lnTo>
                  <a:pt x="633655" y="5365157"/>
                </a:lnTo>
                <a:lnTo>
                  <a:pt x="633655" y="5648250"/>
                </a:lnTo>
                <a:close/>
                <a:moveTo>
                  <a:pt x="298989" y="5945060"/>
                </a:moveTo>
                <a:lnTo>
                  <a:pt x="298989" y="5661966"/>
                </a:lnTo>
                <a:lnTo>
                  <a:pt x="633655" y="5661966"/>
                </a:lnTo>
                <a:lnTo>
                  <a:pt x="633655" y="5945060"/>
                </a:lnTo>
                <a:close/>
                <a:moveTo>
                  <a:pt x="298989" y="6241880"/>
                </a:moveTo>
                <a:lnTo>
                  <a:pt x="298989" y="5958776"/>
                </a:lnTo>
                <a:lnTo>
                  <a:pt x="633655" y="5958776"/>
                </a:lnTo>
                <a:lnTo>
                  <a:pt x="633655" y="6241880"/>
                </a:lnTo>
                <a:close/>
                <a:moveTo>
                  <a:pt x="298989" y="6538690"/>
                </a:moveTo>
                <a:lnTo>
                  <a:pt x="298989" y="6255596"/>
                </a:lnTo>
                <a:lnTo>
                  <a:pt x="633655" y="6255596"/>
                </a:lnTo>
                <a:lnTo>
                  <a:pt x="633655" y="6538690"/>
                </a:lnTo>
                <a:close/>
                <a:moveTo>
                  <a:pt x="298989" y="6835499"/>
                </a:moveTo>
                <a:lnTo>
                  <a:pt x="298989" y="6552406"/>
                </a:lnTo>
                <a:lnTo>
                  <a:pt x="633655" y="6552406"/>
                </a:lnTo>
                <a:lnTo>
                  <a:pt x="633655" y="6835499"/>
                </a:lnTo>
                <a:close/>
                <a:moveTo>
                  <a:pt x="11527112" y="305593"/>
                </a:moveTo>
                <a:lnTo>
                  <a:pt x="11527112" y="22489"/>
                </a:lnTo>
                <a:lnTo>
                  <a:pt x="11861789" y="22489"/>
                </a:lnTo>
                <a:lnTo>
                  <a:pt x="11861789" y="305593"/>
                </a:lnTo>
                <a:close/>
              </a:path>
            </a:pathLst>
          </a:custGeom>
          <a:solidFill>
            <a:srgbClr val="3D413F">
              <a:alpha val="5030"/>
            </a:srgbClr>
          </a:solidFill>
          <a:ln>
            <a:noFill/>
          </a:ln>
        </p:spPr>
        <p:txBody>
          <a:bodyPr spcFirstLastPara="1" wrap="square" lIns="91533" tIns="45767" rIns="91533" bIns="45767"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7;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300"/>
              <a:buFont typeface="Permanent Marker"/>
              <a:buNone/>
              <a:defRPr sz="3300">
                <a:solidFill>
                  <a:schemeClr val="dk1"/>
                </a:solidFill>
                <a:latin typeface="Permanent Marker"/>
                <a:ea typeface="Permanent Marker"/>
                <a:cs typeface="Permanent Marker"/>
                <a:sym typeface="Permanent Marker"/>
              </a:defRPr>
            </a:lvl1pPr>
            <a:lvl2pPr lvl="1" rtl="0">
              <a:spcBef>
                <a:spcPts val="0"/>
              </a:spcBef>
              <a:spcAft>
                <a:spcPts val="0"/>
              </a:spcAft>
              <a:buClr>
                <a:schemeClr val="dk1"/>
              </a:buClr>
              <a:buSzPts val="2800"/>
              <a:buFont typeface="Permanent Marker"/>
              <a:buNone/>
              <a:defRPr sz="2800">
                <a:solidFill>
                  <a:schemeClr val="dk1"/>
                </a:solidFill>
                <a:latin typeface="Permanent Marker"/>
                <a:ea typeface="Permanent Marker"/>
                <a:cs typeface="Permanent Marker"/>
                <a:sym typeface="Permanent Marker"/>
              </a:defRPr>
            </a:lvl2pPr>
            <a:lvl3pPr lvl="2" rtl="0">
              <a:spcBef>
                <a:spcPts val="0"/>
              </a:spcBef>
              <a:spcAft>
                <a:spcPts val="0"/>
              </a:spcAft>
              <a:buClr>
                <a:schemeClr val="dk1"/>
              </a:buClr>
              <a:buSzPts val="2800"/>
              <a:buFont typeface="Permanent Marker"/>
              <a:buNone/>
              <a:defRPr sz="2800">
                <a:solidFill>
                  <a:schemeClr val="dk1"/>
                </a:solidFill>
                <a:latin typeface="Permanent Marker"/>
                <a:ea typeface="Permanent Marker"/>
                <a:cs typeface="Permanent Marker"/>
                <a:sym typeface="Permanent Marker"/>
              </a:defRPr>
            </a:lvl3pPr>
            <a:lvl4pPr lvl="3" rtl="0">
              <a:spcBef>
                <a:spcPts val="0"/>
              </a:spcBef>
              <a:spcAft>
                <a:spcPts val="0"/>
              </a:spcAft>
              <a:buClr>
                <a:schemeClr val="dk1"/>
              </a:buClr>
              <a:buSzPts val="2800"/>
              <a:buFont typeface="Permanent Marker"/>
              <a:buNone/>
              <a:defRPr sz="2800">
                <a:solidFill>
                  <a:schemeClr val="dk1"/>
                </a:solidFill>
                <a:latin typeface="Permanent Marker"/>
                <a:ea typeface="Permanent Marker"/>
                <a:cs typeface="Permanent Marker"/>
                <a:sym typeface="Permanent Marker"/>
              </a:defRPr>
            </a:lvl4pPr>
            <a:lvl5pPr lvl="4" rtl="0">
              <a:spcBef>
                <a:spcPts val="0"/>
              </a:spcBef>
              <a:spcAft>
                <a:spcPts val="0"/>
              </a:spcAft>
              <a:buClr>
                <a:schemeClr val="dk1"/>
              </a:buClr>
              <a:buSzPts val="2800"/>
              <a:buFont typeface="Permanent Marker"/>
              <a:buNone/>
              <a:defRPr sz="2800">
                <a:solidFill>
                  <a:schemeClr val="dk1"/>
                </a:solidFill>
                <a:latin typeface="Permanent Marker"/>
                <a:ea typeface="Permanent Marker"/>
                <a:cs typeface="Permanent Marker"/>
                <a:sym typeface="Permanent Marker"/>
              </a:defRPr>
            </a:lvl5pPr>
            <a:lvl6pPr lvl="5" rtl="0">
              <a:spcBef>
                <a:spcPts val="0"/>
              </a:spcBef>
              <a:spcAft>
                <a:spcPts val="0"/>
              </a:spcAft>
              <a:buClr>
                <a:schemeClr val="dk1"/>
              </a:buClr>
              <a:buSzPts val="2800"/>
              <a:buFont typeface="Permanent Marker"/>
              <a:buNone/>
              <a:defRPr sz="2800">
                <a:solidFill>
                  <a:schemeClr val="dk1"/>
                </a:solidFill>
                <a:latin typeface="Permanent Marker"/>
                <a:ea typeface="Permanent Marker"/>
                <a:cs typeface="Permanent Marker"/>
                <a:sym typeface="Permanent Marker"/>
              </a:defRPr>
            </a:lvl6pPr>
            <a:lvl7pPr lvl="6" rtl="0">
              <a:spcBef>
                <a:spcPts val="0"/>
              </a:spcBef>
              <a:spcAft>
                <a:spcPts val="0"/>
              </a:spcAft>
              <a:buClr>
                <a:schemeClr val="dk1"/>
              </a:buClr>
              <a:buSzPts val="2800"/>
              <a:buFont typeface="Permanent Marker"/>
              <a:buNone/>
              <a:defRPr sz="2800">
                <a:solidFill>
                  <a:schemeClr val="dk1"/>
                </a:solidFill>
                <a:latin typeface="Permanent Marker"/>
                <a:ea typeface="Permanent Marker"/>
                <a:cs typeface="Permanent Marker"/>
                <a:sym typeface="Permanent Marker"/>
              </a:defRPr>
            </a:lvl7pPr>
            <a:lvl8pPr lvl="7" rtl="0">
              <a:spcBef>
                <a:spcPts val="0"/>
              </a:spcBef>
              <a:spcAft>
                <a:spcPts val="0"/>
              </a:spcAft>
              <a:buClr>
                <a:schemeClr val="dk1"/>
              </a:buClr>
              <a:buSzPts val="2800"/>
              <a:buFont typeface="Permanent Marker"/>
              <a:buNone/>
              <a:defRPr sz="2800">
                <a:solidFill>
                  <a:schemeClr val="dk1"/>
                </a:solidFill>
                <a:latin typeface="Permanent Marker"/>
                <a:ea typeface="Permanent Marker"/>
                <a:cs typeface="Permanent Marker"/>
                <a:sym typeface="Permanent Marker"/>
              </a:defRPr>
            </a:lvl8pPr>
            <a:lvl9pPr lvl="8" rtl="0">
              <a:spcBef>
                <a:spcPts val="0"/>
              </a:spcBef>
              <a:spcAft>
                <a:spcPts val="0"/>
              </a:spcAft>
              <a:buClr>
                <a:schemeClr val="dk1"/>
              </a:buClr>
              <a:buSzPts val="2800"/>
              <a:buFont typeface="Permanent Marker"/>
              <a:buNone/>
              <a:defRPr sz="2800">
                <a:solidFill>
                  <a:schemeClr val="dk1"/>
                </a:solidFill>
                <a:latin typeface="Permanent Marker"/>
                <a:ea typeface="Permanent Marker"/>
                <a:cs typeface="Permanent Marker"/>
                <a:sym typeface="Permanent Marker"/>
              </a:defRPr>
            </a:lvl9pPr>
          </a:lstStyle>
          <a:p>
            <a:endParaRPr/>
          </a:p>
        </p:txBody>
      </p:sp>
      <p:sp>
        <p:nvSpPr>
          <p:cNvPr id="8" name="Google Shape;8;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23850" rtl="0">
              <a:lnSpc>
                <a:spcPct val="115000"/>
              </a:lnSpc>
              <a:spcBef>
                <a:spcPts val="0"/>
              </a:spcBef>
              <a:spcAft>
                <a:spcPts val="0"/>
              </a:spcAft>
              <a:buClr>
                <a:schemeClr val="dk1"/>
              </a:buClr>
              <a:buSzPts val="1500"/>
              <a:buFont typeface="Nunito"/>
              <a:buChar char="●"/>
              <a:defRPr sz="1500">
                <a:solidFill>
                  <a:schemeClr val="dk1"/>
                </a:solidFill>
                <a:latin typeface="Nunito"/>
                <a:ea typeface="Nunito"/>
                <a:cs typeface="Nunito"/>
                <a:sym typeface="Nunito"/>
              </a:defRPr>
            </a:lvl1pPr>
            <a:lvl2pPr marL="914400" lvl="1" indent="-323850" rtl="0">
              <a:lnSpc>
                <a:spcPct val="115000"/>
              </a:lnSpc>
              <a:spcBef>
                <a:spcPts val="1600"/>
              </a:spcBef>
              <a:spcAft>
                <a:spcPts val="0"/>
              </a:spcAft>
              <a:buClr>
                <a:schemeClr val="dk1"/>
              </a:buClr>
              <a:buSzPts val="1500"/>
              <a:buFont typeface="Nunito"/>
              <a:buChar char="○"/>
              <a:defRPr sz="1500">
                <a:solidFill>
                  <a:schemeClr val="dk1"/>
                </a:solidFill>
                <a:latin typeface="Nunito"/>
                <a:ea typeface="Nunito"/>
                <a:cs typeface="Nunito"/>
                <a:sym typeface="Nunito"/>
              </a:defRPr>
            </a:lvl2pPr>
            <a:lvl3pPr marL="1371600" lvl="2" indent="-323850" rtl="0">
              <a:lnSpc>
                <a:spcPct val="115000"/>
              </a:lnSpc>
              <a:spcBef>
                <a:spcPts val="1600"/>
              </a:spcBef>
              <a:spcAft>
                <a:spcPts val="0"/>
              </a:spcAft>
              <a:buClr>
                <a:schemeClr val="dk1"/>
              </a:buClr>
              <a:buSzPts val="1500"/>
              <a:buFont typeface="Nunito"/>
              <a:buChar char="■"/>
              <a:defRPr sz="1500">
                <a:solidFill>
                  <a:schemeClr val="dk1"/>
                </a:solidFill>
                <a:latin typeface="Nunito"/>
                <a:ea typeface="Nunito"/>
                <a:cs typeface="Nunito"/>
                <a:sym typeface="Nunito"/>
              </a:defRPr>
            </a:lvl3pPr>
            <a:lvl4pPr marL="1828800" lvl="3" indent="-323850" rtl="0">
              <a:lnSpc>
                <a:spcPct val="115000"/>
              </a:lnSpc>
              <a:spcBef>
                <a:spcPts val="1600"/>
              </a:spcBef>
              <a:spcAft>
                <a:spcPts val="0"/>
              </a:spcAft>
              <a:buClr>
                <a:schemeClr val="dk1"/>
              </a:buClr>
              <a:buSzPts val="1500"/>
              <a:buFont typeface="Nunito"/>
              <a:buChar char="●"/>
              <a:defRPr sz="1500">
                <a:solidFill>
                  <a:schemeClr val="dk1"/>
                </a:solidFill>
                <a:latin typeface="Nunito"/>
                <a:ea typeface="Nunito"/>
                <a:cs typeface="Nunito"/>
                <a:sym typeface="Nunito"/>
              </a:defRPr>
            </a:lvl4pPr>
            <a:lvl5pPr marL="2286000" lvl="4" indent="-323850" rtl="0">
              <a:lnSpc>
                <a:spcPct val="115000"/>
              </a:lnSpc>
              <a:spcBef>
                <a:spcPts val="1600"/>
              </a:spcBef>
              <a:spcAft>
                <a:spcPts val="0"/>
              </a:spcAft>
              <a:buClr>
                <a:schemeClr val="dk1"/>
              </a:buClr>
              <a:buSzPts val="1500"/>
              <a:buFont typeface="Nunito"/>
              <a:buChar char="○"/>
              <a:defRPr sz="1500">
                <a:solidFill>
                  <a:schemeClr val="dk1"/>
                </a:solidFill>
                <a:latin typeface="Nunito"/>
                <a:ea typeface="Nunito"/>
                <a:cs typeface="Nunito"/>
                <a:sym typeface="Nunito"/>
              </a:defRPr>
            </a:lvl5pPr>
            <a:lvl6pPr marL="2743200" lvl="5" indent="-323850" rtl="0">
              <a:lnSpc>
                <a:spcPct val="115000"/>
              </a:lnSpc>
              <a:spcBef>
                <a:spcPts val="1600"/>
              </a:spcBef>
              <a:spcAft>
                <a:spcPts val="0"/>
              </a:spcAft>
              <a:buClr>
                <a:schemeClr val="dk1"/>
              </a:buClr>
              <a:buSzPts val="1500"/>
              <a:buFont typeface="Nunito"/>
              <a:buChar char="■"/>
              <a:defRPr sz="1500">
                <a:solidFill>
                  <a:schemeClr val="dk1"/>
                </a:solidFill>
                <a:latin typeface="Nunito"/>
                <a:ea typeface="Nunito"/>
                <a:cs typeface="Nunito"/>
                <a:sym typeface="Nunito"/>
              </a:defRPr>
            </a:lvl6pPr>
            <a:lvl7pPr marL="3200400" lvl="6" indent="-323850" rtl="0">
              <a:lnSpc>
                <a:spcPct val="115000"/>
              </a:lnSpc>
              <a:spcBef>
                <a:spcPts val="1600"/>
              </a:spcBef>
              <a:spcAft>
                <a:spcPts val="0"/>
              </a:spcAft>
              <a:buClr>
                <a:schemeClr val="dk1"/>
              </a:buClr>
              <a:buSzPts val="1500"/>
              <a:buFont typeface="Nunito"/>
              <a:buChar char="●"/>
              <a:defRPr sz="1500">
                <a:solidFill>
                  <a:schemeClr val="dk1"/>
                </a:solidFill>
                <a:latin typeface="Nunito"/>
                <a:ea typeface="Nunito"/>
                <a:cs typeface="Nunito"/>
                <a:sym typeface="Nunito"/>
              </a:defRPr>
            </a:lvl7pPr>
            <a:lvl8pPr marL="3657600" lvl="7" indent="-323850" rtl="0">
              <a:lnSpc>
                <a:spcPct val="115000"/>
              </a:lnSpc>
              <a:spcBef>
                <a:spcPts val="1600"/>
              </a:spcBef>
              <a:spcAft>
                <a:spcPts val="0"/>
              </a:spcAft>
              <a:buClr>
                <a:schemeClr val="dk1"/>
              </a:buClr>
              <a:buSzPts val="1500"/>
              <a:buFont typeface="Nunito"/>
              <a:buChar char="○"/>
              <a:defRPr sz="1500">
                <a:solidFill>
                  <a:schemeClr val="dk1"/>
                </a:solidFill>
                <a:latin typeface="Nunito"/>
                <a:ea typeface="Nunito"/>
                <a:cs typeface="Nunito"/>
                <a:sym typeface="Nunito"/>
              </a:defRPr>
            </a:lvl8pPr>
            <a:lvl9pPr marL="4114800" lvl="8" indent="-323850" rtl="0">
              <a:lnSpc>
                <a:spcPct val="115000"/>
              </a:lnSpc>
              <a:spcBef>
                <a:spcPts val="1600"/>
              </a:spcBef>
              <a:spcAft>
                <a:spcPts val="1600"/>
              </a:spcAft>
              <a:buClr>
                <a:schemeClr val="dk1"/>
              </a:buClr>
              <a:buSzPts val="1500"/>
              <a:buFont typeface="Nunito"/>
              <a:buChar char="■"/>
              <a:defRPr sz="1500">
                <a:solidFill>
                  <a:schemeClr val="dk1"/>
                </a:solidFill>
                <a:latin typeface="Nunito"/>
                <a:ea typeface="Nunito"/>
                <a:cs typeface="Nunito"/>
                <a:sym typeface="Nunito"/>
              </a:defRPr>
            </a:lvl9pPr>
          </a:lstStyle>
          <a:p>
            <a:endParaRPr/>
          </a:p>
        </p:txBody>
      </p:sp>
    </p:spTree>
    <p:extLst>
      <p:ext uri="{BB962C8B-B14F-4D97-AF65-F5344CB8AC3E}">
        <p14:creationId xmlns:p14="http://schemas.microsoft.com/office/powerpoint/2010/main" val="855088216"/>
      </p:ext>
    </p:extLst>
  </p:cSld>
  <p:clrMap bg1="lt1" tx1="dk1" bg2="dk2" tx2="lt2" accent1="accent1" accent2="accent2" accent3="accent3" accent4="accent4" accent5="accent5" accent6="accent6" hlink="hlink" folHlink="folHlink"/>
  <p:sldLayoutIdLst>
    <p:sldLayoutId id="2147483872" r:id="rId1"/>
    <p:sldLayoutId id="2147483873" r:id="rId2"/>
    <p:sldLayoutId id="2147483874" r:id="rId3"/>
    <p:sldLayoutId id="2147483875" r:id="rId4"/>
    <p:sldLayoutId id="2147483876" r:id="rId5"/>
    <p:sldLayoutId id="2147483877" r:id="rId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2F8DF80-5E69-48EB-9390-9178CF9CBB0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47227BE-2C9B-4023-BE30-A43BBAE7BFA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4BF15CF-DDEC-40BF-B48D-B7B57876A04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166434F-C472-42AA-B7F9-778250EE2F4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D06E6B8-E79C-41EA-A055-7A235E74188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289571"/>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0C6A0C"/>
        </a:solidFill>
        <a:effectLst/>
      </p:bgPr>
    </p:bg>
    <p:spTree>
      <p:nvGrpSpPr>
        <p:cNvPr id="1" name="Shape 9"/>
        <p:cNvGrpSpPr/>
        <p:nvPr/>
      </p:nvGrpSpPr>
      <p:grpSpPr>
        <a:xfrm>
          <a:off x="0" y="0"/>
          <a:ext cx="0" cy="0"/>
          <a:chOff x="0" y="0"/>
          <a:chExt cx="0" cy="0"/>
        </a:xfrm>
      </p:grpSpPr>
      <p:sp>
        <p:nvSpPr>
          <p:cNvPr id="10" name="Google Shape;10;p4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40"/>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4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13" name="Google Shape;13;p4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14" name="Google Shape;14;p4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888888"/>
                </a:solidFill>
                <a:latin typeface="Calibri"/>
                <a:ea typeface="Calibri"/>
                <a:cs typeface="Calibri"/>
                <a:sym typeface="Calibri"/>
              </a:defRPr>
            </a:lvl1pPr>
            <a:lvl2pPr marL="0" marR="0" lvl="1" indent="0" algn="r" rtl="0">
              <a:spcBef>
                <a:spcPts val="0"/>
              </a:spcBef>
              <a:buNone/>
              <a:defRPr sz="1200" b="0" i="0" u="none" strike="noStrike" cap="none">
                <a:solidFill>
                  <a:srgbClr val="888888"/>
                </a:solidFill>
                <a:latin typeface="Calibri"/>
                <a:ea typeface="Calibri"/>
                <a:cs typeface="Calibri"/>
                <a:sym typeface="Calibri"/>
              </a:defRPr>
            </a:lvl2pPr>
            <a:lvl3pPr marL="0" marR="0" lvl="2" indent="0" algn="r" rtl="0">
              <a:spcBef>
                <a:spcPts val="0"/>
              </a:spcBef>
              <a:buNone/>
              <a:defRPr sz="1200" b="0" i="0" u="none" strike="noStrike" cap="none">
                <a:solidFill>
                  <a:srgbClr val="888888"/>
                </a:solidFill>
                <a:latin typeface="Calibri"/>
                <a:ea typeface="Calibri"/>
                <a:cs typeface="Calibri"/>
                <a:sym typeface="Calibri"/>
              </a:defRPr>
            </a:lvl3pPr>
            <a:lvl4pPr marL="0" marR="0" lvl="3" indent="0" algn="r" rtl="0">
              <a:spcBef>
                <a:spcPts val="0"/>
              </a:spcBef>
              <a:buNone/>
              <a:defRPr sz="1200" b="0" i="0" u="none" strike="noStrike" cap="none">
                <a:solidFill>
                  <a:srgbClr val="888888"/>
                </a:solidFill>
                <a:latin typeface="Calibri"/>
                <a:ea typeface="Calibri"/>
                <a:cs typeface="Calibri"/>
                <a:sym typeface="Calibri"/>
              </a:defRPr>
            </a:lvl4pPr>
            <a:lvl5pPr marL="0" marR="0" lvl="4" indent="0" algn="r" rtl="0">
              <a:spcBef>
                <a:spcPts val="0"/>
              </a:spcBef>
              <a:buNone/>
              <a:defRPr sz="1200" b="0" i="0" u="none" strike="noStrike" cap="none">
                <a:solidFill>
                  <a:srgbClr val="888888"/>
                </a:solidFill>
                <a:latin typeface="Calibri"/>
                <a:ea typeface="Calibri"/>
                <a:cs typeface="Calibri"/>
                <a:sym typeface="Calibri"/>
              </a:defRPr>
            </a:lvl5pPr>
            <a:lvl6pPr marL="0" marR="0" lvl="5" indent="0" algn="r" rtl="0">
              <a:spcBef>
                <a:spcPts val="0"/>
              </a:spcBef>
              <a:buNone/>
              <a:defRPr sz="1200" b="0" i="0" u="none" strike="noStrike" cap="none">
                <a:solidFill>
                  <a:srgbClr val="888888"/>
                </a:solidFill>
                <a:latin typeface="Calibri"/>
                <a:ea typeface="Calibri"/>
                <a:cs typeface="Calibri"/>
                <a:sym typeface="Calibri"/>
              </a:defRPr>
            </a:lvl6pPr>
            <a:lvl7pPr marL="0" marR="0" lvl="6" indent="0" algn="r" rtl="0">
              <a:spcBef>
                <a:spcPts val="0"/>
              </a:spcBef>
              <a:buNone/>
              <a:defRPr sz="1200" b="0" i="0" u="none" strike="noStrike" cap="none">
                <a:solidFill>
                  <a:srgbClr val="888888"/>
                </a:solidFill>
                <a:latin typeface="Calibri"/>
                <a:ea typeface="Calibri"/>
                <a:cs typeface="Calibri"/>
                <a:sym typeface="Calibri"/>
              </a:defRPr>
            </a:lvl7pPr>
            <a:lvl8pPr marL="0" marR="0" lvl="7" indent="0" algn="r" rtl="0">
              <a:spcBef>
                <a:spcPts val="0"/>
              </a:spcBef>
              <a:buNone/>
              <a:defRPr sz="1200" b="0" i="0" u="none" strike="noStrike" cap="none">
                <a:solidFill>
                  <a:srgbClr val="888888"/>
                </a:solidFill>
                <a:latin typeface="Calibri"/>
                <a:ea typeface="Calibri"/>
                <a:cs typeface="Calibri"/>
                <a:sym typeface="Calibri"/>
              </a:defRPr>
            </a:lvl8pPr>
            <a:lvl9pPr marL="0" marR="0" lvl="8" indent="0" algn="r" rtl="0">
              <a:spcBef>
                <a:spcPts val="0"/>
              </a:spcBef>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vi-VN"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363407247"/>
      </p:ext>
    </p:extLst>
  </p:cSld>
  <p:clrMap bg1="lt1" tx1="dk1" bg2="dk2" tx2="lt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2F8DF80-5E69-48EB-9390-9178CF9CBB0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47227BE-2C9B-4023-BE30-A43BBAE7BFA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4BF15CF-DDEC-40BF-B48D-B7B57876A04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166434F-C472-42AA-B7F9-778250EE2F4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D06E6B8-E79C-41EA-A055-7A235E74188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8639275"/>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2F8DF80-5E69-48EB-9390-9178CF9CBB0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47227BE-2C9B-4023-BE30-A43BBAE7BFA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4BF15CF-DDEC-40BF-B48D-B7B57876A04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166434F-C472-42AA-B7F9-778250EE2F4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D06E6B8-E79C-41EA-A055-7A235E74188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5701475"/>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2F8DF80-5E69-48EB-9390-9178CF9CBB0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47227BE-2C9B-4023-BE30-A43BBAE7BFA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4BF15CF-DDEC-40BF-B48D-B7B57876A04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166434F-C472-42AA-B7F9-778250EE2F4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D06E6B8-E79C-41EA-A055-7A235E74188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6280909"/>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2F8DF80-5E69-48EB-9390-9178CF9CBB0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47227BE-2C9B-4023-BE30-A43BBAE7BFA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4BF15CF-DDEC-40BF-B48D-B7B57876A04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570635D2-1FD4-42FB-A3A0-B9DFEF7C7F90}"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6166434F-C472-42AA-B7F9-778250EE2F4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2D06E6B8-E79C-41EA-A055-7A235E74188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C8A4EFB-0D95-4D66-8DB7-7B35D2AA263F}"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5385873"/>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389" y="365780"/>
            <a:ext cx="10515224" cy="1324636"/>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389" y="1825890"/>
            <a:ext cx="10515224" cy="4351729"/>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389" y="6356747"/>
            <a:ext cx="2742447" cy="364275"/>
          </a:xfrm>
          <a:prstGeom prst="rect">
            <a:avLst/>
          </a:prstGeom>
        </p:spPr>
        <p:txBody>
          <a:bodyPr vert="horz" lIns="91440" tIns="45720" rIns="91440" bIns="45720" rtlCol="0" anchor="ctr"/>
          <a:lstStyle>
            <a:lvl1pPr algn="l">
              <a:defRPr sz="1138">
                <a:solidFill>
                  <a:schemeClr val="tx1">
                    <a:tint val="75000"/>
                  </a:schemeClr>
                </a:solidFill>
              </a:defRPr>
            </a:lvl1pPr>
          </a:lstStyle>
          <a:p>
            <a:pPr marL="0" marR="0" lvl="0" indent="0" algn="l" defTabSz="866943" rtl="0" eaLnBrk="1" fontAlgn="base" latinLnBrk="0" hangingPunct="1">
              <a:lnSpc>
                <a:spcPct val="100000"/>
              </a:lnSpc>
              <a:spcBef>
                <a:spcPct val="0"/>
              </a:spcBef>
              <a:spcAft>
                <a:spcPct val="0"/>
              </a:spcAft>
              <a:buClrTx/>
              <a:buSzTx/>
              <a:buFontTx/>
              <a:buNone/>
              <a:tabLst/>
              <a:defRPr/>
            </a:pPr>
            <a:fld id="{43A93E93-166D-47F5-9EF1-ACEABE24AEEA}" type="datetimeFigureOut">
              <a:rPr kumimoji="0" lang="zh-CN" altLang="en-US" sz="1138" b="0" i="0" u="none" strike="noStrike" kern="1200" cap="none" spc="0" normalizeH="0" baseline="0" noProof="0" smtClean="0">
                <a:ln>
                  <a:noFill/>
                </a:ln>
                <a:solidFill>
                  <a:prstClr val="black">
                    <a:tint val="75000"/>
                  </a:prstClr>
                </a:solidFill>
                <a:effectLst/>
                <a:uLnTx/>
                <a:uFillTx/>
                <a:latin typeface="Calibri"/>
                <a:ea typeface="宋体" panose="02010600030101010101" pitchFamily="2" charset="-122"/>
                <a:cs typeface="+mn-cs"/>
              </a:rPr>
              <a:pPr marL="0" marR="0" lvl="0" indent="0" algn="l" defTabSz="866943" rtl="0" eaLnBrk="1" fontAlgn="base" latinLnBrk="0" hangingPunct="1">
                <a:lnSpc>
                  <a:spcPct val="100000"/>
                </a:lnSpc>
                <a:spcBef>
                  <a:spcPct val="0"/>
                </a:spcBef>
                <a:spcAft>
                  <a:spcPct val="0"/>
                </a:spcAft>
                <a:buClrTx/>
                <a:buSzTx/>
                <a:buFontTx/>
                <a:buNone/>
                <a:tabLst/>
                <a:defRPr/>
              </a:pPr>
              <a:t>2022/4/11</a:t>
            </a:fld>
            <a:endParaRPr kumimoji="0" lang="zh-CN" altLang="en-US" sz="1138" b="0" i="0" u="none" strike="noStrike" kern="1200" cap="none" spc="0" normalizeH="0" baseline="0" noProof="0">
              <a:ln>
                <a:noFill/>
              </a:ln>
              <a:solidFill>
                <a:prstClr val="black">
                  <a:tint val="75000"/>
                </a:prstClr>
              </a:solidFill>
              <a:effectLst/>
              <a:uLnTx/>
              <a:uFillTx/>
              <a:latin typeface="Calibri"/>
              <a:ea typeface="宋体" panose="02010600030101010101" pitchFamily="2" charset="-122"/>
              <a:cs typeface="+mn-cs"/>
            </a:endParaRPr>
          </a:p>
        </p:txBody>
      </p:sp>
      <p:sp>
        <p:nvSpPr>
          <p:cNvPr id="5" name="页脚占位符 4"/>
          <p:cNvSpPr>
            <a:spLocks noGrp="1"/>
          </p:cNvSpPr>
          <p:nvPr>
            <p:ph type="ftr" sz="quarter" idx="3"/>
          </p:nvPr>
        </p:nvSpPr>
        <p:spPr>
          <a:xfrm>
            <a:off x="4038413" y="6356747"/>
            <a:ext cx="4115176" cy="364275"/>
          </a:xfrm>
          <a:prstGeom prst="rect">
            <a:avLst/>
          </a:prstGeom>
        </p:spPr>
        <p:txBody>
          <a:bodyPr vert="horz" lIns="91440" tIns="45720" rIns="91440" bIns="45720" rtlCol="0" anchor="ctr"/>
          <a:lstStyle>
            <a:lvl1pPr algn="ctr">
              <a:defRPr sz="1138">
                <a:solidFill>
                  <a:schemeClr val="tx1">
                    <a:tint val="75000"/>
                  </a:schemeClr>
                </a:solidFill>
              </a:defRPr>
            </a:lvl1pPr>
          </a:lstStyle>
          <a:p>
            <a:pPr marL="0" marR="0" lvl="0" indent="0" algn="ctr" defTabSz="866943" rtl="0" eaLnBrk="1" fontAlgn="base" latinLnBrk="0" hangingPunct="1">
              <a:lnSpc>
                <a:spcPct val="100000"/>
              </a:lnSpc>
              <a:spcBef>
                <a:spcPct val="0"/>
              </a:spcBef>
              <a:spcAft>
                <a:spcPct val="0"/>
              </a:spcAft>
              <a:buClrTx/>
              <a:buSzTx/>
              <a:buFontTx/>
              <a:buNone/>
              <a:tabLst/>
              <a:defRPr/>
            </a:pPr>
            <a:endParaRPr kumimoji="0" lang="zh-CN" altLang="en-US" sz="1138" b="0" i="0" u="none" strike="noStrike" kern="1200" cap="none" spc="0" normalizeH="0" baseline="0" noProof="0">
              <a:ln>
                <a:noFill/>
              </a:ln>
              <a:solidFill>
                <a:prstClr val="black">
                  <a:tint val="75000"/>
                </a:prstClr>
              </a:solidFill>
              <a:effectLst/>
              <a:uLnTx/>
              <a:uFillTx/>
              <a:latin typeface="Calibri"/>
              <a:ea typeface="宋体" panose="02010600030101010101" pitchFamily="2" charset="-122"/>
              <a:cs typeface="+mn-cs"/>
            </a:endParaRPr>
          </a:p>
        </p:txBody>
      </p:sp>
      <p:sp>
        <p:nvSpPr>
          <p:cNvPr id="6" name="灯片编号占位符 5"/>
          <p:cNvSpPr>
            <a:spLocks noGrp="1"/>
          </p:cNvSpPr>
          <p:nvPr>
            <p:ph type="sldNum" sz="quarter" idx="4"/>
          </p:nvPr>
        </p:nvSpPr>
        <p:spPr>
          <a:xfrm>
            <a:off x="8611166" y="6356747"/>
            <a:ext cx="2742447" cy="364275"/>
          </a:xfrm>
          <a:prstGeom prst="rect">
            <a:avLst/>
          </a:prstGeom>
        </p:spPr>
        <p:txBody>
          <a:bodyPr vert="horz" lIns="91440" tIns="45720" rIns="91440" bIns="45720" rtlCol="0" anchor="ctr"/>
          <a:lstStyle>
            <a:lvl1pPr algn="r">
              <a:defRPr sz="1138">
                <a:solidFill>
                  <a:schemeClr val="tx1">
                    <a:tint val="75000"/>
                  </a:schemeClr>
                </a:solidFill>
              </a:defRPr>
            </a:lvl1pPr>
          </a:lstStyle>
          <a:p>
            <a:pPr marL="0" marR="0" lvl="0" indent="0" algn="r" defTabSz="866943" rtl="0" eaLnBrk="1" fontAlgn="base" latinLnBrk="0" hangingPunct="1">
              <a:lnSpc>
                <a:spcPct val="100000"/>
              </a:lnSpc>
              <a:spcBef>
                <a:spcPct val="0"/>
              </a:spcBef>
              <a:spcAft>
                <a:spcPct val="0"/>
              </a:spcAft>
              <a:buClrTx/>
              <a:buSzTx/>
              <a:buFontTx/>
              <a:buNone/>
              <a:tabLst/>
              <a:defRPr/>
            </a:pPr>
            <a:fld id="{118D5ACA-62CA-46DB-AD6B-12EDD6D51A23}" type="slidenum">
              <a:rPr kumimoji="0" lang="zh-CN" altLang="en-US" sz="1138" b="0" i="0" u="none" strike="noStrike" kern="1200" cap="none" spc="0" normalizeH="0" baseline="0" noProof="0" smtClean="0">
                <a:ln>
                  <a:noFill/>
                </a:ln>
                <a:solidFill>
                  <a:prstClr val="black">
                    <a:tint val="75000"/>
                  </a:prstClr>
                </a:solidFill>
                <a:effectLst/>
                <a:uLnTx/>
                <a:uFillTx/>
                <a:latin typeface="Calibri"/>
                <a:ea typeface="宋体" panose="02010600030101010101" pitchFamily="2" charset="-122"/>
                <a:cs typeface="+mn-cs"/>
              </a:rPr>
              <a:pPr marL="0" marR="0" lvl="0" indent="0" algn="r" defTabSz="866943" rtl="0" eaLnBrk="1" fontAlgn="base" latinLnBrk="0" hangingPunct="1">
                <a:lnSpc>
                  <a:spcPct val="100000"/>
                </a:lnSpc>
                <a:spcBef>
                  <a:spcPct val="0"/>
                </a:spcBef>
                <a:spcAft>
                  <a:spcPct val="0"/>
                </a:spcAft>
                <a:buClrTx/>
                <a:buSzTx/>
                <a:buFontTx/>
                <a:buNone/>
                <a:tabLst/>
                <a:defRPr/>
              </a:pPr>
              <a:t>‹#›</a:t>
            </a:fld>
            <a:endParaRPr kumimoji="0" lang="zh-CN" altLang="en-US" sz="1138" b="0" i="0" u="none" strike="noStrike" kern="1200" cap="none" spc="0" normalizeH="0" baseline="0" noProof="0">
              <a:ln>
                <a:noFill/>
              </a:ln>
              <a:solidFill>
                <a:prstClr val="black">
                  <a:tint val="75000"/>
                </a:prstClr>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704845253"/>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Lst>
  <p:txStyles>
    <p:titleStyle>
      <a:lvl1pPr algn="l" defTabSz="866943" rtl="0" eaLnBrk="1" latinLnBrk="0" hangingPunct="1">
        <a:lnSpc>
          <a:spcPct val="90000"/>
        </a:lnSpc>
        <a:spcBef>
          <a:spcPct val="0"/>
        </a:spcBef>
        <a:buNone/>
        <a:defRPr sz="4172" kern="1200">
          <a:solidFill>
            <a:schemeClr val="tx1"/>
          </a:solidFill>
          <a:latin typeface="+mj-lt"/>
          <a:ea typeface="+mj-ea"/>
          <a:cs typeface="+mj-cs"/>
        </a:defRPr>
      </a:lvl1pPr>
    </p:titleStyle>
    <p:bodyStyle>
      <a:lvl1pPr marL="216736" indent="-216736" algn="l" defTabSz="866943" rtl="0" eaLnBrk="1" latinLnBrk="0" hangingPunct="1">
        <a:lnSpc>
          <a:spcPct val="90000"/>
        </a:lnSpc>
        <a:spcBef>
          <a:spcPts val="948"/>
        </a:spcBef>
        <a:buFont typeface="Arial" panose="020B0604020202020204" pitchFamily="34" charset="0"/>
        <a:buChar char="•"/>
        <a:defRPr sz="2655" kern="1200">
          <a:solidFill>
            <a:schemeClr val="tx1"/>
          </a:solidFill>
          <a:latin typeface="+mn-lt"/>
          <a:ea typeface="+mn-ea"/>
          <a:cs typeface="+mn-cs"/>
        </a:defRPr>
      </a:lvl1pPr>
      <a:lvl2pPr marL="650207" indent="-216736" algn="l" defTabSz="866943" rtl="0" eaLnBrk="1" latinLnBrk="0" hangingPunct="1">
        <a:lnSpc>
          <a:spcPct val="90000"/>
        </a:lnSpc>
        <a:spcBef>
          <a:spcPts val="474"/>
        </a:spcBef>
        <a:buFont typeface="Arial" panose="020B0604020202020204" pitchFamily="34" charset="0"/>
        <a:buChar char="•"/>
        <a:defRPr sz="2275" kern="1200">
          <a:solidFill>
            <a:schemeClr val="tx1"/>
          </a:solidFill>
          <a:latin typeface="+mn-lt"/>
          <a:ea typeface="+mn-ea"/>
          <a:cs typeface="+mn-cs"/>
        </a:defRPr>
      </a:lvl2pPr>
      <a:lvl3pPr marL="1083678" indent="-216736" algn="l" defTabSz="866943" rtl="0" eaLnBrk="1" latinLnBrk="0" hangingPunct="1">
        <a:lnSpc>
          <a:spcPct val="90000"/>
        </a:lnSpc>
        <a:spcBef>
          <a:spcPts val="474"/>
        </a:spcBef>
        <a:buFont typeface="Arial" panose="020B0604020202020204" pitchFamily="34" charset="0"/>
        <a:buChar char="•"/>
        <a:defRPr sz="1896" kern="1200">
          <a:solidFill>
            <a:schemeClr val="tx1"/>
          </a:solidFill>
          <a:latin typeface="+mn-lt"/>
          <a:ea typeface="+mn-ea"/>
          <a:cs typeface="+mn-cs"/>
        </a:defRPr>
      </a:lvl3pPr>
      <a:lvl4pPr marL="1517150"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4pPr>
      <a:lvl5pPr marL="1950621"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5pPr>
      <a:lvl6pPr marL="2384092"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6pPr>
      <a:lvl7pPr marL="2817564"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7pPr>
      <a:lvl8pPr marL="3251035"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8pPr>
      <a:lvl9pPr marL="3684506"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9pPr>
    </p:bodyStyle>
    <p:otherStyle>
      <a:defPPr>
        <a:defRPr lang="zh-CN"/>
      </a:defPPr>
      <a:lvl1pPr marL="0" algn="l" defTabSz="866943" rtl="0" eaLnBrk="1" latinLnBrk="0" hangingPunct="1">
        <a:defRPr sz="1707" kern="1200">
          <a:solidFill>
            <a:schemeClr val="tx1"/>
          </a:solidFill>
          <a:latin typeface="+mn-lt"/>
          <a:ea typeface="+mn-ea"/>
          <a:cs typeface="+mn-cs"/>
        </a:defRPr>
      </a:lvl1pPr>
      <a:lvl2pPr marL="433471" algn="l" defTabSz="866943" rtl="0" eaLnBrk="1" latinLnBrk="0" hangingPunct="1">
        <a:defRPr sz="1707" kern="1200">
          <a:solidFill>
            <a:schemeClr val="tx1"/>
          </a:solidFill>
          <a:latin typeface="+mn-lt"/>
          <a:ea typeface="+mn-ea"/>
          <a:cs typeface="+mn-cs"/>
        </a:defRPr>
      </a:lvl2pPr>
      <a:lvl3pPr marL="866943" algn="l" defTabSz="866943" rtl="0" eaLnBrk="1" latinLnBrk="0" hangingPunct="1">
        <a:defRPr sz="1707" kern="1200">
          <a:solidFill>
            <a:schemeClr val="tx1"/>
          </a:solidFill>
          <a:latin typeface="+mn-lt"/>
          <a:ea typeface="+mn-ea"/>
          <a:cs typeface="+mn-cs"/>
        </a:defRPr>
      </a:lvl3pPr>
      <a:lvl4pPr marL="1300414" algn="l" defTabSz="866943" rtl="0" eaLnBrk="1" latinLnBrk="0" hangingPunct="1">
        <a:defRPr sz="1707" kern="1200">
          <a:solidFill>
            <a:schemeClr val="tx1"/>
          </a:solidFill>
          <a:latin typeface="+mn-lt"/>
          <a:ea typeface="+mn-ea"/>
          <a:cs typeface="+mn-cs"/>
        </a:defRPr>
      </a:lvl4pPr>
      <a:lvl5pPr marL="1733885" algn="l" defTabSz="866943" rtl="0" eaLnBrk="1" latinLnBrk="0" hangingPunct="1">
        <a:defRPr sz="1707" kern="1200">
          <a:solidFill>
            <a:schemeClr val="tx1"/>
          </a:solidFill>
          <a:latin typeface="+mn-lt"/>
          <a:ea typeface="+mn-ea"/>
          <a:cs typeface="+mn-cs"/>
        </a:defRPr>
      </a:lvl5pPr>
      <a:lvl6pPr marL="2167357" algn="l" defTabSz="866943" rtl="0" eaLnBrk="1" latinLnBrk="0" hangingPunct="1">
        <a:defRPr sz="1707" kern="1200">
          <a:solidFill>
            <a:schemeClr val="tx1"/>
          </a:solidFill>
          <a:latin typeface="+mn-lt"/>
          <a:ea typeface="+mn-ea"/>
          <a:cs typeface="+mn-cs"/>
        </a:defRPr>
      </a:lvl6pPr>
      <a:lvl7pPr marL="2600828" algn="l" defTabSz="866943" rtl="0" eaLnBrk="1" latinLnBrk="0" hangingPunct="1">
        <a:defRPr sz="1707" kern="1200">
          <a:solidFill>
            <a:schemeClr val="tx1"/>
          </a:solidFill>
          <a:latin typeface="+mn-lt"/>
          <a:ea typeface="+mn-ea"/>
          <a:cs typeface="+mn-cs"/>
        </a:defRPr>
      </a:lvl7pPr>
      <a:lvl8pPr marL="3034299" algn="l" defTabSz="866943" rtl="0" eaLnBrk="1" latinLnBrk="0" hangingPunct="1">
        <a:defRPr sz="1707" kern="1200">
          <a:solidFill>
            <a:schemeClr val="tx1"/>
          </a:solidFill>
          <a:latin typeface="+mn-lt"/>
          <a:ea typeface="+mn-ea"/>
          <a:cs typeface="+mn-cs"/>
        </a:defRPr>
      </a:lvl8pPr>
      <a:lvl9pPr marL="3467771" algn="l" defTabSz="866943" rtl="0" eaLnBrk="1" latinLnBrk="0" hangingPunct="1">
        <a:defRPr sz="1707"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389" y="365780"/>
            <a:ext cx="10515224" cy="1324636"/>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389" y="1825890"/>
            <a:ext cx="10515224" cy="4351729"/>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389" y="6356747"/>
            <a:ext cx="2742447" cy="364275"/>
          </a:xfrm>
          <a:prstGeom prst="rect">
            <a:avLst/>
          </a:prstGeom>
        </p:spPr>
        <p:txBody>
          <a:bodyPr vert="horz" lIns="91440" tIns="45720" rIns="91440" bIns="45720" rtlCol="0" anchor="ctr"/>
          <a:lstStyle>
            <a:lvl1pPr algn="l">
              <a:defRPr sz="1138">
                <a:solidFill>
                  <a:schemeClr val="tx1">
                    <a:tint val="75000"/>
                  </a:schemeClr>
                </a:solidFill>
              </a:defRPr>
            </a:lvl1pPr>
          </a:lstStyle>
          <a:p>
            <a:pPr marL="0" marR="0" lvl="0" indent="0" algn="l" defTabSz="866943" rtl="0" eaLnBrk="1" fontAlgn="base" latinLnBrk="0" hangingPunct="1">
              <a:lnSpc>
                <a:spcPct val="100000"/>
              </a:lnSpc>
              <a:spcBef>
                <a:spcPct val="0"/>
              </a:spcBef>
              <a:spcAft>
                <a:spcPct val="0"/>
              </a:spcAft>
              <a:buClrTx/>
              <a:buSzTx/>
              <a:buFontTx/>
              <a:buNone/>
              <a:tabLst/>
              <a:defRPr/>
            </a:pPr>
            <a:fld id="{43A93E93-166D-47F5-9EF1-ACEABE24AEEA}" type="datetimeFigureOut">
              <a:rPr kumimoji="0" lang="zh-CN" altLang="en-US" sz="1138" b="0" i="0" u="none" strike="noStrike" kern="1200" cap="none" spc="0" normalizeH="0" baseline="0" noProof="0" smtClean="0">
                <a:ln>
                  <a:noFill/>
                </a:ln>
                <a:solidFill>
                  <a:prstClr val="black">
                    <a:tint val="75000"/>
                  </a:prstClr>
                </a:solidFill>
                <a:effectLst/>
                <a:uLnTx/>
                <a:uFillTx/>
                <a:latin typeface="Calibri"/>
                <a:ea typeface="宋体" panose="02010600030101010101" pitchFamily="2" charset="-122"/>
                <a:cs typeface="+mn-cs"/>
              </a:rPr>
              <a:pPr marL="0" marR="0" lvl="0" indent="0" algn="l" defTabSz="866943" rtl="0" eaLnBrk="1" fontAlgn="base" latinLnBrk="0" hangingPunct="1">
                <a:lnSpc>
                  <a:spcPct val="100000"/>
                </a:lnSpc>
                <a:spcBef>
                  <a:spcPct val="0"/>
                </a:spcBef>
                <a:spcAft>
                  <a:spcPct val="0"/>
                </a:spcAft>
                <a:buClrTx/>
                <a:buSzTx/>
                <a:buFontTx/>
                <a:buNone/>
                <a:tabLst/>
                <a:defRPr/>
              </a:pPr>
              <a:t>2022/4/11</a:t>
            </a:fld>
            <a:endParaRPr kumimoji="0" lang="zh-CN" altLang="en-US" sz="1138" b="0" i="0" u="none" strike="noStrike" kern="1200" cap="none" spc="0" normalizeH="0" baseline="0" noProof="0">
              <a:ln>
                <a:noFill/>
              </a:ln>
              <a:solidFill>
                <a:prstClr val="black">
                  <a:tint val="75000"/>
                </a:prstClr>
              </a:solidFill>
              <a:effectLst/>
              <a:uLnTx/>
              <a:uFillTx/>
              <a:latin typeface="Calibri"/>
              <a:ea typeface="宋体" panose="02010600030101010101" pitchFamily="2" charset="-122"/>
              <a:cs typeface="+mn-cs"/>
            </a:endParaRPr>
          </a:p>
        </p:txBody>
      </p:sp>
      <p:sp>
        <p:nvSpPr>
          <p:cNvPr id="5" name="页脚占位符 4"/>
          <p:cNvSpPr>
            <a:spLocks noGrp="1"/>
          </p:cNvSpPr>
          <p:nvPr>
            <p:ph type="ftr" sz="quarter" idx="3"/>
          </p:nvPr>
        </p:nvSpPr>
        <p:spPr>
          <a:xfrm>
            <a:off x="4038413" y="6356747"/>
            <a:ext cx="4115176" cy="364275"/>
          </a:xfrm>
          <a:prstGeom prst="rect">
            <a:avLst/>
          </a:prstGeom>
        </p:spPr>
        <p:txBody>
          <a:bodyPr vert="horz" lIns="91440" tIns="45720" rIns="91440" bIns="45720" rtlCol="0" anchor="ctr"/>
          <a:lstStyle>
            <a:lvl1pPr algn="ctr">
              <a:defRPr sz="1138">
                <a:solidFill>
                  <a:schemeClr val="tx1">
                    <a:tint val="75000"/>
                  </a:schemeClr>
                </a:solidFill>
              </a:defRPr>
            </a:lvl1pPr>
          </a:lstStyle>
          <a:p>
            <a:pPr marL="0" marR="0" lvl="0" indent="0" algn="ctr" defTabSz="866943" rtl="0" eaLnBrk="1" fontAlgn="base" latinLnBrk="0" hangingPunct="1">
              <a:lnSpc>
                <a:spcPct val="100000"/>
              </a:lnSpc>
              <a:spcBef>
                <a:spcPct val="0"/>
              </a:spcBef>
              <a:spcAft>
                <a:spcPct val="0"/>
              </a:spcAft>
              <a:buClrTx/>
              <a:buSzTx/>
              <a:buFontTx/>
              <a:buNone/>
              <a:tabLst/>
              <a:defRPr/>
            </a:pPr>
            <a:endParaRPr kumimoji="0" lang="zh-CN" altLang="en-US" sz="1138" b="0" i="0" u="none" strike="noStrike" kern="1200" cap="none" spc="0" normalizeH="0" baseline="0" noProof="0">
              <a:ln>
                <a:noFill/>
              </a:ln>
              <a:solidFill>
                <a:prstClr val="black">
                  <a:tint val="75000"/>
                </a:prstClr>
              </a:solidFill>
              <a:effectLst/>
              <a:uLnTx/>
              <a:uFillTx/>
              <a:latin typeface="Calibri"/>
              <a:ea typeface="宋体" panose="02010600030101010101" pitchFamily="2" charset="-122"/>
              <a:cs typeface="+mn-cs"/>
            </a:endParaRPr>
          </a:p>
        </p:txBody>
      </p:sp>
      <p:sp>
        <p:nvSpPr>
          <p:cNvPr id="6" name="灯片编号占位符 5"/>
          <p:cNvSpPr>
            <a:spLocks noGrp="1"/>
          </p:cNvSpPr>
          <p:nvPr>
            <p:ph type="sldNum" sz="quarter" idx="4"/>
          </p:nvPr>
        </p:nvSpPr>
        <p:spPr>
          <a:xfrm>
            <a:off x="8611166" y="6356747"/>
            <a:ext cx="2742447" cy="364275"/>
          </a:xfrm>
          <a:prstGeom prst="rect">
            <a:avLst/>
          </a:prstGeom>
        </p:spPr>
        <p:txBody>
          <a:bodyPr vert="horz" lIns="91440" tIns="45720" rIns="91440" bIns="45720" rtlCol="0" anchor="ctr"/>
          <a:lstStyle>
            <a:lvl1pPr algn="r">
              <a:defRPr sz="1138">
                <a:solidFill>
                  <a:schemeClr val="tx1">
                    <a:tint val="75000"/>
                  </a:schemeClr>
                </a:solidFill>
              </a:defRPr>
            </a:lvl1pPr>
          </a:lstStyle>
          <a:p>
            <a:pPr marL="0" marR="0" lvl="0" indent="0" algn="r" defTabSz="866943" rtl="0" eaLnBrk="1" fontAlgn="base" latinLnBrk="0" hangingPunct="1">
              <a:lnSpc>
                <a:spcPct val="100000"/>
              </a:lnSpc>
              <a:spcBef>
                <a:spcPct val="0"/>
              </a:spcBef>
              <a:spcAft>
                <a:spcPct val="0"/>
              </a:spcAft>
              <a:buClrTx/>
              <a:buSzTx/>
              <a:buFontTx/>
              <a:buNone/>
              <a:tabLst/>
              <a:defRPr/>
            </a:pPr>
            <a:fld id="{118D5ACA-62CA-46DB-AD6B-12EDD6D51A23}" type="slidenum">
              <a:rPr kumimoji="0" lang="zh-CN" altLang="en-US" sz="1138" b="0" i="0" u="none" strike="noStrike" kern="1200" cap="none" spc="0" normalizeH="0" baseline="0" noProof="0" smtClean="0">
                <a:ln>
                  <a:noFill/>
                </a:ln>
                <a:solidFill>
                  <a:prstClr val="black">
                    <a:tint val="75000"/>
                  </a:prstClr>
                </a:solidFill>
                <a:effectLst/>
                <a:uLnTx/>
                <a:uFillTx/>
                <a:latin typeface="Calibri"/>
                <a:ea typeface="宋体" panose="02010600030101010101" pitchFamily="2" charset="-122"/>
                <a:cs typeface="+mn-cs"/>
              </a:rPr>
              <a:pPr marL="0" marR="0" lvl="0" indent="0" algn="r" defTabSz="866943" rtl="0" eaLnBrk="1" fontAlgn="base" latinLnBrk="0" hangingPunct="1">
                <a:lnSpc>
                  <a:spcPct val="100000"/>
                </a:lnSpc>
                <a:spcBef>
                  <a:spcPct val="0"/>
                </a:spcBef>
                <a:spcAft>
                  <a:spcPct val="0"/>
                </a:spcAft>
                <a:buClrTx/>
                <a:buSzTx/>
                <a:buFontTx/>
                <a:buNone/>
                <a:tabLst/>
                <a:defRPr/>
              </a:pPr>
              <a:t>‹#›</a:t>
            </a:fld>
            <a:endParaRPr kumimoji="0" lang="zh-CN" altLang="en-US" sz="1138" b="0" i="0" u="none" strike="noStrike" kern="1200" cap="none" spc="0" normalizeH="0" baseline="0" noProof="0">
              <a:ln>
                <a:noFill/>
              </a:ln>
              <a:solidFill>
                <a:prstClr val="black">
                  <a:tint val="75000"/>
                </a:prstClr>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425147368"/>
      </p:ext>
    </p:extLst>
  </p:cSld>
  <p:clrMap bg1="lt1" tx1="dk1" bg2="lt2" tx2="dk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Lst>
  <p:txStyles>
    <p:titleStyle>
      <a:lvl1pPr algn="l" defTabSz="866943" rtl="0" eaLnBrk="1" latinLnBrk="0" hangingPunct="1">
        <a:lnSpc>
          <a:spcPct val="90000"/>
        </a:lnSpc>
        <a:spcBef>
          <a:spcPct val="0"/>
        </a:spcBef>
        <a:buNone/>
        <a:defRPr sz="4172" kern="1200">
          <a:solidFill>
            <a:schemeClr val="tx1"/>
          </a:solidFill>
          <a:latin typeface="+mj-lt"/>
          <a:ea typeface="+mj-ea"/>
          <a:cs typeface="+mj-cs"/>
        </a:defRPr>
      </a:lvl1pPr>
    </p:titleStyle>
    <p:bodyStyle>
      <a:lvl1pPr marL="216736" indent="-216736" algn="l" defTabSz="866943" rtl="0" eaLnBrk="1" latinLnBrk="0" hangingPunct="1">
        <a:lnSpc>
          <a:spcPct val="90000"/>
        </a:lnSpc>
        <a:spcBef>
          <a:spcPts val="948"/>
        </a:spcBef>
        <a:buFont typeface="Arial" panose="020B0604020202020204" pitchFamily="34" charset="0"/>
        <a:buChar char="•"/>
        <a:defRPr sz="2655" kern="1200">
          <a:solidFill>
            <a:schemeClr val="tx1"/>
          </a:solidFill>
          <a:latin typeface="+mn-lt"/>
          <a:ea typeface="+mn-ea"/>
          <a:cs typeface="+mn-cs"/>
        </a:defRPr>
      </a:lvl1pPr>
      <a:lvl2pPr marL="650207" indent="-216736" algn="l" defTabSz="866943" rtl="0" eaLnBrk="1" latinLnBrk="0" hangingPunct="1">
        <a:lnSpc>
          <a:spcPct val="90000"/>
        </a:lnSpc>
        <a:spcBef>
          <a:spcPts val="474"/>
        </a:spcBef>
        <a:buFont typeface="Arial" panose="020B0604020202020204" pitchFamily="34" charset="0"/>
        <a:buChar char="•"/>
        <a:defRPr sz="2275" kern="1200">
          <a:solidFill>
            <a:schemeClr val="tx1"/>
          </a:solidFill>
          <a:latin typeface="+mn-lt"/>
          <a:ea typeface="+mn-ea"/>
          <a:cs typeface="+mn-cs"/>
        </a:defRPr>
      </a:lvl2pPr>
      <a:lvl3pPr marL="1083678" indent="-216736" algn="l" defTabSz="866943" rtl="0" eaLnBrk="1" latinLnBrk="0" hangingPunct="1">
        <a:lnSpc>
          <a:spcPct val="90000"/>
        </a:lnSpc>
        <a:spcBef>
          <a:spcPts val="474"/>
        </a:spcBef>
        <a:buFont typeface="Arial" panose="020B0604020202020204" pitchFamily="34" charset="0"/>
        <a:buChar char="•"/>
        <a:defRPr sz="1896" kern="1200">
          <a:solidFill>
            <a:schemeClr val="tx1"/>
          </a:solidFill>
          <a:latin typeface="+mn-lt"/>
          <a:ea typeface="+mn-ea"/>
          <a:cs typeface="+mn-cs"/>
        </a:defRPr>
      </a:lvl3pPr>
      <a:lvl4pPr marL="1517150"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4pPr>
      <a:lvl5pPr marL="1950621"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5pPr>
      <a:lvl6pPr marL="2384092"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6pPr>
      <a:lvl7pPr marL="2817564"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7pPr>
      <a:lvl8pPr marL="3251035"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8pPr>
      <a:lvl9pPr marL="3684506"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9pPr>
    </p:bodyStyle>
    <p:otherStyle>
      <a:defPPr>
        <a:defRPr lang="zh-CN"/>
      </a:defPPr>
      <a:lvl1pPr marL="0" algn="l" defTabSz="866943" rtl="0" eaLnBrk="1" latinLnBrk="0" hangingPunct="1">
        <a:defRPr sz="1707" kern="1200">
          <a:solidFill>
            <a:schemeClr val="tx1"/>
          </a:solidFill>
          <a:latin typeface="+mn-lt"/>
          <a:ea typeface="+mn-ea"/>
          <a:cs typeface="+mn-cs"/>
        </a:defRPr>
      </a:lvl1pPr>
      <a:lvl2pPr marL="433471" algn="l" defTabSz="866943" rtl="0" eaLnBrk="1" latinLnBrk="0" hangingPunct="1">
        <a:defRPr sz="1707" kern="1200">
          <a:solidFill>
            <a:schemeClr val="tx1"/>
          </a:solidFill>
          <a:latin typeface="+mn-lt"/>
          <a:ea typeface="+mn-ea"/>
          <a:cs typeface="+mn-cs"/>
        </a:defRPr>
      </a:lvl2pPr>
      <a:lvl3pPr marL="866943" algn="l" defTabSz="866943" rtl="0" eaLnBrk="1" latinLnBrk="0" hangingPunct="1">
        <a:defRPr sz="1707" kern="1200">
          <a:solidFill>
            <a:schemeClr val="tx1"/>
          </a:solidFill>
          <a:latin typeface="+mn-lt"/>
          <a:ea typeface="+mn-ea"/>
          <a:cs typeface="+mn-cs"/>
        </a:defRPr>
      </a:lvl3pPr>
      <a:lvl4pPr marL="1300414" algn="l" defTabSz="866943" rtl="0" eaLnBrk="1" latinLnBrk="0" hangingPunct="1">
        <a:defRPr sz="1707" kern="1200">
          <a:solidFill>
            <a:schemeClr val="tx1"/>
          </a:solidFill>
          <a:latin typeface="+mn-lt"/>
          <a:ea typeface="+mn-ea"/>
          <a:cs typeface="+mn-cs"/>
        </a:defRPr>
      </a:lvl4pPr>
      <a:lvl5pPr marL="1733885" algn="l" defTabSz="866943" rtl="0" eaLnBrk="1" latinLnBrk="0" hangingPunct="1">
        <a:defRPr sz="1707" kern="1200">
          <a:solidFill>
            <a:schemeClr val="tx1"/>
          </a:solidFill>
          <a:latin typeface="+mn-lt"/>
          <a:ea typeface="+mn-ea"/>
          <a:cs typeface="+mn-cs"/>
        </a:defRPr>
      </a:lvl5pPr>
      <a:lvl6pPr marL="2167357" algn="l" defTabSz="866943" rtl="0" eaLnBrk="1" latinLnBrk="0" hangingPunct="1">
        <a:defRPr sz="1707" kern="1200">
          <a:solidFill>
            <a:schemeClr val="tx1"/>
          </a:solidFill>
          <a:latin typeface="+mn-lt"/>
          <a:ea typeface="+mn-ea"/>
          <a:cs typeface="+mn-cs"/>
        </a:defRPr>
      </a:lvl6pPr>
      <a:lvl7pPr marL="2600828" algn="l" defTabSz="866943" rtl="0" eaLnBrk="1" latinLnBrk="0" hangingPunct="1">
        <a:defRPr sz="1707" kern="1200">
          <a:solidFill>
            <a:schemeClr val="tx1"/>
          </a:solidFill>
          <a:latin typeface="+mn-lt"/>
          <a:ea typeface="+mn-ea"/>
          <a:cs typeface="+mn-cs"/>
        </a:defRPr>
      </a:lvl7pPr>
      <a:lvl8pPr marL="3034299" algn="l" defTabSz="866943" rtl="0" eaLnBrk="1" latinLnBrk="0" hangingPunct="1">
        <a:defRPr sz="1707" kern="1200">
          <a:solidFill>
            <a:schemeClr val="tx1"/>
          </a:solidFill>
          <a:latin typeface="+mn-lt"/>
          <a:ea typeface="+mn-ea"/>
          <a:cs typeface="+mn-cs"/>
        </a:defRPr>
      </a:lvl8pPr>
      <a:lvl9pPr marL="3467771" algn="l" defTabSz="866943" rtl="0" eaLnBrk="1" latinLnBrk="0" hangingPunct="1">
        <a:defRPr sz="1707"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accent5">
            <a:lumMod val="50000"/>
          </a:schemeClr>
        </a:solidFill>
        <a:effectLst/>
      </p:bgPr>
    </p:bg>
    <p:spTree>
      <p:nvGrpSpPr>
        <p:cNvPr id="1" name=""/>
        <p:cNvGrpSpPr/>
        <p:nvPr/>
      </p:nvGrpSpPr>
      <p:grpSpPr>
        <a:xfrm>
          <a:off x="0" y="0"/>
          <a:ext cx="0" cy="0"/>
          <a:chOff x="0" y="0"/>
          <a:chExt cx="0" cy="0"/>
        </a:xfrm>
      </p:grpSpPr>
      <p:grpSp>
        <p:nvGrpSpPr>
          <p:cNvPr id="7" name="组合 6"/>
          <p:cNvGrpSpPr/>
          <p:nvPr userDrawn="1"/>
        </p:nvGrpSpPr>
        <p:grpSpPr>
          <a:xfrm>
            <a:off x="93621" y="95911"/>
            <a:ext cx="11927745" cy="6673599"/>
            <a:chOff x="93619" y="95911"/>
            <a:chExt cx="11927745" cy="6673598"/>
          </a:xfrm>
        </p:grpSpPr>
        <p:pic>
          <p:nvPicPr>
            <p:cNvPr id="8" name="图片 7"/>
            <p:cNvPicPr>
              <a:picLocks noChangeAspect="1"/>
            </p:cNvPicPr>
            <p:nvPr/>
          </p:nvPicPr>
          <p:blipFill>
            <a:blip r:embed="rId6"/>
            <a:stretch>
              <a:fillRect/>
            </a:stretch>
          </p:blipFill>
          <p:spPr>
            <a:xfrm rot="16200000">
              <a:off x="4691988" y="-4117215"/>
              <a:ext cx="2790000" cy="11463751"/>
            </a:xfrm>
            <a:prstGeom prst="rect">
              <a:avLst/>
            </a:prstGeom>
          </p:spPr>
        </p:pic>
        <p:pic>
          <p:nvPicPr>
            <p:cNvPr id="9" name="图片 8"/>
            <p:cNvPicPr>
              <a:picLocks noChangeAspect="1"/>
            </p:cNvPicPr>
            <p:nvPr/>
          </p:nvPicPr>
          <p:blipFill>
            <a:blip r:embed="rId6"/>
            <a:stretch>
              <a:fillRect/>
            </a:stretch>
          </p:blipFill>
          <p:spPr>
            <a:xfrm rot="5400000">
              <a:off x="4632995" y="-577603"/>
              <a:ext cx="2790000" cy="11463751"/>
            </a:xfrm>
            <a:prstGeom prst="rect">
              <a:avLst/>
            </a:prstGeom>
          </p:spPr>
        </p:pic>
        <p:pic>
          <p:nvPicPr>
            <p:cNvPr id="10" name="图片 9"/>
            <p:cNvPicPr>
              <a:picLocks noChangeAspect="1"/>
            </p:cNvPicPr>
            <p:nvPr/>
          </p:nvPicPr>
          <p:blipFill>
            <a:blip r:embed="rId7"/>
            <a:stretch>
              <a:fillRect/>
            </a:stretch>
          </p:blipFill>
          <p:spPr>
            <a:xfrm rot="16200000">
              <a:off x="4630114" y="-4381590"/>
              <a:ext cx="2913750" cy="11868751"/>
            </a:xfrm>
            <a:prstGeom prst="rect">
              <a:avLst/>
            </a:prstGeom>
          </p:spPr>
        </p:pic>
        <p:pic>
          <p:nvPicPr>
            <p:cNvPr id="11" name="图片 10"/>
            <p:cNvPicPr>
              <a:picLocks noChangeAspect="1"/>
            </p:cNvPicPr>
            <p:nvPr/>
          </p:nvPicPr>
          <p:blipFill>
            <a:blip r:embed="rId7"/>
            <a:stretch>
              <a:fillRect/>
            </a:stretch>
          </p:blipFill>
          <p:spPr>
            <a:xfrm rot="5400000">
              <a:off x="4571120" y="-621742"/>
              <a:ext cx="2913750" cy="11868751"/>
            </a:xfrm>
            <a:prstGeom prst="rect">
              <a:avLst/>
            </a:prstGeom>
          </p:spPr>
        </p:pic>
      </p:grpSp>
    </p:spTree>
    <p:extLst>
      <p:ext uri="{BB962C8B-B14F-4D97-AF65-F5344CB8AC3E}">
        <p14:creationId xmlns:p14="http://schemas.microsoft.com/office/powerpoint/2010/main" val="1770395060"/>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Lst>
  <mc:AlternateContent xmlns:mc="http://schemas.openxmlformats.org/markup-compatibility/2006" xmlns:p14="http://schemas.microsoft.com/office/powerpoint/2010/main">
    <mc:Choice Requires="p14">
      <p:transition spd="slow" p14:dur="4000" advTm="3000">
        <p14:vortex dir="r"/>
      </p:transition>
    </mc:Choice>
    <mc:Fallback xmlns="">
      <p:transition spd="slow" advTm="3000">
        <p:fade/>
      </p:transition>
    </mc:Fallback>
  </mc:AlternateContent>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72.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notesSlide" Target="../notesSlides/notesSlide3.xml"/><Relationship Id="rId1" Type="http://schemas.openxmlformats.org/officeDocument/2006/relationships/slideLayout" Target="../slideLayouts/slideLayout84.xml"/><Relationship Id="rId5" Type="http://schemas.openxmlformats.org/officeDocument/2006/relationships/image" Target="../media/image31.png"/><Relationship Id="rId4" Type="http://schemas.openxmlformats.org/officeDocument/2006/relationships/image" Target="../media/image29.emf"/></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4.xml"/></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xml"/><Relationship Id="rId1" Type="http://schemas.openxmlformats.org/officeDocument/2006/relationships/slideLayout" Target="../slideLayouts/slideLayout174.xml"/><Relationship Id="rId5" Type="http://schemas.openxmlformats.org/officeDocument/2006/relationships/image" Target="../media/image34.png"/><Relationship Id="rId4" Type="http://schemas.openxmlformats.org/officeDocument/2006/relationships/image" Target="../media/image33.png"/></Relationships>
</file>

<file path=ppt/slides/_rels/slide1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0.xml"/><Relationship Id="rId1" Type="http://schemas.openxmlformats.org/officeDocument/2006/relationships/slideLayout" Target="../slideLayouts/slideLayout174.xml"/><Relationship Id="rId5" Type="http://schemas.openxmlformats.org/officeDocument/2006/relationships/image" Target="../media/image35.png"/><Relationship Id="rId4" Type="http://schemas.openxmlformats.org/officeDocument/2006/relationships/image" Target="../media/image33.png"/></Relationships>
</file>

<file path=ppt/slides/_rels/slide1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1.xml"/><Relationship Id="rId1" Type="http://schemas.openxmlformats.org/officeDocument/2006/relationships/slideLayout" Target="../slideLayouts/slideLayout174.xml"/><Relationship Id="rId4" Type="http://schemas.openxmlformats.org/officeDocument/2006/relationships/image" Target="../media/image37.png"/></Relationships>
</file>

<file path=ppt/slides/_rels/slide1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2.xml"/><Relationship Id="rId1" Type="http://schemas.openxmlformats.org/officeDocument/2006/relationships/slideLayout" Target="../slideLayouts/slideLayout174.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6.png"/><Relationship Id="rId2" Type="http://schemas.openxmlformats.org/officeDocument/2006/relationships/audio" Target="../media/media2.wav"/><Relationship Id="rId1" Type="http://schemas.microsoft.com/office/2007/relationships/media" Target="../media/media2.wav"/><Relationship Id="rId6" Type="http://schemas.microsoft.com/office/2007/relationships/hdphoto" Target="../media/hdphoto1.wdp"/><Relationship Id="rId5" Type="http://schemas.openxmlformats.org/officeDocument/2006/relationships/image" Target="../media/image8.png"/><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27.xml.rels><?xml version="1.0" encoding="UTF-8" standalone="yes"?>
<Relationships xmlns="http://schemas.openxmlformats.org/package/2006/relationships"><Relationship Id="rId3" Type="http://schemas.openxmlformats.org/officeDocument/2006/relationships/image" Target="../media/image39.gif"/><Relationship Id="rId2" Type="http://schemas.openxmlformats.org/officeDocument/2006/relationships/image" Target="../media/image38.png"/><Relationship Id="rId1" Type="http://schemas.openxmlformats.org/officeDocument/2006/relationships/slideLayout" Target="../slideLayouts/slideLayout93.xml"/><Relationship Id="rId5" Type="http://schemas.openxmlformats.org/officeDocument/2006/relationships/image" Target="../media/image41.png"/><Relationship Id="rId4" Type="http://schemas.openxmlformats.org/officeDocument/2006/relationships/image" Target="../media/image40.gif"/></Relationships>
</file>

<file path=ppt/slides/_rels/slide2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101.xml"/></Relationships>
</file>

<file path=ppt/slides/_rels/slide2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88.xml"/></Relationships>
</file>

<file path=ppt/slides/_rels/slide3.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7.png"/><Relationship Id="rId3" Type="http://schemas.openxmlformats.org/officeDocument/2006/relationships/image" Target="../media/image10.jpeg"/><Relationship Id="rId7" Type="http://schemas.openxmlformats.org/officeDocument/2006/relationships/slide" Target="slide5.xml"/><Relationship Id="rId12" Type="http://schemas.openxmlformats.org/officeDocument/2006/relationships/slide" Target="slide3.xml"/><Relationship Id="rId2" Type="http://schemas.openxmlformats.org/officeDocument/2006/relationships/image" Target="../media/image9.jpg"/><Relationship Id="rId1" Type="http://schemas.openxmlformats.org/officeDocument/2006/relationships/slideLayout" Target="../slideLayouts/slideLayout23.xml"/><Relationship Id="rId6" Type="http://schemas.openxmlformats.org/officeDocument/2006/relationships/image" Target="../media/image12.png"/><Relationship Id="rId11" Type="http://schemas.openxmlformats.org/officeDocument/2006/relationships/image" Target="../media/image16.png"/><Relationship Id="rId5" Type="http://schemas.openxmlformats.org/officeDocument/2006/relationships/image" Target="../media/image11.png"/><Relationship Id="rId15" Type="http://schemas.openxmlformats.org/officeDocument/2006/relationships/image" Target="../media/image19.gif"/><Relationship Id="rId10" Type="http://schemas.openxmlformats.org/officeDocument/2006/relationships/image" Target="../media/image15.png"/><Relationship Id="rId4" Type="http://schemas.openxmlformats.org/officeDocument/2006/relationships/slide" Target="slide4.xml"/><Relationship Id="rId9" Type="http://schemas.openxmlformats.org/officeDocument/2006/relationships/image" Target="../media/image14.png"/><Relationship Id="rId14" Type="http://schemas.openxmlformats.org/officeDocument/2006/relationships/image" Target="../media/image18.png"/></Relationships>
</file>

<file path=ppt/slides/_rels/slide30.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audio" Target="../media/audio3.wav"/><Relationship Id="rId1" Type="http://schemas.openxmlformats.org/officeDocument/2006/relationships/slideLayout" Target="../slideLayouts/slideLayout113.xml"/><Relationship Id="rId5" Type="http://schemas.openxmlformats.org/officeDocument/2006/relationships/image" Target="../media/image46.gif"/><Relationship Id="rId4" Type="http://schemas.openxmlformats.org/officeDocument/2006/relationships/image" Target="../media/image45.gif"/></Relationships>
</file>

<file path=ppt/slides/_rels/slide31.xml.rels><?xml version="1.0" encoding="UTF-8" standalone="yes"?>
<Relationships xmlns="http://schemas.openxmlformats.org/package/2006/relationships"><Relationship Id="rId3" Type="http://schemas.openxmlformats.org/officeDocument/2006/relationships/audio" Target="../media/audio4.wav"/><Relationship Id="rId7" Type="http://schemas.openxmlformats.org/officeDocument/2006/relationships/image" Target="../media/image46.gif"/><Relationship Id="rId2" Type="http://schemas.openxmlformats.org/officeDocument/2006/relationships/audio" Target="../media/audio2.wav"/><Relationship Id="rId1" Type="http://schemas.openxmlformats.org/officeDocument/2006/relationships/slideLayout" Target="../slideLayouts/slideLayout125.xml"/><Relationship Id="rId6" Type="http://schemas.openxmlformats.org/officeDocument/2006/relationships/image" Target="../media/image45.gif"/><Relationship Id="rId5" Type="http://schemas.openxmlformats.org/officeDocument/2006/relationships/image" Target="../media/image48.gif"/><Relationship Id="rId4" Type="http://schemas.openxmlformats.org/officeDocument/2006/relationships/image" Target="../media/image47.png"/></Relationships>
</file>

<file path=ppt/slides/_rels/slide32.xml.rels><?xml version="1.0" encoding="UTF-8" standalone="yes"?>
<Relationships xmlns="http://schemas.openxmlformats.org/package/2006/relationships"><Relationship Id="rId3" Type="http://schemas.openxmlformats.org/officeDocument/2006/relationships/audio" Target="../media/audio2.wav"/><Relationship Id="rId7" Type="http://schemas.openxmlformats.org/officeDocument/2006/relationships/image" Target="../media/image46.gif"/><Relationship Id="rId2" Type="http://schemas.openxmlformats.org/officeDocument/2006/relationships/audio" Target="../media/audio4.wav"/><Relationship Id="rId1" Type="http://schemas.openxmlformats.org/officeDocument/2006/relationships/slideLayout" Target="../slideLayouts/slideLayout136.xml"/><Relationship Id="rId6" Type="http://schemas.openxmlformats.org/officeDocument/2006/relationships/image" Target="../media/image45.gif"/><Relationship Id="rId5" Type="http://schemas.openxmlformats.org/officeDocument/2006/relationships/image" Target="../media/image48.gif"/><Relationship Id="rId4" Type="http://schemas.openxmlformats.org/officeDocument/2006/relationships/image" Target="../media/image47.png"/></Relationships>
</file>

<file path=ppt/slides/_rels/slide33.xml.rels><?xml version="1.0" encoding="UTF-8" standalone="yes"?>
<Relationships xmlns="http://schemas.openxmlformats.org/package/2006/relationships"><Relationship Id="rId3" Type="http://schemas.openxmlformats.org/officeDocument/2006/relationships/audio" Target="../media/audio4.wav"/><Relationship Id="rId7" Type="http://schemas.openxmlformats.org/officeDocument/2006/relationships/image" Target="../media/image46.gif"/><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image" Target="../media/image45.gif"/><Relationship Id="rId5" Type="http://schemas.openxmlformats.org/officeDocument/2006/relationships/image" Target="../media/image48.gif"/><Relationship Id="rId4" Type="http://schemas.openxmlformats.org/officeDocument/2006/relationships/image" Target="../media/image47.png"/></Relationships>
</file>

<file path=ppt/slides/_rels/slide34.xml.rels><?xml version="1.0" encoding="UTF-8" standalone="yes"?>
<Relationships xmlns="http://schemas.openxmlformats.org/package/2006/relationships"><Relationship Id="rId3" Type="http://schemas.openxmlformats.org/officeDocument/2006/relationships/audio" Target="../media/audio2.wav"/><Relationship Id="rId7" Type="http://schemas.openxmlformats.org/officeDocument/2006/relationships/image" Target="../media/image46.gif"/><Relationship Id="rId2" Type="http://schemas.openxmlformats.org/officeDocument/2006/relationships/audio" Target="../media/audio4.wav"/><Relationship Id="rId1" Type="http://schemas.openxmlformats.org/officeDocument/2006/relationships/slideLayout" Target="../slideLayouts/slideLayout158.xml"/><Relationship Id="rId6" Type="http://schemas.openxmlformats.org/officeDocument/2006/relationships/image" Target="../media/image45.gif"/><Relationship Id="rId5" Type="http://schemas.openxmlformats.org/officeDocument/2006/relationships/image" Target="../media/image48.gif"/><Relationship Id="rId4" Type="http://schemas.openxmlformats.org/officeDocument/2006/relationships/image" Target="../media/image47.png"/></Relationships>
</file>

<file path=ppt/slides/_rels/slide35.xml.rels><?xml version="1.0" encoding="UTF-8" standalone="yes"?>
<Relationships xmlns="http://schemas.openxmlformats.org/package/2006/relationships"><Relationship Id="rId3" Type="http://schemas.openxmlformats.org/officeDocument/2006/relationships/audio" Target="../media/audio2.wav"/><Relationship Id="rId7" Type="http://schemas.openxmlformats.org/officeDocument/2006/relationships/image" Target="../media/image46.gif"/><Relationship Id="rId2" Type="http://schemas.openxmlformats.org/officeDocument/2006/relationships/audio" Target="../media/audio4.wav"/><Relationship Id="rId1" Type="http://schemas.openxmlformats.org/officeDocument/2006/relationships/slideLayout" Target="../slideLayouts/slideLayout147.xml"/><Relationship Id="rId6" Type="http://schemas.openxmlformats.org/officeDocument/2006/relationships/image" Target="../media/image45.gif"/><Relationship Id="rId5" Type="http://schemas.openxmlformats.org/officeDocument/2006/relationships/image" Target="../media/image48.gif"/><Relationship Id="rId4" Type="http://schemas.openxmlformats.org/officeDocument/2006/relationships/image" Target="../media/image47.png"/></Relationships>
</file>

<file path=ppt/slides/_rels/slide3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88.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88.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png"/><Relationship Id="rId5" Type="http://schemas.openxmlformats.org/officeDocument/2006/relationships/image" Target="../media/image43.pn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172.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6.png"/><Relationship Id="rId4" Type="http://schemas.openxmlformats.org/officeDocument/2006/relationships/image" Target="../media/image5.png"/></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172.xml"/><Relationship Id="rId2" Type="http://schemas.openxmlformats.org/officeDocument/2006/relationships/video" Target="../media/media4.wmv"/><Relationship Id="rId1" Type="http://schemas.microsoft.com/office/2007/relationships/media" Target="../media/media4.wmv"/><Relationship Id="rId4" Type="http://schemas.openxmlformats.org/officeDocument/2006/relationships/image" Target="../media/image49.png"/></Relationships>
</file>

<file path=ppt/slides/_rels/slide4.xml.rels><?xml version="1.0" encoding="UTF-8" standalone="yes"?>
<Relationships xmlns="http://schemas.openxmlformats.org/package/2006/relationships"><Relationship Id="rId8" Type="http://schemas.openxmlformats.org/officeDocument/2006/relationships/image" Target="../media/image22.jpeg"/><Relationship Id="rId13" Type="http://schemas.openxmlformats.org/officeDocument/2006/relationships/image" Target="../media/image26.gif"/><Relationship Id="rId3" Type="http://schemas.openxmlformats.org/officeDocument/2006/relationships/audio" Target="../media/audio2.wav"/><Relationship Id="rId7" Type="http://schemas.openxmlformats.org/officeDocument/2006/relationships/image" Target="../media/image12.png"/><Relationship Id="rId12" Type="http://schemas.openxmlformats.org/officeDocument/2006/relationships/image" Target="../media/image25.gif"/><Relationship Id="rId2" Type="http://schemas.openxmlformats.org/officeDocument/2006/relationships/audio" Target="../media/audio1.wav"/><Relationship Id="rId16" Type="http://schemas.openxmlformats.org/officeDocument/2006/relationships/audio" Target="../media/audio1.wav"/><Relationship Id="rId1" Type="http://schemas.openxmlformats.org/officeDocument/2006/relationships/slideLayout" Target="../slideLayouts/slideLayout12.xml"/><Relationship Id="rId6" Type="http://schemas.openxmlformats.org/officeDocument/2006/relationships/image" Target="../media/image11.png"/><Relationship Id="rId11" Type="http://schemas.openxmlformats.org/officeDocument/2006/relationships/image" Target="../media/image24.gif"/><Relationship Id="rId5" Type="http://schemas.openxmlformats.org/officeDocument/2006/relationships/image" Target="../media/image21.gif"/><Relationship Id="rId15" Type="http://schemas.openxmlformats.org/officeDocument/2006/relationships/image" Target="../media/image28.gif"/><Relationship Id="rId10" Type="http://schemas.openxmlformats.org/officeDocument/2006/relationships/image" Target="../media/image23.gif"/><Relationship Id="rId4" Type="http://schemas.openxmlformats.org/officeDocument/2006/relationships/image" Target="../media/image20.PNG"/><Relationship Id="rId9" Type="http://schemas.openxmlformats.org/officeDocument/2006/relationships/slide" Target="slide2.xml"/><Relationship Id="rId14" Type="http://schemas.openxmlformats.org/officeDocument/2006/relationships/image" Target="../media/image27.gif"/></Relationships>
</file>

<file path=ppt/slides/_rels/slide4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xml"/><Relationship Id="rId1" Type="http://schemas.openxmlformats.org/officeDocument/2006/relationships/slideLayout" Target="../slideLayouts/slideLayout174.xml"/><Relationship Id="rId5" Type="http://schemas.openxmlformats.org/officeDocument/2006/relationships/image" Target="../media/image52.png"/><Relationship Id="rId4" Type="http://schemas.openxmlformats.org/officeDocument/2006/relationships/image" Target="../media/image51.png"/></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172.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6.png"/><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8" Type="http://schemas.openxmlformats.org/officeDocument/2006/relationships/image" Target="../media/image22.jpeg"/><Relationship Id="rId13" Type="http://schemas.openxmlformats.org/officeDocument/2006/relationships/image" Target="../media/image26.gif"/><Relationship Id="rId3" Type="http://schemas.openxmlformats.org/officeDocument/2006/relationships/audio" Target="../media/audio2.wav"/><Relationship Id="rId7" Type="http://schemas.openxmlformats.org/officeDocument/2006/relationships/image" Target="../media/image14.png"/><Relationship Id="rId12" Type="http://schemas.openxmlformats.org/officeDocument/2006/relationships/image" Target="../media/image25.gif"/><Relationship Id="rId2" Type="http://schemas.openxmlformats.org/officeDocument/2006/relationships/audio" Target="../media/audio1.wav"/><Relationship Id="rId1" Type="http://schemas.openxmlformats.org/officeDocument/2006/relationships/slideLayout" Target="../slideLayouts/slideLayout34.xml"/><Relationship Id="rId6" Type="http://schemas.openxmlformats.org/officeDocument/2006/relationships/image" Target="../media/image13.png"/><Relationship Id="rId11" Type="http://schemas.openxmlformats.org/officeDocument/2006/relationships/image" Target="../media/image24.gif"/><Relationship Id="rId5" Type="http://schemas.openxmlformats.org/officeDocument/2006/relationships/image" Target="../media/image21.gif"/><Relationship Id="rId15" Type="http://schemas.openxmlformats.org/officeDocument/2006/relationships/image" Target="../media/image28.gif"/><Relationship Id="rId10" Type="http://schemas.openxmlformats.org/officeDocument/2006/relationships/image" Target="../media/image23.gif"/><Relationship Id="rId4" Type="http://schemas.openxmlformats.org/officeDocument/2006/relationships/image" Target="../media/image20.PNG"/><Relationship Id="rId9" Type="http://schemas.openxmlformats.org/officeDocument/2006/relationships/slide" Target="slide2.xml"/><Relationship Id="rId14" Type="http://schemas.openxmlformats.org/officeDocument/2006/relationships/image" Target="../media/image27.gif"/></Relationships>
</file>

<file path=ppt/slides/_rels/slide6.xml.rels><?xml version="1.0" encoding="UTF-8" standalone="yes"?>
<Relationships xmlns="http://schemas.openxmlformats.org/package/2006/relationships"><Relationship Id="rId8" Type="http://schemas.openxmlformats.org/officeDocument/2006/relationships/image" Target="../media/image22.jpeg"/><Relationship Id="rId13" Type="http://schemas.openxmlformats.org/officeDocument/2006/relationships/image" Target="../media/image26.gif"/><Relationship Id="rId3" Type="http://schemas.openxmlformats.org/officeDocument/2006/relationships/audio" Target="../media/audio2.wav"/><Relationship Id="rId7" Type="http://schemas.openxmlformats.org/officeDocument/2006/relationships/image" Target="../media/image16.png"/><Relationship Id="rId12" Type="http://schemas.openxmlformats.org/officeDocument/2006/relationships/image" Target="../media/image25.gif"/><Relationship Id="rId2" Type="http://schemas.openxmlformats.org/officeDocument/2006/relationships/audio" Target="../media/audio1.wav"/><Relationship Id="rId16" Type="http://schemas.openxmlformats.org/officeDocument/2006/relationships/audio" Target="../media/audio1.wav"/><Relationship Id="rId1" Type="http://schemas.openxmlformats.org/officeDocument/2006/relationships/slideLayout" Target="../slideLayouts/slideLayout45.xml"/><Relationship Id="rId6" Type="http://schemas.openxmlformats.org/officeDocument/2006/relationships/image" Target="../media/image15.png"/><Relationship Id="rId11" Type="http://schemas.openxmlformats.org/officeDocument/2006/relationships/image" Target="../media/image24.gif"/><Relationship Id="rId5" Type="http://schemas.openxmlformats.org/officeDocument/2006/relationships/image" Target="../media/image21.gif"/><Relationship Id="rId15" Type="http://schemas.openxmlformats.org/officeDocument/2006/relationships/image" Target="../media/image28.gif"/><Relationship Id="rId10" Type="http://schemas.openxmlformats.org/officeDocument/2006/relationships/image" Target="../media/image23.gif"/><Relationship Id="rId4" Type="http://schemas.openxmlformats.org/officeDocument/2006/relationships/image" Target="../media/image20.PNG"/><Relationship Id="rId9" Type="http://schemas.openxmlformats.org/officeDocument/2006/relationships/slide" Target="slide2.xml"/><Relationship Id="rId14" Type="http://schemas.openxmlformats.org/officeDocument/2006/relationships/image" Target="../media/image27.gif"/></Relationships>
</file>

<file path=ppt/slides/_rels/slide7.xml.rels><?xml version="1.0" encoding="UTF-8" standalone="yes"?>
<Relationships xmlns="http://schemas.openxmlformats.org/package/2006/relationships"><Relationship Id="rId8" Type="http://schemas.openxmlformats.org/officeDocument/2006/relationships/image" Target="../media/image22.jpeg"/><Relationship Id="rId13" Type="http://schemas.openxmlformats.org/officeDocument/2006/relationships/image" Target="../media/image26.gif"/><Relationship Id="rId3" Type="http://schemas.openxmlformats.org/officeDocument/2006/relationships/audio" Target="../media/audio2.wav"/><Relationship Id="rId7" Type="http://schemas.openxmlformats.org/officeDocument/2006/relationships/image" Target="../media/image18.png"/><Relationship Id="rId12" Type="http://schemas.openxmlformats.org/officeDocument/2006/relationships/image" Target="../media/image25.gif"/><Relationship Id="rId2" Type="http://schemas.openxmlformats.org/officeDocument/2006/relationships/audio" Target="../media/audio1.wav"/><Relationship Id="rId1" Type="http://schemas.openxmlformats.org/officeDocument/2006/relationships/slideLayout" Target="../slideLayouts/slideLayout56.xml"/><Relationship Id="rId6" Type="http://schemas.openxmlformats.org/officeDocument/2006/relationships/image" Target="../media/image17.png"/><Relationship Id="rId11" Type="http://schemas.openxmlformats.org/officeDocument/2006/relationships/image" Target="../media/image24.gif"/><Relationship Id="rId5" Type="http://schemas.openxmlformats.org/officeDocument/2006/relationships/image" Target="../media/image21.gif"/><Relationship Id="rId15" Type="http://schemas.openxmlformats.org/officeDocument/2006/relationships/image" Target="../media/image28.gif"/><Relationship Id="rId10" Type="http://schemas.openxmlformats.org/officeDocument/2006/relationships/image" Target="../media/image23.gif"/><Relationship Id="rId4" Type="http://schemas.openxmlformats.org/officeDocument/2006/relationships/image" Target="../media/image20.PNG"/><Relationship Id="rId9" Type="http://schemas.openxmlformats.org/officeDocument/2006/relationships/slide" Target="slide2.xml"/><Relationship Id="rId14" Type="http://schemas.openxmlformats.org/officeDocument/2006/relationships/image" Target="../media/image27.gif"/></Relationships>
</file>

<file path=ppt/slides/_rels/slide8.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notesSlide" Target="../notesSlides/notesSlide1.xml"/><Relationship Id="rId1" Type="http://schemas.openxmlformats.org/officeDocument/2006/relationships/slideLayout" Target="../slideLayouts/slideLayout79.xml"/><Relationship Id="rId4" Type="http://schemas.openxmlformats.org/officeDocument/2006/relationships/image" Target="../media/image30.emf"/></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986;p34"/>
          <p:cNvGrpSpPr/>
          <p:nvPr/>
        </p:nvGrpSpPr>
        <p:grpSpPr>
          <a:xfrm>
            <a:off x="24279" y="4709191"/>
            <a:ext cx="6305693" cy="2069006"/>
            <a:chOff x="76187" y="3700415"/>
            <a:chExt cx="4571993" cy="2165241"/>
          </a:xfrm>
        </p:grpSpPr>
        <p:grpSp>
          <p:nvGrpSpPr>
            <p:cNvPr id="5" name="Google Shape;987;p34"/>
            <p:cNvGrpSpPr/>
            <p:nvPr/>
          </p:nvGrpSpPr>
          <p:grpSpPr>
            <a:xfrm>
              <a:off x="1526900" y="3902462"/>
              <a:ext cx="970246" cy="1601410"/>
              <a:chOff x="3010752" y="3954424"/>
              <a:chExt cx="728796" cy="1202892"/>
            </a:xfrm>
          </p:grpSpPr>
          <p:sp>
            <p:nvSpPr>
              <p:cNvPr id="67" name="Google Shape;988;p34"/>
              <p:cNvSpPr/>
              <p:nvPr/>
            </p:nvSpPr>
            <p:spPr>
              <a:xfrm rot="-899960">
                <a:off x="3262454" y="3995000"/>
                <a:ext cx="356289" cy="324590"/>
              </a:xfrm>
              <a:custGeom>
                <a:avLst/>
                <a:gdLst/>
                <a:ahLst/>
                <a:cxnLst/>
                <a:rect l="l" t="t" r="r" b="b"/>
                <a:pathLst>
                  <a:path w="14252" h="12984" extrusionOk="0">
                    <a:moveTo>
                      <a:pt x="7126" y="0"/>
                    </a:moveTo>
                    <a:cubicBezTo>
                      <a:pt x="5465" y="0"/>
                      <a:pt x="3803" y="634"/>
                      <a:pt x="2536" y="1901"/>
                    </a:cubicBezTo>
                    <a:cubicBezTo>
                      <a:pt x="1" y="4436"/>
                      <a:pt x="1" y="8547"/>
                      <a:pt x="2536" y="11082"/>
                    </a:cubicBezTo>
                    <a:cubicBezTo>
                      <a:pt x="3803" y="12350"/>
                      <a:pt x="5465" y="12983"/>
                      <a:pt x="7126" y="12983"/>
                    </a:cubicBezTo>
                    <a:cubicBezTo>
                      <a:pt x="8788" y="12983"/>
                      <a:pt x="10449" y="12350"/>
                      <a:pt x="11716" y="11082"/>
                    </a:cubicBezTo>
                    <a:cubicBezTo>
                      <a:pt x="14251" y="8547"/>
                      <a:pt x="14251" y="4436"/>
                      <a:pt x="11716" y="1901"/>
                    </a:cubicBezTo>
                    <a:cubicBezTo>
                      <a:pt x="10449" y="634"/>
                      <a:pt x="8788" y="0"/>
                      <a:pt x="7126" y="0"/>
                    </a:cubicBezTo>
                    <a:close/>
                  </a:path>
                </a:pathLst>
              </a:custGeom>
              <a:solidFill>
                <a:srgbClr val="F0414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989;p34"/>
              <p:cNvSpPr/>
              <p:nvPr/>
            </p:nvSpPr>
            <p:spPr>
              <a:xfrm rot="-899960">
                <a:off x="3129258" y="4129860"/>
                <a:ext cx="491785" cy="980521"/>
              </a:xfrm>
              <a:custGeom>
                <a:avLst/>
                <a:gdLst/>
                <a:ahLst/>
                <a:cxnLst/>
                <a:rect l="l" t="t" r="r" b="b"/>
                <a:pathLst>
                  <a:path w="19672" h="39222" extrusionOk="0">
                    <a:moveTo>
                      <a:pt x="18825" y="350"/>
                    </a:moveTo>
                    <a:lnTo>
                      <a:pt x="18794" y="381"/>
                    </a:lnTo>
                    <a:cubicBezTo>
                      <a:pt x="18764" y="412"/>
                      <a:pt x="18779" y="443"/>
                      <a:pt x="18794" y="458"/>
                    </a:cubicBezTo>
                    <a:lnTo>
                      <a:pt x="18825" y="412"/>
                    </a:lnTo>
                    <a:cubicBezTo>
                      <a:pt x="18825" y="412"/>
                      <a:pt x="18856" y="366"/>
                      <a:pt x="18825" y="350"/>
                    </a:cubicBezTo>
                    <a:close/>
                    <a:moveTo>
                      <a:pt x="19042" y="690"/>
                    </a:moveTo>
                    <a:cubicBezTo>
                      <a:pt x="19057" y="721"/>
                      <a:pt x="19026" y="752"/>
                      <a:pt x="18980" y="783"/>
                    </a:cubicBezTo>
                    <a:cubicBezTo>
                      <a:pt x="18960" y="812"/>
                      <a:pt x="18953" y="823"/>
                      <a:pt x="18947" y="823"/>
                    </a:cubicBezTo>
                    <a:cubicBezTo>
                      <a:pt x="18943" y="823"/>
                      <a:pt x="18939" y="819"/>
                      <a:pt x="18934" y="814"/>
                    </a:cubicBezTo>
                    <a:cubicBezTo>
                      <a:pt x="18934" y="783"/>
                      <a:pt x="18964" y="737"/>
                      <a:pt x="18980" y="721"/>
                    </a:cubicBezTo>
                    <a:lnTo>
                      <a:pt x="19042" y="690"/>
                    </a:lnTo>
                    <a:close/>
                    <a:moveTo>
                      <a:pt x="18557" y="1132"/>
                    </a:moveTo>
                    <a:cubicBezTo>
                      <a:pt x="18566" y="1132"/>
                      <a:pt x="18574" y="1134"/>
                      <a:pt x="18578" y="1138"/>
                    </a:cubicBezTo>
                    <a:cubicBezTo>
                      <a:pt x="18655" y="1138"/>
                      <a:pt x="18655" y="1138"/>
                      <a:pt x="18578" y="1200"/>
                    </a:cubicBezTo>
                    <a:cubicBezTo>
                      <a:pt x="18553" y="1238"/>
                      <a:pt x="18517" y="1266"/>
                      <a:pt x="18496" y="1266"/>
                    </a:cubicBezTo>
                    <a:cubicBezTo>
                      <a:pt x="18492" y="1266"/>
                      <a:pt x="18488" y="1265"/>
                      <a:pt x="18485" y="1262"/>
                    </a:cubicBezTo>
                    <a:lnTo>
                      <a:pt x="18532" y="1231"/>
                    </a:lnTo>
                    <a:cubicBezTo>
                      <a:pt x="18533" y="1233"/>
                      <a:pt x="18535" y="1234"/>
                      <a:pt x="18537" y="1234"/>
                    </a:cubicBezTo>
                    <a:cubicBezTo>
                      <a:pt x="18547" y="1234"/>
                      <a:pt x="18552" y="1207"/>
                      <a:pt x="18530" y="1207"/>
                    </a:cubicBezTo>
                    <a:cubicBezTo>
                      <a:pt x="18523" y="1207"/>
                      <a:pt x="18513" y="1209"/>
                      <a:pt x="18501" y="1216"/>
                    </a:cubicBezTo>
                    <a:lnTo>
                      <a:pt x="18470" y="1169"/>
                    </a:lnTo>
                    <a:cubicBezTo>
                      <a:pt x="18492" y="1147"/>
                      <a:pt x="18532" y="1132"/>
                      <a:pt x="18557" y="1132"/>
                    </a:cubicBezTo>
                    <a:close/>
                    <a:moveTo>
                      <a:pt x="18578" y="1370"/>
                    </a:moveTo>
                    <a:lnTo>
                      <a:pt x="18532" y="1386"/>
                    </a:lnTo>
                    <a:lnTo>
                      <a:pt x="18485" y="1432"/>
                    </a:lnTo>
                    <a:cubicBezTo>
                      <a:pt x="18497" y="1438"/>
                      <a:pt x="18504" y="1441"/>
                      <a:pt x="18510" y="1441"/>
                    </a:cubicBezTo>
                    <a:cubicBezTo>
                      <a:pt x="18520" y="1441"/>
                      <a:pt x="18528" y="1431"/>
                      <a:pt x="18547" y="1401"/>
                    </a:cubicBezTo>
                    <a:lnTo>
                      <a:pt x="18578" y="1370"/>
                    </a:lnTo>
                    <a:close/>
                    <a:moveTo>
                      <a:pt x="16492" y="3240"/>
                    </a:moveTo>
                    <a:lnTo>
                      <a:pt x="16492" y="3240"/>
                    </a:lnTo>
                    <a:cubicBezTo>
                      <a:pt x="16507" y="3256"/>
                      <a:pt x="16461" y="3349"/>
                      <a:pt x="16414" y="3395"/>
                    </a:cubicBezTo>
                    <a:cubicBezTo>
                      <a:pt x="16405" y="3404"/>
                      <a:pt x="16397" y="3409"/>
                      <a:pt x="16392" y="3409"/>
                    </a:cubicBezTo>
                    <a:cubicBezTo>
                      <a:pt x="16380" y="3409"/>
                      <a:pt x="16382" y="3382"/>
                      <a:pt x="16414" y="3318"/>
                    </a:cubicBezTo>
                    <a:lnTo>
                      <a:pt x="16492" y="3240"/>
                    </a:lnTo>
                    <a:close/>
                    <a:moveTo>
                      <a:pt x="16248" y="3454"/>
                    </a:moveTo>
                    <a:cubicBezTo>
                      <a:pt x="16220" y="3454"/>
                      <a:pt x="16190" y="3498"/>
                      <a:pt x="16136" y="3565"/>
                    </a:cubicBezTo>
                    <a:cubicBezTo>
                      <a:pt x="16105" y="3580"/>
                      <a:pt x="16090" y="3627"/>
                      <a:pt x="16074" y="3658"/>
                    </a:cubicBezTo>
                    <a:cubicBezTo>
                      <a:pt x="16076" y="3660"/>
                      <a:pt x="16079" y="3661"/>
                      <a:pt x="16082" y="3661"/>
                    </a:cubicBezTo>
                    <a:cubicBezTo>
                      <a:pt x="16102" y="3661"/>
                      <a:pt x="16140" y="3623"/>
                      <a:pt x="16167" y="3596"/>
                    </a:cubicBezTo>
                    <a:cubicBezTo>
                      <a:pt x="16260" y="3534"/>
                      <a:pt x="16275" y="3472"/>
                      <a:pt x="16260" y="3457"/>
                    </a:cubicBezTo>
                    <a:cubicBezTo>
                      <a:pt x="16256" y="3455"/>
                      <a:pt x="16252" y="3454"/>
                      <a:pt x="16248" y="3454"/>
                    </a:cubicBezTo>
                    <a:close/>
                    <a:moveTo>
                      <a:pt x="14853" y="5265"/>
                    </a:moveTo>
                    <a:cubicBezTo>
                      <a:pt x="14884" y="5281"/>
                      <a:pt x="14838" y="5327"/>
                      <a:pt x="14807" y="5358"/>
                    </a:cubicBezTo>
                    <a:lnTo>
                      <a:pt x="14791" y="5342"/>
                    </a:lnTo>
                    <a:lnTo>
                      <a:pt x="14807" y="5281"/>
                    </a:lnTo>
                    <a:lnTo>
                      <a:pt x="14853" y="5265"/>
                    </a:lnTo>
                    <a:close/>
                    <a:moveTo>
                      <a:pt x="14668" y="5296"/>
                    </a:moveTo>
                    <a:lnTo>
                      <a:pt x="14637" y="5420"/>
                    </a:lnTo>
                    <a:cubicBezTo>
                      <a:pt x="14627" y="5502"/>
                      <a:pt x="14623" y="5530"/>
                      <a:pt x="14613" y="5530"/>
                    </a:cubicBezTo>
                    <a:cubicBezTo>
                      <a:pt x="14608" y="5530"/>
                      <a:pt x="14601" y="5523"/>
                      <a:pt x="14590" y="5512"/>
                    </a:cubicBezTo>
                    <a:cubicBezTo>
                      <a:pt x="14544" y="5481"/>
                      <a:pt x="14544" y="5481"/>
                      <a:pt x="14606" y="5389"/>
                    </a:cubicBezTo>
                    <a:lnTo>
                      <a:pt x="14668" y="5296"/>
                    </a:lnTo>
                    <a:close/>
                    <a:moveTo>
                      <a:pt x="13930" y="6323"/>
                    </a:moveTo>
                    <a:cubicBezTo>
                      <a:pt x="13952" y="6323"/>
                      <a:pt x="13941" y="6374"/>
                      <a:pt x="13941" y="6424"/>
                    </a:cubicBezTo>
                    <a:cubicBezTo>
                      <a:pt x="13917" y="6473"/>
                      <a:pt x="13906" y="6496"/>
                      <a:pt x="13898" y="6496"/>
                    </a:cubicBezTo>
                    <a:cubicBezTo>
                      <a:pt x="13891" y="6496"/>
                      <a:pt x="13887" y="6477"/>
                      <a:pt x="13879" y="6440"/>
                    </a:cubicBezTo>
                    <a:lnTo>
                      <a:pt x="13910" y="6332"/>
                    </a:lnTo>
                    <a:cubicBezTo>
                      <a:pt x="13919" y="6326"/>
                      <a:pt x="13925" y="6323"/>
                      <a:pt x="13930" y="6323"/>
                    </a:cubicBezTo>
                    <a:close/>
                    <a:moveTo>
                      <a:pt x="13586" y="6610"/>
                    </a:moveTo>
                    <a:cubicBezTo>
                      <a:pt x="13601" y="6625"/>
                      <a:pt x="13586" y="6687"/>
                      <a:pt x="13586" y="6687"/>
                    </a:cubicBezTo>
                    <a:lnTo>
                      <a:pt x="13555" y="6733"/>
                    </a:lnTo>
                    <a:cubicBezTo>
                      <a:pt x="13539" y="6718"/>
                      <a:pt x="13524" y="6702"/>
                      <a:pt x="13555" y="6656"/>
                    </a:cubicBezTo>
                    <a:lnTo>
                      <a:pt x="13586" y="6610"/>
                    </a:lnTo>
                    <a:close/>
                    <a:moveTo>
                      <a:pt x="12883" y="7392"/>
                    </a:moveTo>
                    <a:cubicBezTo>
                      <a:pt x="12886" y="7392"/>
                      <a:pt x="12885" y="7397"/>
                      <a:pt x="12882" y="7405"/>
                    </a:cubicBezTo>
                    <a:lnTo>
                      <a:pt x="12882" y="7405"/>
                    </a:lnTo>
                    <a:lnTo>
                      <a:pt x="12875" y="7398"/>
                    </a:lnTo>
                    <a:cubicBezTo>
                      <a:pt x="12879" y="7394"/>
                      <a:pt x="12882" y="7392"/>
                      <a:pt x="12883" y="7392"/>
                    </a:cubicBezTo>
                    <a:close/>
                    <a:moveTo>
                      <a:pt x="12879" y="7410"/>
                    </a:moveTo>
                    <a:cubicBezTo>
                      <a:pt x="12879" y="7410"/>
                      <a:pt x="12880" y="7410"/>
                      <a:pt x="12880" y="7410"/>
                    </a:cubicBezTo>
                    <a:lnTo>
                      <a:pt x="12880" y="7410"/>
                    </a:lnTo>
                    <a:cubicBezTo>
                      <a:pt x="12870" y="7435"/>
                      <a:pt x="12847" y="7479"/>
                      <a:pt x="12828" y="7506"/>
                    </a:cubicBezTo>
                    <a:lnTo>
                      <a:pt x="12813" y="7491"/>
                    </a:lnTo>
                    <a:cubicBezTo>
                      <a:pt x="12840" y="7451"/>
                      <a:pt x="12855" y="7410"/>
                      <a:pt x="12879" y="7410"/>
                    </a:cubicBezTo>
                    <a:close/>
                    <a:moveTo>
                      <a:pt x="12713" y="7823"/>
                    </a:moveTo>
                    <a:cubicBezTo>
                      <a:pt x="12728" y="7836"/>
                      <a:pt x="12744" y="7851"/>
                      <a:pt x="12705" y="7877"/>
                    </a:cubicBezTo>
                    <a:cubicBezTo>
                      <a:pt x="12686" y="7906"/>
                      <a:pt x="12667" y="7934"/>
                      <a:pt x="12655" y="7934"/>
                    </a:cubicBezTo>
                    <a:cubicBezTo>
                      <a:pt x="12648" y="7934"/>
                      <a:pt x="12643" y="7923"/>
                      <a:pt x="12643" y="7893"/>
                    </a:cubicBezTo>
                    <a:cubicBezTo>
                      <a:pt x="12672" y="7863"/>
                      <a:pt x="12674" y="7862"/>
                      <a:pt x="12713" y="7823"/>
                    </a:cubicBezTo>
                    <a:close/>
                    <a:moveTo>
                      <a:pt x="12442" y="8217"/>
                    </a:moveTo>
                    <a:lnTo>
                      <a:pt x="12411" y="8248"/>
                    </a:lnTo>
                    <a:cubicBezTo>
                      <a:pt x="12392" y="8277"/>
                      <a:pt x="12384" y="8288"/>
                      <a:pt x="12378" y="8288"/>
                    </a:cubicBezTo>
                    <a:cubicBezTo>
                      <a:pt x="12374" y="8288"/>
                      <a:pt x="12370" y="8285"/>
                      <a:pt x="12365" y="8279"/>
                    </a:cubicBezTo>
                    <a:lnTo>
                      <a:pt x="12396" y="8233"/>
                    </a:lnTo>
                    <a:lnTo>
                      <a:pt x="12442" y="8217"/>
                    </a:lnTo>
                    <a:close/>
                    <a:moveTo>
                      <a:pt x="11824" y="8851"/>
                    </a:moveTo>
                    <a:cubicBezTo>
                      <a:pt x="11839" y="8866"/>
                      <a:pt x="11808" y="8913"/>
                      <a:pt x="11808" y="8913"/>
                    </a:cubicBezTo>
                    <a:cubicBezTo>
                      <a:pt x="11782" y="8953"/>
                      <a:pt x="11743" y="8993"/>
                      <a:pt x="11723" y="8993"/>
                    </a:cubicBezTo>
                    <a:cubicBezTo>
                      <a:pt x="11720" y="8993"/>
                      <a:pt x="11718" y="8992"/>
                      <a:pt x="11716" y="8990"/>
                    </a:cubicBezTo>
                    <a:cubicBezTo>
                      <a:pt x="11700" y="8974"/>
                      <a:pt x="11700" y="8974"/>
                      <a:pt x="11731" y="8928"/>
                    </a:cubicBezTo>
                    <a:cubicBezTo>
                      <a:pt x="11762" y="8897"/>
                      <a:pt x="11793" y="8882"/>
                      <a:pt x="11824" y="8866"/>
                    </a:cubicBezTo>
                    <a:lnTo>
                      <a:pt x="11824" y="8851"/>
                    </a:lnTo>
                    <a:close/>
                    <a:moveTo>
                      <a:pt x="10980" y="9094"/>
                    </a:moveTo>
                    <a:cubicBezTo>
                      <a:pt x="10964" y="9094"/>
                      <a:pt x="10943" y="9126"/>
                      <a:pt x="10943" y="9191"/>
                    </a:cubicBezTo>
                    <a:cubicBezTo>
                      <a:pt x="10954" y="9197"/>
                      <a:pt x="10961" y="9200"/>
                      <a:pt x="10967" y="9200"/>
                    </a:cubicBezTo>
                    <a:cubicBezTo>
                      <a:pt x="10978" y="9200"/>
                      <a:pt x="10985" y="9189"/>
                      <a:pt x="11005" y="9160"/>
                    </a:cubicBezTo>
                    <a:cubicBezTo>
                      <a:pt x="11005" y="9160"/>
                      <a:pt x="11020" y="9114"/>
                      <a:pt x="10989" y="9098"/>
                    </a:cubicBezTo>
                    <a:cubicBezTo>
                      <a:pt x="10987" y="9096"/>
                      <a:pt x="10984" y="9094"/>
                      <a:pt x="10980" y="9094"/>
                    </a:cubicBezTo>
                    <a:close/>
                    <a:moveTo>
                      <a:pt x="11510" y="9517"/>
                    </a:moveTo>
                    <a:cubicBezTo>
                      <a:pt x="11511" y="9517"/>
                      <a:pt x="11510" y="9521"/>
                      <a:pt x="11499" y="9531"/>
                    </a:cubicBezTo>
                    <a:cubicBezTo>
                      <a:pt x="11489" y="9531"/>
                      <a:pt x="11506" y="9517"/>
                      <a:pt x="11510" y="9517"/>
                    </a:cubicBezTo>
                    <a:close/>
                    <a:moveTo>
                      <a:pt x="11716" y="9543"/>
                    </a:moveTo>
                    <a:cubicBezTo>
                      <a:pt x="11712" y="9543"/>
                      <a:pt x="11702" y="9550"/>
                      <a:pt x="11685" y="9562"/>
                    </a:cubicBezTo>
                    <a:lnTo>
                      <a:pt x="11623" y="9639"/>
                    </a:lnTo>
                    <a:cubicBezTo>
                      <a:pt x="11629" y="9645"/>
                      <a:pt x="11633" y="9649"/>
                      <a:pt x="11637" y="9649"/>
                    </a:cubicBezTo>
                    <a:cubicBezTo>
                      <a:pt x="11644" y="9649"/>
                      <a:pt x="11651" y="9642"/>
                      <a:pt x="11669" y="9624"/>
                    </a:cubicBezTo>
                    <a:cubicBezTo>
                      <a:pt x="11709" y="9565"/>
                      <a:pt x="11723" y="9543"/>
                      <a:pt x="11716" y="9543"/>
                    </a:cubicBezTo>
                    <a:close/>
                    <a:moveTo>
                      <a:pt x="11237" y="9636"/>
                    </a:moveTo>
                    <a:cubicBezTo>
                      <a:pt x="11244" y="9636"/>
                      <a:pt x="11229" y="9658"/>
                      <a:pt x="11190" y="9716"/>
                    </a:cubicBezTo>
                    <a:cubicBezTo>
                      <a:pt x="11172" y="9744"/>
                      <a:pt x="11159" y="9750"/>
                      <a:pt x="11151" y="9750"/>
                    </a:cubicBezTo>
                    <a:cubicBezTo>
                      <a:pt x="11146" y="9750"/>
                      <a:pt x="11144" y="9747"/>
                      <a:pt x="11144" y="9747"/>
                    </a:cubicBezTo>
                    <a:cubicBezTo>
                      <a:pt x="11144" y="9747"/>
                      <a:pt x="11175" y="9701"/>
                      <a:pt x="11206" y="9655"/>
                    </a:cubicBezTo>
                    <a:cubicBezTo>
                      <a:pt x="11223" y="9643"/>
                      <a:pt x="11233" y="9636"/>
                      <a:pt x="11237" y="9636"/>
                    </a:cubicBezTo>
                    <a:close/>
                    <a:moveTo>
                      <a:pt x="10714" y="10423"/>
                    </a:moveTo>
                    <a:cubicBezTo>
                      <a:pt x="10719" y="10423"/>
                      <a:pt x="10723" y="10424"/>
                      <a:pt x="10727" y="10427"/>
                    </a:cubicBezTo>
                    <a:cubicBezTo>
                      <a:pt x="10742" y="10443"/>
                      <a:pt x="10711" y="10489"/>
                      <a:pt x="10649" y="10505"/>
                    </a:cubicBezTo>
                    <a:cubicBezTo>
                      <a:pt x="10618" y="10489"/>
                      <a:pt x="10618" y="10489"/>
                      <a:pt x="10665" y="10443"/>
                    </a:cubicBezTo>
                    <a:cubicBezTo>
                      <a:pt x="10665" y="10443"/>
                      <a:pt x="10694" y="10423"/>
                      <a:pt x="10714" y="10423"/>
                    </a:cubicBezTo>
                    <a:close/>
                    <a:moveTo>
                      <a:pt x="10386" y="10706"/>
                    </a:moveTo>
                    <a:lnTo>
                      <a:pt x="10386" y="10706"/>
                    </a:lnTo>
                    <a:cubicBezTo>
                      <a:pt x="10395" y="10714"/>
                      <a:pt x="10384" y="10723"/>
                      <a:pt x="10378" y="10723"/>
                    </a:cubicBezTo>
                    <a:cubicBezTo>
                      <a:pt x="10374" y="10723"/>
                      <a:pt x="10373" y="10719"/>
                      <a:pt x="10386" y="10706"/>
                    </a:cubicBezTo>
                    <a:close/>
                    <a:moveTo>
                      <a:pt x="10479" y="10706"/>
                    </a:moveTo>
                    <a:lnTo>
                      <a:pt x="10479" y="10767"/>
                    </a:lnTo>
                    <a:lnTo>
                      <a:pt x="10448" y="10814"/>
                    </a:lnTo>
                    <a:cubicBezTo>
                      <a:pt x="10433" y="10798"/>
                      <a:pt x="10402" y="10783"/>
                      <a:pt x="10448" y="10736"/>
                    </a:cubicBezTo>
                    <a:lnTo>
                      <a:pt x="10479" y="10706"/>
                    </a:lnTo>
                    <a:close/>
                    <a:moveTo>
                      <a:pt x="10278" y="10953"/>
                    </a:moveTo>
                    <a:cubicBezTo>
                      <a:pt x="10288" y="10962"/>
                      <a:pt x="10274" y="10977"/>
                      <a:pt x="10269" y="10977"/>
                    </a:cubicBezTo>
                    <a:cubicBezTo>
                      <a:pt x="10266" y="10977"/>
                      <a:pt x="10266" y="10971"/>
                      <a:pt x="10278" y="10953"/>
                    </a:cubicBezTo>
                    <a:close/>
                    <a:moveTo>
                      <a:pt x="8501" y="13503"/>
                    </a:moveTo>
                    <a:lnTo>
                      <a:pt x="8501" y="13565"/>
                    </a:lnTo>
                    <a:lnTo>
                      <a:pt x="8470" y="13611"/>
                    </a:lnTo>
                    <a:cubicBezTo>
                      <a:pt x="8455" y="13596"/>
                      <a:pt x="8424" y="13580"/>
                      <a:pt x="8455" y="13549"/>
                    </a:cubicBezTo>
                    <a:lnTo>
                      <a:pt x="8501" y="13503"/>
                    </a:lnTo>
                    <a:close/>
                    <a:moveTo>
                      <a:pt x="7784" y="14601"/>
                    </a:moveTo>
                    <a:cubicBezTo>
                      <a:pt x="7806" y="14601"/>
                      <a:pt x="7809" y="14647"/>
                      <a:pt x="7821" y="14647"/>
                    </a:cubicBezTo>
                    <a:cubicBezTo>
                      <a:pt x="7801" y="14676"/>
                      <a:pt x="7794" y="14687"/>
                      <a:pt x="7787" y="14687"/>
                    </a:cubicBezTo>
                    <a:cubicBezTo>
                      <a:pt x="7784" y="14687"/>
                      <a:pt x="7780" y="14683"/>
                      <a:pt x="7774" y="14678"/>
                    </a:cubicBezTo>
                    <a:cubicBezTo>
                      <a:pt x="7759" y="14678"/>
                      <a:pt x="7759" y="14616"/>
                      <a:pt x="7759" y="14616"/>
                    </a:cubicBezTo>
                    <a:cubicBezTo>
                      <a:pt x="7770" y="14605"/>
                      <a:pt x="7778" y="14601"/>
                      <a:pt x="7784" y="14601"/>
                    </a:cubicBezTo>
                    <a:close/>
                    <a:moveTo>
                      <a:pt x="7481" y="15435"/>
                    </a:moveTo>
                    <a:cubicBezTo>
                      <a:pt x="7496" y="15450"/>
                      <a:pt x="7496" y="15512"/>
                      <a:pt x="7496" y="15512"/>
                    </a:cubicBezTo>
                    <a:lnTo>
                      <a:pt x="7465" y="15559"/>
                    </a:lnTo>
                    <a:cubicBezTo>
                      <a:pt x="7450" y="15543"/>
                      <a:pt x="7419" y="15528"/>
                      <a:pt x="7450" y="15481"/>
                    </a:cubicBezTo>
                    <a:lnTo>
                      <a:pt x="7481" y="15435"/>
                    </a:lnTo>
                    <a:close/>
                    <a:moveTo>
                      <a:pt x="7033" y="15961"/>
                    </a:moveTo>
                    <a:lnTo>
                      <a:pt x="7033" y="16022"/>
                    </a:lnTo>
                    <a:lnTo>
                      <a:pt x="7002" y="16069"/>
                    </a:lnTo>
                    <a:cubicBezTo>
                      <a:pt x="6971" y="16053"/>
                      <a:pt x="6955" y="16038"/>
                      <a:pt x="6986" y="15991"/>
                    </a:cubicBezTo>
                    <a:lnTo>
                      <a:pt x="7033" y="15961"/>
                    </a:lnTo>
                    <a:close/>
                    <a:moveTo>
                      <a:pt x="5242" y="19176"/>
                    </a:moveTo>
                    <a:cubicBezTo>
                      <a:pt x="5260" y="19176"/>
                      <a:pt x="5264" y="19232"/>
                      <a:pt x="5240" y="19268"/>
                    </a:cubicBezTo>
                    <a:lnTo>
                      <a:pt x="5255" y="19268"/>
                    </a:lnTo>
                    <a:cubicBezTo>
                      <a:pt x="5222" y="19334"/>
                      <a:pt x="5213" y="19353"/>
                      <a:pt x="5199" y="19353"/>
                    </a:cubicBezTo>
                    <a:cubicBezTo>
                      <a:pt x="5193" y="19353"/>
                      <a:pt x="5187" y="19350"/>
                      <a:pt x="5178" y="19345"/>
                    </a:cubicBezTo>
                    <a:cubicBezTo>
                      <a:pt x="5162" y="19330"/>
                      <a:pt x="5209" y="19237"/>
                      <a:pt x="5224" y="19191"/>
                    </a:cubicBezTo>
                    <a:cubicBezTo>
                      <a:pt x="5231" y="19181"/>
                      <a:pt x="5237" y="19176"/>
                      <a:pt x="5242" y="19176"/>
                    </a:cubicBezTo>
                    <a:close/>
                    <a:moveTo>
                      <a:pt x="4312" y="21154"/>
                    </a:moveTo>
                    <a:cubicBezTo>
                      <a:pt x="4328" y="21169"/>
                      <a:pt x="4328" y="21231"/>
                      <a:pt x="4328" y="21231"/>
                    </a:cubicBezTo>
                    <a:lnTo>
                      <a:pt x="4312" y="21277"/>
                    </a:lnTo>
                    <a:cubicBezTo>
                      <a:pt x="4297" y="21262"/>
                      <a:pt x="4266" y="21246"/>
                      <a:pt x="4297" y="21200"/>
                    </a:cubicBezTo>
                    <a:lnTo>
                      <a:pt x="4312" y="21154"/>
                    </a:lnTo>
                    <a:close/>
                    <a:moveTo>
                      <a:pt x="2798" y="25327"/>
                    </a:moveTo>
                    <a:cubicBezTo>
                      <a:pt x="2813" y="25327"/>
                      <a:pt x="2798" y="25389"/>
                      <a:pt x="2798" y="25389"/>
                    </a:cubicBezTo>
                    <a:cubicBezTo>
                      <a:pt x="2782" y="25435"/>
                      <a:pt x="2782" y="25435"/>
                      <a:pt x="2751" y="25435"/>
                    </a:cubicBezTo>
                    <a:cubicBezTo>
                      <a:pt x="2736" y="25419"/>
                      <a:pt x="2736" y="25435"/>
                      <a:pt x="2751" y="25373"/>
                    </a:cubicBezTo>
                    <a:lnTo>
                      <a:pt x="2798" y="25327"/>
                    </a:lnTo>
                    <a:close/>
                    <a:moveTo>
                      <a:pt x="2597" y="25930"/>
                    </a:moveTo>
                    <a:lnTo>
                      <a:pt x="2597" y="25991"/>
                    </a:lnTo>
                    <a:lnTo>
                      <a:pt x="2581" y="26038"/>
                    </a:lnTo>
                    <a:cubicBezTo>
                      <a:pt x="2566" y="26038"/>
                      <a:pt x="2535" y="26038"/>
                      <a:pt x="2550" y="25976"/>
                    </a:cubicBezTo>
                    <a:lnTo>
                      <a:pt x="2597" y="25930"/>
                    </a:lnTo>
                    <a:close/>
                    <a:moveTo>
                      <a:pt x="2321" y="26255"/>
                    </a:moveTo>
                    <a:cubicBezTo>
                      <a:pt x="2324" y="26255"/>
                      <a:pt x="2328" y="26266"/>
                      <a:pt x="2334" y="26285"/>
                    </a:cubicBezTo>
                    <a:cubicBezTo>
                      <a:pt x="2334" y="26347"/>
                      <a:pt x="2319" y="26393"/>
                      <a:pt x="2303" y="26393"/>
                    </a:cubicBezTo>
                    <a:cubicBezTo>
                      <a:pt x="2272" y="26378"/>
                      <a:pt x="2272" y="26393"/>
                      <a:pt x="2303" y="26331"/>
                    </a:cubicBezTo>
                    <a:cubicBezTo>
                      <a:pt x="2312" y="26277"/>
                      <a:pt x="2316" y="26255"/>
                      <a:pt x="2321" y="26255"/>
                    </a:cubicBezTo>
                    <a:close/>
                    <a:moveTo>
                      <a:pt x="2210" y="26640"/>
                    </a:moveTo>
                    <a:lnTo>
                      <a:pt x="2195" y="26687"/>
                    </a:lnTo>
                    <a:cubicBezTo>
                      <a:pt x="2179" y="26733"/>
                      <a:pt x="2179" y="26733"/>
                      <a:pt x="2164" y="26733"/>
                    </a:cubicBezTo>
                    <a:lnTo>
                      <a:pt x="2179" y="26687"/>
                    </a:lnTo>
                    <a:lnTo>
                      <a:pt x="2210" y="26640"/>
                    </a:lnTo>
                    <a:close/>
                    <a:moveTo>
                      <a:pt x="2040" y="27042"/>
                    </a:moveTo>
                    <a:lnTo>
                      <a:pt x="2040" y="27042"/>
                    </a:lnTo>
                    <a:cubicBezTo>
                      <a:pt x="2032" y="27067"/>
                      <a:pt x="2033" y="27083"/>
                      <a:pt x="2035" y="27083"/>
                    </a:cubicBezTo>
                    <a:cubicBezTo>
                      <a:pt x="2037" y="27083"/>
                      <a:pt x="2040" y="27071"/>
                      <a:pt x="2040" y="27042"/>
                    </a:cubicBezTo>
                    <a:close/>
                    <a:moveTo>
                      <a:pt x="2056" y="27151"/>
                    </a:moveTo>
                    <a:lnTo>
                      <a:pt x="2040" y="27197"/>
                    </a:lnTo>
                    <a:cubicBezTo>
                      <a:pt x="2025" y="27243"/>
                      <a:pt x="2025" y="27243"/>
                      <a:pt x="2009" y="27243"/>
                    </a:cubicBezTo>
                    <a:lnTo>
                      <a:pt x="2025" y="27181"/>
                    </a:lnTo>
                    <a:lnTo>
                      <a:pt x="2056" y="27151"/>
                    </a:lnTo>
                    <a:close/>
                    <a:moveTo>
                      <a:pt x="1948" y="27661"/>
                    </a:moveTo>
                    <a:lnTo>
                      <a:pt x="1932" y="27722"/>
                    </a:lnTo>
                    <a:cubicBezTo>
                      <a:pt x="1923" y="27750"/>
                      <a:pt x="1914" y="27756"/>
                      <a:pt x="1908" y="27756"/>
                    </a:cubicBezTo>
                    <a:cubicBezTo>
                      <a:pt x="1904" y="27756"/>
                      <a:pt x="1901" y="27753"/>
                      <a:pt x="1901" y="27753"/>
                    </a:cubicBezTo>
                    <a:cubicBezTo>
                      <a:pt x="1901" y="27753"/>
                      <a:pt x="1870" y="27753"/>
                      <a:pt x="1901" y="27707"/>
                    </a:cubicBezTo>
                    <a:cubicBezTo>
                      <a:pt x="1886" y="27707"/>
                      <a:pt x="1932" y="27661"/>
                      <a:pt x="1948" y="27661"/>
                    </a:cubicBezTo>
                    <a:close/>
                    <a:moveTo>
                      <a:pt x="1376" y="29685"/>
                    </a:moveTo>
                    <a:cubicBezTo>
                      <a:pt x="1376" y="29741"/>
                      <a:pt x="1388" y="29796"/>
                      <a:pt x="1380" y="29796"/>
                    </a:cubicBezTo>
                    <a:cubicBezTo>
                      <a:pt x="1379" y="29796"/>
                      <a:pt x="1377" y="29795"/>
                      <a:pt x="1376" y="29793"/>
                    </a:cubicBezTo>
                    <a:cubicBezTo>
                      <a:pt x="1345" y="29793"/>
                      <a:pt x="1345" y="29793"/>
                      <a:pt x="1330" y="29733"/>
                    </a:cubicBezTo>
                    <a:lnTo>
                      <a:pt x="1330" y="29733"/>
                    </a:lnTo>
                    <a:cubicBezTo>
                      <a:pt x="1330" y="29726"/>
                      <a:pt x="1334" y="29701"/>
                      <a:pt x="1345" y="29701"/>
                    </a:cubicBezTo>
                    <a:lnTo>
                      <a:pt x="1345" y="29685"/>
                    </a:lnTo>
                    <a:close/>
                    <a:moveTo>
                      <a:pt x="1048" y="31433"/>
                    </a:moveTo>
                    <a:cubicBezTo>
                      <a:pt x="1065" y="31433"/>
                      <a:pt x="1082" y="31459"/>
                      <a:pt x="1082" y="31525"/>
                    </a:cubicBezTo>
                    <a:cubicBezTo>
                      <a:pt x="1082" y="31571"/>
                      <a:pt x="1082" y="31571"/>
                      <a:pt x="1051" y="31571"/>
                    </a:cubicBezTo>
                    <a:cubicBezTo>
                      <a:pt x="1020" y="31571"/>
                      <a:pt x="1005" y="31509"/>
                      <a:pt x="1020" y="31463"/>
                    </a:cubicBezTo>
                    <a:cubicBezTo>
                      <a:pt x="1026" y="31444"/>
                      <a:pt x="1037" y="31433"/>
                      <a:pt x="1048" y="31433"/>
                    </a:cubicBezTo>
                    <a:close/>
                    <a:moveTo>
                      <a:pt x="247" y="38789"/>
                    </a:moveTo>
                    <a:cubicBezTo>
                      <a:pt x="278" y="38789"/>
                      <a:pt x="294" y="38789"/>
                      <a:pt x="294" y="38851"/>
                    </a:cubicBezTo>
                    <a:cubicBezTo>
                      <a:pt x="317" y="38897"/>
                      <a:pt x="317" y="38920"/>
                      <a:pt x="305" y="38920"/>
                    </a:cubicBezTo>
                    <a:cubicBezTo>
                      <a:pt x="294" y="38920"/>
                      <a:pt x="271" y="38897"/>
                      <a:pt x="247" y="38851"/>
                    </a:cubicBezTo>
                    <a:cubicBezTo>
                      <a:pt x="201" y="38789"/>
                      <a:pt x="201" y="38789"/>
                      <a:pt x="247" y="38789"/>
                    </a:cubicBezTo>
                    <a:close/>
                    <a:moveTo>
                      <a:pt x="19650" y="0"/>
                    </a:moveTo>
                    <a:cubicBezTo>
                      <a:pt x="19637" y="0"/>
                      <a:pt x="19618" y="18"/>
                      <a:pt x="19598" y="56"/>
                    </a:cubicBezTo>
                    <a:lnTo>
                      <a:pt x="19552" y="72"/>
                    </a:lnTo>
                    <a:cubicBezTo>
                      <a:pt x="19538" y="62"/>
                      <a:pt x="19525" y="58"/>
                      <a:pt x="19513" y="58"/>
                    </a:cubicBezTo>
                    <a:cubicBezTo>
                      <a:pt x="19468" y="58"/>
                      <a:pt x="19438" y="113"/>
                      <a:pt x="19474" y="149"/>
                    </a:cubicBezTo>
                    <a:cubicBezTo>
                      <a:pt x="19521" y="211"/>
                      <a:pt x="19521" y="211"/>
                      <a:pt x="19444" y="211"/>
                    </a:cubicBezTo>
                    <a:cubicBezTo>
                      <a:pt x="19435" y="202"/>
                      <a:pt x="19426" y="199"/>
                      <a:pt x="19417" y="199"/>
                    </a:cubicBezTo>
                    <a:cubicBezTo>
                      <a:pt x="19394" y="199"/>
                      <a:pt x="19369" y="224"/>
                      <a:pt x="19335" y="257"/>
                    </a:cubicBezTo>
                    <a:cubicBezTo>
                      <a:pt x="19317" y="275"/>
                      <a:pt x="19310" y="283"/>
                      <a:pt x="19304" y="283"/>
                    </a:cubicBezTo>
                    <a:cubicBezTo>
                      <a:pt x="19299" y="283"/>
                      <a:pt x="19295" y="279"/>
                      <a:pt x="19289" y="273"/>
                    </a:cubicBezTo>
                    <a:cubicBezTo>
                      <a:pt x="19285" y="269"/>
                      <a:pt x="19278" y="267"/>
                      <a:pt x="19270" y="267"/>
                    </a:cubicBezTo>
                    <a:cubicBezTo>
                      <a:pt x="19245" y="267"/>
                      <a:pt x="19204" y="284"/>
                      <a:pt x="19181" y="319"/>
                    </a:cubicBezTo>
                    <a:cubicBezTo>
                      <a:pt x="19150" y="350"/>
                      <a:pt x="19150" y="350"/>
                      <a:pt x="19165" y="366"/>
                    </a:cubicBezTo>
                    <a:cubicBezTo>
                      <a:pt x="19170" y="364"/>
                      <a:pt x="19173" y="364"/>
                      <a:pt x="19175" y="364"/>
                    </a:cubicBezTo>
                    <a:cubicBezTo>
                      <a:pt x="19198" y="364"/>
                      <a:pt x="19129" y="427"/>
                      <a:pt x="19073" y="427"/>
                    </a:cubicBezTo>
                    <a:cubicBezTo>
                      <a:pt x="18995" y="427"/>
                      <a:pt x="19011" y="443"/>
                      <a:pt x="19042" y="474"/>
                    </a:cubicBezTo>
                    <a:cubicBezTo>
                      <a:pt x="19088" y="520"/>
                      <a:pt x="19011" y="597"/>
                      <a:pt x="18934" y="597"/>
                    </a:cubicBezTo>
                    <a:lnTo>
                      <a:pt x="18856" y="675"/>
                    </a:lnTo>
                    <a:cubicBezTo>
                      <a:pt x="18825" y="706"/>
                      <a:pt x="18841" y="721"/>
                      <a:pt x="18856" y="737"/>
                    </a:cubicBezTo>
                    <a:cubicBezTo>
                      <a:pt x="18887" y="752"/>
                      <a:pt x="18903" y="783"/>
                      <a:pt x="18841" y="798"/>
                    </a:cubicBezTo>
                    <a:cubicBezTo>
                      <a:pt x="18825" y="803"/>
                      <a:pt x="18813" y="805"/>
                      <a:pt x="18804" y="805"/>
                    </a:cubicBezTo>
                    <a:cubicBezTo>
                      <a:pt x="18786" y="805"/>
                      <a:pt x="18779" y="798"/>
                      <a:pt x="18779" y="798"/>
                    </a:cubicBezTo>
                    <a:cubicBezTo>
                      <a:pt x="18779" y="798"/>
                      <a:pt x="18717" y="814"/>
                      <a:pt x="18686" y="860"/>
                    </a:cubicBezTo>
                    <a:cubicBezTo>
                      <a:pt x="18640" y="891"/>
                      <a:pt x="18563" y="968"/>
                      <a:pt x="18578" y="984"/>
                    </a:cubicBezTo>
                    <a:lnTo>
                      <a:pt x="18563" y="968"/>
                    </a:lnTo>
                    <a:cubicBezTo>
                      <a:pt x="18532" y="1015"/>
                      <a:pt x="18516" y="984"/>
                      <a:pt x="18532" y="1015"/>
                    </a:cubicBezTo>
                    <a:cubicBezTo>
                      <a:pt x="18485" y="1046"/>
                      <a:pt x="18454" y="1077"/>
                      <a:pt x="18408" y="1107"/>
                    </a:cubicBezTo>
                    <a:cubicBezTo>
                      <a:pt x="18335" y="1156"/>
                      <a:pt x="18271" y="1254"/>
                      <a:pt x="18317" y="1254"/>
                    </a:cubicBezTo>
                    <a:cubicBezTo>
                      <a:pt x="18329" y="1254"/>
                      <a:pt x="18348" y="1247"/>
                      <a:pt x="18377" y="1231"/>
                    </a:cubicBezTo>
                    <a:lnTo>
                      <a:pt x="18377" y="1231"/>
                    </a:lnTo>
                    <a:lnTo>
                      <a:pt x="18346" y="1277"/>
                    </a:lnTo>
                    <a:cubicBezTo>
                      <a:pt x="18315" y="1308"/>
                      <a:pt x="18331" y="1324"/>
                      <a:pt x="18331" y="1324"/>
                    </a:cubicBezTo>
                    <a:cubicBezTo>
                      <a:pt x="18331" y="1324"/>
                      <a:pt x="18300" y="1386"/>
                      <a:pt x="18269" y="1417"/>
                    </a:cubicBezTo>
                    <a:lnTo>
                      <a:pt x="18238" y="1386"/>
                    </a:lnTo>
                    <a:cubicBezTo>
                      <a:pt x="18233" y="1353"/>
                      <a:pt x="18218" y="1340"/>
                      <a:pt x="18202" y="1340"/>
                    </a:cubicBezTo>
                    <a:cubicBezTo>
                      <a:pt x="18171" y="1340"/>
                      <a:pt x="18135" y="1387"/>
                      <a:pt x="18145" y="1447"/>
                    </a:cubicBezTo>
                    <a:lnTo>
                      <a:pt x="18130" y="1432"/>
                    </a:lnTo>
                    <a:cubicBezTo>
                      <a:pt x="18127" y="1430"/>
                      <a:pt x="18124" y="1428"/>
                      <a:pt x="18120" y="1428"/>
                    </a:cubicBezTo>
                    <a:cubicBezTo>
                      <a:pt x="18099" y="1428"/>
                      <a:pt x="18060" y="1463"/>
                      <a:pt x="18022" y="1540"/>
                    </a:cubicBezTo>
                    <a:cubicBezTo>
                      <a:pt x="17991" y="1571"/>
                      <a:pt x="17975" y="1633"/>
                      <a:pt x="17991" y="1664"/>
                    </a:cubicBezTo>
                    <a:cubicBezTo>
                      <a:pt x="18022" y="1695"/>
                      <a:pt x="17975" y="1726"/>
                      <a:pt x="17975" y="1726"/>
                    </a:cubicBezTo>
                    <a:cubicBezTo>
                      <a:pt x="17958" y="1751"/>
                      <a:pt x="17951" y="1763"/>
                      <a:pt x="17945" y="1763"/>
                    </a:cubicBezTo>
                    <a:cubicBezTo>
                      <a:pt x="17940" y="1763"/>
                      <a:pt x="17936" y="1755"/>
                      <a:pt x="17929" y="1741"/>
                    </a:cubicBezTo>
                    <a:cubicBezTo>
                      <a:pt x="17927" y="1740"/>
                      <a:pt x="17925" y="1739"/>
                      <a:pt x="17922" y="1739"/>
                    </a:cubicBezTo>
                    <a:cubicBezTo>
                      <a:pt x="17895" y="1739"/>
                      <a:pt x="17821" y="1796"/>
                      <a:pt x="17821" y="1865"/>
                    </a:cubicBezTo>
                    <a:lnTo>
                      <a:pt x="17790" y="1849"/>
                    </a:lnTo>
                    <a:cubicBezTo>
                      <a:pt x="17787" y="1847"/>
                      <a:pt x="17784" y="1845"/>
                      <a:pt x="17779" y="1845"/>
                    </a:cubicBezTo>
                    <a:cubicBezTo>
                      <a:pt x="17755" y="1845"/>
                      <a:pt x="17699" y="1886"/>
                      <a:pt x="17558" y="2066"/>
                    </a:cubicBezTo>
                    <a:cubicBezTo>
                      <a:pt x="17428" y="2210"/>
                      <a:pt x="17325" y="2314"/>
                      <a:pt x="17299" y="2314"/>
                    </a:cubicBezTo>
                    <a:cubicBezTo>
                      <a:pt x="17298" y="2314"/>
                      <a:pt x="17296" y="2314"/>
                      <a:pt x="17295" y="2313"/>
                    </a:cubicBezTo>
                    <a:cubicBezTo>
                      <a:pt x="17294" y="2312"/>
                      <a:pt x="17293" y="2312"/>
                      <a:pt x="17291" y="2312"/>
                    </a:cubicBezTo>
                    <a:cubicBezTo>
                      <a:pt x="17256" y="2312"/>
                      <a:pt x="17155" y="2487"/>
                      <a:pt x="17125" y="2591"/>
                    </a:cubicBezTo>
                    <a:cubicBezTo>
                      <a:pt x="17123" y="2589"/>
                      <a:pt x="17121" y="2588"/>
                      <a:pt x="17118" y="2588"/>
                    </a:cubicBezTo>
                    <a:cubicBezTo>
                      <a:pt x="17098" y="2588"/>
                      <a:pt x="17055" y="2632"/>
                      <a:pt x="17002" y="2699"/>
                    </a:cubicBezTo>
                    <a:cubicBezTo>
                      <a:pt x="16923" y="2778"/>
                      <a:pt x="16902" y="2799"/>
                      <a:pt x="16890" y="2799"/>
                    </a:cubicBezTo>
                    <a:cubicBezTo>
                      <a:pt x="16885" y="2799"/>
                      <a:pt x="16882" y="2796"/>
                      <a:pt x="16878" y="2792"/>
                    </a:cubicBezTo>
                    <a:cubicBezTo>
                      <a:pt x="16878" y="2758"/>
                      <a:pt x="16878" y="2739"/>
                      <a:pt x="16874" y="2739"/>
                    </a:cubicBezTo>
                    <a:cubicBezTo>
                      <a:pt x="16869" y="2739"/>
                      <a:pt x="16857" y="2769"/>
                      <a:pt x="16832" y="2839"/>
                    </a:cubicBezTo>
                    <a:cubicBezTo>
                      <a:pt x="16832" y="2893"/>
                      <a:pt x="16736" y="2983"/>
                      <a:pt x="16692" y="2983"/>
                    </a:cubicBezTo>
                    <a:cubicBezTo>
                      <a:pt x="16686" y="2983"/>
                      <a:pt x="16681" y="2981"/>
                      <a:pt x="16677" y="2978"/>
                    </a:cubicBezTo>
                    <a:cubicBezTo>
                      <a:pt x="16670" y="2967"/>
                      <a:pt x="16662" y="2962"/>
                      <a:pt x="16654" y="2962"/>
                    </a:cubicBezTo>
                    <a:cubicBezTo>
                      <a:pt x="16630" y="2962"/>
                      <a:pt x="16600" y="3012"/>
                      <a:pt x="16553" y="3070"/>
                    </a:cubicBezTo>
                    <a:cubicBezTo>
                      <a:pt x="16507" y="3148"/>
                      <a:pt x="16461" y="3225"/>
                      <a:pt x="16383" y="3287"/>
                    </a:cubicBezTo>
                    <a:cubicBezTo>
                      <a:pt x="16275" y="3395"/>
                      <a:pt x="16275" y="3395"/>
                      <a:pt x="16322" y="3441"/>
                    </a:cubicBezTo>
                    <a:cubicBezTo>
                      <a:pt x="16352" y="3472"/>
                      <a:pt x="16322" y="3503"/>
                      <a:pt x="16244" y="3580"/>
                    </a:cubicBezTo>
                    <a:cubicBezTo>
                      <a:pt x="16219" y="3619"/>
                      <a:pt x="16183" y="3646"/>
                      <a:pt x="16162" y="3646"/>
                    </a:cubicBezTo>
                    <a:cubicBezTo>
                      <a:pt x="16158" y="3646"/>
                      <a:pt x="16154" y="3645"/>
                      <a:pt x="16151" y="3642"/>
                    </a:cubicBezTo>
                    <a:cubicBezTo>
                      <a:pt x="16121" y="3658"/>
                      <a:pt x="16090" y="3689"/>
                      <a:pt x="16074" y="3704"/>
                    </a:cubicBezTo>
                    <a:cubicBezTo>
                      <a:pt x="16036" y="3742"/>
                      <a:pt x="16008" y="3770"/>
                      <a:pt x="15991" y="3770"/>
                    </a:cubicBezTo>
                    <a:cubicBezTo>
                      <a:pt x="15987" y="3770"/>
                      <a:pt x="15984" y="3769"/>
                      <a:pt x="15981" y="3766"/>
                    </a:cubicBezTo>
                    <a:cubicBezTo>
                      <a:pt x="15935" y="3797"/>
                      <a:pt x="15889" y="3828"/>
                      <a:pt x="15858" y="3874"/>
                    </a:cubicBezTo>
                    <a:cubicBezTo>
                      <a:pt x="15787" y="3945"/>
                      <a:pt x="15717" y="4015"/>
                      <a:pt x="15693" y="4015"/>
                    </a:cubicBezTo>
                    <a:cubicBezTo>
                      <a:pt x="15691" y="4015"/>
                      <a:pt x="15689" y="4015"/>
                      <a:pt x="15688" y="4013"/>
                    </a:cubicBezTo>
                    <a:cubicBezTo>
                      <a:pt x="15657" y="4060"/>
                      <a:pt x="15657" y="4060"/>
                      <a:pt x="15672" y="4075"/>
                    </a:cubicBezTo>
                    <a:cubicBezTo>
                      <a:pt x="15688" y="4090"/>
                      <a:pt x="15672" y="4137"/>
                      <a:pt x="15518" y="4291"/>
                    </a:cubicBezTo>
                    <a:cubicBezTo>
                      <a:pt x="15441" y="4369"/>
                      <a:pt x="15348" y="4477"/>
                      <a:pt x="15363" y="4492"/>
                    </a:cubicBezTo>
                    <a:cubicBezTo>
                      <a:pt x="15344" y="4522"/>
                      <a:pt x="15336" y="4532"/>
                      <a:pt x="15326" y="4532"/>
                    </a:cubicBezTo>
                    <a:cubicBezTo>
                      <a:pt x="15320" y="4532"/>
                      <a:pt x="15313" y="4529"/>
                      <a:pt x="15301" y="4523"/>
                    </a:cubicBezTo>
                    <a:cubicBezTo>
                      <a:pt x="15300" y="4522"/>
                      <a:pt x="15298" y="4521"/>
                      <a:pt x="15295" y="4521"/>
                    </a:cubicBezTo>
                    <a:cubicBezTo>
                      <a:pt x="15271" y="4521"/>
                      <a:pt x="15204" y="4581"/>
                      <a:pt x="15162" y="4678"/>
                    </a:cubicBezTo>
                    <a:cubicBezTo>
                      <a:pt x="15178" y="4693"/>
                      <a:pt x="15147" y="4740"/>
                      <a:pt x="15100" y="4755"/>
                    </a:cubicBezTo>
                    <a:cubicBezTo>
                      <a:pt x="15070" y="4786"/>
                      <a:pt x="15054" y="4817"/>
                      <a:pt x="15039" y="4863"/>
                    </a:cubicBezTo>
                    <a:cubicBezTo>
                      <a:pt x="15023" y="4910"/>
                      <a:pt x="15023" y="4910"/>
                      <a:pt x="14946" y="4971"/>
                    </a:cubicBezTo>
                    <a:cubicBezTo>
                      <a:pt x="14942" y="4969"/>
                      <a:pt x="14937" y="4968"/>
                      <a:pt x="14933" y="4968"/>
                    </a:cubicBezTo>
                    <a:cubicBezTo>
                      <a:pt x="14907" y="4968"/>
                      <a:pt x="14880" y="5007"/>
                      <a:pt x="14853" y="5033"/>
                    </a:cubicBezTo>
                    <a:cubicBezTo>
                      <a:pt x="14714" y="5234"/>
                      <a:pt x="14544" y="5435"/>
                      <a:pt x="14374" y="5605"/>
                    </a:cubicBezTo>
                    <a:cubicBezTo>
                      <a:pt x="14359" y="5636"/>
                      <a:pt x="14343" y="5667"/>
                      <a:pt x="14312" y="5698"/>
                    </a:cubicBezTo>
                    <a:cubicBezTo>
                      <a:pt x="14250" y="5698"/>
                      <a:pt x="14235" y="5760"/>
                      <a:pt x="14266" y="5791"/>
                    </a:cubicBezTo>
                    <a:lnTo>
                      <a:pt x="14297" y="5760"/>
                    </a:lnTo>
                    <a:lnTo>
                      <a:pt x="14328" y="5713"/>
                    </a:lnTo>
                    <a:lnTo>
                      <a:pt x="14328" y="5713"/>
                    </a:lnTo>
                    <a:cubicBezTo>
                      <a:pt x="14367" y="5739"/>
                      <a:pt x="14296" y="5832"/>
                      <a:pt x="14245" y="5832"/>
                    </a:cubicBezTo>
                    <a:cubicBezTo>
                      <a:pt x="14235" y="5832"/>
                      <a:pt x="14227" y="5829"/>
                      <a:pt x="14220" y="5821"/>
                    </a:cubicBezTo>
                    <a:cubicBezTo>
                      <a:pt x="14142" y="5821"/>
                      <a:pt x="14142" y="5821"/>
                      <a:pt x="14142" y="5899"/>
                    </a:cubicBezTo>
                    <a:cubicBezTo>
                      <a:pt x="14158" y="5961"/>
                      <a:pt x="14111" y="6022"/>
                      <a:pt x="14034" y="6022"/>
                    </a:cubicBezTo>
                    <a:cubicBezTo>
                      <a:pt x="14022" y="6010"/>
                      <a:pt x="14015" y="6003"/>
                      <a:pt x="14010" y="6003"/>
                    </a:cubicBezTo>
                    <a:cubicBezTo>
                      <a:pt x="14003" y="6003"/>
                      <a:pt x="14003" y="6021"/>
                      <a:pt x="14003" y="6069"/>
                    </a:cubicBezTo>
                    <a:cubicBezTo>
                      <a:pt x="14003" y="6185"/>
                      <a:pt x="13950" y="6300"/>
                      <a:pt x="13887" y="6300"/>
                    </a:cubicBezTo>
                    <a:cubicBezTo>
                      <a:pt x="13875" y="6300"/>
                      <a:pt x="13862" y="6296"/>
                      <a:pt x="13849" y="6285"/>
                    </a:cubicBezTo>
                    <a:cubicBezTo>
                      <a:pt x="13840" y="6276"/>
                      <a:pt x="13829" y="6272"/>
                      <a:pt x="13818" y="6272"/>
                    </a:cubicBezTo>
                    <a:cubicBezTo>
                      <a:pt x="13791" y="6272"/>
                      <a:pt x="13758" y="6294"/>
                      <a:pt x="13725" y="6316"/>
                    </a:cubicBezTo>
                    <a:cubicBezTo>
                      <a:pt x="13694" y="6347"/>
                      <a:pt x="13709" y="6362"/>
                      <a:pt x="13725" y="6393"/>
                    </a:cubicBezTo>
                    <a:cubicBezTo>
                      <a:pt x="13735" y="6391"/>
                      <a:pt x="13744" y="6390"/>
                      <a:pt x="13750" y="6390"/>
                    </a:cubicBezTo>
                    <a:cubicBezTo>
                      <a:pt x="13793" y="6390"/>
                      <a:pt x="13757" y="6430"/>
                      <a:pt x="13663" y="6471"/>
                    </a:cubicBezTo>
                    <a:cubicBezTo>
                      <a:pt x="13524" y="6517"/>
                      <a:pt x="13416" y="6641"/>
                      <a:pt x="13369" y="6780"/>
                    </a:cubicBezTo>
                    <a:cubicBezTo>
                      <a:pt x="13306" y="6906"/>
                      <a:pt x="13243" y="7004"/>
                      <a:pt x="13229" y="7004"/>
                    </a:cubicBezTo>
                    <a:cubicBezTo>
                      <a:pt x="13222" y="7004"/>
                      <a:pt x="13226" y="6983"/>
                      <a:pt x="13246" y="6934"/>
                    </a:cubicBezTo>
                    <a:cubicBezTo>
                      <a:pt x="13254" y="6878"/>
                      <a:pt x="13258" y="6851"/>
                      <a:pt x="13253" y="6851"/>
                    </a:cubicBezTo>
                    <a:lnTo>
                      <a:pt x="13253" y="6851"/>
                    </a:lnTo>
                    <a:cubicBezTo>
                      <a:pt x="13249" y="6851"/>
                      <a:pt x="13237" y="6874"/>
                      <a:pt x="13215" y="6919"/>
                    </a:cubicBezTo>
                    <a:lnTo>
                      <a:pt x="13045" y="7135"/>
                    </a:lnTo>
                    <a:cubicBezTo>
                      <a:pt x="13014" y="7166"/>
                      <a:pt x="12999" y="7228"/>
                      <a:pt x="13014" y="7243"/>
                    </a:cubicBezTo>
                    <a:cubicBezTo>
                      <a:pt x="12921" y="7259"/>
                      <a:pt x="12844" y="7336"/>
                      <a:pt x="12828" y="7429"/>
                    </a:cubicBezTo>
                    <a:lnTo>
                      <a:pt x="12767" y="7522"/>
                    </a:lnTo>
                    <a:cubicBezTo>
                      <a:pt x="12736" y="7553"/>
                      <a:pt x="12720" y="7583"/>
                      <a:pt x="12705" y="7614"/>
                    </a:cubicBezTo>
                    <a:cubicBezTo>
                      <a:pt x="12705" y="7676"/>
                      <a:pt x="12643" y="7707"/>
                      <a:pt x="12597" y="7723"/>
                    </a:cubicBezTo>
                    <a:cubicBezTo>
                      <a:pt x="12535" y="7753"/>
                      <a:pt x="12488" y="7784"/>
                      <a:pt x="12504" y="7800"/>
                    </a:cubicBezTo>
                    <a:cubicBezTo>
                      <a:pt x="12535" y="7815"/>
                      <a:pt x="12473" y="7908"/>
                      <a:pt x="12473" y="7970"/>
                    </a:cubicBezTo>
                    <a:cubicBezTo>
                      <a:pt x="12464" y="7998"/>
                      <a:pt x="12438" y="8020"/>
                      <a:pt x="12422" y="8020"/>
                    </a:cubicBezTo>
                    <a:cubicBezTo>
                      <a:pt x="12411" y="8020"/>
                      <a:pt x="12405" y="8010"/>
                      <a:pt x="12411" y="7985"/>
                    </a:cubicBezTo>
                    <a:cubicBezTo>
                      <a:pt x="12406" y="7981"/>
                      <a:pt x="12403" y="7977"/>
                      <a:pt x="12398" y="7977"/>
                    </a:cubicBezTo>
                    <a:cubicBezTo>
                      <a:pt x="12387" y="7977"/>
                      <a:pt x="12367" y="7994"/>
                      <a:pt x="12303" y="8047"/>
                    </a:cubicBezTo>
                    <a:cubicBezTo>
                      <a:pt x="12272" y="8078"/>
                      <a:pt x="12210" y="8171"/>
                      <a:pt x="12226" y="8186"/>
                    </a:cubicBezTo>
                    <a:cubicBezTo>
                      <a:pt x="12179" y="8294"/>
                      <a:pt x="12102" y="8387"/>
                      <a:pt x="11994" y="8464"/>
                    </a:cubicBezTo>
                    <a:lnTo>
                      <a:pt x="11932" y="8557"/>
                    </a:lnTo>
                    <a:cubicBezTo>
                      <a:pt x="11901" y="8604"/>
                      <a:pt x="11886" y="8650"/>
                      <a:pt x="11855" y="8696"/>
                    </a:cubicBezTo>
                    <a:cubicBezTo>
                      <a:pt x="11839" y="8727"/>
                      <a:pt x="11824" y="8758"/>
                      <a:pt x="11808" y="8789"/>
                    </a:cubicBezTo>
                    <a:cubicBezTo>
                      <a:pt x="11782" y="8829"/>
                      <a:pt x="11755" y="8869"/>
                      <a:pt x="11738" y="8869"/>
                    </a:cubicBezTo>
                    <a:cubicBezTo>
                      <a:pt x="11736" y="8869"/>
                      <a:pt x="11733" y="8868"/>
                      <a:pt x="11731" y="8866"/>
                    </a:cubicBezTo>
                    <a:cubicBezTo>
                      <a:pt x="11731" y="8944"/>
                      <a:pt x="11731" y="8944"/>
                      <a:pt x="11669" y="8944"/>
                    </a:cubicBezTo>
                    <a:cubicBezTo>
                      <a:pt x="11651" y="8932"/>
                      <a:pt x="11640" y="8924"/>
                      <a:pt x="11634" y="8924"/>
                    </a:cubicBezTo>
                    <a:cubicBezTo>
                      <a:pt x="11623" y="8924"/>
                      <a:pt x="11623" y="8943"/>
                      <a:pt x="11623" y="8990"/>
                    </a:cubicBezTo>
                    <a:cubicBezTo>
                      <a:pt x="11638" y="9067"/>
                      <a:pt x="11623" y="9052"/>
                      <a:pt x="11561" y="9067"/>
                    </a:cubicBezTo>
                    <a:cubicBezTo>
                      <a:pt x="11559" y="9065"/>
                      <a:pt x="11556" y="9064"/>
                      <a:pt x="11554" y="9064"/>
                    </a:cubicBezTo>
                    <a:cubicBezTo>
                      <a:pt x="11538" y="9064"/>
                      <a:pt x="11517" y="9100"/>
                      <a:pt x="11530" y="9114"/>
                    </a:cubicBezTo>
                    <a:cubicBezTo>
                      <a:pt x="11530" y="9183"/>
                      <a:pt x="11480" y="9303"/>
                      <a:pt x="11436" y="9303"/>
                    </a:cubicBezTo>
                    <a:cubicBezTo>
                      <a:pt x="11431" y="9303"/>
                      <a:pt x="11427" y="9302"/>
                      <a:pt x="11422" y="9299"/>
                    </a:cubicBezTo>
                    <a:cubicBezTo>
                      <a:pt x="11407" y="9330"/>
                      <a:pt x="11391" y="9361"/>
                      <a:pt x="11376" y="9392"/>
                    </a:cubicBezTo>
                    <a:cubicBezTo>
                      <a:pt x="11376" y="9439"/>
                      <a:pt x="11376" y="9457"/>
                      <a:pt x="11369" y="9457"/>
                    </a:cubicBezTo>
                    <a:cubicBezTo>
                      <a:pt x="11364" y="9457"/>
                      <a:pt x="11357" y="9450"/>
                      <a:pt x="11345" y="9438"/>
                    </a:cubicBezTo>
                    <a:cubicBezTo>
                      <a:pt x="11283" y="9438"/>
                      <a:pt x="11237" y="9500"/>
                      <a:pt x="11252" y="9562"/>
                    </a:cubicBezTo>
                    <a:cubicBezTo>
                      <a:pt x="11237" y="9593"/>
                      <a:pt x="11221" y="9624"/>
                      <a:pt x="11190" y="9655"/>
                    </a:cubicBezTo>
                    <a:cubicBezTo>
                      <a:pt x="11100" y="9714"/>
                      <a:pt x="10909" y="9949"/>
                      <a:pt x="10953" y="9949"/>
                    </a:cubicBezTo>
                    <a:cubicBezTo>
                      <a:pt x="10955" y="9949"/>
                      <a:pt x="10956" y="9949"/>
                      <a:pt x="10958" y="9948"/>
                    </a:cubicBezTo>
                    <a:lnTo>
                      <a:pt x="10958" y="9948"/>
                    </a:lnTo>
                    <a:lnTo>
                      <a:pt x="10897" y="10025"/>
                    </a:lnTo>
                    <a:cubicBezTo>
                      <a:pt x="10835" y="10072"/>
                      <a:pt x="10804" y="10134"/>
                      <a:pt x="10773" y="10195"/>
                    </a:cubicBezTo>
                    <a:lnTo>
                      <a:pt x="10757" y="10257"/>
                    </a:lnTo>
                    <a:cubicBezTo>
                      <a:pt x="10755" y="10255"/>
                      <a:pt x="10751" y="10253"/>
                      <a:pt x="10747" y="10253"/>
                    </a:cubicBezTo>
                    <a:cubicBezTo>
                      <a:pt x="10726" y="10253"/>
                      <a:pt x="10690" y="10281"/>
                      <a:pt x="10665" y="10319"/>
                    </a:cubicBezTo>
                    <a:cubicBezTo>
                      <a:pt x="10634" y="10350"/>
                      <a:pt x="10634" y="10350"/>
                      <a:pt x="10649" y="10365"/>
                    </a:cubicBezTo>
                    <a:cubicBezTo>
                      <a:pt x="10657" y="10363"/>
                      <a:pt x="10663" y="10361"/>
                      <a:pt x="10667" y="10361"/>
                    </a:cubicBezTo>
                    <a:cubicBezTo>
                      <a:pt x="10685" y="10361"/>
                      <a:pt x="10659" y="10389"/>
                      <a:pt x="10634" y="10427"/>
                    </a:cubicBezTo>
                    <a:cubicBezTo>
                      <a:pt x="10608" y="10465"/>
                      <a:pt x="10572" y="10493"/>
                      <a:pt x="10552" y="10493"/>
                    </a:cubicBezTo>
                    <a:cubicBezTo>
                      <a:pt x="10547" y="10493"/>
                      <a:pt x="10544" y="10492"/>
                      <a:pt x="10541" y="10489"/>
                    </a:cubicBezTo>
                    <a:lnTo>
                      <a:pt x="10510" y="10520"/>
                    </a:lnTo>
                    <a:cubicBezTo>
                      <a:pt x="10537" y="10547"/>
                      <a:pt x="10517" y="10585"/>
                      <a:pt x="10502" y="10585"/>
                    </a:cubicBezTo>
                    <a:cubicBezTo>
                      <a:pt x="10499" y="10585"/>
                      <a:pt x="10497" y="10584"/>
                      <a:pt x="10495" y="10582"/>
                    </a:cubicBezTo>
                    <a:cubicBezTo>
                      <a:pt x="10448" y="10613"/>
                      <a:pt x="10402" y="10644"/>
                      <a:pt x="10386" y="10706"/>
                    </a:cubicBezTo>
                    <a:lnTo>
                      <a:pt x="10356" y="10690"/>
                    </a:lnTo>
                    <a:cubicBezTo>
                      <a:pt x="10309" y="10706"/>
                      <a:pt x="10325" y="10721"/>
                      <a:pt x="10356" y="10736"/>
                    </a:cubicBezTo>
                    <a:lnTo>
                      <a:pt x="10294" y="10829"/>
                    </a:lnTo>
                    <a:cubicBezTo>
                      <a:pt x="10270" y="10865"/>
                      <a:pt x="10237" y="10901"/>
                      <a:pt x="10252" y="10901"/>
                    </a:cubicBezTo>
                    <a:cubicBezTo>
                      <a:pt x="10256" y="10901"/>
                      <a:pt x="10264" y="10898"/>
                      <a:pt x="10278" y="10891"/>
                    </a:cubicBezTo>
                    <a:cubicBezTo>
                      <a:pt x="10294" y="10906"/>
                      <a:pt x="10309" y="10922"/>
                      <a:pt x="10278" y="10953"/>
                    </a:cubicBezTo>
                    <a:cubicBezTo>
                      <a:pt x="10271" y="10945"/>
                      <a:pt x="10259" y="10937"/>
                      <a:pt x="10245" y="10937"/>
                    </a:cubicBezTo>
                    <a:cubicBezTo>
                      <a:pt x="10232" y="10937"/>
                      <a:pt x="10216" y="10945"/>
                      <a:pt x="10201" y="10968"/>
                    </a:cubicBezTo>
                    <a:cubicBezTo>
                      <a:pt x="10182" y="10996"/>
                      <a:pt x="10169" y="11002"/>
                      <a:pt x="10162" y="11002"/>
                    </a:cubicBezTo>
                    <a:cubicBezTo>
                      <a:pt x="10157" y="11002"/>
                      <a:pt x="10155" y="10999"/>
                      <a:pt x="10155" y="10999"/>
                    </a:cubicBezTo>
                    <a:cubicBezTo>
                      <a:pt x="10155" y="10987"/>
                      <a:pt x="10152" y="10982"/>
                      <a:pt x="10147" y="10982"/>
                    </a:cubicBezTo>
                    <a:cubicBezTo>
                      <a:pt x="10123" y="10982"/>
                      <a:pt x="10044" y="11130"/>
                      <a:pt x="10031" y="11169"/>
                    </a:cubicBezTo>
                    <a:cubicBezTo>
                      <a:pt x="10018" y="11274"/>
                      <a:pt x="9994" y="11312"/>
                      <a:pt x="9959" y="11312"/>
                    </a:cubicBezTo>
                    <a:cubicBezTo>
                      <a:pt x="9952" y="11312"/>
                      <a:pt x="9945" y="11311"/>
                      <a:pt x="9938" y="11308"/>
                    </a:cubicBezTo>
                    <a:cubicBezTo>
                      <a:pt x="9935" y="11305"/>
                      <a:pt x="9931" y="11303"/>
                      <a:pt x="9927" y="11303"/>
                    </a:cubicBezTo>
                    <a:cubicBezTo>
                      <a:pt x="9901" y="11303"/>
                      <a:pt x="9880" y="11397"/>
                      <a:pt x="9907" y="11478"/>
                    </a:cubicBezTo>
                    <a:lnTo>
                      <a:pt x="9938" y="11556"/>
                    </a:lnTo>
                    <a:lnTo>
                      <a:pt x="9876" y="11525"/>
                    </a:lnTo>
                    <a:cubicBezTo>
                      <a:pt x="9850" y="11521"/>
                      <a:pt x="9831" y="11518"/>
                      <a:pt x="9815" y="11518"/>
                    </a:cubicBezTo>
                    <a:cubicBezTo>
                      <a:pt x="9765" y="11518"/>
                      <a:pt x="9753" y="11546"/>
                      <a:pt x="9706" y="11664"/>
                    </a:cubicBezTo>
                    <a:cubicBezTo>
                      <a:pt x="9684" y="11730"/>
                      <a:pt x="9678" y="11749"/>
                      <a:pt x="9665" y="11749"/>
                    </a:cubicBezTo>
                    <a:cubicBezTo>
                      <a:pt x="9660" y="11749"/>
                      <a:pt x="9654" y="11746"/>
                      <a:pt x="9645" y="11741"/>
                    </a:cubicBezTo>
                    <a:cubicBezTo>
                      <a:pt x="9629" y="11741"/>
                      <a:pt x="9598" y="11772"/>
                      <a:pt x="9505" y="11911"/>
                    </a:cubicBezTo>
                    <a:cubicBezTo>
                      <a:pt x="9428" y="12035"/>
                      <a:pt x="9397" y="12081"/>
                      <a:pt x="9413" y="12097"/>
                    </a:cubicBezTo>
                    <a:lnTo>
                      <a:pt x="9351" y="12189"/>
                    </a:lnTo>
                    <a:cubicBezTo>
                      <a:pt x="9293" y="12204"/>
                      <a:pt x="9249" y="12299"/>
                      <a:pt x="9306" y="12299"/>
                    </a:cubicBezTo>
                    <a:cubicBezTo>
                      <a:pt x="9310" y="12299"/>
                      <a:pt x="9315" y="12299"/>
                      <a:pt x="9320" y="12297"/>
                    </a:cubicBezTo>
                    <a:lnTo>
                      <a:pt x="9320" y="12297"/>
                    </a:lnTo>
                    <a:lnTo>
                      <a:pt x="9258" y="12375"/>
                    </a:lnTo>
                    <a:lnTo>
                      <a:pt x="9227" y="12359"/>
                    </a:lnTo>
                    <a:cubicBezTo>
                      <a:pt x="9226" y="12358"/>
                      <a:pt x="9225" y="12358"/>
                      <a:pt x="9223" y="12358"/>
                    </a:cubicBezTo>
                    <a:cubicBezTo>
                      <a:pt x="9203" y="12358"/>
                      <a:pt x="9134" y="12461"/>
                      <a:pt x="8918" y="12792"/>
                    </a:cubicBezTo>
                    <a:cubicBezTo>
                      <a:pt x="8640" y="13178"/>
                      <a:pt x="8625" y="13225"/>
                      <a:pt x="8655" y="13256"/>
                    </a:cubicBezTo>
                    <a:cubicBezTo>
                      <a:pt x="8668" y="13317"/>
                      <a:pt x="8651" y="13358"/>
                      <a:pt x="8628" y="13358"/>
                    </a:cubicBezTo>
                    <a:cubicBezTo>
                      <a:pt x="8622" y="13358"/>
                      <a:pt x="8616" y="13355"/>
                      <a:pt x="8609" y="13348"/>
                    </a:cubicBezTo>
                    <a:cubicBezTo>
                      <a:pt x="8598" y="13341"/>
                      <a:pt x="8588" y="13338"/>
                      <a:pt x="8579" y="13338"/>
                    </a:cubicBezTo>
                    <a:cubicBezTo>
                      <a:pt x="8551" y="13338"/>
                      <a:pt x="8535" y="13368"/>
                      <a:pt x="8547" y="13379"/>
                    </a:cubicBezTo>
                    <a:cubicBezTo>
                      <a:pt x="8532" y="13426"/>
                      <a:pt x="8485" y="13457"/>
                      <a:pt x="8455" y="13488"/>
                    </a:cubicBezTo>
                    <a:cubicBezTo>
                      <a:pt x="8315" y="13596"/>
                      <a:pt x="8315" y="13658"/>
                      <a:pt x="8331" y="13673"/>
                    </a:cubicBezTo>
                    <a:cubicBezTo>
                      <a:pt x="8345" y="13670"/>
                      <a:pt x="8355" y="13669"/>
                      <a:pt x="8360" y="13669"/>
                    </a:cubicBezTo>
                    <a:cubicBezTo>
                      <a:pt x="8386" y="13669"/>
                      <a:pt x="8338" y="13694"/>
                      <a:pt x="8300" y="13719"/>
                    </a:cubicBezTo>
                    <a:cubicBezTo>
                      <a:pt x="8254" y="13750"/>
                      <a:pt x="8207" y="13781"/>
                      <a:pt x="8223" y="13797"/>
                    </a:cubicBezTo>
                    <a:cubicBezTo>
                      <a:pt x="8223" y="13842"/>
                      <a:pt x="8076" y="14106"/>
                      <a:pt x="8040" y="14106"/>
                    </a:cubicBezTo>
                    <a:cubicBezTo>
                      <a:pt x="8039" y="14106"/>
                      <a:pt x="8038" y="14106"/>
                      <a:pt x="8037" y="14106"/>
                    </a:cubicBezTo>
                    <a:lnTo>
                      <a:pt x="7975" y="14199"/>
                    </a:lnTo>
                    <a:cubicBezTo>
                      <a:pt x="7991" y="14199"/>
                      <a:pt x="7944" y="14291"/>
                      <a:pt x="7883" y="14384"/>
                    </a:cubicBezTo>
                    <a:cubicBezTo>
                      <a:pt x="7829" y="14465"/>
                      <a:pt x="7810" y="14511"/>
                      <a:pt x="7786" y="14511"/>
                    </a:cubicBezTo>
                    <a:cubicBezTo>
                      <a:pt x="7782" y="14511"/>
                      <a:pt x="7778" y="14510"/>
                      <a:pt x="7774" y="14508"/>
                    </a:cubicBezTo>
                    <a:cubicBezTo>
                      <a:pt x="7774" y="14489"/>
                      <a:pt x="7773" y="14480"/>
                      <a:pt x="7770" y="14480"/>
                    </a:cubicBezTo>
                    <a:cubicBezTo>
                      <a:pt x="7764" y="14480"/>
                      <a:pt x="7750" y="14525"/>
                      <a:pt x="7728" y="14600"/>
                    </a:cubicBezTo>
                    <a:cubicBezTo>
                      <a:pt x="7697" y="14647"/>
                      <a:pt x="7713" y="14709"/>
                      <a:pt x="7682" y="14755"/>
                    </a:cubicBezTo>
                    <a:cubicBezTo>
                      <a:pt x="7697" y="14770"/>
                      <a:pt x="7697" y="14832"/>
                      <a:pt x="7666" y="14879"/>
                    </a:cubicBezTo>
                    <a:lnTo>
                      <a:pt x="7651" y="14863"/>
                    </a:lnTo>
                    <a:lnTo>
                      <a:pt x="7604" y="14817"/>
                    </a:lnTo>
                    <a:cubicBezTo>
                      <a:pt x="7574" y="14863"/>
                      <a:pt x="7543" y="14910"/>
                      <a:pt x="7574" y="14925"/>
                    </a:cubicBezTo>
                    <a:cubicBezTo>
                      <a:pt x="7512" y="14971"/>
                      <a:pt x="7465" y="15018"/>
                      <a:pt x="7434" y="15080"/>
                    </a:cubicBezTo>
                    <a:cubicBezTo>
                      <a:pt x="7388" y="15157"/>
                      <a:pt x="7342" y="15234"/>
                      <a:pt x="7311" y="15327"/>
                    </a:cubicBezTo>
                    <a:cubicBezTo>
                      <a:pt x="7203" y="15420"/>
                      <a:pt x="7125" y="15543"/>
                      <a:pt x="7110" y="15682"/>
                    </a:cubicBezTo>
                    <a:cubicBezTo>
                      <a:pt x="7125" y="15698"/>
                      <a:pt x="7110" y="15744"/>
                      <a:pt x="7048" y="15775"/>
                    </a:cubicBezTo>
                    <a:cubicBezTo>
                      <a:pt x="7002" y="15806"/>
                      <a:pt x="7002" y="15806"/>
                      <a:pt x="7002" y="15868"/>
                    </a:cubicBezTo>
                    <a:cubicBezTo>
                      <a:pt x="6986" y="15930"/>
                      <a:pt x="6940" y="15961"/>
                      <a:pt x="6893" y="15991"/>
                    </a:cubicBezTo>
                    <a:cubicBezTo>
                      <a:pt x="6832" y="16007"/>
                      <a:pt x="6785" y="16053"/>
                      <a:pt x="6785" y="16115"/>
                    </a:cubicBezTo>
                    <a:cubicBezTo>
                      <a:pt x="6754" y="16208"/>
                      <a:pt x="6723" y="16285"/>
                      <a:pt x="6677" y="16362"/>
                    </a:cubicBezTo>
                    <a:cubicBezTo>
                      <a:pt x="6654" y="16442"/>
                      <a:pt x="6631" y="16488"/>
                      <a:pt x="6640" y="16488"/>
                    </a:cubicBezTo>
                    <a:cubicBezTo>
                      <a:pt x="6643" y="16488"/>
                      <a:pt x="6650" y="16483"/>
                      <a:pt x="6662" y="16471"/>
                    </a:cubicBezTo>
                    <a:cubicBezTo>
                      <a:pt x="6693" y="16486"/>
                      <a:pt x="6677" y="16548"/>
                      <a:pt x="6677" y="16548"/>
                    </a:cubicBezTo>
                    <a:cubicBezTo>
                      <a:pt x="6660" y="16608"/>
                      <a:pt x="6648" y="16630"/>
                      <a:pt x="6645" y="16630"/>
                    </a:cubicBezTo>
                    <a:cubicBezTo>
                      <a:pt x="6643" y="16630"/>
                      <a:pt x="6648" y="16615"/>
                      <a:pt x="6662" y="16594"/>
                    </a:cubicBezTo>
                    <a:cubicBezTo>
                      <a:pt x="6669" y="16543"/>
                      <a:pt x="6669" y="16526"/>
                      <a:pt x="6663" y="16526"/>
                    </a:cubicBezTo>
                    <a:cubicBezTo>
                      <a:pt x="6656" y="16526"/>
                      <a:pt x="6640" y="16547"/>
                      <a:pt x="6615" y="16563"/>
                    </a:cubicBezTo>
                    <a:cubicBezTo>
                      <a:pt x="6553" y="16625"/>
                      <a:pt x="6523" y="16671"/>
                      <a:pt x="6492" y="16733"/>
                    </a:cubicBezTo>
                    <a:lnTo>
                      <a:pt x="6383" y="16934"/>
                    </a:lnTo>
                    <a:cubicBezTo>
                      <a:pt x="6291" y="17058"/>
                      <a:pt x="6260" y="17104"/>
                      <a:pt x="6275" y="17120"/>
                    </a:cubicBezTo>
                    <a:lnTo>
                      <a:pt x="6306" y="17135"/>
                    </a:lnTo>
                    <a:cubicBezTo>
                      <a:pt x="6152" y="17305"/>
                      <a:pt x="6028" y="17522"/>
                      <a:pt x="5966" y="17738"/>
                    </a:cubicBezTo>
                    <a:lnTo>
                      <a:pt x="5951" y="17722"/>
                    </a:lnTo>
                    <a:cubicBezTo>
                      <a:pt x="5947" y="17721"/>
                      <a:pt x="5943" y="17720"/>
                      <a:pt x="5940" y="17720"/>
                    </a:cubicBezTo>
                    <a:cubicBezTo>
                      <a:pt x="5915" y="17720"/>
                      <a:pt x="5897" y="17767"/>
                      <a:pt x="5842" y="17862"/>
                    </a:cubicBezTo>
                    <a:cubicBezTo>
                      <a:pt x="5827" y="17908"/>
                      <a:pt x="5750" y="18093"/>
                      <a:pt x="5672" y="18248"/>
                    </a:cubicBezTo>
                    <a:cubicBezTo>
                      <a:pt x="5564" y="18433"/>
                      <a:pt x="5502" y="18573"/>
                      <a:pt x="5518" y="18573"/>
                    </a:cubicBezTo>
                    <a:cubicBezTo>
                      <a:pt x="5497" y="18614"/>
                      <a:pt x="5490" y="18627"/>
                      <a:pt x="5484" y="18627"/>
                    </a:cubicBezTo>
                    <a:cubicBezTo>
                      <a:pt x="5480" y="18627"/>
                      <a:pt x="5477" y="18624"/>
                      <a:pt x="5472" y="18619"/>
                    </a:cubicBezTo>
                    <a:cubicBezTo>
                      <a:pt x="5472" y="18598"/>
                      <a:pt x="5470" y="18589"/>
                      <a:pt x="5466" y="18589"/>
                    </a:cubicBezTo>
                    <a:cubicBezTo>
                      <a:pt x="5459" y="18589"/>
                      <a:pt x="5445" y="18619"/>
                      <a:pt x="5425" y="18650"/>
                    </a:cubicBezTo>
                    <a:cubicBezTo>
                      <a:pt x="5394" y="18696"/>
                      <a:pt x="5425" y="18712"/>
                      <a:pt x="5441" y="18727"/>
                    </a:cubicBezTo>
                    <a:cubicBezTo>
                      <a:pt x="5472" y="18727"/>
                      <a:pt x="5441" y="18773"/>
                      <a:pt x="5363" y="18866"/>
                    </a:cubicBezTo>
                    <a:cubicBezTo>
                      <a:pt x="5286" y="18974"/>
                      <a:pt x="5209" y="19098"/>
                      <a:pt x="5178" y="19237"/>
                    </a:cubicBezTo>
                    <a:cubicBezTo>
                      <a:pt x="5151" y="19277"/>
                      <a:pt x="5136" y="19317"/>
                      <a:pt x="5112" y="19317"/>
                    </a:cubicBezTo>
                    <a:cubicBezTo>
                      <a:pt x="5109" y="19317"/>
                      <a:pt x="5105" y="19316"/>
                      <a:pt x="5101" y="19314"/>
                    </a:cubicBezTo>
                    <a:cubicBezTo>
                      <a:pt x="5039" y="19376"/>
                      <a:pt x="4992" y="19469"/>
                      <a:pt x="4992" y="19562"/>
                    </a:cubicBezTo>
                    <a:cubicBezTo>
                      <a:pt x="4973" y="19591"/>
                      <a:pt x="4966" y="19602"/>
                      <a:pt x="4959" y="19602"/>
                    </a:cubicBezTo>
                    <a:cubicBezTo>
                      <a:pt x="4955" y="19602"/>
                      <a:pt x="4952" y="19598"/>
                      <a:pt x="4946" y="19593"/>
                    </a:cubicBezTo>
                    <a:cubicBezTo>
                      <a:pt x="4900" y="19639"/>
                      <a:pt x="4884" y="19624"/>
                      <a:pt x="4900" y="19685"/>
                    </a:cubicBezTo>
                    <a:cubicBezTo>
                      <a:pt x="4869" y="19809"/>
                      <a:pt x="4807" y="19917"/>
                      <a:pt x="4730" y="20025"/>
                    </a:cubicBezTo>
                    <a:cubicBezTo>
                      <a:pt x="4714" y="20072"/>
                      <a:pt x="4683" y="20118"/>
                      <a:pt x="4714" y="20134"/>
                    </a:cubicBezTo>
                    <a:cubicBezTo>
                      <a:pt x="4718" y="20134"/>
                      <a:pt x="4722" y="20135"/>
                      <a:pt x="4725" y="20136"/>
                    </a:cubicBezTo>
                    <a:lnTo>
                      <a:pt x="4725" y="20136"/>
                    </a:lnTo>
                    <a:cubicBezTo>
                      <a:pt x="4668" y="20165"/>
                      <a:pt x="4668" y="20166"/>
                      <a:pt x="4683" y="20242"/>
                    </a:cubicBezTo>
                    <a:cubicBezTo>
                      <a:pt x="4699" y="20242"/>
                      <a:pt x="4683" y="20288"/>
                      <a:pt x="4652" y="20288"/>
                    </a:cubicBezTo>
                    <a:cubicBezTo>
                      <a:pt x="4637" y="20304"/>
                      <a:pt x="4606" y="20335"/>
                      <a:pt x="4591" y="20365"/>
                    </a:cubicBezTo>
                    <a:cubicBezTo>
                      <a:pt x="4575" y="20412"/>
                      <a:pt x="4482" y="20659"/>
                      <a:pt x="4374" y="20906"/>
                    </a:cubicBezTo>
                    <a:cubicBezTo>
                      <a:pt x="4189" y="21293"/>
                      <a:pt x="4127" y="21432"/>
                      <a:pt x="4142" y="21447"/>
                    </a:cubicBezTo>
                    <a:cubicBezTo>
                      <a:pt x="4142" y="21509"/>
                      <a:pt x="4142" y="21509"/>
                      <a:pt x="4096" y="21540"/>
                    </a:cubicBezTo>
                    <a:cubicBezTo>
                      <a:pt x="4065" y="21571"/>
                      <a:pt x="4034" y="21617"/>
                      <a:pt x="4019" y="21679"/>
                    </a:cubicBezTo>
                    <a:cubicBezTo>
                      <a:pt x="4005" y="21719"/>
                      <a:pt x="3980" y="21759"/>
                      <a:pt x="3964" y="21759"/>
                    </a:cubicBezTo>
                    <a:cubicBezTo>
                      <a:pt x="3961" y="21759"/>
                      <a:pt x="3959" y="21759"/>
                      <a:pt x="3957" y="21756"/>
                    </a:cubicBezTo>
                    <a:cubicBezTo>
                      <a:pt x="3957" y="21803"/>
                      <a:pt x="3957" y="21834"/>
                      <a:pt x="3926" y="21865"/>
                    </a:cubicBezTo>
                    <a:cubicBezTo>
                      <a:pt x="3910" y="21865"/>
                      <a:pt x="3895" y="21911"/>
                      <a:pt x="3895" y="21973"/>
                    </a:cubicBezTo>
                    <a:cubicBezTo>
                      <a:pt x="3895" y="22008"/>
                      <a:pt x="3904" y="22025"/>
                      <a:pt x="3889" y="22025"/>
                    </a:cubicBezTo>
                    <a:cubicBezTo>
                      <a:pt x="3883" y="22025"/>
                      <a:pt x="3876" y="22023"/>
                      <a:pt x="3864" y="22019"/>
                    </a:cubicBezTo>
                    <a:cubicBezTo>
                      <a:pt x="3862" y="22018"/>
                      <a:pt x="3859" y="22018"/>
                      <a:pt x="3857" y="22018"/>
                    </a:cubicBezTo>
                    <a:cubicBezTo>
                      <a:pt x="3818" y="22018"/>
                      <a:pt x="3774" y="22106"/>
                      <a:pt x="3789" y="22106"/>
                    </a:cubicBezTo>
                    <a:cubicBezTo>
                      <a:pt x="3791" y="22106"/>
                      <a:pt x="3796" y="22103"/>
                      <a:pt x="3802" y="22096"/>
                    </a:cubicBezTo>
                    <a:lnTo>
                      <a:pt x="3802" y="22096"/>
                    </a:lnTo>
                    <a:cubicBezTo>
                      <a:pt x="3833" y="22112"/>
                      <a:pt x="3787" y="22205"/>
                      <a:pt x="3787" y="22266"/>
                    </a:cubicBezTo>
                    <a:cubicBezTo>
                      <a:pt x="3787" y="22328"/>
                      <a:pt x="3740" y="22359"/>
                      <a:pt x="3725" y="22359"/>
                    </a:cubicBezTo>
                    <a:cubicBezTo>
                      <a:pt x="3663" y="22467"/>
                      <a:pt x="3617" y="22576"/>
                      <a:pt x="3601" y="22699"/>
                    </a:cubicBezTo>
                    <a:cubicBezTo>
                      <a:pt x="3617" y="22699"/>
                      <a:pt x="3601" y="22761"/>
                      <a:pt x="3570" y="22761"/>
                    </a:cubicBezTo>
                    <a:cubicBezTo>
                      <a:pt x="3568" y="22759"/>
                      <a:pt x="3566" y="22758"/>
                      <a:pt x="3563" y="22758"/>
                    </a:cubicBezTo>
                    <a:cubicBezTo>
                      <a:pt x="3547" y="22758"/>
                      <a:pt x="3522" y="22798"/>
                      <a:pt x="3509" y="22838"/>
                    </a:cubicBezTo>
                    <a:cubicBezTo>
                      <a:pt x="3493" y="22885"/>
                      <a:pt x="3493" y="22885"/>
                      <a:pt x="3462" y="22885"/>
                    </a:cubicBezTo>
                    <a:cubicBezTo>
                      <a:pt x="3462" y="22866"/>
                      <a:pt x="3461" y="22857"/>
                      <a:pt x="3458" y="22857"/>
                    </a:cubicBezTo>
                    <a:cubicBezTo>
                      <a:pt x="3450" y="22857"/>
                      <a:pt x="3433" y="22902"/>
                      <a:pt x="3400" y="22977"/>
                    </a:cubicBezTo>
                    <a:cubicBezTo>
                      <a:pt x="3385" y="23117"/>
                      <a:pt x="3339" y="23240"/>
                      <a:pt x="3277" y="23379"/>
                    </a:cubicBezTo>
                    <a:cubicBezTo>
                      <a:pt x="3200" y="23503"/>
                      <a:pt x="3169" y="23642"/>
                      <a:pt x="3184" y="23797"/>
                    </a:cubicBezTo>
                    <a:lnTo>
                      <a:pt x="3215" y="23858"/>
                    </a:lnTo>
                    <a:lnTo>
                      <a:pt x="3169" y="23843"/>
                    </a:lnTo>
                    <a:cubicBezTo>
                      <a:pt x="3138" y="23843"/>
                      <a:pt x="3076" y="23874"/>
                      <a:pt x="3076" y="23874"/>
                    </a:cubicBezTo>
                    <a:cubicBezTo>
                      <a:pt x="3060" y="23920"/>
                      <a:pt x="3076" y="23920"/>
                      <a:pt x="3107" y="23936"/>
                    </a:cubicBezTo>
                    <a:cubicBezTo>
                      <a:pt x="3122" y="23936"/>
                      <a:pt x="3107" y="23998"/>
                      <a:pt x="3045" y="24075"/>
                    </a:cubicBezTo>
                    <a:cubicBezTo>
                      <a:pt x="2999" y="24137"/>
                      <a:pt x="2968" y="24198"/>
                      <a:pt x="2968" y="24276"/>
                    </a:cubicBezTo>
                    <a:cubicBezTo>
                      <a:pt x="2952" y="24322"/>
                      <a:pt x="2921" y="24368"/>
                      <a:pt x="2890" y="24415"/>
                    </a:cubicBezTo>
                    <a:cubicBezTo>
                      <a:pt x="2875" y="24461"/>
                      <a:pt x="2875" y="24461"/>
                      <a:pt x="2890" y="24477"/>
                    </a:cubicBezTo>
                    <a:cubicBezTo>
                      <a:pt x="2906" y="24477"/>
                      <a:pt x="2890" y="24538"/>
                      <a:pt x="2860" y="24569"/>
                    </a:cubicBezTo>
                    <a:cubicBezTo>
                      <a:pt x="2813" y="24616"/>
                      <a:pt x="2736" y="24755"/>
                      <a:pt x="2751" y="24770"/>
                    </a:cubicBezTo>
                    <a:cubicBezTo>
                      <a:pt x="2782" y="24786"/>
                      <a:pt x="2751" y="24832"/>
                      <a:pt x="2751" y="24879"/>
                    </a:cubicBezTo>
                    <a:cubicBezTo>
                      <a:pt x="2720" y="24925"/>
                      <a:pt x="2720" y="24971"/>
                      <a:pt x="2720" y="25033"/>
                    </a:cubicBezTo>
                    <a:lnTo>
                      <a:pt x="2674" y="25126"/>
                    </a:lnTo>
                    <a:cubicBezTo>
                      <a:pt x="2669" y="25144"/>
                      <a:pt x="2666" y="25152"/>
                      <a:pt x="2664" y="25152"/>
                    </a:cubicBezTo>
                    <a:cubicBezTo>
                      <a:pt x="2660" y="25152"/>
                      <a:pt x="2663" y="25112"/>
                      <a:pt x="2674" y="25079"/>
                    </a:cubicBezTo>
                    <a:lnTo>
                      <a:pt x="2674" y="25079"/>
                    </a:lnTo>
                    <a:lnTo>
                      <a:pt x="2643" y="25110"/>
                    </a:lnTo>
                    <a:cubicBezTo>
                      <a:pt x="2612" y="25172"/>
                      <a:pt x="2581" y="25249"/>
                      <a:pt x="2581" y="25327"/>
                    </a:cubicBezTo>
                    <a:cubicBezTo>
                      <a:pt x="2602" y="25368"/>
                      <a:pt x="2609" y="25382"/>
                      <a:pt x="2597" y="25382"/>
                    </a:cubicBezTo>
                    <a:cubicBezTo>
                      <a:pt x="2592" y="25382"/>
                      <a:pt x="2581" y="25378"/>
                      <a:pt x="2566" y="25373"/>
                    </a:cubicBezTo>
                    <a:cubicBezTo>
                      <a:pt x="2560" y="25371"/>
                      <a:pt x="2554" y="25370"/>
                      <a:pt x="2549" y="25370"/>
                    </a:cubicBezTo>
                    <a:cubicBezTo>
                      <a:pt x="2516" y="25370"/>
                      <a:pt x="2504" y="25412"/>
                      <a:pt x="2504" y="25466"/>
                    </a:cubicBezTo>
                    <a:cubicBezTo>
                      <a:pt x="2517" y="25520"/>
                      <a:pt x="2508" y="25562"/>
                      <a:pt x="2484" y="25562"/>
                    </a:cubicBezTo>
                    <a:cubicBezTo>
                      <a:pt x="2481" y="25562"/>
                      <a:pt x="2477" y="25561"/>
                      <a:pt x="2473" y="25559"/>
                    </a:cubicBezTo>
                    <a:cubicBezTo>
                      <a:pt x="2462" y="25537"/>
                      <a:pt x="2455" y="25523"/>
                      <a:pt x="2450" y="25523"/>
                    </a:cubicBezTo>
                    <a:cubicBezTo>
                      <a:pt x="2440" y="25523"/>
                      <a:pt x="2437" y="25572"/>
                      <a:pt x="2427" y="25713"/>
                    </a:cubicBezTo>
                    <a:cubicBezTo>
                      <a:pt x="2396" y="25821"/>
                      <a:pt x="2349" y="26022"/>
                      <a:pt x="2303" y="26177"/>
                    </a:cubicBezTo>
                    <a:cubicBezTo>
                      <a:pt x="2272" y="26300"/>
                      <a:pt x="2226" y="26409"/>
                      <a:pt x="2149" y="26517"/>
                    </a:cubicBezTo>
                    <a:cubicBezTo>
                      <a:pt x="2142" y="26515"/>
                      <a:pt x="2135" y="26514"/>
                      <a:pt x="2130" y="26514"/>
                    </a:cubicBezTo>
                    <a:cubicBezTo>
                      <a:pt x="2108" y="26514"/>
                      <a:pt x="2099" y="26528"/>
                      <a:pt x="2109" y="26528"/>
                    </a:cubicBezTo>
                    <a:cubicBezTo>
                      <a:pt x="2113" y="26528"/>
                      <a:pt x="2121" y="26525"/>
                      <a:pt x="2133" y="26517"/>
                    </a:cubicBezTo>
                    <a:lnTo>
                      <a:pt x="2133" y="26517"/>
                    </a:lnTo>
                    <a:cubicBezTo>
                      <a:pt x="2179" y="26532"/>
                      <a:pt x="2164" y="26579"/>
                      <a:pt x="2118" y="26733"/>
                    </a:cubicBezTo>
                    <a:cubicBezTo>
                      <a:pt x="2056" y="26826"/>
                      <a:pt x="2040" y="26934"/>
                      <a:pt x="2040" y="27042"/>
                    </a:cubicBezTo>
                    <a:lnTo>
                      <a:pt x="2071" y="26950"/>
                    </a:lnTo>
                    <a:lnTo>
                      <a:pt x="2071" y="26950"/>
                    </a:lnTo>
                    <a:cubicBezTo>
                      <a:pt x="2118" y="26965"/>
                      <a:pt x="2102" y="27011"/>
                      <a:pt x="2056" y="27104"/>
                    </a:cubicBezTo>
                    <a:cubicBezTo>
                      <a:pt x="2046" y="27134"/>
                      <a:pt x="2030" y="27144"/>
                      <a:pt x="2016" y="27144"/>
                    </a:cubicBezTo>
                    <a:cubicBezTo>
                      <a:pt x="2007" y="27144"/>
                      <a:pt x="2000" y="27141"/>
                      <a:pt x="1994" y="27135"/>
                    </a:cubicBezTo>
                    <a:cubicBezTo>
                      <a:pt x="1963" y="27135"/>
                      <a:pt x="1932" y="27181"/>
                      <a:pt x="1917" y="27228"/>
                    </a:cubicBezTo>
                    <a:cubicBezTo>
                      <a:pt x="1905" y="27264"/>
                      <a:pt x="1893" y="27300"/>
                      <a:pt x="1902" y="27300"/>
                    </a:cubicBezTo>
                    <a:cubicBezTo>
                      <a:pt x="1905" y="27300"/>
                      <a:pt x="1910" y="27297"/>
                      <a:pt x="1917" y="27290"/>
                    </a:cubicBezTo>
                    <a:cubicBezTo>
                      <a:pt x="1932" y="27290"/>
                      <a:pt x="1932" y="27290"/>
                      <a:pt x="1917" y="27336"/>
                    </a:cubicBezTo>
                    <a:cubicBezTo>
                      <a:pt x="1886" y="27398"/>
                      <a:pt x="1886" y="27444"/>
                      <a:pt x="1886" y="27506"/>
                    </a:cubicBezTo>
                    <a:cubicBezTo>
                      <a:pt x="1917" y="27506"/>
                      <a:pt x="1886" y="27552"/>
                      <a:pt x="1886" y="27614"/>
                    </a:cubicBezTo>
                    <a:cubicBezTo>
                      <a:pt x="1855" y="27645"/>
                      <a:pt x="1839" y="27707"/>
                      <a:pt x="1824" y="27753"/>
                    </a:cubicBezTo>
                    <a:lnTo>
                      <a:pt x="1793" y="27753"/>
                    </a:lnTo>
                    <a:cubicBezTo>
                      <a:pt x="1778" y="27753"/>
                      <a:pt x="1731" y="27784"/>
                      <a:pt x="1731" y="27784"/>
                    </a:cubicBezTo>
                    <a:cubicBezTo>
                      <a:pt x="1716" y="27846"/>
                      <a:pt x="1731" y="27846"/>
                      <a:pt x="1731" y="27846"/>
                    </a:cubicBezTo>
                    <a:cubicBezTo>
                      <a:pt x="1731" y="27908"/>
                      <a:pt x="1716" y="27985"/>
                      <a:pt x="1685" y="28047"/>
                    </a:cubicBezTo>
                    <a:cubicBezTo>
                      <a:pt x="1654" y="28155"/>
                      <a:pt x="1623" y="28325"/>
                      <a:pt x="1577" y="28480"/>
                    </a:cubicBezTo>
                    <a:cubicBezTo>
                      <a:pt x="1484" y="28804"/>
                      <a:pt x="1391" y="29160"/>
                      <a:pt x="1376" y="29237"/>
                    </a:cubicBezTo>
                    <a:cubicBezTo>
                      <a:pt x="1335" y="29318"/>
                      <a:pt x="1295" y="29446"/>
                      <a:pt x="1316" y="29446"/>
                    </a:cubicBezTo>
                    <a:cubicBezTo>
                      <a:pt x="1319" y="29446"/>
                      <a:pt x="1324" y="29444"/>
                      <a:pt x="1329" y="29438"/>
                    </a:cubicBezTo>
                    <a:lnTo>
                      <a:pt x="1329" y="29438"/>
                    </a:lnTo>
                    <a:cubicBezTo>
                      <a:pt x="1314" y="29623"/>
                      <a:pt x="1268" y="29824"/>
                      <a:pt x="1206" y="30010"/>
                    </a:cubicBezTo>
                    <a:cubicBezTo>
                      <a:pt x="1144" y="30211"/>
                      <a:pt x="1113" y="30427"/>
                      <a:pt x="1098" y="30628"/>
                    </a:cubicBezTo>
                    <a:cubicBezTo>
                      <a:pt x="1098" y="30628"/>
                      <a:pt x="1082" y="30690"/>
                      <a:pt x="1051" y="30783"/>
                    </a:cubicBezTo>
                    <a:cubicBezTo>
                      <a:pt x="1036" y="30875"/>
                      <a:pt x="1036" y="30968"/>
                      <a:pt x="1020" y="31061"/>
                    </a:cubicBezTo>
                    <a:cubicBezTo>
                      <a:pt x="1031" y="31093"/>
                      <a:pt x="1027" y="31133"/>
                      <a:pt x="1018" y="31133"/>
                    </a:cubicBezTo>
                    <a:cubicBezTo>
                      <a:pt x="1014" y="31133"/>
                      <a:pt x="1009" y="31126"/>
                      <a:pt x="1005" y="31107"/>
                    </a:cubicBezTo>
                    <a:cubicBezTo>
                      <a:pt x="1000" y="31107"/>
                      <a:pt x="993" y="31105"/>
                      <a:pt x="986" y="31105"/>
                    </a:cubicBezTo>
                    <a:cubicBezTo>
                      <a:pt x="972" y="31105"/>
                      <a:pt x="958" y="31112"/>
                      <a:pt x="958" y="31154"/>
                    </a:cubicBezTo>
                    <a:cubicBezTo>
                      <a:pt x="928" y="31246"/>
                      <a:pt x="958" y="31262"/>
                      <a:pt x="974" y="31262"/>
                    </a:cubicBezTo>
                    <a:cubicBezTo>
                      <a:pt x="1005" y="31262"/>
                      <a:pt x="989" y="31324"/>
                      <a:pt x="989" y="31324"/>
                    </a:cubicBezTo>
                    <a:cubicBezTo>
                      <a:pt x="989" y="31370"/>
                      <a:pt x="989" y="31370"/>
                      <a:pt x="958" y="31370"/>
                    </a:cubicBezTo>
                    <a:lnTo>
                      <a:pt x="912" y="31355"/>
                    </a:lnTo>
                    <a:lnTo>
                      <a:pt x="897" y="31401"/>
                    </a:lnTo>
                    <a:cubicBezTo>
                      <a:pt x="928" y="31401"/>
                      <a:pt x="912" y="31463"/>
                      <a:pt x="912" y="31463"/>
                    </a:cubicBezTo>
                    <a:cubicBezTo>
                      <a:pt x="912" y="31509"/>
                      <a:pt x="912" y="31509"/>
                      <a:pt x="850" y="31509"/>
                    </a:cubicBezTo>
                    <a:cubicBezTo>
                      <a:pt x="844" y="31507"/>
                      <a:pt x="839" y="31506"/>
                      <a:pt x="834" y="31506"/>
                    </a:cubicBezTo>
                    <a:cubicBezTo>
                      <a:pt x="804" y="31506"/>
                      <a:pt x="808" y="31548"/>
                      <a:pt x="835" y="31602"/>
                    </a:cubicBezTo>
                    <a:lnTo>
                      <a:pt x="835" y="31710"/>
                    </a:lnTo>
                    <a:cubicBezTo>
                      <a:pt x="773" y="31756"/>
                      <a:pt x="804" y="31880"/>
                      <a:pt x="819" y="31926"/>
                    </a:cubicBezTo>
                    <a:cubicBezTo>
                      <a:pt x="758" y="31957"/>
                      <a:pt x="742" y="32035"/>
                      <a:pt x="788" y="32081"/>
                    </a:cubicBezTo>
                    <a:cubicBezTo>
                      <a:pt x="804" y="32081"/>
                      <a:pt x="804" y="32143"/>
                      <a:pt x="758" y="32189"/>
                    </a:cubicBezTo>
                    <a:cubicBezTo>
                      <a:pt x="727" y="32251"/>
                      <a:pt x="711" y="32313"/>
                      <a:pt x="696" y="32390"/>
                    </a:cubicBezTo>
                    <a:cubicBezTo>
                      <a:pt x="680" y="32668"/>
                      <a:pt x="649" y="32946"/>
                      <a:pt x="587" y="33225"/>
                    </a:cubicBezTo>
                    <a:cubicBezTo>
                      <a:pt x="526" y="33472"/>
                      <a:pt x="495" y="33750"/>
                      <a:pt x="495" y="34013"/>
                    </a:cubicBezTo>
                    <a:cubicBezTo>
                      <a:pt x="495" y="34044"/>
                      <a:pt x="479" y="34075"/>
                      <a:pt x="448" y="34106"/>
                    </a:cubicBezTo>
                    <a:cubicBezTo>
                      <a:pt x="433" y="34106"/>
                      <a:pt x="417" y="34167"/>
                      <a:pt x="448" y="34214"/>
                    </a:cubicBezTo>
                    <a:cubicBezTo>
                      <a:pt x="479" y="34276"/>
                      <a:pt x="495" y="34276"/>
                      <a:pt x="448" y="34276"/>
                    </a:cubicBezTo>
                    <a:cubicBezTo>
                      <a:pt x="446" y="34275"/>
                      <a:pt x="445" y="34274"/>
                      <a:pt x="443" y="34274"/>
                    </a:cubicBezTo>
                    <a:cubicBezTo>
                      <a:pt x="417" y="34274"/>
                      <a:pt x="416" y="34382"/>
                      <a:pt x="387" y="34585"/>
                    </a:cubicBezTo>
                    <a:cubicBezTo>
                      <a:pt x="371" y="34708"/>
                      <a:pt x="356" y="34832"/>
                      <a:pt x="371" y="34956"/>
                    </a:cubicBezTo>
                    <a:lnTo>
                      <a:pt x="371" y="35002"/>
                    </a:lnTo>
                    <a:cubicBezTo>
                      <a:pt x="371" y="34998"/>
                      <a:pt x="370" y="34996"/>
                      <a:pt x="369" y="34996"/>
                    </a:cubicBezTo>
                    <a:cubicBezTo>
                      <a:pt x="357" y="34996"/>
                      <a:pt x="281" y="35217"/>
                      <a:pt x="309" y="35373"/>
                    </a:cubicBezTo>
                    <a:cubicBezTo>
                      <a:pt x="309" y="35414"/>
                      <a:pt x="297" y="35468"/>
                      <a:pt x="283" y="35468"/>
                    </a:cubicBezTo>
                    <a:cubicBezTo>
                      <a:pt x="282" y="35468"/>
                      <a:pt x="280" y="35467"/>
                      <a:pt x="278" y="35466"/>
                    </a:cubicBezTo>
                    <a:cubicBezTo>
                      <a:pt x="263" y="35558"/>
                      <a:pt x="263" y="35651"/>
                      <a:pt x="278" y="35744"/>
                    </a:cubicBezTo>
                    <a:cubicBezTo>
                      <a:pt x="278" y="35790"/>
                      <a:pt x="247" y="36007"/>
                      <a:pt x="232" y="36115"/>
                    </a:cubicBezTo>
                    <a:cubicBezTo>
                      <a:pt x="232" y="36177"/>
                      <a:pt x="232" y="36254"/>
                      <a:pt x="232" y="36316"/>
                    </a:cubicBezTo>
                    <a:lnTo>
                      <a:pt x="232" y="36378"/>
                    </a:lnTo>
                    <a:cubicBezTo>
                      <a:pt x="186" y="36579"/>
                      <a:pt x="170" y="36795"/>
                      <a:pt x="170" y="37011"/>
                    </a:cubicBezTo>
                    <a:cubicBezTo>
                      <a:pt x="170" y="37259"/>
                      <a:pt x="139" y="37490"/>
                      <a:pt x="93" y="37738"/>
                    </a:cubicBezTo>
                    <a:cubicBezTo>
                      <a:pt x="93" y="37784"/>
                      <a:pt x="108" y="37815"/>
                      <a:pt x="124" y="37846"/>
                    </a:cubicBezTo>
                    <a:cubicBezTo>
                      <a:pt x="155" y="37892"/>
                      <a:pt x="170" y="37954"/>
                      <a:pt x="139" y="38016"/>
                    </a:cubicBezTo>
                    <a:cubicBezTo>
                      <a:pt x="93" y="38109"/>
                      <a:pt x="93" y="38232"/>
                      <a:pt x="139" y="38325"/>
                    </a:cubicBezTo>
                    <a:lnTo>
                      <a:pt x="108" y="38325"/>
                    </a:lnTo>
                    <a:cubicBezTo>
                      <a:pt x="77" y="38418"/>
                      <a:pt x="77" y="38511"/>
                      <a:pt x="139" y="38588"/>
                    </a:cubicBezTo>
                    <a:cubicBezTo>
                      <a:pt x="108" y="38634"/>
                      <a:pt x="93" y="38696"/>
                      <a:pt x="108" y="38742"/>
                    </a:cubicBezTo>
                    <a:cubicBezTo>
                      <a:pt x="108" y="38804"/>
                      <a:pt x="108" y="38804"/>
                      <a:pt x="62" y="38804"/>
                    </a:cubicBezTo>
                    <a:cubicBezTo>
                      <a:pt x="0" y="38804"/>
                      <a:pt x="0" y="38804"/>
                      <a:pt x="0" y="38851"/>
                    </a:cubicBezTo>
                    <a:cubicBezTo>
                      <a:pt x="0" y="38897"/>
                      <a:pt x="31" y="38912"/>
                      <a:pt x="47" y="38912"/>
                    </a:cubicBezTo>
                    <a:cubicBezTo>
                      <a:pt x="77" y="38912"/>
                      <a:pt x="47" y="38959"/>
                      <a:pt x="47" y="39005"/>
                    </a:cubicBezTo>
                    <a:cubicBezTo>
                      <a:pt x="47" y="39005"/>
                      <a:pt x="47" y="39067"/>
                      <a:pt x="77" y="39067"/>
                    </a:cubicBezTo>
                    <a:cubicBezTo>
                      <a:pt x="93" y="39067"/>
                      <a:pt x="93" y="39113"/>
                      <a:pt x="93" y="39175"/>
                    </a:cubicBezTo>
                    <a:cubicBezTo>
                      <a:pt x="83" y="39175"/>
                      <a:pt x="86" y="39196"/>
                      <a:pt x="99" y="39196"/>
                    </a:cubicBezTo>
                    <a:cubicBezTo>
                      <a:pt x="105" y="39196"/>
                      <a:pt x="114" y="39191"/>
                      <a:pt x="124" y="39175"/>
                    </a:cubicBezTo>
                    <a:cubicBezTo>
                      <a:pt x="139" y="39175"/>
                      <a:pt x="170" y="39175"/>
                      <a:pt x="170" y="39222"/>
                    </a:cubicBezTo>
                    <a:lnTo>
                      <a:pt x="217" y="39222"/>
                    </a:lnTo>
                    <a:cubicBezTo>
                      <a:pt x="263" y="39222"/>
                      <a:pt x="294" y="39222"/>
                      <a:pt x="325" y="39129"/>
                    </a:cubicBezTo>
                    <a:cubicBezTo>
                      <a:pt x="340" y="38912"/>
                      <a:pt x="371" y="38758"/>
                      <a:pt x="325" y="38758"/>
                    </a:cubicBezTo>
                    <a:cubicBezTo>
                      <a:pt x="309" y="38727"/>
                      <a:pt x="309" y="38681"/>
                      <a:pt x="309" y="38650"/>
                    </a:cubicBezTo>
                    <a:cubicBezTo>
                      <a:pt x="309" y="38619"/>
                      <a:pt x="309" y="38572"/>
                      <a:pt x="325" y="38541"/>
                    </a:cubicBezTo>
                    <a:cubicBezTo>
                      <a:pt x="371" y="38387"/>
                      <a:pt x="387" y="38232"/>
                      <a:pt x="371" y="38078"/>
                    </a:cubicBezTo>
                    <a:cubicBezTo>
                      <a:pt x="356" y="37892"/>
                      <a:pt x="371" y="37722"/>
                      <a:pt x="417" y="37552"/>
                    </a:cubicBezTo>
                    <a:cubicBezTo>
                      <a:pt x="433" y="37521"/>
                      <a:pt x="448" y="37475"/>
                      <a:pt x="448" y="37444"/>
                    </a:cubicBezTo>
                    <a:cubicBezTo>
                      <a:pt x="433" y="37212"/>
                      <a:pt x="433" y="36996"/>
                      <a:pt x="464" y="36764"/>
                    </a:cubicBezTo>
                    <a:cubicBezTo>
                      <a:pt x="495" y="36517"/>
                      <a:pt x="510" y="36269"/>
                      <a:pt x="495" y="36022"/>
                    </a:cubicBezTo>
                    <a:lnTo>
                      <a:pt x="510" y="35914"/>
                    </a:lnTo>
                    <a:cubicBezTo>
                      <a:pt x="526" y="35914"/>
                      <a:pt x="541" y="35821"/>
                      <a:pt x="557" y="35713"/>
                    </a:cubicBezTo>
                    <a:cubicBezTo>
                      <a:pt x="541" y="35651"/>
                      <a:pt x="541" y="35574"/>
                      <a:pt x="557" y="35497"/>
                    </a:cubicBezTo>
                    <a:cubicBezTo>
                      <a:pt x="572" y="35497"/>
                      <a:pt x="587" y="35450"/>
                      <a:pt x="587" y="35342"/>
                    </a:cubicBezTo>
                    <a:cubicBezTo>
                      <a:pt x="603" y="35249"/>
                      <a:pt x="603" y="35188"/>
                      <a:pt x="587" y="35188"/>
                    </a:cubicBezTo>
                    <a:cubicBezTo>
                      <a:pt x="618" y="35002"/>
                      <a:pt x="649" y="34801"/>
                      <a:pt x="696" y="34616"/>
                    </a:cubicBezTo>
                    <a:cubicBezTo>
                      <a:pt x="711" y="34569"/>
                      <a:pt x="711" y="34507"/>
                      <a:pt x="696" y="34461"/>
                    </a:cubicBezTo>
                    <a:cubicBezTo>
                      <a:pt x="665" y="34461"/>
                      <a:pt x="649" y="34399"/>
                      <a:pt x="649" y="34353"/>
                    </a:cubicBezTo>
                    <a:lnTo>
                      <a:pt x="696" y="34353"/>
                    </a:lnTo>
                    <a:cubicBezTo>
                      <a:pt x="708" y="34372"/>
                      <a:pt x="716" y="34383"/>
                      <a:pt x="720" y="34383"/>
                    </a:cubicBezTo>
                    <a:cubicBezTo>
                      <a:pt x="727" y="34383"/>
                      <a:pt x="727" y="34361"/>
                      <a:pt x="727" y="34307"/>
                    </a:cubicBezTo>
                    <a:cubicBezTo>
                      <a:pt x="727" y="34245"/>
                      <a:pt x="742" y="34198"/>
                      <a:pt x="742" y="34198"/>
                    </a:cubicBezTo>
                    <a:cubicBezTo>
                      <a:pt x="742" y="33982"/>
                      <a:pt x="773" y="33781"/>
                      <a:pt x="804" y="33565"/>
                    </a:cubicBezTo>
                    <a:cubicBezTo>
                      <a:pt x="881" y="33101"/>
                      <a:pt x="912" y="32946"/>
                      <a:pt x="897" y="32946"/>
                    </a:cubicBezTo>
                    <a:cubicBezTo>
                      <a:pt x="866" y="32931"/>
                      <a:pt x="881" y="32885"/>
                      <a:pt x="928" y="32730"/>
                    </a:cubicBezTo>
                    <a:cubicBezTo>
                      <a:pt x="1051" y="32436"/>
                      <a:pt x="1051" y="32436"/>
                      <a:pt x="1036" y="32375"/>
                    </a:cubicBezTo>
                    <a:lnTo>
                      <a:pt x="1036" y="32375"/>
                    </a:lnTo>
                    <a:cubicBezTo>
                      <a:pt x="1036" y="32416"/>
                      <a:pt x="1022" y="32423"/>
                      <a:pt x="1004" y="32423"/>
                    </a:cubicBezTo>
                    <a:cubicBezTo>
                      <a:pt x="995" y="32423"/>
                      <a:pt x="984" y="32421"/>
                      <a:pt x="974" y="32421"/>
                    </a:cubicBezTo>
                    <a:cubicBezTo>
                      <a:pt x="958" y="32421"/>
                      <a:pt x="943" y="32359"/>
                      <a:pt x="989" y="32313"/>
                    </a:cubicBezTo>
                    <a:cubicBezTo>
                      <a:pt x="1036" y="32313"/>
                      <a:pt x="1175" y="31540"/>
                      <a:pt x="1144" y="31494"/>
                    </a:cubicBezTo>
                    <a:lnTo>
                      <a:pt x="1159" y="31494"/>
                    </a:lnTo>
                    <a:cubicBezTo>
                      <a:pt x="1206" y="31494"/>
                      <a:pt x="1190" y="31447"/>
                      <a:pt x="1237" y="31231"/>
                    </a:cubicBezTo>
                    <a:cubicBezTo>
                      <a:pt x="1252" y="31138"/>
                      <a:pt x="1268" y="31076"/>
                      <a:pt x="1268" y="31076"/>
                    </a:cubicBezTo>
                    <a:cubicBezTo>
                      <a:pt x="1221" y="31061"/>
                      <a:pt x="1314" y="30767"/>
                      <a:pt x="1329" y="30767"/>
                    </a:cubicBezTo>
                    <a:cubicBezTo>
                      <a:pt x="1376" y="30721"/>
                      <a:pt x="1376" y="30721"/>
                      <a:pt x="1391" y="30628"/>
                    </a:cubicBezTo>
                    <a:cubicBezTo>
                      <a:pt x="1391" y="30489"/>
                      <a:pt x="1422" y="30334"/>
                      <a:pt x="1484" y="30211"/>
                    </a:cubicBezTo>
                    <a:lnTo>
                      <a:pt x="1515" y="30118"/>
                    </a:lnTo>
                    <a:cubicBezTo>
                      <a:pt x="1515" y="30041"/>
                      <a:pt x="1515" y="29963"/>
                      <a:pt x="1546" y="29902"/>
                    </a:cubicBezTo>
                    <a:cubicBezTo>
                      <a:pt x="1569" y="29785"/>
                      <a:pt x="1584" y="29730"/>
                      <a:pt x="1569" y="29730"/>
                    </a:cubicBezTo>
                    <a:cubicBezTo>
                      <a:pt x="1565" y="29730"/>
                      <a:pt x="1557" y="29736"/>
                      <a:pt x="1546" y="29747"/>
                    </a:cubicBezTo>
                    <a:cubicBezTo>
                      <a:pt x="1530" y="29747"/>
                      <a:pt x="1499" y="29732"/>
                      <a:pt x="1515" y="29685"/>
                    </a:cubicBezTo>
                    <a:lnTo>
                      <a:pt x="1546" y="29685"/>
                    </a:lnTo>
                    <a:cubicBezTo>
                      <a:pt x="1561" y="29685"/>
                      <a:pt x="1592" y="29531"/>
                      <a:pt x="1654" y="29330"/>
                    </a:cubicBezTo>
                    <a:cubicBezTo>
                      <a:pt x="1685" y="29191"/>
                      <a:pt x="1731" y="29052"/>
                      <a:pt x="1793" y="28928"/>
                    </a:cubicBezTo>
                    <a:lnTo>
                      <a:pt x="1778" y="28866"/>
                    </a:lnTo>
                    <a:cubicBezTo>
                      <a:pt x="1778" y="28825"/>
                      <a:pt x="1778" y="28771"/>
                      <a:pt x="1800" y="28771"/>
                    </a:cubicBezTo>
                    <a:cubicBezTo>
                      <a:pt x="1802" y="28771"/>
                      <a:pt x="1805" y="28772"/>
                      <a:pt x="1809" y="28773"/>
                    </a:cubicBezTo>
                    <a:cubicBezTo>
                      <a:pt x="1870" y="28665"/>
                      <a:pt x="1901" y="28542"/>
                      <a:pt x="1901" y="28418"/>
                    </a:cubicBezTo>
                    <a:lnTo>
                      <a:pt x="1932" y="28310"/>
                    </a:lnTo>
                    <a:cubicBezTo>
                      <a:pt x="1994" y="28248"/>
                      <a:pt x="2025" y="28155"/>
                      <a:pt x="2009" y="28062"/>
                    </a:cubicBezTo>
                    <a:cubicBezTo>
                      <a:pt x="2025" y="28062"/>
                      <a:pt x="2040" y="28016"/>
                      <a:pt x="2056" y="27970"/>
                    </a:cubicBezTo>
                    <a:cubicBezTo>
                      <a:pt x="2056" y="27861"/>
                      <a:pt x="2118" y="27661"/>
                      <a:pt x="2149" y="27661"/>
                    </a:cubicBezTo>
                    <a:lnTo>
                      <a:pt x="2164" y="27614"/>
                    </a:lnTo>
                    <a:cubicBezTo>
                      <a:pt x="2164" y="27568"/>
                      <a:pt x="2164" y="27506"/>
                      <a:pt x="2179" y="27460"/>
                    </a:cubicBezTo>
                    <a:cubicBezTo>
                      <a:pt x="2210" y="27398"/>
                      <a:pt x="2210" y="27351"/>
                      <a:pt x="2210" y="27305"/>
                    </a:cubicBezTo>
                    <a:cubicBezTo>
                      <a:pt x="2195" y="27259"/>
                      <a:pt x="2195" y="27228"/>
                      <a:pt x="2210" y="27181"/>
                    </a:cubicBezTo>
                    <a:cubicBezTo>
                      <a:pt x="2215" y="27169"/>
                      <a:pt x="2218" y="27163"/>
                      <a:pt x="2220" y="27163"/>
                    </a:cubicBezTo>
                    <a:cubicBezTo>
                      <a:pt x="2227" y="27163"/>
                      <a:pt x="2230" y="27203"/>
                      <a:pt x="2241" y="27259"/>
                    </a:cubicBezTo>
                    <a:cubicBezTo>
                      <a:pt x="2241" y="27284"/>
                      <a:pt x="2243" y="27295"/>
                      <a:pt x="2245" y="27295"/>
                    </a:cubicBezTo>
                    <a:cubicBezTo>
                      <a:pt x="2254" y="27295"/>
                      <a:pt x="2272" y="27173"/>
                      <a:pt x="2272" y="27042"/>
                    </a:cubicBezTo>
                    <a:cubicBezTo>
                      <a:pt x="2272" y="26951"/>
                      <a:pt x="2272" y="26908"/>
                      <a:pt x="2275" y="26908"/>
                    </a:cubicBezTo>
                    <a:cubicBezTo>
                      <a:pt x="2277" y="26908"/>
                      <a:pt x="2281" y="26939"/>
                      <a:pt x="2288" y="26996"/>
                    </a:cubicBezTo>
                    <a:cubicBezTo>
                      <a:pt x="2288" y="27031"/>
                      <a:pt x="2293" y="27061"/>
                      <a:pt x="2300" y="27061"/>
                    </a:cubicBezTo>
                    <a:cubicBezTo>
                      <a:pt x="2305" y="27061"/>
                      <a:pt x="2312" y="27043"/>
                      <a:pt x="2319" y="26996"/>
                    </a:cubicBezTo>
                    <a:cubicBezTo>
                      <a:pt x="2319" y="26996"/>
                      <a:pt x="2349" y="26888"/>
                      <a:pt x="2319" y="26888"/>
                    </a:cubicBezTo>
                    <a:lnTo>
                      <a:pt x="2365" y="26733"/>
                    </a:lnTo>
                    <a:cubicBezTo>
                      <a:pt x="2411" y="26671"/>
                      <a:pt x="2442" y="26610"/>
                      <a:pt x="2458" y="26548"/>
                    </a:cubicBezTo>
                    <a:cubicBezTo>
                      <a:pt x="2458" y="26486"/>
                      <a:pt x="2458" y="26486"/>
                      <a:pt x="2489" y="26440"/>
                    </a:cubicBezTo>
                    <a:cubicBezTo>
                      <a:pt x="2519" y="26440"/>
                      <a:pt x="2535" y="26393"/>
                      <a:pt x="2489" y="26378"/>
                    </a:cubicBezTo>
                    <a:cubicBezTo>
                      <a:pt x="2489" y="26331"/>
                      <a:pt x="2504" y="26270"/>
                      <a:pt x="2535" y="26239"/>
                    </a:cubicBezTo>
                    <a:cubicBezTo>
                      <a:pt x="2541" y="26241"/>
                      <a:pt x="2548" y="26242"/>
                      <a:pt x="2553" y="26242"/>
                    </a:cubicBezTo>
                    <a:cubicBezTo>
                      <a:pt x="2589" y="26242"/>
                      <a:pt x="2608" y="26206"/>
                      <a:pt x="2581" y="26192"/>
                    </a:cubicBezTo>
                    <a:cubicBezTo>
                      <a:pt x="2581" y="26161"/>
                      <a:pt x="2581" y="26115"/>
                      <a:pt x="2597" y="26084"/>
                    </a:cubicBezTo>
                    <a:cubicBezTo>
                      <a:pt x="2597" y="26084"/>
                      <a:pt x="2597" y="26084"/>
                      <a:pt x="2598" y="26084"/>
                    </a:cubicBezTo>
                    <a:cubicBezTo>
                      <a:pt x="2617" y="26084"/>
                      <a:pt x="2754" y="25629"/>
                      <a:pt x="2921" y="25203"/>
                    </a:cubicBezTo>
                    <a:cubicBezTo>
                      <a:pt x="2937" y="25141"/>
                      <a:pt x="2937" y="25095"/>
                      <a:pt x="2921" y="25079"/>
                    </a:cubicBezTo>
                    <a:cubicBezTo>
                      <a:pt x="2890" y="25079"/>
                      <a:pt x="2890" y="25079"/>
                      <a:pt x="2937" y="25033"/>
                    </a:cubicBezTo>
                    <a:cubicBezTo>
                      <a:pt x="3003" y="25006"/>
                      <a:pt x="3047" y="24934"/>
                      <a:pt x="2999" y="24934"/>
                    </a:cubicBezTo>
                    <a:cubicBezTo>
                      <a:pt x="2991" y="24934"/>
                      <a:pt x="2981" y="24936"/>
                      <a:pt x="2968" y="24940"/>
                    </a:cubicBezTo>
                    <a:cubicBezTo>
                      <a:pt x="2933" y="24946"/>
                      <a:pt x="2915" y="24952"/>
                      <a:pt x="2911" y="24952"/>
                    </a:cubicBezTo>
                    <a:cubicBezTo>
                      <a:pt x="2905" y="24952"/>
                      <a:pt x="2935" y="24936"/>
                      <a:pt x="2983" y="24879"/>
                    </a:cubicBezTo>
                    <a:cubicBezTo>
                      <a:pt x="3030" y="24848"/>
                      <a:pt x="3030" y="24848"/>
                      <a:pt x="3030" y="24786"/>
                    </a:cubicBezTo>
                    <a:cubicBezTo>
                      <a:pt x="3002" y="24786"/>
                      <a:pt x="3023" y="24737"/>
                      <a:pt x="3039" y="24737"/>
                    </a:cubicBezTo>
                    <a:cubicBezTo>
                      <a:pt x="3041" y="24737"/>
                      <a:pt x="3043" y="24738"/>
                      <a:pt x="3045" y="24739"/>
                    </a:cubicBezTo>
                    <a:cubicBezTo>
                      <a:pt x="3091" y="24693"/>
                      <a:pt x="3122" y="24662"/>
                      <a:pt x="3107" y="24647"/>
                    </a:cubicBezTo>
                    <a:cubicBezTo>
                      <a:pt x="3122" y="24616"/>
                      <a:pt x="3138" y="24585"/>
                      <a:pt x="3169" y="24554"/>
                    </a:cubicBezTo>
                    <a:cubicBezTo>
                      <a:pt x="3200" y="24508"/>
                      <a:pt x="3200" y="24446"/>
                      <a:pt x="3200" y="24399"/>
                    </a:cubicBezTo>
                    <a:cubicBezTo>
                      <a:pt x="3200" y="24277"/>
                      <a:pt x="3208" y="24219"/>
                      <a:pt x="3224" y="24219"/>
                    </a:cubicBezTo>
                    <a:cubicBezTo>
                      <a:pt x="3230" y="24219"/>
                      <a:pt x="3237" y="24228"/>
                      <a:pt x="3246" y="24245"/>
                    </a:cubicBezTo>
                    <a:cubicBezTo>
                      <a:pt x="3250" y="24255"/>
                      <a:pt x="3254" y="24259"/>
                      <a:pt x="3259" y="24259"/>
                    </a:cubicBezTo>
                    <a:cubicBezTo>
                      <a:pt x="3291" y="24259"/>
                      <a:pt x="3337" y="24052"/>
                      <a:pt x="3323" y="23998"/>
                    </a:cubicBezTo>
                    <a:cubicBezTo>
                      <a:pt x="3292" y="23936"/>
                      <a:pt x="3292" y="23936"/>
                      <a:pt x="3323" y="23936"/>
                    </a:cubicBezTo>
                    <a:cubicBezTo>
                      <a:pt x="3325" y="23938"/>
                      <a:pt x="3328" y="23939"/>
                      <a:pt x="3331" y="23939"/>
                    </a:cubicBezTo>
                    <a:cubicBezTo>
                      <a:pt x="3347" y="23939"/>
                      <a:pt x="3370" y="23905"/>
                      <a:pt x="3370" y="23905"/>
                    </a:cubicBezTo>
                    <a:cubicBezTo>
                      <a:pt x="3383" y="23851"/>
                      <a:pt x="3396" y="23809"/>
                      <a:pt x="3420" y="23809"/>
                    </a:cubicBezTo>
                    <a:cubicBezTo>
                      <a:pt x="3424" y="23809"/>
                      <a:pt x="3427" y="23810"/>
                      <a:pt x="3431" y="23812"/>
                    </a:cubicBezTo>
                    <a:cubicBezTo>
                      <a:pt x="3447" y="23766"/>
                      <a:pt x="3447" y="23704"/>
                      <a:pt x="3462" y="23658"/>
                    </a:cubicBezTo>
                    <a:cubicBezTo>
                      <a:pt x="3462" y="23549"/>
                      <a:pt x="3509" y="23441"/>
                      <a:pt x="3601" y="23364"/>
                    </a:cubicBezTo>
                    <a:lnTo>
                      <a:pt x="3617" y="23256"/>
                    </a:lnTo>
                    <a:cubicBezTo>
                      <a:pt x="3592" y="23205"/>
                      <a:pt x="3587" y="23155"/>
                      <a:pt x="3611" y="23155"/>
                    </a:cubicBezTo>
                    <a:cubicBezTo>
                      <a:pt x="3617" y="23155"/>
                      <a:pt x="3624" y="23157"/>
                      <a:pt x="3632" y="23163"/>
                    </a:cubicBezTo>
                    <a:lnTo>
                      <a:pt x="3663" y="23163"/>
                    </a:lnTo>
                    <a:cubicBezTo>
                      <a:pt x="3634" y="23089"/>
                      <a:pt x="3718" y="22915"/>
                      <a:pt x="3766" y="22915"/>
                    </a:cubicBezTo>
                    <a:cubicBezTo>
                      <a:pt x="3768" y="22915"/>
                      <a:pt x="3770" y="22915"/>
                      <a:pt x="3771" y="22916"/>
                    </a:cubicBezTo>
                    <a:cubicBezTo>
                      <a:pt x="3788" y="22927"/>
                      <a:pt x="3796" y="22932"/>
                      <a:pt x="3802" y="22932"/>
                    </a:cubicBezTo>
                    <a:cubicBezTo>
                      <a:pt x="3811" y="22932"/>
                      <a:pt x="3808" y="22915"/>
                      <a:pt x="3818" y="22885"/>
                    </a:cubicBezTo>
                    <a:lnTo>
                      <a:pt x="3802" y="22869"/>
                    </a:lnTo>
                    <a:cubicBezTo>
                      <a:pt x="3771" y="22869"/>
                      <a:pt x="3756" y="22854"/>
                      <a:pt x="3771" y="22807"/>
                    </a:cubicBezTo>
                    <a:cubicBezTo>
                      <a:pt x="3802" y="22761"/>
                      <a:pt x="3818" y="22715"/>
                      <a:pt x="3833" y="22715"/>
                    </a:cubicBezTo>
                    <a:cubicBezTo>
                      <a:pt x="3880" y="22684"/>
                      <a:pt x="3926" y="22637"/>
                      <a:pt x="3895" y="22637"/>
                    </a:cubicBezTo>
                    <a:cubicBezTo>
                      <a:pt x="3910" y="22591"/>
                      <a:pt x="3941" y="22576"/>
                      <a:pt x="3972" y="22545"/>
                    </a:cubicBezTo>
                    <a:lnTo>
                      <a:pt x="4050" y="22359"/>
                    </a:lnTo>
                    <a:cubicBezTo>
                      <a:pt x="4050" y="22297"/>
                      <a:pt x="4096" y="22205"/>
                      <a:pt x="4111" y="22205"/>
                    </a:cubicBezTo>
                    <a:cubicBezTo>
                      <a:pt x="4127" y="22158"/>
                      <a:pt x="4142" y="22112"/>
                      <a:pt x="4158" y="22050"/>
                    </a:cubicBezTo>
                    <a:cubicBezTo>
                      <a:pt x="4189" y="21957"/>
                      <a:pt x="4220" y="21911"/>
                      <a:pt x="4235" y="21911"/>
                    </a:cubicBezTo>
                    <a:cubicBezTo>
                      <a:pt x="4245" y="21916"/>
                      <a:pt x="4252" y="21920"/>
                      <a:pt x="4257" y="21920"/>
                    </a:cubicBezTo>
                    <a:cubicBezTo>
                      <a:pt x="4266" y="21920"/>
                      <a:pt x="4266" y="21906"/>
                      <a:pt x="4266" y="21865"/>
                    </a:cubicBezTo>
                    <a:cubicBezTo>
                      <a:pt x="4235" y="21865"/>
                      <a:pt x="4266" y="21818"/>
                      <a:pt x="4281" y="21756"/>
                    </a:cubicBezTo>
                    <a:lnTo>
                      <a:pt x="4312" y="21664"/>
                    </a:lnTo>
                    <a:cubicBezTo>
                      <a:pt x="4297" y="21664"/>
                      <a:pt x="4297" y="21664"/>
                      <a:pt x="4312" y="21602"/>
                    </a:cubicBezTo>
                    <a:cubicBezTo>
                      <a:pt x="4343" y="21556"/>
                      <a:pt x="4436" y="21432"/>
                      <a:pt x="4451" y="21385"/>
                    </a:cubicBezTo>
                    <a:cubicBezTo>
                      <a:pt x="4491" y="21286"/>
                      <a:pt x="4506" y="21250"/>
                      <a:pt x="4498" y="21250"/>
                    </a:cubicBezTo>
                    <a:cubicBezTo>
                      <a:pt x="4494" y="21250"/>
                      <a:pt x="4483" y="21261"/>
                      <a:pt x="4467" y="21277"/>
                    </a:cubicBezTo>
                    <a:cubicBezTo>
                      <a:pt x="4455" y="21289"/>
                      <a:pt x="4448" y="21297"/>
                      <a:pt x="4447" y="21297"/>
                    </a:cubicBezTo>
                    <a:cubicBezTo>
                      <a:pt x="4445" y="21297"/>
                      <a:pt x="4460" y="21278"/>
                      <a:pt x="4498" y="21231"/>
                    </a:cubicBezTo>
                    <a:cubicBezTo>
                      <a:pt x="4513" y="21185"/>
                      <a:pt x="4606" y="21045"/>
                      <a:pt x="4668" y="20906"/>
                    </a:cubicBezTo>
                    <a:cubicBezTo>
                      <a:pt x="4761" y="20705"/>
                      <a:pt x="4761" y="20705"/>
                      <a:pt x="4745" y="20705"/>
                    </a:cubicBezTo>
                    <a:cubicBezTo>
                      <a:pt x="4727" y="20713"/>
                      <a:pt x="4715" y="20716"/>
                      <a:pt x="4708" y="20716"/>
                    </a:cubicBezTo>
                    <a:cubicBezTo>
                      <a:pt x="4684" y="20716"/>
                      <a:pt x="4713" y="20683"/>
                      <a:pt x="4761" y="20659"/>
                    </a:cubicBezTo>
                    <a:cubicBezTo>
                      <a:pt x="4853" y="20582"/>
                      <a:pt x="4869" y="20535"/>
                      <a:pt x="4853" y="20520"/>
                    </a:cubicBezTo>
                    <a:cubicBezTo>
                      <a:pt x="4838" y="20489"/>
                      <a:pt x="4853" y="20458"/>
                      <a:pt x="4869" y="20427"/>
                    </a:cubicBezTo>
                    <a:cubicBezTo>
                      <a:pt x="4900" y="20427"/>
                      <a:pt x="4915" y="20381"/>
                      <a:pt x="4946" y="20273"/>
                    </a:cubicBezTo>
                    <a:cubicBezTo>
                      <a:pt x="4956" y="20243"/>
                      <a:pt x="4959" y="20233"/>
                      <a:pt x="4969" y="20233"/>
                    </a:cubicBezTo>
                    <a:cubicBezTo>
                      <a:pt x="4974" y="20233"/>
                      <a:pt x="4981" y="20236"/>
                      <a:pt x="4992" y="20242"/>
                    </a:cubicBezTo>
                    <a:lnTo>
                      <a:pt x="5039" y="20149"/>
                    </a:lnTo>
                    <a:cubicBezTo>
                      <a:pt x="5070" y="19994"/>
                      <a:pt x="5147" y="19840"/>
                      <a:pt x="5240" y="19716"/>
                    </a:cubicBezTo>
                    <a:cubicBezTo>
                      <a:pt x="5255" y="19685"/>
                      <a:pt x="5271" y="19654"/>
                      <a:pt x="5271" y="19624"/>
                    </a:cubicBezTo>
                    <a:cubicBezTo>
                      <a:pt x="5257" y="19556"/>
                      <a:pt x="5267" y="19512"/>
                      <a:pt x="5301" y="19512"/>
                    </a:cubicBezTo>
                    <a:cubicBezTo>
                      <a:pt x="5306" y="19512"/>
                      <a:pt x="5311" y="19513"/>
                      <a:pt x="5317" y="19515"/>
                    </a:cubicBezTo>
                    <a:cubicBezTo>
                      <a:pt x="5335" y="19527"/>
                      <a:pt x="5346" y="19535"/>
                      <a:pt x="5351" y="19535"/>
                    </a:cubicBezTo>
                    <a:cubicBezTo>
                      <a:pt x="5359" y="19535"/>
                      <a:pt x="5351" y="19516"/>
                      <a:pt x="5332" y="19469"/>
                    </a:cubicBezTo>
                    <a:cubicBezTo>
                      <a:pt x="5319" y="19416"/>
                      <a:pt x="5420" y="19237"/>
                      <a:pt x="5459" y="19237"/>
                    </a:cubicBezTo>
                    <a:cubicBezTo>
                      <a:pt x="5465" y="19237"/>
                      <a:pt x="5469" y="19242"/>
                      <a:pt x="5472" y="19253"/>
                    </a:cubicBezTo>
                    <a:lnTo>
                      <a:pt x="5518" y="19268"/>
                    </a:lnTo>
                    <a:cubicBezTo>
                      <a:pt x="5518" y="19237"/>
                      <a:pt x="5533" y="19206"/>
                      <a:pt x="5549" y="19175"/>
                    </a:cubicBezTo>
                    <a:cubicBezTo>
                      <a:pt x="5533" y="19160"/>
                      <a:pt x="5549" y="19113"/>
                      <a:pt x="5626" y="18974"/>
                    </a:cubicBezTo>
                    <a:cubicBezTo>
                      <a:pt x="5672" y="18882"/>
                      <a:pt x="5750" y="18681"/>
                      <a:pt x="5796" y="18588"/>
                    </a:cubicBezTo>
                    <a:cubicBezTo>
                      <a:pt x="5842" y="18495"/>
                      <a:pt x="5904" y="18403"/>
                      <a:pt x="5966" y="18325"/>
                    </a:cubicBezTo>
                    <a:cubicBezTo>
                      <a:pt x="5997" y="18263"/>
                      <a:pt x="6028" y="18202"/>
                      <a:pt x="6043" y="18124"/>
                    </a:cubicBezTo>
                    <a:cubicBezTo>
                      <a:pt x="6043" y="18078"/>
                      <a:pt x="6090" y="17985"/>
                      <a:pt x="6121" y="17985"/>
                    </a:cubicBezTo>
                    <a:lnTo>
                      <a:pt x="6136" y="17939"/>
                    </a:lnTo>
                    <a:cubicBezTo>
                      <a:pt x="6152" y="17892"/>
                      <a:pt x="6167" y="17846"/>
                      <a:pt x="6198" y="17784"/>
                    </a:cubicBezTo>
                    <a:cubicBezTo>
                      <a:pt x="6201" y="17787"/>
                      <a:pt x="6204" y="17788"/>
                      <a:pt x="6208" y="17788"/>
                    </a:cubicBezTo>
                    <a:cubicBezTo>
                      <a:pt x="6228" y="17788"/>
                      <a:pt x="6262" y="17758"/>
                      <a:pt x="6275" y="17707"/>
                    </a:cubicBezTo>
                    <a:cubicBezTo>
                      <a:pt x="6244" y="17707"/>
                      <a:pt x="6275" y="17661"/>
                      <a:pt x="6322" y="17568"/>
                    </a:cubicBezTo>
                    <a:cubicBezTo>
                      <a:pt x="6368" y="17522"/>
                      <a:pt x="6600" y="17120"/>
                      <a:pt x="6816" y="16733"/>
                    </a:cubicBezTo>
                    <a:lnTo>
                      <a:pt x="7110" y="16208"/>
                    </a:lnTo>
                    <a:cubicBezTo>
                      <a:pt x="7172" y="16131"/>
                      <a:pt x="7203" y="16038"/>
                      <a:pt x="7249" y="15961"/>
                    </a:cubicBezTo>
                    <a:lnTo>
                      <a:pt x="7326" y="15821"/>
                    </a:lnTo>
                    <a:lnTo>
                      <a:pt x="7404" y="15682"/>
                    </a:lnTo>
                    <a:cubicBezTo>
                      <a:pt x="7406" y="15684"/>
                      <a:pt x="7409" y="15685"/>
                      <a:pt x="7413" y="15685"/>
                    </a:cubicBezTo>
                    <a:cubicBezTo>
                      <a:pt x="7463" y="15685"/>
                      <a:pt x="7562" y="15472"/>
                      <a:pt x="7620" y="15327"/>
                    </a:cubicBezTo>
                    <a:cubicBezTo>
                      <a:pt x="7635" y="15280"/>
                      <a:pt x="7651" y="15219"/>
                      <a:pt x="7682" y="15172"/>
                    </a:cubicBezTo>
                    <a:cubicBezTo>
                      <a:pt x="7686" y="15175"/>
                      <a:pt x="7691" y="15177"/>
                      <a:pt x="7696" y="15177"/>
                    </a:cubicBezTo>
                    <a:cubicBezTo>
                      <a:pt x="7743" y="15177"/>
                      <a:pt x="7810" y="15055"/>
                      <a:pt x="7852" y="14971"/>
                    </a:cubicBezTo>
                    <a:cubicBezTo>
                      <a:pt x="7840" y="14911"/>
                      <a:pt x="7856" y="14869"/>
                      <a:pt x="7879" y="14869"/>
                    </a:cubicBezTo>
                    <a:cubicBezTo>
                      <a:pt x="7885" y="14869"/>
                      <a:pt x="7891" y="14872"/>
                      <a:pt x="7898" y="14879"/>
                    </a:cubicBezTo>
                    <a:cubicBezTo>
                      <a:pt x="7904" y="14883"/>
                      <a:pt x="7911" y="14885"/>
                      <a:pt x="7917" y="14885"/>
                    </a:cubicBezTo>
                    <a:cubicBezTo>
                      <a:pt x="7959" y="14885"/>
                      <a:pt x="8004" y="14801"/>
                      <a:pt x="7991" y="14693"/>
                    </a:cubicBezTo>
                    <a:cubicBezTo>
                      <a:pt x="7991" y="14631"/>
                      <a:pt x="7991" y="14631"/>
                      <a:pt x="8053" y="14600"/>
                    </a:cubicBezTo>
                    <a:cubicBezTo>
                      <a:pt x="8099" y="14569"/>
                      <a:pt x="8145" y="14539"/>
                      <a:pt x="8130" y="14523"/>
                    </a:cubicBezTo>
                    <a:cubicBezTo>
                      <a:pt x="8099" y="14461"/>
                      <a:pt x="8145" y="14399"/>
                      <a:pt x="8207" y="14384"/>
                    </a:cubicBezTo>
                    <a:cubicBezTo>
                      <a:pt x="8300" y="14322"/>
                      <a:pt x="8300" y="14322"/>
                      <a:pt x="8300" y="14245"/>
                    </a:cubicBezTo>
                    <a:cubicBezTo>
                      <a:pt x="8300" y="14137"/>
                      <a:pt x="8362" y="14044"/>
                      <a:pt x="8470" y="13982"/>
                    </a:cubicBezTo>
                    <a:cubicBezTo>
                      <a:pt x="8501" y="13936"/>
                      <a:pt x="8547" y="13905"/>
                      <a:pt x="8516" y="13905"/>
                    </a:cubicBezTo>
                    <a:lnTo>
                      <a:pt x="8578" y="13874"/>
                    </a:lnTo>
                    <a:lnTo>
                      <a:pt x="8625" y="13781"/>
                    </a:lnTo>
                    <a:lnTo>
                      <a:pt x="8609" y="13766"/>
                    </a:lnTo>
                    <a:cubicBezTo>
                      <a:pt x="8640" y="13719"/>
                      <a:pt x="8825" y="13472"/>
                      <a:pt x="9042" y="13163"/>
                    </a:cubicBezTo>
                    <a:cubicBezTo>
                      <a:pt x="9330" y="12737"/>
                      <a:pt x="9411" y="12617"/>
                      <a:pt x="9382" y="12617"/>
                    </a:cubicBezTo>
                    <a:cubicBezTo>
                      <a:pt x="9379" y="12617"/>
                      <a:pt x="9373" y="12619"/>
                      <a:pt x="9366" y="12622"/>
                    </a:cubicBezTo>
                    <a:cubicBezTo>
                      <a:pt x="9361" y="12626"/>
                      <a:pt x="9356" y="12628"/>
                      <a:pt x="9353" y="12628"/>
                    </a:cubicBezTo>
                    <a:cubicBezTo>
                      <a:pt x="9332" y="12628"/>
                      <a:pt x="9374" y="12543"/>
                      <a:pt x="9428" y="12529"/>
                    </a:cubicBezTo>
                    <a:cubicBezTo>
                      <a:pt x="9459" y="12498"/>
                      <a:pt x="9536" y="12421"/>
                      <a:pt x="9598" y="12328"/>
                    </a:cubicBezTo>
                    <a:cubicBezTo>
                      <a:pt x="9655" y="12257"/>
                      <a:pt x="9713" y="12172"/>
                      <a:pt x="9733" y="12172"/>
                    </a:cubicBezTo>
                    <a:cubicBezTo>
                      <a:pt x="9735" y="12172"/>
                      <a:pt x="9736" y="12173"/>
                      <a:pt x="9737" y="12174"/>
                    </a:cubicBezTo>
                    <a:lnTo>
                      <a:pt x="9768" y="12127"/>
                    </a:lnTo>
                    <a:cubicBezTo>
                      <a:pt x="9830" y="11942"/>
                      <a:pt x="9938" y="11772"/>
                      <a:pt x="10077" y="11633"/>
                    </a:cubicBezTo>
                    <a:cubicBezTo>
                      <a:pt x="10139" y="11571"/>
                      <a:pt x="10186" y="11494"/>
                      <a:pt x="10216" y="11416"/>
                    </a:cubicBezTo>
                    <a:cubicBezTo>
                      <a:pt x="10263" y="11308"/>
                      <a:pt x="10263" y="11308"/>
                      <a:pt x="10309" y="11277"/>
                    </a:cubicBezTo>
                    <a:cubicBezTo>
                      <a:pt x="10310" y="11278"/>
                      <a:pt x="10310" y="11278"/>
                      <a:pt x="10311" y="11278"/>
                    </a:cubicBezTo>
                    <a:cubicBezTo>
                      <a:pt x="10337" y="11278"/>
                      <a:pt x="10525" y="11060"/>
                      <a:pt x="10495" y="11030"/>
                    </a:cubicBezTo>
                    <a:lnTo>
                      <a:pt x="10556" y="10999"/>
                    </a:lnTo>
                    <a:cubicBezTo>
                      <a:pt x="10603" y="10968"/>
                      <a:pt x="10618" y="10906"/>
                      <a:pt x="10587" y="10891"/>
                    </a:cubicBezTo>
                    <a:cubicBezTo>
                      <a:pt x="10572" y="10876"/>
                      <a:pt x="10587" y="10829"/>
                      <a:pt x="10680" y="10829"/>
                    </a:cubicBezTo>
                    <a:cubicBezTo>
                      <a:pt x="10688" y="10837"/>
                      <a:pt x="10695" y="10840"/>
                      <a:pt x="10702" y="10840"/>
                    </a:cubicBezTo>
                    <a:cubicBezTo>
                      <a:pt x="10723" y="10840"/>
                      <a:pt x="10738" y="10810"/>
                      <a:pt x="10727" y="10798"/>
                    </a:cubicBezTo>
                    <a:cubicBezTo>
                      <a:pt x="10742" y="10736"/>
                      <a:pt x="10742" y="10690"/>
                      <a:pt x="10804" y="10659"/>
                    </a:cubicBezTo>
                    <a:cubicBezTo>
                      <a:pt x="10850" y="10628"/>
                      <a:pt x="10866" y="10566"/>
                      <a:pt x="10819" y="10536"/>
                    </a:cubicBezTo>
                    <a:cubicBezTo>
                      <a:pt x="10788" y="10505"/>
                      <a:pt x="10835" y="10489"/>
                      <a:pt x="10866" y="10443"/>
                    </a:cubicBezTo>
                    <a:cubicBezTo>
                      <a:pt x="10881" y="10458"/>
                      <a:pt x="10881" y="10458"/>
                      <a:pt x="10866" y="10520"/>
                    </a:cubicBezTo>
                    <a:cubicBezTo>
                      <a:pt x="10861" y="10532"/>
                      <a:pt x="10860" y="10538"/>
                      <a:pt x="10860" y="10538"/>
                    </a:cubicBezTo>
                    <a:cubicBezTo>
                      <a:pt x="10862" y="10538"/>
                      <a:pt x="10882" y="10495"/>
                      <a:pt x="10927" y="10427"/>
                    </a:cubicBezTo>
                    <a:cubicBezTo>
                      <a:pt x="10955" y="10386"/>
                      <a:pt x="11020" y="10332"/>
                      <a:pt x="11055" y="10332"/>
                    </a:cubicBezTo>
                    <a:cubicBezTo>
                      <a:pt x="11059" y="10332"/>
                      <a:pt x="11063" y="10333"/>
                      <a:pt x="11067" y="10335"/>
                    </a:cubicBezTo>
                    <a:cubicBezTo>
                      <a:pt x="11107" y="10308"/>
                      <a:pt x="11135" y="10270"/>
                      <a:pt x="11092" y="10270"/>
                    </a:cubicBezTo>
                    <a:cubicBezTo>
                      <a:pt x="11086" y="10270"/>
                      <a:pt x="11077" y="10271"/>
                      <a:pt x="11067" y="10273"/>
                    </a:cubicBezTo>
                    <a:cubicBezTo>
                      <a:pt x="11036" y="10242"/>
                      <a:pt x="11036" y="10242"/>
                      <a:pt x="11097" y="10165"/>
                    </a:cubicBezTo>
                    <a:cubicBezTo>
                      <a:pt x="11124" y="10124"/>
                      <a:pt x="11151" y="10084"/>
                      <a:pt x="11168" y="10084"/>
                    </a:cubicBezTo>
                    <a:cubicBezTo>
                      <a:pt x="11170" y="10084"/>
                      <a:pt x="11173" y="10085"/>
                      <a:pt x="11175" y="10087"/>
                    </a:cubicBezTo>
                    <a:cubicBezTo>
                      <a:pt x="11184" y="10092"/>
                      <a:pt x="11191" y="10095"/>
                      <a:pt x="11197" y="10095"/>
                    </a:cubicBezTo>
                    <a:cubicBezTo>
                      <a:pt x="11212" y="10095"/>
                      <a:pt x="11225" y="10079"/>
                      <a:pt x="11267" y="10025"/>
                    </a:cubicBezTo>
                    <a:cubicBezTo>
                      <a:pt x="11345" y="9917"/>
                      <a:pt x="11391" y="9778"/>
                      <a:pt x="11391" y="9655"/>
                    </a:cubicBezTo>
                    <a:cubicBezTo>
                      <a:pt x="11345" y="9624"/>
                      <a:pt x="11345" y="9624"/>
                      <a:pt x="11422" y="9608"/>
                    </a:cubicBezTo>
                    <a:cubicBezTo>
                      <a:pt x="11424" y="9610"/>
                      <a:pt x="11426" y="9611"/>
                      <a:pt x="11429" y="9611"/>
                    </a:cubicBezTo>
                    <a:cubicBezTo>
                      <a:pt x="11446" y="9611"/>
                      <a:pt x="11473" y="9571"/>
                      <a:pt x="11499" y="9531"/>
                    </a:cubicBezTo>
                    <a:lnTo>
                      <a:pt x="11499" y="9531"/>
                    </a:lnTo>
                    <a:cubicBezTo>
                      <a:pt x="11515" y="9546"/>
                      <a:pt x="11484" y="9593"/>
                      <a:pt x="11453" y="9639"/>
                    </a:cubicBezTo>
                    <a:lnTo>
                      <a:pt x="11484" y="9655"/>
                    </a:lnTo>
                    <a:cubicBezTo>
                      <a:pt x="11546" y="9655"/>
                      <a:pt x="11592" y="9593"/>
                      <a:pt x="11577" y="9531"/>
                    </a:cubicBezTo>
                    <a:cubicBezTo>
                      <a:pt x="11592" y="9469"/>
                      <a:pt x="11592" y="9469"/>
                      <a:pt x="11638" y="9438"/>
                    </a:cubicBezTo>
                    <a:cubicBezTo>
                      <a:pt x="11685" y="9423"/>
                      <a:pt x="11747" y="9392"/>
                      <a:pt x="11716" y="9376"/>
                    </a:cubicBezTo>
                    <a:cubicBezTo>
                      <a:pt x="11747" y="9330"/>
                      <a:pt x="11793" y="9299"/>
                      <a:pt x="11839" y="9268"/>
                    </a:cubicBezTo>
                    <a:cubicBezTo>
                      <a:pt x="11901" y="9175"/>
                      <a:pt x="11932" y="9144"/>
                      <a:pt x="11917" y="9129"/>
                    </a:cubicBezTo>
                    <a:cubicBezTo>
                      <a:pt x="11901" y="9114"/>
                      <a:pt x="11932" y="9067"/>
                      <a:pt x="11963" y="9021"/>
                    </a:cubicBezTo>
                    <a:cubicBezTo>
                      <a:pt x="11994" y="8990"/>
                      <a:pt x="12025" y="8944"/>
                      <a:pt x="12009" y="8928"/>
                    </a:cubicBezTo>
                    <a:cubicBezTo>
                      <a:pt x="11995" y="8913"/>
                      <a:pt x="12008" y="8856"/>
                      <a:pt x="12064" y="8783"/>
                    </a:cubicBezTo>
                    <a:lnTo>
                      <a:pt x="12064" y="8783"/>
                    </a:lnTo>
                    <a:cubicBezTo>
                      <a:pt x="12067" y="8787"/>
                      <a:pt x="12071" y="8789"/>
                      <a:pt x="12071" y="8789"/>
                    </a:cubicBezTo>
                    <a:cubicBezTo>
                      <a:pt x="12071" y="8789"/>
                      <a:pt x="12074" y="8791"/>
                      <a:pt x="12079" y="8791"/>
                    </a:cubicBezTo>
                    <a:cubicBezTo>
                      <a:pt x="12086" y="8791"/>
                      <a:pt x="12099" y="8786"/>
                      <a:pt x="12118" y="8758"/>
                    </a:cubicBezTo>
                    <a:lnTo>
                      <a:pt x="12148" y="8727"/>
                    </a:lnTo>
                    <a:cubicBezTo>
                      <a:pt x="12143" y="8722"/>
                      <a:pt x="12133" y="8720"/>
                      <a:pt x="12122" y="8720"/>
                    </a:cubicBezTo>
                    <a:cubicBezTo>
                      <a:pt x="12113" y="8720"/>
                      <a:pt x="12104" y="8721"/>
                      <a:pt x="12096" y="8722"/>
                    </a:cubicBezTo>
                    <a:lnTo>
                      <a:pt x="12096" y="8722"/>
                    </a:lnTo>
                    <a:cubicBezTo>
                      <a:pt x="12121" y="8675"/>
                      <a:pt x="12131" y="8665"/>
                      <a:pt x="12179" y="8665"/>
                    </a:cubicBezTo>
                    <a:cubicBezTo>
                      <a:pt x="12181" y="8667"/>
                      <a:pt x="12184" y="8668"/>
                      <a:pt x="12186" y="8668"/>
                    </a:cubicBezTo>
                    <a:cubicBezTo>
                      <a:pt x="12203" y="8668"/>
                      <a:pt x="12230" y="8628"/>
                      <a:pt x="12257" y="8588"/>
                    </a:cubicBezTo>
                    <a:cubicBezTo>
                      <a:pt x="12288" y="8557"/>
                      <a:pt x="12318" y="8542"/>
                      <a:pt x="12349" y="8526"/>
                    </a:cubicBezTo>
                    <a:cubicBezTo>
                      <a:pt x="12396" y="8495"/>
                      <a:pt x="12380" y="8480"/>
                      <a:pt x="12365" y="8464"/>
                    </a:cubicBezTo>
                    <a:lnTo>
                      <a:pt x="12318" y="8434"/>
                    </a:lnTo>
                    <a:cubicBezTo>
                      <a:pt x="12341" y="8411"/>
                      <a:pt x="12372" y="8397"/>
                      <a:pt x="12405" y="8397"/>
                    </a:cubicBezTo>
                    <a:cubicBezTo>
                      <a:pt x="12417" y="8397"/>
                      <a:pt x="12430" y="8398"/>
                      <a:pt x="12442" y="8403"/>
                    </a:cubicBezTo>
                    <a:cubicBezTo>
                      <a:pt x="12519" y="8387"/>
                      <a:pt x="12519" y="8387"/>
                      <a:pt x="12473" y="8356"/>
                    </a:cubicBezTo>
                    <a:cubicBezTo>
                      <a:pt x="12442" y="8325"/>
                      <a:pt x="12473" y="8294"/>
                      <a:pt x="12566" y="8217"/>
                    </a:cubicBezTo>
                    <a:cubicBezTo>
                      <a:pt x="12634" y="8163"/>
                      <a:pt x="12678" y="8073"/>
                      <a:pt x="12698" y="8073"/>
                    </a:cubicBezTo>
                    <a:cubicBezTo>
                      <a:pt x="12701" y="8073"/>
                      <a:pt x="12703" y="8074"/>
                      <a:pt x="12705" y="8078"/>
                    </a:cubicBezTo>
                    <a:cubicBezTo>
                      <a:pt x="12736" y="8047"/>
                      <a:pt x="12767" y="8016"/>
                      <a:pt x="12782" y="7985"/>
                    </a:cubicBezTo>
                    <a:cubicBezTo>
                      <a:pt x="12798" y="7923"/>
                      <a:pt x="12828" y="7893"/>
                      <a:pt x="12937" y="7784"/>
                    </a:cubicBezTo>
                    <a:cubicBezTo>
                      <a:pt x="13138" y="7599"/>
                      <a:pt x="13138" y="7599"/>
                      <a:pt x="13107" y="7583"/>
                    </a:cubicBezTo>
                    <a:cubicBezTo>
                      <a:pt x="13076" y="7553"/>
                      <a:pt x="13076" y="7537"/>
                      <a:pt x="13138" y="7537"/>
                    </a:cubicBezTo>
                    <a:cubicBezTo>
                      <a:pt x="13215" y="7522"/>
                      <a:pt x="13199" y="7460"/>
                      <a:pt x="13261" y="7352"/>
                    </a:cubicBezTo>
                    <a:cubicBezTo>
                      <a:pt x="13261" y="7321"/>
                      <a:pt x="13246" y="7274"/>
                      <a:pt x="13215" y="7259"/>
                    </a:cubicBezTo>
                    <a:cubicBezTo>
                      <a:pt x="13184" y="7213"/>
                      <a:pt x="13184" y="7213"/>
                      <a:pt x="13261" y="7151"/>
                    </a:cubicBezTo>
                    <a:cubicBezTo>
                      <a:pt x="13286" y="7125"/>
                      <a:pt x="13332" y="7100"/>
                      <a:pt x="13357" y="7100"/>
                    </a:cubicBezTo>
                    <a:cubicBezTo>
                      <a:pt x="13362" y="7100"/>
                      <a:pt x="13367" y="7101"/>
                      <a:pt x="13369" y="7104"/>
                    </a:cubicBezTo>
                    <a:cubicBezTo>
                      <a:pt x="13385" y="7120"/>
                      <a:pt x="13354" y="7166"/>
                      <a:pt x="13354" y="7166"/>
                    </a:cubicBezTo>
                    <a:lnTo>
                      <a:pt x="13323" y="7197"/>
                    </a:lnTo>
                    <a:cubicBezTo>
                      <a:pt x="13329" y="7203"/>
                      <a:pt x="13336" y="7210"/>
                      <a:pt x="13345" y="7210"/>
                    </a:cubicBezTo>
                    <a:cubicBezTo>
                      <a:pt x="13359" y="7210"/>
                      <a:pt x="13379" y="7196"/>
                      <a:pt x="13416" y="7151"/>
                    </a:cubicBezTo>
                    <a:cubicBezTo>
                      <a:pt x="13478" y="7135"/>
                      <a:pt x="13509" y="7089"/>
                      <a:pt x="13493" y="7073"/>
                    </a:cubicBezTo>
                    <a:cubicBezTo>
                      <a:pt x="13570" y="7012"/>
                      <a:pt x="13632" y="6950"/>
                      <a:pt x="13679" y="6872"/>
                    </a:cubicBezTo>
                    <a:cubicBezTo>
                      <a:pt x="13740" y="6795"/>
                      <a:pt x="13818" y="6718"/>
                      <a:pt x="13910" y="6641"/>
                    </a:cubicBezTo>
                    <a:cubicBezTo>
                      <a:pt x="13972" y="6563"/>
                      <a:pt x="14003" y="6532"/>
                      <a:pt x="13988" y="6517"/>
                    </a:cubicBezTo>
                    <a:cubicBezTo>
                      <a:pt x="13974" y="6503"/>
                      <a:pt x="13985" y="6453"/>
                      <a:pt x="13998" y="6453"/>
                    </a:cubicBezTo>
                    <a:cubicBezTo>
                      <a:pt x="14000" y="6453"/>
                      <a:pt x="14001" y="6453"/>
                      <a:pt x="14003" y="6455"/>
                    </a:cubicBezTo>
                    <a:cubicBezTo>
                      <a:pt x="14204" y="6301"/>
                      <a:pt x="14390" y="6100"/>
                      <a:pt x="14529" y="5868"/>
                    </a:cubicBezTo>
                    <a:lnTo>
                      <a:pt x="14606" y="5791"/>
                    </a:lnTo>
                    <a:cubicBezTo>
                      <a:pt x="14730" y="5698"/>
                      <a:pt x="14822" y="5574"/>
                      <a:pt x="14915" y="5435"/>
                    </a:cubicBezTo>
                    <a:lnTo>
                      <a:pt x="15023" y="5311"/>
                    </a:lnTo>
                    <a:cubicBezTo>
                      <a:pt x="15100" y="5250"/>
                      <a:pt x="15131" y="5203"/>
                      <a:pt x="15162" y="5157"/>
                    </a:cubicBezTo>
                    <a:cubicBezTo>
                      <a:pt x="15174" y="5110"/>
                      <a:pt x="15168" y="5089"/>
                      <a:pt x="15171" y="5089"/>
                    </a:cubicBezTo>
                    <a:lnTo>
                      <a:pt x="15171" y="5089"/>
                    </a:lnTo>
                    <a:cubicBezTo>
                      <a:pt x="15172" y="5089"/>
                      <a:pt x="15174" y="5091"/>
                      <a:pt x="15178" y="5095"/>
                    </a:cubicBezTo>
                    <a:cubicBezTo>
                      <a:pt x="15179" y="5096"/>
                      <a:pt x="15181" y="5097"/>
                      <a:pt x="15183" y="5097"/>
                    </a:cubicBezTo>
                    <a:cubicBezTo>
                      <a:pt x="15204" y="5097"/>
                      <a:pt x="15267" y="5020"/>
                      <a:pt x="15394" y="4879"/>
                    </a:cubicBezTo>
                    <a:cubicBezTo>
                      <a:pt x="15500" y="4761"/>
                      <a:pt x="15525" y="4733"/>
                      <a:pt x="15511" y="4733"/>
                    </a:cubicBezTo>
                    <a:cubicBezTo>
                      <a:pt x="15506" y="4733"/>
                      <a:pt x="15498" y="4736"/>
                      <a:pt x="15487" y="4740"/>
                    </a:cubicBezTo>
                    <a:cubicBezTo>
                      <a:pt x="15575" y="4619"/>
                      <a:pt x="15608" y="4592"/>
                      <a:pt x="15625" y="4592"/>
                    </a:cubicBezTo>
                    <a:cubicBezTo>
                      <a:pt x="15633" y="4592"/>
                      <a:pt x="15637" y="4596"/>
                      <a:pt x="15641" y="4600"/>
                    </a:cubicBezTo>
                    <a:cubicBezTo>
                      <a:pt x="15641" y="4623"/>
                      <a:pt x="15648" y="4632"/>
                      <a:pt x="15657" y="4632"/>
                    </a:cubicBezTo>
                    <a:cubicBezTo>
                      <a:pt x="15678" y="4632"/>
                      <a:pt x="15714" y="4574"/>
                      <a:pt x="15703" y="4508"/>
                    </a:cubicBezTo>
                    <a:cubicBezTo>
                      <a:pt x="15676" y="4425"/>
                      <a:pt x="15747" y="4366"/>
                      <a:pt x="15774" y="4366"/>
                    </a:cubicBezTo>
                    <a:cubicBezTo>
                      <a:pt x="15777" y="4366"/>
                      <a:pt x="15779" y="4367"/>
                      <a:pt x="15781" y="4369"/>
                    </a:cubicBezTo>
                    <a:cubicBezTo>
                      <a:pt x="15796" y="4384"/>
                      <a:pt x="15765" y="4430"/>
                      <a:pt x="15734" y="4461"/>
                    </a:cubicBezTo>
                    <a:lnTo>
                      <a:pt x="15765" y="4492"/>
                    </a:lnTo>
                    <a:cubicBezTo>
                      <a:pt x="15796" y="4477"/>
                      <a:pt x="15811" y="4446"/>
                      <a:pt x="15827" y="4400"/>
                    </a:cubicBezTo>
                    <a:cubicBezTo>
                      <a:pt x="15842" y="4369"/>
                      <a:pt x="15858" y="4338"/>
                      <a:pt x="15873" y="4307"/>
                    </a:cubicBezTo>
                    <a:cubicBezTo>
                      <a:pt x="15884" y="4266"/>
                      <a:pt x="15880" y="4245"/>
                      <a:pt x="15858" y="4245"/>
                    </a:cubicBezTo>
                    <a:cubicBezTo>
                      <a:pt x="15848" y="4245"/>
                      <a:pt x="15832" y="4250"/>
                      <a:pt x="15811" y="4260"/>
                    </a:cubicBezTo>
                    <a:cubicBezTo>
                      <a:pt x="15803" y="4263"/>
                      <a:pt x="15797" y="4264"/>
                      <a:pt x="15794" y="4264"/>
                    </a:cubicBezTo>
                    <a:cubicBezTo>
                      <a:pt x="15777" y="4264"/>
                      <a:pt x="15804" y="4237"/>
                      <a:pt x="15842" y="4199"/>
                    </a:cubicBezTo>
                    <a:cubicBezTo>
                      <a:pt x="15876" y="4172"/>
                      <a:pt x="15898" y="4159"/>
                      <a:pt x="15911" y="4159"/>
                    </a:cubicBezTo>
                    <a:cubicBezTo>
                      <a:pt x="15927" y="4159"/>
                      <a:pt x="15928" y="4179"/>
                      <a:pt x="15920" y="4214"/>
                    </a:cubicBezTo>
                    <a:cubicBezTo>
                      <a:pt x="15904" y="4260"/>
                      <a:pt x="15904" y="4260"/>
                      <a:pt x="15920" y="4276"/>
                    </a:cubicBezTo>
                    <a:cubicBezTo>
                      <a:pt x="15920" y="4276"/>
                      <a:pt x="15921" y="4277"/>
                      <a:pt x="15922" y="4277"/>
                    </a:cubicBezTo>
                    <a:cubicBezTo>
                      <a:pt x="15946" y="4277"/>
                      <a:pt x="16090" y="4072"/>
                      <a:pt x="16090" y="3998"/>
                    </a:cubicBezTo>
                    <a:lnTo>
                      <a:pt x="16105" y="4013"/>
                    </a:lnTo>
                    <a:cubicBezTo>
                      <a:pt x="16106" y="4015"/>
                      <a:pt x="16108" y="4015"/>
                      <a:pt x="16111" y="4015"/>
                    </a:cubicBezTo>
                    <a:cubicBezTo>
                      <a:pt x="16134" y="4015"/>
                      <a:pt x="16203" y="3945"/>
                      <a:pt x="16260" y="3874"/>
                    </a:cubicBezTo>
                    <a:cubicBezTo>
                      <a:pt x="16337" y="3797"/>
                      <a:pt x="16368" y="3766"/>
                      <a:pt x="16352" y="3735"/>
                    </a:cubicBezTo>
                    <a:cubicBezTo>
                      <a:pt x="16337" y="3719"/>
                      <a:pt x="16322" y="3704"/>
                      <a:pt x="16352" y="3673"/>
                    </a:cubicBezTo>
                    <a:lnTo>
                      <a:pt x="16352" y="3673"/>
                    </a:lnTo>
                    <a:cubicBezTo>
                      <a:pt x="16339" y="3686"/>
                      <a:pt x="16326" y="3691"/>
                      <a:pt x="16314" y="3691"/>
                    </a:cubicBezTo>
                    <a:cubicBezTo>
                      <a:pt x="16298" y="3691"/>
                      <a:pt x="16284" y="3682"/>
                      <a:pt x="16275" y="3673"/>
                    </a:cubicBezTo>
                    <a:cubicBezTo>
                      <a:pt x="16322" y="3642"/>
                      <a:pt x="16368" y="3611"/>
                      <a:pt x="16414" y="3580"/>
                    </a:cubicBezTo>
                    <a:cubicBezTo>
                      <a:pt x="16553" y="3534"/>
                      <a:pt x="16662" y="3441"/>
                      <a:pt x="16754" y="3318"/>
                    </a:cubicBezTo>
                    <a:cubicBezTo>
                      <a:pt x="16832" y="3240"/>
                      <a:pt x="16909" y="3163"/>
                      <a:pt x="16986" y="3101"/>
                    </a:cubicBezTo>
                    <a:cubicBezTo>
                      <a:pt x="17063" y="3024"/>
                      <a:pt x="17094" y="2993"/>
                      <a:pt x="17079" y="2978"/>
                    </a:cubicBezTo>
                    <a:lnTo>
                      <a:pt x="17156" y="2900"/>
                    </a:lnTo>
                    <a:cubicBezTo>
                      <a:pt x="17202" y="2869"/>
                      <a:pt x="17280" y="2792"/>
                      <a:pt x="17264" y="2777"/>
                    </a:cubicBezTo>
                    <a:cubicBezTo>
                      <a:pt x="17280" y="2730"/>
                      <a:pt x="17342" y="2699"/>
                      <a:pt x="17372" y="2668"/>
                    </a:cubicBezTo>
                    <a:cubicBezTo>
                      <a:pt x="17481" y="2622"/>
                      <a:pt x="17481" y="2622"/>
                      <a:pt x="17388" y="2607"/>
                    </a:cubicBezTo>
                    <a:cubicBezTo>
                      <a:pt x="17386" y="2605"/>
                      <a:pt x="17384" y="2604"/>
                      <a:pt x="17380" y="2604"/>
                    </a:cubicBezTo>
                    <a:cubicBezTo>
                      <a:pt x="17353" y="2604"/>
                      <a:pt x="17276" y="2656"/>
                      <a:pt x="17249" y="2684"/>
                    </a:cubicBezTo>
                    <a:lnTo>
                      <a:pt x="17141" y="2808"/>
                    </a:lnTo>
                    <a:lnTo>
                      <a:pt x="17233" y="2668"/>
                    </a:lnTo>
                    <a:cubicBezTo>
                      <a:pt x="17264" y="2638"/>
                      <a:pt x="17326" y="2545"/>
                      <a:pt x="17295" y="2529"/>
                    </a:cubicBezTo>
                    <a:cubicBezTo>
                      <a:pt x="17280" y="2514"/>
                      <a:pt x="17280" y="2514"/>
                      <a:pt x="17326" y="2468"/>
                    </a:cubicBezTo>
                    <a:lnTo>
                      <a:pt x="17357" y="2498"/>
                    </a:lnTo>
                    <a:cubicBezTo>
                      <a:pt x="17342" y="2560"/>
                      <a:pt x="17357" y="2576"/>
                      <a:pt x="17372" y="2591"/>
                    </a:cubicBezTo>
                    <a:cubicBezTo>
                      <a:pt x="17450" y="2591"/>
                      <a:pt x="17558" y="2483"/>
                      <a:pt x="17527" y="2452"/>
                    </a:cubicBezTo>
                    <a:cubicBezTo>
                      <a:pt x="17558" y="2421"/>
                      <a:pt x="17589" y="2406"/>
                      <a:pt x="17620" y="2390"/>
                    </a:cubicBezTo>
                    <a:cubicBezTo>
                      <a:pt x="17622" y="2393"/>
                      <a:pt x="17626" y="2394"/>
                      <a:pt x="17630" y="2394"/>
                    </a:cubicBezTo>
                    <a:cubicBezTo>
                      <a:pt x="17649" y="2394"/>
                      <a:pt x="17682" y="2362"/>
                      <a:pt x="17682" y="2298"/>
                    </a:cubicBezTo>
                    <a:cubicBezTo>
                      <a:pt x="17668" y="2242"/>
                      <a:pt x="17716" y="2187"/>
                      <a:pt x="17770" y="2187"/>
                    </a:cubicBezTo>
                    <a:cubicBezTo>
                      <a:pt x="17777" y="2187"/>
                      <a:pt x="17783" y="2188"/>
                      <a:pt x="17790" y="2189"/>
                    </a:cubicBezTo>
                    <a:cubicBezTo>
                      <a:pt x="17898" y="2143"/>
                      <a:pt x="18037" y="1988"/>
                      <a:pt x="18022" y="1973"/>
                    </a:cubicBezTo>
                    <a:cubicBezTo>
                      <a:pt x="18006" y="1958"/>
                      <a:pt x="18099" y="1818"/>
                      <a:pt x="18145" y="1803"/>
                    </a:cubicBezTo>
                    <a:cubicBezTo>
                      <a:pt x="18207" y="1788"/>
                      <a:pt x="18238" y="1741"/>
                      <a:pt x="18253" y="1695"/>
                    </a:cubicBezTo>
                    <a:cubicBezTo>
                      <a:pt x="18261" y="1698"/>
                      <a:pt x="18269" y="1700"/>
                      <a:pt x="18277" y="1700"/>
                    </a:cubicBezTo>
                    <a:cubicBezTo>
                      <a:pt x="18305" y="1700"/>
                      <a:pt x="18334" y="1680"/>
                      <a:pt x="18346" y="1633"/>
                    </a:cubicBezTo>
                    <a:cubicBezTo>
                      <a:pt x="18346" y="1633"/>
                      <a:pt x="18372" y="1607"/>
                      <a:pt x="18359" y="1607"/>
                    </a:cubicBezTo>
                    <a:cubicBezTo>
                      <a:pt x="18355" y="1607"/>
                      <a:pt x="18346" y="1610"/>
                      <a:pt x="18331" y="1618"/>
                    </a:cubicBezTo>
                    <a:lnTo>
                      <a:pt x="18377" y="1494"/>
                    </a:lnTo>
                    <a:lnTo>
                      <a:pt x="18377" y="1494"/>
                    </a:lnTo>
                    <a:cubicBezTo>
                      <a:pt x="18356" y="1515"/>
                      <a:pt x="18342" y="1523"/>
                      <a:pt x="18330" y="1523"/>
                    </a:cubicBezTo>
                    <a:cubicBezTo>
                      <a:pt x="18317" y="1523"/>
                      <a:pt x="18308" y="1511"/>
                      <a:pt x="18300" y="1494"/>
                    </a:cubicBezTo>
                    <a:cubicBezTo>
                      <a:pt x="18284" y="1478"/>
                      <a:pt x="18454" y="1355"/>
                      <a:pt x="18578" y="1324"/>
                    </a:cubicBezTo>
                    <a:lnTo>
                      <a:pt x="18686" y="1277"/>
                    </a:lnTo>
                    <a:lnTo>
                      <a:pt x="18640" y="1247"/>
                    </a:lnTo>
                    <a:cubicBezTo>
                      <a:pt x="18680" y="1220"/>
                      <a:pt x="18708" y="1182"/>
                      <a:pt x="18725" y="1182"/>
                    </a:cubicBezTo>
                    <a:cubicBezTo>
                      <a:pt x="18728" y="1182"/>
                      <a:pt x="18730" y="1183"/>
                      <a:pt x="18733" y="1185"/>
                    </a:cubicBezTo>
                    <a:cubicBezTo>
                      <a:pt x="18739" y="1191"/>
                      <a:pt x="18743" y="1195"/>
                      <a:pt x="18748" y="1195"/>
                    </a:cubicBezTo>
                    <a:cubicBezTo>
                      <a:pt x="18756" y="1195"/>
                      <a:pt x="18767" y="1187"/>
                      <a:pt x="18794" y="1169"/>
                    </a:cubicBezTo>
                    <a:cubicBezTo>
                      <a:pt x="18794" y="1169"/>
                      <a:pt x="18825" y="1123"/>
                      <a:pt x="18810" y="1107"/>
                    </a:cubicBezTo>
                    <a:cubicBezTo>
                      <a:pt x="18794" y="1092"/>
                      <a:pt x="18779" y="1077"/>
                      <a:pt x="18825" y="1061"/>
                    </a:cubicBezTo>
                    <a:cubicBezTo>
                      <a:pt x="18887" y="1061"/>
                      <a:pt x="18949" y="1015"/>
                      <a:pt x="18934" y="937"/>
                    </a:cubicBezTo>
                    <a:cubicBezTo>
                      <a:pt x="18903" y="907"/>
                      <a:pt x="18903" y="907"/>
                      <a:pt x="18980" y="907"/>
                    </a:cubicBezTo>
                    <a:cubicBezTo>
                      <a:pt x="18984" y="910"/>
                      <a:pt x="18991" y="912"/>
                      <a:pt x="18999" y="912"/>
                    </a:cubicBezTo>
                    <a:cubicBezTo>
                      <a:pt x="19024" y="912"/>
                      <a:pt x="19065" y="895"/>
                      <a:pt x="19088" y="860"/>
                    </a:cubicBezTo>
                    <a:lnTo>
                      <a:pt x="19073" y="845"/>
                    </a:lnTo>
                    <a:cubicBezTo>
                      <a:pt x="19042" y="814"/>
                      <a:pt x="19073" y="783"/>
                      <a:pt x="19119" y="752"/>
                    </a:cubicBezTo>
                    <a:cubicBezTo>
                      <a:pt x="19124" y="754"/>
                      <a:pt x="19129" y="756"/>
                      <a:pt x="19134" y="756"/>
                    </a:cubicBezTo>
                    <a:cubicBezTo>
                      <a:pt x="19161" y="756"/>
                      <a:pt x="19191" y="721"/>
                      <a:pt x="19243" y="644"/>
                    </a:cubicBezTo>
                    <a:cubicBezTo>
                      <a:pt x="19279" y="571"/>
                      <a:pt x="19325" y="546"/>
                      <a:pt x="19350" y="546"/>
                    </a:cubicBezTo>
                    <a:cubicBezTo>
                      <a:pt x="19357" y="546"/>
                      <a:pt x="19363" y="548"/>
                      <a:pt x="19366" y="551"/>
                    </a:cubicBezTo>
                    <a:cubicBezTo>
                      <a:pt x="19373" y="557"/>
                      <a:pt x="19379" y="564"/>
                      <a:pt x="19384" y="564"/>
                    </a:cubicBezTo>
                    <a:cubicBezTo>
                      <a:pt x="19392" y="564"/>
                      <a:pt x="19397" y="550"/>
                      <a:pt x="19397" y="505"/>
                    </a:cubicBezTo>
                    <a:cubicBezTo>
                      <a:pt x="19397" y="443"/>
                      <a:pt x="19428" y="458"/>
                      <a:pt x="19521" y="396"/>
                    </a:cubicBezTo>
                    <a:cubicBezTo>
                      <a:pt x="19567" y="381"/>
                      <a:pt x="19567" y="381"/>
                      <a:pt x="19583" y="319"/>
                    </a:cubicBezTo>
                    <a:cubicBezTo>
                      <a:pt x="19564" y="300"/>
                      <a:pt x="19550" y="287"/>
                      <a:pt x="19536" y="287"/>
                    </a:cubicBezTo>
                    <a:cubicBezTo>
                      <a:pt x="19527" y="287"/>
                      <a:pt x="19517" y="292"/>
                      <a:pt x="19505" y="304"/>
                    </a:cubicBezTo>
                    <a:cubicBezTo>
                      <a:pt x="19476" y="333"/>
                      <a:pt x="19465" y="344"/>
                      <a:pt x="19457" y="344"/>
                    </a:cubicBezTo>
                    <a:cubicBezTo>
                      <a:pt x="19453" y="344"/>
                      <a:pt x="19449" y="340"/>
                      <a:pt x="19444" y="335"/>
                    </a:cubicBezTo>
                    <a:lnTo>
                      <a:pt x="19521" y="257"/>
                    </a:lnTo>
                    <a:cubicBezTo>
                      <a:pt x="19567" y="196"/>
                      <a:pt x="19614" y="149"/>
                      <a:pt x="19644" y="87"/>
                    </a:cubicBezTo>
                    <a:cubicBezTo>
                      <a:pt x="19671" y="33"/>
                      <a:pt x="19667" y="0"/>
                      <a:pt x="19650"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990;p34"/>
              <p:cNvSpPr/>
              <p:nvPr/>
            </p:nvSpPr>
            <p:spPr>
              <a:xfrm rot="-899960">
                <a:off x="3366445" y="4159795"/>
                <a:ext cx="24749" cy="98122"/>
              </a:xfrm>
              <a:custGeom>
                <a:avLst/>
                <a:gdLst/>
                <a:ahLst/>
                <a:cxnLst/>
                <a:rect l="l" t="t" r="r" b="b"/>
                <a:pathLst>
                  <a:path w="990" h="3925" extrusionOk="0">
                    <a:moveTo>
                      <a:pt x="35" y="0"/>
                    </a:moveTo>
                    <a:cubicBezTo>
                      <a:pt x="11" y="0"/>
                      <a:pt x="0" y="7"/>
                      <a:pt x="31" y="7"/>
                    </a:cubicBezTo>
                    <a:lnTo>
                      <a:pt x="78" y="7"/>
                    </a:lnTo>
                    <a:cubicBezTo>
                      <a:pt x="62" y="2"/>
                      <a:pt x="47" y="0"/>
                      <a:pt x="35" y="0"/>
                    </a:cubicBezTo>
                    <a:close/>
                    <a:moveTo>
                      <a:pt x="78" y="7"/>
                    </a:moveTo>
                    <a:cubicBezTo>
                      <a:pt x="93" y="12"/>
                      <a:pt x="103" y="14"/>
                      <a:pt x="109" y="14"/>
                    </a:cubicBezTo>
                    <a:cubicBezTo>
                      <a:pt x="119" y="14"/>
                      <a:pt x="109" y="7"/>
                      <a:pt x="78" y="7"/>
                    </a:cubicBezTo>
                    <a:close/>
                    <a:moveTo>
                      <a:pt x="373" y="510"/>
                    </a:moveTo>
                    <a:cubicBezTo>
                      <a:pt x="366" y="510"/>
                      <a:pt x="356" y="512"/>
                      <a:pt x="340" y="517"/>
                    </a:cubicBezTo>
                    <a:cubicBezTo>
                      <a:pt x="358" y="517"/>
                      <a:pt x="371" y="512"/>
                      <a:pt x="378" y="511"/>
                    </a:cubicBezTo>
                    <a:lnTo>
                      <a:pt x="378" y="511"/>
                    </a:lnTo>
                    <a:cubicBezTo>
                      <a:pt x="387" y="512"/>
                      <a:pt x="387" y="517"/>
                      <a:pt x="387" y="517"/>
                    </a:cubicBezTo>
                    <a:cubicBezTo>
                      <a:pt x="387" y="512"/>
                      <a:pt x="385" y="510"/>
                      <a:pt x="382" y="510"/>
                    </a:cubicBezTo>
                    <a:cubicBezTo>
                      <a:pt x="381" y="510"/>
                      <a:pt x="379" y="510"/>
                      <a:pt x="378" y="511"/>
                    </a:cubicBezTo>
                    <a:lnTo>
                      <a:pt x="378" y="511"/>
                    </a:lnTo>
                    <a:cubicBezTo>
                      <a:pt x="377" y="510"/>
                      <a:pt x="375" y="510"/>
                      <a:pt x="373" y="510"/>
                    </a:cubicBezTo>
                    <a:close/>
                    <a:moveTo>
                      <a:pt x="186" y="641"/>
                    </a:moveTo>
                    <a:cubicBezTo>
                      <a:pt x="155" y="656"/>
                      <a:pt x="124" y="656"/>
                      <a:pt x="109" y="656"/>
                    </a:cubicBezTo>
                    <a:lnTo>
                      <a:pt x="109" y="641"/>
                    </a:lnTo>
                    <a:close/>
                    <a:moveTo>
                      <a:pt x="341" y="897"/>
                    </a:moveTo>
                    <a:lnTo>
                      <a:pt x="341" y="897"/>
                    </a:lnTo>
                    <a:cubicBezTo>
                      <a:pt x="341" y="897"/>
                      <a:pt x="339" y="897"/>
                      <a:pt x="335" y="899"/>
                    </a:cubicBezTo>
                    <a:lnTo>
                      <a:pt x="335" y="899"/>
                    </a:lnTo>
                    <a:cubicBezTo>
                      <a:pt x="339" y="897"/>
                      <a:pt x="341" y="897"/>
                      <a:pt x="341" y="897"/>
                    </a:cubicBezTo>
                    <a:close/>
                    <a:moveTo>
                      <a:pt x="325" y="1073"/>
                    </a:moveTo>
                    <a:cubicBezTo>
                      <a:pt x="325" y="1073"/>
                      <a:pt x="309" y="1089"/>
                      <a:pt x="294" y="1089"/>
                    </a:cubicBezTo>
                    <a:cubicBezTo>
                      <a:pt x="263" y="1089"/>
                      <a:pt x="263" y="1089"/>
                      <a:pt x="294" y="1073"/>
                    </a:cubicBezTo>
                    <a:close/>
                    <a:moveTo>
                      <a:pt x="371" y="1082"/>
                    </a:moveTo>
                    <a:cubicBezTo>
                      <a:pt x="366" y="1082"/>
                      <a:pt x="356" y="1084"/>
                      <a:pt x="340" y="1089"/>
                    </a:cubicBezTo>
                    <a:cubicBezTo>
                      <a:pt x="371" y="1089"/>
                      <a:pt x="382" y="1082"/>
                      <a:pt x="371" y="1082"/>
                    </a:cubicBezTo>
                    <a:close/>
                    <a:moveTo>
                      <a:pt x="153" y="1538"/>
                    </a:moveTo>
                    <a:cubicBezTo>
                      <a:pt x="136" y="1540"/>
                      <a:pt x="130" y="1544"/>
                      <a:pt x="135" y="1544"/>
                    </a:cubicBezTo>
                    <a:cubicBezTo>
                      <a:pt x="138" y="1544"/>
                      <a:pt x="144" y="1542"/>
                      <a:pt x="153" y="1538"/>
                    </a:cubicBezTo>
                    <a:close/>
                    <a:moveTo>
                      <a:pt x="155" y="1553"/>
                    </a:moveTo>
                    <a:cubicBezTo>
                      <a:pt x="139" y="1560"/>
                      <a:pt x="139" y="1564"/>
                      <a:pt x="145" y="1564"/>
                    </a:cubicBezTo>
                    <a:cubicBezTo>
                      <a:pt x="151" y="1564"/>
                      <a:pt x="163" y="1560"/>
                      <a:pt x="170" y="1553"/>
                    </a:cubicBezTo>
                    <a:close/>
                    <a:moveTo>
                      <a:pt x="470" y="1639"/>
                    </a:moveTo>
                    <a:cubicBezTo>
                      <a:pt x="470" y="1639"/>
                      <a:pt x="466" y="1641"/>
                      <a:pt x="460" y="1645"/>
                    </a:cubicBezTo>
                    <a:lnTo>
                      <a:pt x="464" y="1645"/>
                    </a:lnTo>
                    <a:cubicBezTo>
                      <a:pt x="469" y="1641"/>
                      <a:pt x="470" y="1639"/>
                      <a:pt x="470" y="1639"/>
                    </a:cubicBezTo>
                    <a:close/>
                    <a:moveTo>
                      <a:pt x="432" y="1735"/>
                    </a:moveTo>
                    <a:lnTo>
                      <a:pt x="418" y="1738"/>
                    </a:lnTo>
                    <a:cubicBezTo>
                      <a:pt x="423" y="1738"/>
                      <a:pt x="428" y="1738"/>
                      <a:pt x="433" y="1739"/>
                    </a:cubicBezTo>
                    <a:lnTo>
                      <a:pt x="433" y="1739"/>
                    </a:lnTo>
                    <a:cubicBezTo>
                      <a:pt x="433" y="1738"/>
                      <a:pt x="433" y="1738"/>
                      <a:pt x="433" y="1738"/>
                    </a:cubicBezTo>
                    <a:cubicBezTo>
                      <a:pt x="433" y="1738"/>
                      <a:pt x="433" y="1737"/>
                      <a:pt x="432" y="1735"/>
                    </a:cubicBezTo>
                    <a:close/>
                    <a:moveTo>
                      <a:pt x="253" y="1932"/>
                    </a:moveTo>
                    <a:cubicBezTo>
                      <a:pt x="260" y="1932"/>
                      <a:pt x="253" y="1939"/>
                      <a:pt x="232" y="1939"/>
                    </a:cubicBezTo>
                    <a:cubicBezTo>
                      <a:pt x="243" y="1934"/>
                      <a:pt x="249" y="1932"/>
                      <a:pt x="253" y="1932"/>
                    </a:cubicBezTo>
                    <a:close/>
                    <a:moveTo>
                      <a:pt x="248" y="2078"/>
                    </a:moveTo>
                    <a:cubicBezTo>
                      <a:pt x="206" y="2078"/>
                      <a:pt x="193" y="2085"/>
                      <a:pt x="206" y="2085"/>
                    </a:cubicBezTo>
                    <a:cubicBezTo>
                      <a:pt x="213" y="2085"/>
                      <a:pt x="227" y="2083"/>
                      <a:pt x="248" y="2078"/>
                    </a:cubicBezTo>
                    <a:close/>
                    <a:moveTo>
                      <a:pt x="526" y="2186"/>
                    </a:moveTo>
                    <a:cubicBezTo>
                      <a:pt x="516" y="2191"/>
                      <a:pt x="505" y="2193"/>
                      <a:pt x="495" y="2193"/>
                    </a:cubicBezTo>
                    <a:cubicBezTo>
                      <a:pt x="474" y="2193"/>
                      <a:pt x="454" y="2186"/>
                      <a:pt x="433" y="2186"/>
                    </a:cubicBezTo>
                    <a:close/>
                    <a:moveTo>
                      <a:pt x="445" y="2334"/>
                    </a:moveTo>
                    <a:cubicBezTo>
                      <a:pt x="447" y="2334"/>
                      <a:pt x="449" y="2336"/>
                      <a:pt x="449" y="2341"/>
                    </a:cubicBezTo>
                    <a:cubicBezTo>
                      <a:pt x="438" y="2341"/>
                      <a:pt x="442" y="2334"/>
                      <a:pt x="445" y="2334"/>
                    </a:cubicBezTo>
                    <a:close/>
                    <a:moveTo>
                      <a:pt x="514" y="2338"/>
                    </a:moveTo>
                    <a:cubicBezTo>
                      <a:pt x="513" y="2339"/>
                      <a:pt x="511" y="2340"/>
                      <a:pt x="510" y="2341"/>
                    </a:cubicBezTo>
                    <a:lnTo>
                      <a:pt x="495" y="2341"/>
                    </a:lnTo>
                    <a:cubicBezTo>
                      <a:pt x="503" y="2341"/>
                      <a:pt x="509" y="2340"/>
                      <a:pt x="514" y="2338"/>
                    </a:cubicBezTo>
                    <a:close/>
                    <a:moveTo>
                      <a:pt x="562" y="2578"/>
                    </a:moveTo>
                    <a:cubicBezTo>
                      <a:pt x="538" y="2588"/>
                      <a:pt x="528" y="2588"/>
                      <a:pt x="541" y="2588"/>
                    </a:cubicBezTo>
                    <a:cubicBezTo>
                      <a:pt x="552" y="2583"/>
                      <a:pt x="559" y="2579"/>
                      <a:pt x="562" y="2578"/>
                    </a:cubicBezTo>
                    <a:close/>
                    <a:moveTo>
                      <a:pt x="504" y="2612"/>
                    </a:moveTo>
                    <a:cubicBezTo>
                      <a:pt x="509" y="2612"/>
                      <a:pt x="495" y="2619"/>
                      <a:pt x="495" y="2619"/>
                    </a:cubicBezTo>
                    <a:cubicBezTo>
                      <a:pt x="480" y="2619"/>
                      <a:pt x="464" y="2619"/>
                      <a:pt x="449" y="2634"/>
                    </a:cubicBezTo>
                    <a:lnTo>
                      <a:pt x="449" y="2619"/>
                    </a:lnTo>
                    <a:lnTo>
                      <a:pt x="480" y="2619"/>
                    </a:lnTo>
                    <a:cubicBezTo>
                      <a:pt x="495" y="2614"/>
                      <a:pt x="502" y="2612"/>
                      <a:pt x="504" y="2612"/>
                    </a:cubicBezTo>
                    <a:close/>
                    <a:moveTo>
                      <a:pt x="201" y="2758"/>
                    </a:moveTo>
                    <a:cubicBezTo>
                      <a:pt x="201" y="2758"/>
                      <a:pt x="201" y="2778"/>
                      <a:pt x="209" y="2778"/>
                    </a:cubicBezTo>
                    <a:cubicBezTo>
                      <a:pt x="211" y="2778"/>
                      <a:pt x="214" y="2777"/>
                      <a:pt x="217" y="2774"/>
                    </a:cubicBezTo>
                    <a:lnTo>
                      <a:pt x="217" y="2758"/>
                    </a:lnTo>
                    <a:close/>
                    <a:moveTo>
                      <a:pt x="548" y="2767"/>
                    </a:moveTo>
                    <a:cubicBezTo>
                      <a:pt x="557" y="2767"/>
                      <a:pt x="557" y="2774"/>
                      <a:pt x="557" y="2774"/>
                    </a:cubicBezTo>
                    <a:cubicBezTo>
                      <a:pt x="557" y="2774"/>
                      <a:pt x="541" y="2789"/>
                      <a:pt x="541" y="2789"/>
                    </a:cubicBezTo>
                    <a:lnTo>
                      <a:pt x="526" y="2774"/>
                    </a:lnTo>
                    <a:cubicBezTo>
                      <a:pt x="536" y="2768"/>
                      <a:pt x="543" y="2767"/>
                      <a:pt x="548" y="2767"/>
                    </a:cubicBezTo>
                    <a:close/>
                    <a:moveTo>
                      <a:pt x="309" y="2924"/>
                    </a:moveTo>
                    <a:cubicBezTo>
                      <a:pt x="305" y="2925"/>
                      <a:pt x="301" y="2926"/>
                      <a:pt x="297" y="2927"/>
                    </a:cubicBezTo>
                    <a:lnTo>
                      <a:pt x="297" y="2927"/>
                    </a:lnTo>
                    <a:cubicBezTo>
                      <a:pt x="301" y="2927"/>
                      <a:pt x="305" y="2925"/>
                      <a:pt x="309" y="2924"/>
                    </a:cubicBezTo>
                    <a:close/>
                    <a:moveTo>
                      <a:pt x="297" y="2927"/>
                    </a:moveTo>
                    <a:lnTo>
                      <a:pt x="297" y="2927"/>
                    </a:lnTo>
                    <a:cubicBezTo>
                      <a:pt x="291" y="2928"/>
                      <a:pt x="285" y="2928"/>
                      <a:pt x="279" y="2928"/>
                    </a:cubicBezTo>
                    <a:cubicBezTo>
                      <a:pt x="258" y="2928"/>
                      <a:pt x="251" y="2935"/>
                      <a:pt x="263" y="2935"/>
                    </a:cubicBezTo>
                    <a:cubicBezTo>
                      <a:pt x="268" y="2935"/>
                      <a:pt x="279" y="2933"/>
                      <a:pt x="294" y="2928"/>
                    </a:cubicBezTo>
                    <a:cubicBezTo>
                      <a:pt x="295" y="2928"/>
                      <a:pt x="296" y="2927"/>
                      <a:pt x="297" y="2927"/>
                    </a:cubicBezTo>
                    <a:close/>
                    <a:moveTo>
                      <a:pt x="639" y="2937"/>
                    </a:moveTo>
                    <a:cubicBezTo>
                      <a:pt x="636" y="2937"/>
                      <a:pt x="629" y="2938"/>
                      <a:pt x="619" y="2944"/>
                    </a:cubicBezTo>
                    <a:cubicBezTo>
                      <a:pt x="639" y="2944"/>
                      <a:pt x="646" y="2937"/>
                      <a:pt x="639" y="2937"/>
                    </a:cubicBezTo>
                    <a:close/>
                    <a:moveTo>
                      <a:pt x="356" y="3083"/>
                    </a:moveTo>
                    <a:cubicBezTo>
                      <a:pt x="351" y="3088"/>
                      <a:pt x="349" y="3090"/>
                      <a:pt x="350" y="3090"/>
                    </a:cubicBezTo>
                    <a:cubicBezTo>
                      <a:pt x="352" y="3090"/>
                      <a:pt x="366" y="3083"/>
                      <a:pt x="387" y="3083"/>
                    </a:cubicBezTo>
                    <a:close/>
                    <a:moveTo>
                      <a:pt x="675" y="3215"/>
                    </a:moveTo>
                    <a:cubicBezTo>
                      <a:pt x="668" y="3215"/>
                      <a:pt x="655" y="3217"/>
                      <a:pt x="634" y="3222"/>
                    </a:cubicBezTo>
                    <a:cubicBezTo>
                      <a:pt x="675" y="3222"/>
                      <a:pt x="689" y="3215"/>
                      <a:pt x="675" y="3215"/>
                    </a:cubicBezTo>
                    <a:close/>
                    <a:moveTo>
                      <a:pt x="619" y="3241"/>
                    </a:moveTo>
                    <a:lnTo>
                      <a:pt x="619" y="3253"/>
                    </a:lnTo>
                    <a:cubicBezTo>
                      <a:pt x="576" y="3253"/>
                      <a:pt x="573" y="3253"/>
                      <a:pt x="619" y="3241"/>
                    </a:cubicBezTo>
                    <a:close/>
                    <a:moveTo>
                      <a:pt x="680" y="3361"/>
                    </a:moveTo>
                    <a:lnTo>
                      <a:pt x="682" y="3362"/>
                    </a:lnTo>
                    <a:lnTo>
                      <a:pt x="682" y="3362"/>
                    </a:lnTo>
                    <a:cubicBezTo>
                      <a:pt x="681" y="3363"/>
                      <a:pt x="679" y="3363"/>
                      <a:pt x="678" y="3364"/>
                    </a:cubicBezTo>
                    <a:lnTo>
                      <a:pt x="678" y="3364"/>
                    </a:lnTo>
                    <a:cubicBezTo>
                      <a:pt x="679" y="3363"/>
                      <a:pt x="679" y="3362"/>
                      <a:pt x="680" y="3361"/>
                    </a:cubicBezTo>
                    <a:close/>
                    <a:moveTo>
                      <a:pt x="451" y="3509"/>
                    </a:moveTo>
                    <a:cubicBezTo>
                      <a:pt x="467" y="3509"/>
                      <a:pt x="454" y="3515"/>
                      <a:pt x="433" y="3515"/>
                    </a:cubicBezTo>
                    <a:cubicBezTo>
                      <a:pt x="428" y="3521"/>
                      <a:pt x="423" y="3522"/>
                      <a:pt x="418" y="3522"/>
                    </a:cubicBezTo>
                    <a:cubicBezTo>
                      <a:pt x="409" y="3522"/>
                      <a:pt x="402" y="3515"/>
                      <a:pt x="402" y="3515"/>
                    </a:cubicBezTo>
                    <a:cubicBezTo>
                      <a:pt x="428" y="3510"/>
                      <a:pt x="443" y="3509"/>
                      <a:pt x="451" y="3509"/>
                    </a:cubicBezTo>
                    <a:close/>
                    <a:moveTo>
                      <a:pt x="650" y="3639"/>
                    </a:moveTo>
                    <a:cubicBezTo>
                      <a:pt x="650" y="3639"/>
                      <a:pt x="634" y="3655"/>
                      <a:pt x="619" y="3670"/>
                    </a:cubicBezTo>
                    <a:lnTo>
                      <a:pt x="603" y="3655"/>
                    </a:lnTo>
                    <a:cubicBezTo>
                      <a:pt x="580" y="3662"/>
                      <a:pt x="568" y="3666"/>
                      <a:pt x="563" y="3666"/>
                    </a:cubicBezTo>
                    <a:cubicBezTo>
                      <a:pt x="557" y="3666"/>
                      <a:pt x="557" y="3662"/>
                      <a:pt x="557" y="3655"/>
                    </a:cubicBezTo>
                    <a:cubicBezTo>
                      <a:pt x="557" y="3655"/>
                      <a:pt x="557" y="3655"/>
                      <a:pt x="588" y="3639"/>
                    </a:cubicBezTo>
                    <a:close/>
                    <a:moveTo>
                      <a:pt x="495" y="3670"/>
                    </a:moveTo>
                    <a:lnTo>
                      <a:pt x="510" y="3685"/>
                    </a:lnTo>
                    <a:lnTo>
                      <a:pt x="495" y="3685"/>
                    </a:lnTo>
                    <a:lnTo>
                      <a:pt x="495" y="3670"/>
                    </a:lnTo>
                    <a:close/>
                    <a:moveTo>
                      <a:pt x="583" y="3679"/>
                    </a:moveTo>
                    <a:cubicBezTo>
                      <a:pt x="588" y="3679"/>
                      <a:pt x="588" y="3685"/>
                      <a:pt x="588" y="3685"/>
                    </a:cubicBezTo>
                    <a:lnTo>
                      <a:pt x="572" y="3685"/>
                    </a:lnTo>
                    <a:cubicBezTo>
                      <a:pt x="577" y="3680"/>
                      <a:pt x="581" y="3679"/>
                      <a:pt x="583" y="3679"/>
                    </a:cubicBezTo>
                    <a:close/>
                    <a:moveTo>
                      <a:pt x="943" y="3670"/>
                    </a:moveTo>
                    <a:cubicBezTo>
                      <a:pt x="959" y="3670"/>
                      <a:pt x="974" y="3685"/>
                      <a:pt x="990" y="3685"/>
                    </a:cubicBezTo>
                    <a:lnTo>
                      <a:pt x="990" y="3670"/>
                    </a:lnTo>
                    <a:close/>
                    <a:moveTo>
                      <a:pt x="412" y="3721"/>
                    </a:moveTo>
                    <a:lnTo>
                      <a:pt x="412" y="3721"/>
                    </a:lnTo>
                    <a:cubicBezTo>
                      <a:pt x="409" y="3722"/>
                      <a:pt x="408" y="3723"/>
                      <a:pt x="409" y="3723"/>
                    </a:cubicBezTo>
                    <a:cubicBezTo>
                      <a:pt x="409" y="3723"/>
                      <a:pt x="410" y="3723"/>
                      <a:pt x="412" y="3721"/>
                    </a:cubicBezTo>
                    <a:close/>
                    <a:moveTo>
                      <a:pt x="781" y="3725"/>
                    </a:moveTo>
                    <a:cubicBezTo>
                      <a:pt x="780" y="3725"/>
                      <a:pt x="778" y="3726"/>
                      <a:pt x="773" y="3727"/>
                    </a:cubicBezTo>
                    <a:lnTo>
                      <a:pt x="773" y="3727"/>
                    </a:lnTo>
                    <a:cubicBezTo>
                      <a:pt x="778" y="3726"/>
                      <a:pt x="781" y="3725"/>
                      <a:pt x="781" y="3725"/>
                    </a:cubicBezTo>
                    <a:close/>
                    <a:moveTo>
                      <a:pt x="717" y="3771"/>
                    </a:moveTo>
                    <a:cubicBezTo>
                      <a:pt x="708" y="3771"/>
                      <a:pt x="691" y="3773"/>
                      <a:pt x="665" y="3778"/>
                    </a:cubicBezTo>
                    <a:cubicBezTo>
                      <a:pt x="717" y="3778"/>
                      <a:pt x="734" y="3771"/>
                      <a:pt x="717" y="3771"/>
                    </a:cubicBezTo>
                    <a:close/>
                    <a:moveTo>
                      <a:pt x="464" y="3902"/>
                    </a:moveTo>
                    <a:cubicBezTo>
                      <a:pt x="433" y="3902"/>
                      <a:pt x="437" y="3909"/>
                      <a:pt x="447" y="3909"/>
                    </a:cubicBezTo>
                    <a:cubicBezTo>
                      <a:pt x="452" y="3909"/>
                      <a:pt x="459" y="3907"/>
                      <a:pt x="464" y="3902"/>
                    </a:cubicBezTo>
                    <a:close/>
                    <a:moveTo>
                      <a:pt x="170" y="502"/>
                    </a:moveTo>
                    <a:cubicBezTo>
                      <a:pt x="139" y="502"/>
                      <a:pt x="109" y="502"/>
                      <a:pt x="78" y="517"/>
                    </a:cubicBezTo>
                    <a:cubicBezTo>
                      <a:pt x="66" y="540"/>
                      <a:pt x="47" y="554"/>
                      <a:pt x="55" y="554"/>
                    </a:cubicBezTo>
                    <a:cubicBezTo>
                      <a:pt x="58" y="554"/>
                      <a:pt x="65" y="552"/>
                      <a:pt x="78" y="548"/>
                    </a:cubicBezTo>
                    <a:lnTo>
                      <a:pt x="109" y="548"/>
                    </a:lnTo>
                    <a:cubicBezTo>
                      <a:pt x="109" y="548"/>
                      <a:pt x="78" y="563"/>
                      <a:pt x="78" y="563"/>
                    </a:cubicBezTo>
                    <a:cubicBezTo>
                      <a:pt x="78" y="563"/>
                      <a:pt x="62" y="594"/>
                      <a:pt x="62" y="610"/>
                    </a:cubicBezTo>
                    <a:cubicBezTo>
                      <a:pt x="62" y="625"/>
                      <a:pt x="62" y="656"/>
                      <a:pt x="31" y="656"/>
                    </a:cubicBezTo>
                    <a:cubicBezTo>
                      <a:pt x="16" y="656"/>
                      <a:pt x="16" y="672"/>
                      <a:pt x="16" y="672"/>
                    </a:cubicBezTo>
                    <a:cubicBezTo>
                      <a:pt x="16" y="672"/>
                      <a:pt x="47" y="687"/>
                      <a:pt x="47" y="733"/>
                    </a:cubicBezTo>
                    <a:cubicBezTo>
                      <a:pt x="47" y="756"/>
                      <a:pt x="47" y="778"/>
                      <a:pt x="59" y="783"/>
                    </a:cubicBezTo>
                    <a:lnTo>
                      <a:pt x="59" y="783"/>
                    </a:lnTo>
                    <a:cubicBezTo>
                      <a:pt x="47" y="788"/>
                      <a:pt x="47" y="799"/>
                      <a:pt x="47" y="811"/>
                    </a:cubicBezTo>
                    <a:cubicBezTo>
                      <a:pt x="47" y="811"/>
                      <a:pt x="78" y="826"/>
                      <a:pt x="78" y="826"/>
                    </a:cubicBezTo>
                    <a:cubicBezTo>
                      <a:pt x="78" y="826"/>
                      <a:pt x="47" y="826"/>
                      <a:pt x="47" y="842"/>
                    </a:cubicBezTo>
                    <a:cubicBezTo>
                      <a:pt x="47" y="857"/>
                      <a:pt x="47" y="857"/>
                      <a:pt x="78" y="857"/>
                    </a:cubicBezTo>
                    <a:cubicBezTo>
                      <a:pt x="78" y="872"/>
                      <a:pt x="78" y="888"/>
                      <a:pt x="62" y="903"/>
                    </a:cubicBezTo>
                    <a:cubicBezTo>
                      <a:pt x="31" y="903"/>
                      <a:pt x="62" y="903"/>
                      <a:pt x="78" y="919"/>
                    </a:cubicBezTo>
                    <a:lnTo>
                      <a:pt x="62" y="919"/>
                    </a:lnTo>
                    <a:cubicBezTo>
                      <a:pt x="78" y="919"/>
                      <a:pt x="93" y="934"/>
                      <a:pt x="93" y="965"/>
                    </a:cubicBezTo>
                    <a:cubicBezTo>
                      <a:pt x="93" y="990"/>
                      <a:pt x="93" y="1016"/>
                      <a:pt x="110" y="1016"/>
                    </a:cubicBezTo>
                    <a:cubicBezTo>
                      <a:pt x="114" y="1016"/>
                      <a:pt x="118" y="1014"/>
                      <a:pt x="124" y="1012"/>
                    </a:cubicBezTo>
                    <a:cubicBezTo>
                      <a:pt x="155" y="1012"/>
                      <a:pt x="139" y="1012"/>
                      <a:pt x="124" y="1043"/>
                    </a:cubicBezTo>
                    <a:cubicBezTo>
                      <a:pt x="47" y="1073"/>
                      <a:pt x="47" y="1073"/>
                      <a:pt x="78" y="1073"/>
                    </a:cubicBezTo>
                    <a:cubicBezTo>
                      <a:pt x="93" y="1073"/>
                      <a:pt x="93" y="1073"/>
                      <a:pt x="124" y="1058"/>
                    </a:cubicBezTo>
                    <a:cubicBezTo>
                      <a:pt x="155" y="1058"/>
                      <a:pt x="170" y="1058"/>
                      <a:pt x="124" y="1073"/>
                    </a:cubicBezTo>
                    <a:cubicBezTo>
                      <a:pt x="78" y="1089"/>
                      <a:pt x="109" y="1135"/>
                      <a:pt x="155" y="1135"/>
                    </a:cubicBezTo>
                    <a:lnTo>
                      <a:pt x="124" y="1135"/>
                    </a:lnTo>
                    <a:cubicBezTo>
                      <a:pt x="109" y="1135"/>
                      <a:pt x="109" y="1135"/>
                      <a:pt x="109" y="1166"/>
                    </a:cubicBezTo>
                    <a:lnTo>
                      <a:pt x="109" y="1182"/>
                    </a:lnTo>
                    <a:cubicBezTo>
                      <a:pt x="155" y="1182"/>
                      <a:pt x="139" y="1197"/>
                      <a:pt x="109" y="1213"/>
                    </a:cubicBezTo>
                    <a:cubicBezTo>
                      <a:pt x="78" y="1213"/>
                      <a:pt x="78" y="1213"/>
                      <a:pt x="78" y="1228"/>
                    </a:cubicBezTo>
                    <a:cubicBezTo>
                      <a:pt x="139" y="1228"/>
                      <a:pt x="109" y="1259"/>
                      <a:pt x="78" y="1259"/>
                    </a:cubicBezTo>
                    <a:lnTo>
                      <a:pt x="78" y="1274"/>
                    </a:lnTo>
                    <a:cubicBezTo>
                      <a:pt x="109" y="1274"/>
                      <a:pt x="109" y="1274"/>
                      <a:pt x="109" y="1290"/>
                    </a:cubicBezTo>
                    <a:cubicBezTo>
                      <a:pt x="109" y="1290"/>
                      <a:pt x="109" y="1297"/>
                      <a:pt x="118" y="1297"/>
                    </a:cubicBezTo>
                    <a:cubicBezTo>
                      <a:pt x="122" y="1297"/>
                      <a:pt x="129" y="1295"/>
                      <a:pt x="139" y="1290"/>
                    </a:cubicBezTo>
                    <a:lnTo>
                      <a:pt x="155" y="1290"/>
                    </a:lnTo>
                    <a:cubicBezTo>
                      <a:pt x="139" y="1290"/>
                      <a:pt x="139" y="1305"/>
                      <a:pt x="139" y="1336"/>
                    </a:cubicBezTo>
                    <a:cubicBezTo>
                      <a:pt x="139" y="1352"/>
                      <a:pt x="139" y="1367"/>
                      <a:pt x="124" y="1367"/>
                    </a:cubicBezTo>
                    <a:lnTo>
                      <a:pt x="139" y="1367"/>
                    </a:lnTo>
                    <a:cubicBezTo>
                      <a:pt x="124" y="1367"/>
                      <a:pt x="124" y="1398"/>
                      <a:pt x="139" y="1398"/>
                    </a:cubicBezTo>
                    <a:cubicBezTo>
                      <a:pt x="93" y="1413"/>
                      <a:pt x="93" y="1429"/>
                      <a:pt x="139" y="1429"/>
                    </a:cubicBezTo>
                    <a:cubicBezTo>
                      <a:pt x="124" y="1429"/>
                      <a:pt x="124" y="1429"/>
                      <a:pt x="124" y="1444"/>
                    </a:cubicBezTo>
                    <a:cubicBezTo>
                      <a:pt x="124" y="1444"/>
                      <a:pt x="139" y="1460"/>
                      <a:pt x="124" y="1460"/>
                    </a:cubicBezTo>
                    <a:cubicBezTo>
                      <a:pt x="139" y="1460"/>
                      <a:pt x="139" y="1460"/>
                      <a:pt x="139" y="1475"/>
                    </a:cubicBezTo>
                    <a:cubicBezTo>
                      <a:pt x="139" y="1483"/>
                      <a:pt x="139" y="1483"/>
                      <a:pt x="143" y="1483"/>
                    </a:cubicBezTo>
                    <a:cubicBezTo>
                      <a:pt x="147" y="1483"/>
                      <a:pt x="155" y="1483"/>
                      <a:pt x="170" y="1491"/>
                    </a:cubicBezTo>
                    <a:lnTo>
                      <a:pt x="139" y="1491"/>
                    </a:lnTo>
                    <a:cubicBezTo>
                      <a:pt x="124" y="1491"/>
                      <a:pt x="124" y="1491"/>
                      <a:pt x="170" y="1506"/>
                    </a:cubicBezTo>
                    <a:cubicBezTo>
                      <a:pt x="155" y="1522"/>
                      <a:pt x="155" y="1537"/>
                      <a:pt x="155" y="1537"/>
                    </a:cubicBezTo>
                    <a:cubicBezTo>
                      <a:pt x="154" y="1537"/>
                      <a:pt x="154" y="1538"/>
                      <a:pt x="153" y="1538"/>
                    </a:cubicBezTo>
                    <a:lnTo>
                      <a:pt x="153" y="1538"/>
                    </a:lnTo>
                    <a:cubicBezTo>
                      <a:pt x="158" y="1537"/>
                      <a:pt x="164" y="1537"/>
                      <a:pt x="170" y="1537"/>
                    </a:cubicBezTo>
                    <a:cubicBezTo>
                      <a:pt x="232" y="1537"/>
                      <a:pt x="201" y="1537"/>
                      <a:pt x="170" y="1553"/>
                    </a:cubicBezTo>
                    <a:lnTo>
                      <a:pt x="186" y="1553"/>
                    </a:lnTo>
                    <a:cubicBezTo>
                      <a:pt x="186" y="1553"/>
                      <a:pt x="155" y="1599"/>
                      <a:pt x="155" y="1645"/>
                    </a:cubicBezTo>
                    <a:lnTo>
                      <a:pt x="217" y="1645"/>
                    </a:lnTo>
                    <a:cubicBezTo>
                      <a:pt x="217" y="1645"/>
                      <a:pt x="217" y="1645"/>
                      <a:pt x="217" y="1645"/>
                    </a:cubicBezTo>
                    <a:lnTo>
                      <a:pt x="217" y="1645"/>
                    </a:lnTo>
                    <a:cubicBezTo>
                      <a:pt x="194" y="1653"/>
                      <a:pt x="186" y="1653"/>
                      <a:pt x="188" y="1653"/>
                    </a:cubicBezTo>
                    <a:cubicBezTo>
                      <a:pt x="190" y="1653"/>
                      <a:pt x="201" y="1653"/>
                      <a:pt x="217" y="1661"/>
                    </a:cubicBezTo>
                    <a:cubicBezTo>
                      <a:pt x="186" y="1661"/>
                      <a:pt x="170" y="1676"/>
                      <a:pt x="186" y="1676"/>
                    </a:cubicBezTo>
                    <a:cubicBezTo>
                      <a:pt x="217" y="1676"/>
                      <a:pt x="186" y="1676"/>
                      <a:pt x="170" y="1692"/>
                    </a:cubicBezTo>
                    <a:lnTo>
                      <a:pt x="186" y="1692"/>
                    </a:lnTo>
                    <a:cubicBezTo>
                      <a:pt x="217" y="1692"/>
                      <a:pt x="248" y="1707"/>
                      <a:pt x="186" y="1707"/>
                    </a:cubicBezTo>
                    <a:cubicBezTo>
                      <a:pt x="149" y="1707"/>
                      <a:pt x="161" y="1727"/>
                      <a:pt x="191" y="1727"/>
                    </a:cubicBezTo>
                    <a:cubicBezTo>
                      <a:pt x="199" y="1727"/>
                      <a:pt x="207" y="1726"/>
                      <a:pt x="217" y="1723"/>
                    </a:cubicBezTo>
                    <a:lnTo>
                      <a:pt x="217" y="1723"/>
                    </a:lnTo>
                    <a:lnTo>
                      <a:pt x="186" y="1738"/>
                    </a:lnTo>
                    <a:cubicBezTo>
                      <a:pt x="178" y="1746"/>
                      <a:pt x="178" y="1746"/>
                      <a:pt x="184" y="1746"/>
                    </a:cubicBezTo>
                    <a:cubicBezTo>
                      <a:pt x="190" y="1746"/>
                      <a:pt x="201" y="1746"/>
                      <a:pt x="217" y="1753"/>
                    </a:cubicBezTo>
                    <a:cubicBezTo>
                      <a:pt x="248" y="1769"/>
                      <a:pt x="248" y="1769"/>
                      <a:pt x="201" y="1784"/>
                    </a:cubicBezTo>
                    <a:lnTo>
                      <a:pt x="217" y="1784"/>
                    </a:lnTo>
                    <a:cubicBezTo>
                      <a:pt x="248" y="1784"/>
                      <a:pt x="248" y="1800"/>
                      <a:pt x="201" y="1815"/>
                    </a:cubicBezTo>
                    <a:lnTo>
                      <a:pt x="232" y="1815"/>
                    </a:lnTo>
                    <a:cubicBezTo>
                      <a:pt x="201" y="1831"/>
                      <a:pt x="186" y="1831"/>
                      <a:pt x="201" y="1831"/>
                    </a:cubicBezTo>
                    <a:cubicBezTo>
                      <a:pt x="232" y="1831"/>
                      <a:pt x="201" y="1831"/>
                      <a:pt x="186" y="1846"/>
                    </a:cubicBezTo>
                    <a:lnTo>
                      <a:pt x="186" y="1862"/>
                    </a:lnTo>
                    <a:cubicBezTo>
                      <a:pt x="201" y="1862"/>
                      <a:pt x="201" y="1877"/>
                      <a:pt x="186" y="1877"/>
                    </a:cubicBezTo>
                    <a:cubicBezTo>
                      <a:pt x="155" y="1877"/>
                      <a:pt x="186" y="1877"/>
                      <a:pt x="201" y="1893"/>
                    </a:cubicBezTo>
                    <a:cubicBezTo>
                      <a:pt x="232" y="1893"/>
                      <a:pt x="201" y="1908"/>
                      <a:pt x="186" y="1908"/>
                    </a:cubicBezTo>
                    <a:lnTo>
                      <a:pt x="232" y="1908"/>
                    </a:lnTo>
                    <a:cubicBezTo>
                      <a:pt x="232" y="1908"/>
                      <a:pt x="201" y="1939"/>
                      <a:pt x="201" y="1939"/>
                    </a:cubicBezTo>
                    <a:cubicBezTo>
                      <a:pt x="201" y="1947"/>
                      <a:pt x="201" y="1951"/>
                      <a:pt x="205" y="1951"/>
                    </a:cubicBezTo>
                    <a:cubicBezTo>
                      <a:pt x="208" y="1951"/>
                      <a:pt x="214" y="1948"/>
                      <a:pt x="224" y="1943"/>
                    </a:cubicBezTo>
                    <a:lnTo>
                      <a:pt x="224" y="1943"/>
                    </a:lnTo>
                    <a:cubicBezTo>
                      <a:pt x="217" y="1952"/>
                      <a:pt x="217" y="1970"/>
                      <a:pt x="217" y="1970"/>
                    </a:cubicBezTo>
                    <a:cubicBezTo>
                      <a:pt x="217" y="1976"/>
                      <a:pt x="217" y="1982"/>
                      <a:pt x="218" y="1986"/>
                    </a:cubicBezTo>
                    <a:lnTo>
                      <a:pt x="218" y="1986"/>
                    </a:lnTo>
                    <a:cubicBezTo>
                      <a:pt x="186" y="1992"/>
                      <a:pt x="189" y="2016"/>
                      <a:pt x="217" y="2016"/>
                    </a:cubicBezTo>
                    <a:cubicBezTo>
                      <a:pt x="222" y="2011"/>
                      <a:pt x="225" y="2009"/>
                      <a:pt x="228" y="2009"/>
                    </a:cubicBezTo>
                    <a:cubicBezTo>
                      <a:pt x="232" y="2009"/>
                      <a:pt x="232" y="2016"/>
                      <a:pt x="232" y="2016"/>
                    </a:cubicBezTo>
                    <a:cubicBezTo>
                      <a:pt x="243" y="2021"/>
                      <a:pt x="246" y="2023"/>
                      <a:pt x="245" y="2023"/>
                    </a:cubicBezTo>
                    <a:cubicBezTo>
                      <a:pt x="244" y="2023"/>
                      <a:pt x="227" y="2016"/>
                      <a:pt x="217" y="2016"/>
                    </a:cubicBezTo>
                    <a:lnTo>
                      <a:pt x="217" y="2032"/>
                    </a:lnTo>
                    <a:cubicBezTo>
                      <a:pt x="263" y="2032"/>
                      <a:pt x="248" y="2063"/>
                      <a:pt x="217" y="2078"/>
                    </a:cubicBezTo>
                    <a:lnTo>
                      <a:pt x="248" y="2078"/>
                    </a:lnTo>
                    <a:cubicBezTo>
                      <a:pt x="294" y="2078"/>
                      <a:pt x="263" y="2109"/>
                      <a:pt x="217" y="2109"/>
                    </a:cubicBezTo>
                    <a:lnTo>
                      <a:pt x="201" y="2109"/>
                    </a:lnTo>
                    <a:cubicBezTo>
                      <a:pt x="201" y="2109"/>
                      <a:pt x="217" y="2109"/>
                      <a:pt x="217" y="2124"/>
                    </a:cubicBezTo>
                    <a:cubicBezTo>
                      <a:pt x="217" y="2140"/>
                      <a:pt x="248" y="2140"/>
                      <a:pt x="248" y="2155"/>
                    </a:cubicBezTo>
                    <a:cubicBezTo>
                      <a:pt x="248" y="2155"/>
                      <a:pt x="248" y="2171"/>
                      <a:pt x="232" y="2186"/>
                    </a:cubicBezTo>
                    <a:cubicBezTo>
                      <a:pt x="201" y="2186"/>
                      <a:pt x="232" y="2202"/>
                      <a:pt x="248" y="2202"/>
                    </a:cubicBezTo>
                    <a:cubicBezTo>
                      <a:pt x="279" y="2202"/>
                      <a:pt x="279" y="2217"/>
                      <a:pt x="248" y="2217"/>
                    </a:cubicBezTo>
                    <a:cubicBezTo>
                      <a:pt x="279" y="2217"/>
                      <a:pt x="279" y="2233"/>
                      <a:pt x="279" y="2233"/>
                    </a:cubicBezTo>
                    <a:lnTo>
                      <a:pt x="248" y="2233"/>
                    </a:lnTo>
                    <a:cubicBezTo>
                      <a:pt x="263" y="2240"/>
                      <a:pt x="271" y="2240"/>
                      <a:pt x="275" y="2240"/>
                    </a:cubicBezTo>
                    <a:cubicBezTo>
                      <a:pt x="279" y="2240"/>
                      <a:pt x="279" y="2240"/>
                      <a:pt x="279" y="2248"/>
                    </a:cubicBezTo>
                    <a:cubicBezTo>
                      <a:pt x="279" y="2264"/>
                      <a:pt x="263" y="2403"/>
                      <a:pt x="294" y="2403"/>
                    </a:cubicBezTo>
                    <a:lnTo>
                      <a:pt x="294" y="2434"/>
                    </a:lnTo>
                    <a:cubicBezTo>
                      <a:pt x="248" y="2434"/>
                      <a:pt x="279" y="2464"/>
                      <a:pt x="294" y="2464"/>
                    </a:cubicBezTo>
                    <a:cubicBezTo>
                      <a:pt x="302" y="2472"/>
                      <a:pt x="309" y="2472"/>
                      <a:pt x="315" y="2472"/>
                    </a:cubicBezTo>
                    <a:cubicBezTo>
                      <a:pt x="321" y="2472"/>
                      <a:pt x="325" y="2472"/>
                      <a:pt x="325" y="2480"/>
                    </a:cubicBezTo>
                    <a:cubicBezTo>
                      <a:pt x="279" y="2480"/>
                      <a:pt x="279" y="2495"/>
                      <a:pt x="294" y="2511"/>
                    </a:cubicBezTo>
                    <a:cubicBezTo>
                      <a:pt x="248" y="2526"/>
                      <a:pt x="248" y="2526"/>
                      <a:pt x="325" y="2526"/>
                    </a:cubicBezTo>
                    <a:cubicBezTo>
                      <a:pt x="294" y="2526"/>
                      <a:pt x="279" y="2542"/>
                      <a:pt x="294" y="2542"/>
                    </a:cubicBezTo>
                    <a:cubicBezTo>
                      <a:pt x="325" y="2542"/>
                      <a:pt x="340" y="2542"/>
                      <a:pt x="294" y="2557"/>
                    </a:cubicBezTo>
                    <a:cubicBezTo>
                      <a:pt x="248" y="2573"/>
                      <a:pt x="248" y="2573"/>
                      <a:pt x="294" y="2573"/>
                    </a:cubicBezTo>
                    <a:cubicBezTo>
                      <a:pt x="340" y="2573"/>
                      <a:pt x="340" y="2588"/>
                      <a:pt x="294" y="2604"/>
                    </a:cubicBezTo>
                    <a:cubicBezTo>
                      <a:pt x="294" y="2619"/>
                      <a:pt x="279" y="2650"/>
                      <a:pt x="279" y="2681"/>
                    </a:cubicBezTo>
                    <a:cubicBezTo>
                      <a:pt x="279" y="2727"/>
                      <a:pt x="279" y="2727"/>
                      <a:pt x="309" y="2727"/>
                    </a:cubicBezTo>
                    <a:cubicBezTo>
                      <a:pt x="320" y="2722"/>
                      <a:pt x="328" y="2720"/>
                      <a:pt x="334" y="2720"/>
                    </a:cubicBezTo>
                    <a:cubicBezTo>
                      <a:pt x="344" y="2720"/>
                      <a:pt x="340" y="2727"/>
                      <a:pt x="309" y="2727"/>
                    </a:cubicBezTo>
                    <a:cubicBezTo>
                      <a:pt x="309" y="2727"/>
                      <a:pt x="279" y="2743"/>
                      <a:pt x="279" y="2743"/>
                    </a:cubicBezTo>
                    <a:cubicBezTo>
                      <a:pt x="279" y="2758"/>
                      <a:pt x="279" y="2774"/>
                      <a:pt x="263" y="2774"/>
                    </a:cubicBezTo>
                    <a:cubicBezTo>
                      <a:pt x="309" y="2774"/>
                      <a:pt x="309" y="2804"/>
                      <a:pt x="294" y="2820"/>
                    </a:cubicBezTo>
                    <a:cubicBezTo>
                      <a:pt x="279" y="2835"/>
                      <a:pt x="294" y="2835"/>
                      <a:pt x="325" y="2835"/>
                    </a:cubicBezTo>
                    <a:cubicBezTo>
                      <a:pt x="333" y="2843"/>
                      <a:pt x="337" y="2843"/>
                      <a:pt x="337" y="2843"/>
                    </a:cubicBezTo>
                    <a:cubicBezTo>
                      <a:pt x="337" y="2843"/>
                      <a:pt x="333" y="2843"/>
                      <a:pt x="325" y="2851"/>
                    </a:cubicBezTo>
                    <a:cubicBezTo>
                      <a:pt x="294" y="2866"/>
                      <a:pt x="279" y="2882"/>
                      <a:pt x="325" y="2882"/>
                    </a:cubicBezTo>
                    <a:cubicBezTo>
                      <a:pt x="339" y="2882"/>
                      <a:pt x="368" y="2882"/>
                      <a:pt x="307" y="2895"/>
                    </a:cubicBezTo>
                    <a:lnTo>
                      <a:pt x="307" y="2895"/>
                    </a:lnTo>
                    <a:cubicBezTo>
                      <a:pt x="308" y="2893"/>
                      <a:pt x="303" y="2890"/>
                      <a:pt x="296" y="2890"/>
                    </a:cubicBezTo>
                    <a:cubicBezTo>
                      <a:pt x="291" y="2890"/>
                      <a:pt x="284" y="2892"/>
                      <a:pt x="279" y="2897"/>
                    </a:cubicBezTo>
                    <a:lnTo>
                      <a:pt x="294" y="2897"/>
                    </a:lnTo>
                    <a:cubicBezTo>
                      <a:pt x="299" y="2896"/>
                      <a:pt x="303" y="2895"/>
                      <a:pt x="307" y="2895"/>
                    </a:cubicBezTo>
                    <a:lnTo>
                      <a:pt x="307" y="2895"/>
                    </a:lnTo>
                    <a:cubicBezTo>
                      <a:pt x="307" y="2896"/>
                      <a:pt x="303" y="2897"/>
                      <a:pt x="294" y="2897"/>
                    </a:cubicBezTo>
                    <a:cubicBezTo>
                      <a:pt x="289" y="2902"/>
                      <a:pt x="287" y="2904"/>
                      <a:pt x="289" y="2904"/>
                    </a:cubicBezTo>
                    <a:cubicBezTo>
                      <a:pt x="292" y="2904"/>
                      <a:pt x="304" y="2899"/>
                      <a:pt x="325" y="2898"/>
                    </a:cubicBezTo>
                    <a:lnTo>
                      <a:pt x="325" y="2898"/>
                    </a:lnTo>
                    <a:lnTo>
                      <a:pt x="325" y="2913"/>
                    </a:lnTo>
                    <a:cubicBezTo>
                      <a:pt x="320" y="2918"/>
                      <a:pt x="314" y="2922"/>
                      <a:pt x="309" y="2924"/>
                    </a:cubicBezTo>
                    <a:lnTo>
                      <a:pt x="309" y="2924"/>
                    </a:lnTo>
                    <a:cubicBezTo>
                      <a:pt x="317" y="2922"/>
                      <a:pt x="322" y="2921"/>
                      <a:pt x="327" y="2921"/>
                    </a:cubicBezTo>
                    <a:cubicBezTo>
                      <a:pt x="342" y="2921"/>
                      <a:pt x="346" y="2928"/>
                      <a:pt x="356" y="2928"/>
                    </a:cubicBezTo>
                    <a:cubicBezTo>
                      <a:pt x="356" y="2928"/>
                      <a:pt x="356" y="2928"/>
                      <a:pt x="325" y="2944"/>
                    </a:cubicBezTo>
                    <a:cubicBezTo>
                      <a:pt x="317" y="2951"/>
                      <a:pt x="309" y="2951"/>
                      <a:pt x="304" y="2951"/>
                    </a:cubicBezTo>
                    <a:cubicBezTo>
                      <a:pt x="298" y="2951"/>
                      <a:pt x="294" y="2951"/>
                      <a:pt x="294" y="2959"/>
                    </a:cubicBezTo>
                    <a:cubicBezTo>
                      <a:pt x="294" y="2974"/>
                      <a:pt x="371" y="2974"/>
                      <a:pt x="418" y="2974"/>
                    </a:cubicBezTo>
                    <a:cubicBezTo>
                      <a:pt x="371" y="2974"/>
                      <a:pt x="402" y="2974"/>
                      <a:pt x="402" y="2990"/>
                    </a:cubicBezTo>
                    <a:lnTo>
                      <a:pt x="356" y="2990"/>
                    </a:lnTo>
                    <a:cubicBezTo>
                      <a:pt x="309" y="2990"/>
                      <a:pt x="309" y="3005"/>
                      <a:pt x="356" y="3005"/>
                    </a:cubicBezTo>
                    <a:cubicBezTo>
                      <a:pt x="371" y="3000"/>
                      <a:pt x="378" y="2999"/>
                      <a:pt x="380" y="2999"/>
                    </a:cubicBezTo>
                    <a:cubicBezTo>
                      <a:pt x="383" y="2999"/>
                      <a:pt x="366" y="3005"/>
                      <a:pt x="356" y="3005"/>
                    </a:cubicBezTo>
                    <a:cubicBezTo>
                      <a:pt x="325" y="3021"/>
                      <a:pt x="309" y="3021"/>
                      <a:pt x="325" y="3021"/>
                    </a:cubicBezTo>
                    <a:cubicBezTo>
                      <a:pt x="356" y="3021"/>
                      <a:pt x="325" y="3036"/>
                      <a:pt x="309" y="3036"/>
                    </a:cubicBezTo>
                    <a:cubicBezTo>
                      <a:pt x="279" y="3052"/>
                      <a:pt x="309" y="3052"/>
                      <a:pt x="325" y="3052"/>
                    </a:cubicBezTo>
                    <a:cubicBezTo>
                      <a:pt x="335" y="3047"/>
                      <a:pt x="342" y="3045"/>
                      <a:pt x="347" y="3045"/>
                    </a:cubicBezTo>
                    <a:cubicBezTo>
                      <a:pt x="356" y="3045"/>
                      <a:pt x="356" y="3052"/>
                      <a:pt x="356" y="3052"/>
                    </a:cubicBezTo>
                    <a:lnTo>
                      <a:pt x="387" y="3052"/>
                    </a:lnTo>
                    <a:cubicBezTo>
                      <a:pt x="392" y="3047"/>
                      <a:pt x="399" y="3045"/>
                      <a:pt x="406" y="3045"/>
                    </a:cubicBezTo>
                    <a:cubicBezTo>
                      <a:pt x="419" y="3045"/>
                      <a:pt x="433" y="3052"/>
                      <a:pt x="433" y="3052"/>
                    </a:cubicBezTo>
                    <a:cubicBezTo>
                      <a:pt x="433" y="3052"/>
                      <a:pt x="449" y="3052"/>
                      <a:pt x="402" y="3067"/>
                    </a:cubicBezTo>
                    <a:cubicBezTo>
                      <a:pt x="379" y="3075"/>
                      <a:pt x="375" y="3075"/>
                      <a:pt x="377" y="3075"/>
                    </a:cubicBezTo>
                    <a:cubicBezTo>
                      <a:pt x="379" y="3075"/>
                      <a:pt x="387" y="3075"/>
                      <a:pt x="387" y="3083"/>
                    </a:cubicBezTo>
                    <a:lnTo>
                      <a:pt x="433" y="3083"/>
                    </a:lnTo>
                    <a:lnTo>
                      <a:pt x="433" y="3067"/>
                    </a:lnTo>
                    <a:lnTo>
                      <a:pt x="510" y="3067"/>
                    </a:lnTo>
                    <a:cubicBezTo>
                      <a:pt x="510" y="3067"/>
                      <a:pt x="495" y="3067"/>
                      <a:pt x="433" y="3083"/>
                    </a:cubicBezTo>
                    <a:cubicBezTo>
                      <a:pt x="402" y="3098"/>
                      <a:pt x="387" y="3098"/>
                      <a:pt x="356" y="3114"/>
                    </a:cubicBezTo>
                    <a:lnTo>
                      <a:pt x="387" y="3114"/>
                    </a:lnTo>
                    <a:cubicBezTo>
                      <a:pt x="356" y="3129"/>
                      <a:pt x="387" y="3129"/>
                      <a:pt x="356" y="3145"/>
                    </a:cubicBezTo>
                    <a:cubicBezTo>
                      <a:pt x="356" y="3145"/>
                      <a:pt x="387" y="3145"/>
                      <a:pt x="356" y="3175"/>
                    </a:cubicBezTo>
                    <a:cubicBezTo>
                      <a:pt x="350" y="3181"/>
                      <a:pt x="342" y="3187"/>
                      <a:pt x="337" y="3191"/>
                    </a:cubicBezTo>
                    <a:lnTo>
                      <a:pt x="337" y="3191"/>
                    </a:lnTo>
                    <a:cubicBezTo>
                      <a:pt x="336" y="3191"/>
                      <a:pt x="336" y="3191"/>
                      <a:pt x="336" y="3191"/>
                    </a:cubicBezTo>
                    <a:lnTo>
                      <a:pt x="336" y="3191"/>
                    </a:lnTo>
                    <a:cubicBezTo>
                      <a:pt x="332" y="3195"/>
                      <a:pt x="330" y="3197"/>
                      <a:pt x="333" y="3197"/>
                    </a:cubicBezTo>
                    <a:cubicBezTo>
                      <a:pt x="335" y="3197"/>
                      <a:pt x="339" y="3196"/>
                      <a:pt x="347" y="3194"/>
                    </a:cubicBezTo>
                    <a:lnTo>
                      <a:pt x="347" y="3194"/>
                    </a:lnTo>
                    <a:cubicBezTo>
                      <a:pt x="357" y="3196"/>
                      <a:pt x="374" y="3200"/>
                      <a:pt x="387" y="3206"/>
                    </a:cubicBezTo>
                    <a:cubicBezTo>
                      <a:pt x="418" y="3206"/>
                      <a:pt x="449" y="3206"/>
                      <a:pt x="480" y="3191"/>
                    </a:cubicBezTo>
                    <a:lnTo>
                      <a:pt x="510" y="3191"/>
                    </a:lnTo>
                    <a:cubicBezTo>
                      <a:pt x="480" y="3191"/>
                      <a:pt x="480" y="3206"/>
                      <a:pt x="464" y="3206"/>
                    </a:cubicBezTo>
                    <a:lnTo>
                      <a:pt x="433" y="3206"/>
                    </a:lnTo>
                    <a:cubicBezTo>
                      <a:pt x="418" y="3206"/>
                      <a:pt x="387" y="3206"/>
                      <a:pt x="387" y="3222"/>
                    </a:cubicBezTo>
                    <a:cubicBezTo>
                      <a:pt x="387" y="3237"/>
                      <a:pt x="371" y="3237"/>
                      <a:pt x="387" y="3237"/>
                    </a:cubicBezTo>
                    <a:cubicBezTo>
                      <a:pt x="371" y="3237"/>
                      <a:pt x="371" y="3253"/>
                      <a:pt x="371" y="3268"/>
                    </a:cubicBezTo>
                    <a:cubicBezTo>
                      <a:pt x="371" y="3268"/>
                      <a:pt x="356" y="3284"/>
                      <a:pt x="340" y="3299"/>
                    </a:cubicBezTo>
                    <a:lnTo>
                      <a:pt x="402" y="3299"/>
                    </a:lnTo>
                    <a:cubicBezTo>
                      <a:pt x="371" y="3299"/>
                      <a:pt x="325" y="3376"/>
                      <a:pt x="371" y="3376"/>
                    </a:cubicBezTo>
                    <a:cubicBezTo>
                      <a:pt x="356" y="3392"/>
                      <a:pt x="356" y="3407"/>
                      <a:pt x="371" y="3423"/>
                    </a:cubicBezTo>
                    <a:cubicBezTo>
                      <a:pt x="356" y="3438"/>
                      <a:pt x="356" y="3438"/>
                      <a:pt x="371" y="3454"/>
                    </a:cubicBezTo>
                    <a:lnTo>
                      <a:pt x="402" y="3454"/>
                    </a:lnTo>
                    <a:cubicBezTo>
                      <a:pt x="387" y="3454"/>
                      <a:pt x="371" y="3454"/>
                      <a:pt x="387" y="3469"/>
                    </a:cubicBezTo>
                    <a:cubicBezTo>
                      <a:pt x="387" y="3487"/>
                      <a:pt x="387" y="3495"/>
                      <a:pt x="390" y="3495"/>
                    </a:cubicBezTo>
                    <a:cubicBezTo>
                      <a:pt x="392" y="3495"/>
                      <a:pt x="396" y="3491"/>
                      <a:pt x="402" y="3485"/>
                    </a:cubicBezTo>
                    <a:lnTo>
                      <a:pt x="402" y="3485"/>
                    </a:lnTo>
                    <a:cubicBezTo>
                      <a:pt x="433" y="3500"/>
                      <a:pt x="402" y="3500"/>
                      <a:pt x="387" y="3515"/>
                    </a:cubicBezTo>
                    <a:cubicBezTo>
                      <a:pt x="356" y="3515"/>
                      <a:pt x="418" y="3546"/>
                      <a:pt x="464" y="3546"/>
                    </a:cubicBezTo>
                    <a:lnTo>
                      <a:pt x="433" y="3546"/>
                    </a:lnTo>
                    <a:cubicBezTo>
                      <a:pt x="402" y="3546"/>
                      <a:pt x="418" y="3546"/>
                      <a:pt x="418" y="3562"/>
                    </a:cubicBezTo>
                    <a:cubicBezTo>
                      <a:pt x="418" y="3562"/>
                      <a:pt x="418" y="3577"/>
                      <a:pt x="433" y="3577"/>
                    </a:cubicBezTo>
                    <a:lnTo>
                      <a:pt x="480" y="3577"/>
                    </a:lnTo>
                    <a:cubicBezTo>
                      <a:pt x="480" y="3577"/>
                      <a:pt x="480" y="3577"/>
                      <a:pt x="480" y="3577"/>
                    </a:cubicBezTo>
                    <a:lnTo>
                      <a:pt x="480" y="3577"/>
                    </a:lnTo>
                    <a:cubicBezTo>
                      <a:pt x="480" y="3577"/>
                      <a:pt x="480" y="3577"/>
                      <a:pt x="480" y="3577"/>
                    </a:cubicBezTo>
                    <a:cubicBezTo>
                      <a:pt x="433" y="3593"/>
                      <a:pt x="418" y="3608"/>
                      <a:pt x="418" y="3624"/>
                    </a:cubicBezTo>
                    <a:cubicBezTo>
                      <a:pt x="418" y="3639"/>
                      <a:pt x="402" y="3655"/>
                      <a:pt x="387" y="3655"/>
                    </a:cubicBezTo>
                    <a:cubicBezTo>
                      <a:pt x="387" y="3670"/>
                      <a:pt x="387" y="3670"/>
                      <a:pt x="418" y="3670"/>
                    </a:cubicBezTo>
                    <a:cubicBezTo>
                      <a:pt x="405" y="3670"/>
                      <a:pt x="403" y="3690"/>
                      <a:pt x="410" y="3690"/>
                    </a:cubicBezTo>
                    <a:cubicBezTo>
                      <a:pt x="412" y="3690"/>
                      <a:pt x="415" y="3689"/>
                      <a:pt x="418" y="3685"/>
                    </a:cubicBezTo>
                    <a:cubicBezTo>
                      <a:pt x="449" y="3685"/>
                      <a:pt x="418" y="3685"/>
                      <a:pt x="418" y="3701"/>
                    </a:cubicBezTo>
                    <a:cubicBezTo>
                      <a:pt x="395" y="3709"/>
                      <a:pt x="383" y="3713"/>
                      <a:pt x="387" y="3713"/>
                    </a:cubicBezTo>
                    <a:cubicBezTo>
                      <a:pt x="391" y="3713"/>
                      <a:pt x="410" y="3709"/>
                      <a:pt x="449" y="3701"/>
                    </a:cubicBezTo>
                    <a:lnTo>
                      <a:pt x="449" y="3701"/>
                    </a:lnTo>
                    <a:lnTo>
                      <a:pt x="418" y="3716"/>
                    </a:lnTo>
                    <a:cubicBezTo>
                      <a:pt x="415" y="3719"/>
                      <a:pt x="414" y="3720"/>
                      <a:pt x="412" y="3721"/>
                    </a:cubicBezTo>
                    <a:lnTo>
                      <a:pt x="412" y="3721"/>
                    </a:lnTo>
                    <a:cubicBezTo>
                      <a:pt x="417" y="3719"/>
                      <a:pt x="429" y="3716"/>
                      <a:pt x="449" y="3716"/>
                    </a:cubicBezTo>
                    <a:cubicBezTo>
                      <a:pt x="495" y="3716"/>
                      <a:pt x="495" y="3716"/>
                      <a:pt x="449" y="3732"/>
                    </a:cubicBezTo>
                    <a:cubicBezTo>
                      <a:pt x="402" y="3747"/>
                      <a:pt x="402" y="3763"/>
                      <a:pt x="433" y="3763"/>
                    </a:cubicBezTo>
                    <a:cubicBezTo>
                      <a:pt x="438" y="3758"/>
                      <a:pt x="444" y="3756"/>
                      <a:pt x="449" y="3756"/>
                    </a:cubicBezTo>
                    <a:cubicBezTo>
                      <a:pt x="461" y="3756"/>
                      <a:pt x="470" y="3767"/>
                      <a:pt x="449" y="3778"/>
                    </a:cubicBezTo>
                    <a:cubicBezTo>
                      <a:pt x="441" y="3786"/>
                      <a:pt x="437" y="3786"/>
                      <a:pt x="437" y="3786"/>
                    </a:cubicBezTo>
                    <a:cubicBezTo>
                      <a:pt x="437" y="3786"/>
                      <a:pt x="441" y="3786"/>
                      <a:pt x="449" y="3794"/>
                    </a:cubicBezTo>
                    <a:lnTo>
                      <a:pt x="557" y="3794"/>
                    </a:lnTo>
                    <a:cubicBezTo>
                      <a:pt x="560" y="3791"/>
                      <a:pt x="562" y="3789"/>
                      <a:pt x="562" y="3789"/>
                    </a:cubicBezTo>
                    <a:lnTo>
                      <a:pt x="562" y="3789"/>
                    </a:lnTo>
                    <a:cubicBezTo>
                      <a:pt x="564" y="3789"/>
                      <a:pt x="542" y="3812"/>
                      <a:pt x="480" y="3825"/>
                    </a:cubicBezTo>
                    <a:lnTo>
                      <a:pt x="433" y="3840"/>
                    </a:lnTo>
                    <a:lnTo>
                      <a:pt x="480" y="3840"/>
                    </a:lnTo>
                    <a:cubicBezTo>
                      <a:pt x="480" y="3840"/>
                      <a:pt x="480" y="3855"/>
                      <a:pt x="464" y="3855"/>
                    </a:cubicBezTo>
                    <a:lnTo>
                      <a:pt x="480" y="3855"/>
                    </a:lnTo>
                    <a:cubicBezTo>
                      <a:pt x="464" y="3855"/>
                      <a:pt x="433" y="3871"/>
                      <a:pt x="480" y="3871"/>
                    </a:cubicBezTo>
                    <a:cubicBezTo>
                      <a:pt x="500" y="3866"/>
                      <a:pt x="514" y="3864"/>
                      <a:pt x="521" y="3864"/>
                    </a:cubicBezTo>
                    <a:cubicBezTo>
                      <a:pt x="534" y="3864"/>
                      <a:pt x="521" y="3871"/>
                      <a:pt x="480" y="3871"/>
                    </a:cubicBezTo>
                    <a:cubicBezTo>
                      <a:pt x="464" y="3871"/>
                      <a:pt x="449" y="3871"/>
                      <a:pt x="433" y="3886"/>
                    </a:cubicBezTo>
                    <a:lnTo>
                      <a:pt x="495" y="3886"/>
                    </a:lnTo>
                    <a:cubicBezTo>
                      <a:pt x="510" y="3902"/>
                      <a:pt x="495" y="3902"/>
                      <a:pt x="464" y="3902"/>
                    </a:cubicBezTo>
                    <a:cubicBezTo>
                      <a:pt x="510" y="3902"/>
                      <a:pt x="495" y="3902"/>
                      <a:pt x="464" y="3917"/>
                    </a:cubicBezTo>
                    <a:cubicBezTo>
                      <a:pt x="495" y="3917"/>
                      <a:pt x="541" y="3917"/>
                      <a:pt x="541" y="3902"/>
                    </a:cubicBezTo>
                    <a:lnTo>
                      <a:pt x="557" y="3902"/>
                    </a:lnTo>
                    <a:cubicBezTo>
                      <a:pt x="557" y="3902"/>
                      <a:pt x="557" y="3917"/>
                      <a:pt x="588" y="3917"/>
                    </a:cubicBezTo>
                    <a:cubicBezTo>
                      <a:pt x="589" y="3918"/>
                      <a:pt x="590" y="3918"/>
                      <a:pt x="591" y="3918"/>
                    </a:cubicBezTo>
                    <a:cubicBezTo>
                      <a:pt x="611" y="3918"/>
                      <a:pt x="679" y="3794"/>
                      <a:pt x="650" y="3794"/>
                    </a:cubicBezTo>
                    <a:lnTo>
                      <a:pt x="634" y="3778"/>
                    </a:lnTo>
                    <a:cubicBezTo>
                      <a:pt x="680" y="3763"/>
                      <a:pt x="680" y="3763"/>
                      <a:pt x="680" y="3763"/>
                    </a:cubicBezTo>
                    <a:cubicBezTo>
                      <a:pt x="680" y="3758"/>
                      <a:pt x="680" y="3756"/>
                      <a:pt x="682" y="3756"/>
                    </a:cubicBezTo>
                    <a:cubicBezTo>
                      <a:pt x="684" y="3756"/>
                      <a:pt x="691" y="3763"/>
                      <a:pt x="711" y="3763"/>
                    </a:cubicBezTo>
                    <a:cubicBezTo>
                      <a:pt x="727" y="3763"/>
                      <a:pt x="758" y="3747"/>
                      <a:pt x="758" y="3747"/>
                    </a:cubicBezTo>
                    <a:cubicBezTo>
                      <a:pt x="758" y="3742"/>
                      <a:pt x="758" y="3740"/>
                      <a:pt x="757" y="3740"/>
                    </a:cubicBezTo>
                    <a:cubicBezTo>
                      <a:pt x="754" y="3740"/>
                      <a:pt x="747" y="3747"/>
                      <a:pt x="727" y="3747"/>
                    </a:cubicBezTo>
                    <a:cubicBezTo>
                      <a:pt x="711" y="3747"/>
                      <a:pt x="711" y="3747"/>
                      <a:pt x="758" y="3732"/>
                    </a:cubicBezTo>
                    <a:cubicBezTo>
                      <a:pt x="764" y="3730"/>
                      <a:pt x="769" y="3728"/>
                      <a:pt x="773" y="3727"/>
                    </a:cubicBezTo>
                    <a:lnTo>
                      <a:pt x="773" y="3727"/>
                    </a:lnTo>
                    <a:cubicBezTo>
                      <a:pt x="764" y="3729"/>
                      <a:pt x="747" y="3732"/>
                      <a:pt x="727" y="3732"/>
                    </a:cubicBezTo>
                    <a:cubicBezTo>
                      <a:pt x="680" y="3732"/>
                      <a:pt x="680" y="3732"/>
                      <a:pt x="727" y="3716"/>
                    </a:cubicBezTo>
                    <a:lnTo>
                      <a:pt x="727" y="3701"/>
                    </a:lnTo>
                    <a:lnTo>
                      <a:pt x="711" y="3701"/>
                    </a:lnTo>
                    <a:cubicBezTo>
                      <a:pt x="727" y="3701"/>
                      <a:pt x="727" y="3701"/>
                      <a:pt x="727" y="3685"/>
                    </a:cubicBezTo>
                    <a:cubicBezTo>
                      <a:pt x="727" y="3685"/>
                      <a:pt x="727" y="3684"/>
                      <a:pt x="727" y="3683"/>
                    </a:cubicBezTo>
                    <a:lnTo>
                      <a:pt x="727" y="3683"/>
                    </a:lnTo>
                    <a:cubicBezTo>
                      <a:pt x="733" y="3681"/>
                      <a:pt x="744" y="3677"/>
                      <a:pt x="758" y="3670"/>
                    </a:cubicBezTo>
                    <a:cubicBezTo>
                      <a:pt x="765" y="3662"/>
                      <a:pt x="758" y="3658"/>
                      <a:pt x="742" y="3658"/>
                    </a:cubicBezTo>
                    <a:cubicBezTo>
                      <a:pt x="741" y="3658"/>
                      <a:pt x="741" y="3658"/>
                      <a:pt x="740" y="3658"/>
                    </a:cubicBezTo>
                    <a:lnTo>
                      <a:pt x="740" y="3658"/>
                    </a:lnTo>
                    <a:cubicBezTo>
                      <a:pt x="735" y="3656"/>
                      <a:pt x="721" y="3655"/>
                      <a:pt x="696" y="3655"/>
                    </a:cubicBezTo>
                    <a:lnTo>
                      <a:pt x="727" y="3655"/>
                    </a:lnTo>
                    <a:cubicBezTo>
                      <a:pt x="711" y="3647"/>
                      <a:pt x="700" y="3643"/>
                      <a:pt x="688" y="3643"/>
                    </a:cubicBezTo>
                    <a:cubicBezTo>
                      <a:pt x="684" y="3643"/>
                      <a:pt x="679" y="3644"/>
                      <a:pt x="674" y="3645"/>
                    </a:cubicBezTo>
                    <a:lnTo>
                      <a:pt x="674" y="3645"/>
                    </a:lnTo>
                    <a:cubicBezTo>
                      <a:pt x="675" y="3642"/>
                      <a:pt x="669" y="3639"/>
                      <a:pt x="650" y="3639"/>
                    </a:cubicBezTo>
                    <a:lnTo>
                      <a:pt x="665" y="3639"/>
                    </a:lnTo>
                    <a:cubicBezTo>
                      <a:pt x="696" y="3639"/>
                      <a:pt x="727" y="3624"/>
                      <a:pt x="696" y="3608"/>
                    </a:cubicBezTo>
                    <a:cubicBezTo>
                      <a:pt x="665" y="3577"/>
                      <a:pt x="696" y="3577"/>
                      <a:pt x="711" y="3562"/>
                    </a:cubicBezTo>
                    <a:cubicBezTo>
                      <a:pt x="742" y="3562"/>
                      <a:pt x="696" y="3546"/>
                      <a:pt x="634" y="3546"/>
                    </a:cubicBezTo>
                    <a:cubicBezTo>
                      <a:pt x="665" y="3546"/>
                      <a:pt x="665" y="3546"/>
                      <a:pt x="665" y="3531"/>
                    </a:cubicBezTo>
                    <a:cubicBezTo>
                      <a:pt x="665" y="3515"/>
                      <a:pt x="665" y="3515"/>
                      <a:pt x="680" y="3515"/>
                    </a:cubicBezTo>
                    <a:cubicBezTo>
                      <a:pt x="634" y="3515"/>
                      <a:pt x="665" y="3500"/>
                      <a:pt x="711" y="3500"/>
                    </a:cubicBezTo>
                    <a:cubicBezTo>
                      <a:pt x="735" y="3492"/>
                      <a:pt x="738" y="3492"/>
                      <a:pt x="736" y="3492"/>
                    </a:cubicBezTo>
                    <a:cubicBezTo>
                      <a:pt x="735" y="3492"/>
                      <a:pt x="727" y="3492"/>
                      <a:pt x="727" y="3485"/>
                    </a:cubicBezTo>
                    <a:cubicBezTo>
                      <a:pt x="727" y="3469"/>
                      <a:pt x="711" y="3469"/>
                      <a:pt x="711" y="3469"/>
                    </a:cubicBezTo>
                    <a:cubicBezTo>
                      <a:pt x="711" y="3461"/>
                      <a:pt x="711" y="3457"/>
                      <a:pt x="706" y="3457"/>
                    </a:cubicBezTo>
                    <a:cubicBezTo>
                      <a:pt x="700" y="3457"/>
                      <a:pt x="688" y="3461"/>
                      <a:pt x="665" y="3469"/>
                    </a:cubicBezTo>
                    <a:lnTo>
                      <a:pt x="603" y="3469"/>
                    </a:lnTo>
                    <a:cubicBezTo>
                      <a:pt x="603" y="3469"/>
                      <a:pt x="603" y="3454"/>
                      <a:pt x="634" y="3454"/>
                    </a:cubicBezTo>
                    <a:cubicBezTo>
                      <a:pt x="650" y="3454"/>
                      <a:pt x="650" y="3454"/>
                      <a:pt x="650" y="3438"/>
                    </a:cubicBezTo>
                    <a:cubicBezTo>
                      <a:pt x="650" y="3430"/>
                      <a:pt x="650" y="3430"/>
                      <a:pt x="653" y="3430"/>
                    </a:cubicBezTo>
                    <a:cubicBezTo>
                      <a:pt x="657" y="3430"/>
                      <a:pt x="665" y="3430"/>
                      <a:pt x="680" y="3423"/>
                    </a:cubicBezTo>
                    <a:cubicBezTo>
                      <a:pt x="688" y="3415"/>
                      <a:pt x="692" y="3415"/>
                      <a:pt x="694" y="3415"/>
                    </a:cubicBezTo>
                    <a:cubicBezTo>
                      <a:pt x="696" y="3415"/>
                      <a:pt x="696" y="3415"/>
                      <a:pt x="696" y="3407"/>
                    </a:cubicBezTo>
                    <a:cubicBezTo>
                      <a:pt x="696" y="3392"/>
                      <a:pt x="696" y="3392"/>
                      <a:pt x="727" y="3392"/>
                    </a:cubicBezTo>
                    <a:lnTo>
                      <a:pt x="696" y="3392"/>
                    </a:lnTo>
                    <a:cubicBezTo>
                      <a:pt x="680" y="3392"/>
                      <a:pt x="650" y="3392"/>
                      <a:pt x="680" y="3376"/>
                    </a:cubicBezTo>
                    <a:cubicBezTo>
                      <a:pt x="683" y="3372"/>
                      <a:pt x="684" y="3369"/>
                      <a:pt x="685" y="3365"/>
                    </a:cubicBezTo>
                    <a:lnTo>
                      <a:pt x="685" y="3365"/>
                    </a:lnTo>
                    <a:lnTo>
                      <a:pt x="696" y="3376"/>
                    </a:lnTo>
                    <a:cubicBezTo>
                      <a:pt x="727" y="3376"/>
                      <a:pt x="727" y="3376"/>
                      <a:pt x="727" y="3361"/>
                    </a:cubicBezTo>
                    <a:cubicBezTo>
                      <a:pt x="727" y="3356"/>
                      <a:pt x="723" y="3354"/>
                      <a:pt x="719" y="3354"/>
                    </a:cubicBezTo>
                    <a:cubicBezTo>
                      <a:pt x="710" y="3354"/>
                      <a:pt x="696" y="3361"/>
                      <a:pt x="696" y="3361"/>
                    </a:cubicBezTo>
                    <a:cubicBezTo>
                      <a:pt x="696" y="3361"/>
                      <a:pt x="692" y="3361"/>
                      <a:pt x="686" y="3362"/>
                    </a:cubicBezTo>
                    <a:lnTo>
                      <a:pt x="686" y="3362"/>
                    </a:lnTo>
                    <a:cubicBezTo>
                      <a:pt x="689" y="3349"/>
                      <a:pt x="679" y="3346"/>
                      <a:pt x="663" y="3346"/>
                    </a:cubicBezTo>
                    <a:lnTo>
                      <a:pt x="663" y="3346"/>
                    </a:lnTo>
                    <a:cubicBezTo>
                      <a:pt x="663" y="3345"/>
                      <a:pt x="664" y="3345"/>
                      <a:pt x="665" y="3345"/>
                    </a:cubicBezTo>
                    <a:cubicBezTo>
                      <a:pt x="696" y="3345"/>
                      <a:pt x="711" y="3330"/>
                      <a:pt x="665" y="3330"/>
                    </a:cubicBezTo>
                    <a:lnTo>
                      <a:pt x="650" y="3330"/>
                    </a:lnTo>
                    <a:cubicBezTo>
                      <a:pt x="619" y="3330"/>
                      <a:pt x="619" y="3330"/>
                      <a:pt x="650" y="3315"/>
                    </a:cubicBezTo>
                    <a:cubicBezTo>
                      <a:pt x="657" y="3307"/>
                      <a:pt x="661" y="3307"/>
                      <a:pt x="663" y="3307"/>
                    </a:cubicBezTo>
                    <a:cubicBezTo>
                      <a:pt x="665" y="3307"/>
                      <a:pt x="665" y="3307"/>
                      <a:pt x="665" y="3299"/>
                    </a:cubicBezTo>
                    <a:cubicBezTo>
                      <a:pt x="665" y="3299"/>
                      <a:pt x="634" y="3253"/>
                      <a:pt x="665" y="3237"/>
                    </a:cubicBezTo>
                    <a:lnTo>
                      <a:pt x="634" y="3237"/>
                    </a:lnTo>
                    <a:cubicBezTo>
                      <a:pt x="673" y="3230"/>
                      <a:pt x="688" y="3226"/>
                      <a:pt x="686" y="3226"/>
                    </a:cubicBezTo>
                    <a:lnTo>
                      <a:pt x="686" y="3226"/>
                    </a:lnTo>
                    <a:cubicBezTo>
                      <a:pt x="684" y="3226"/>
                      <a:pt x="665" y="3230"/>
                      <a:pt x="634" y="3237"/>
                    </a:cubicBezTo>
                    <a:cubicBezTo>
                      <a:pt x="588" y="3237"/>
                      <a:pt x="588" y="3237"/>
                      <a:pt x="634" y="3222"/>
                    </a:cubicBezTo>
                    <a:cubicBezTo>
                      <a:pt x="541" y="3222"/>
                      <a:pt x="510" y="3222"/>
                      <a:pt x="619" y="3206"/>
                    </a:cubicBezTo>
                    <a:cubicBezTo>
                      <a:pt x="665" y="3206"/>
                      <a:pt x="680" y="3191"/>
                      <a:pt x="680" y="3175"/>
                    </a:cubicBezTo>
                    <a:lnTo>
                      <a:pt x="634" y="3175"/>
                    </a:lnTo>
                    <a:cubicBezTo>
                      <a:pt x="680" y="3175"/>
                      <a:pt x="711" y="3145"/>
                      <a:pt x="665" y="3145"/>
                    </a:cubicBezTo>
                    <a:cubicBezTo>
                      <a:pt x="621" y="3134"/>
                      <a:pt x="608" y="3123"/>
                      <a:pt x="627" y="3123"/>
                    </a:cubicBezTo>
                    <a:cubicBezTo>
                      <a:pt x="634" y="3123"/>
                      <a:pt x="647" y="3125"/>
                      <a:pt x="665" y="3129"/>
                    </a:cubicBezTo>
                    <a:lnTo>
                      <a:pt x="680" y="3129"/>
                    </a:lnTo>
                    <a:lnTo>
                      <a:pt x="680" y="3098"/>
                    </a:lnTo>
                    <a:lnTo>
                      <a:pt x="634" y="3098"/>
                    </a:lnTo>
                    <a:cubicBezTo>
                      <a:pt x="680" y="3098"/>
                      <a:pt x="711" y="3083"/>
                      <a:pt x="650" y="3083"/>
                    </a:cubicBezTo>
                    <a:lnTo>
                      <a:pt x="650" y="3067"/>
                    </a:lnTo>
                    <a:lnTo>
                      <a:pt x="634" y="3067"/>
                    </a:lnTo>
                    <a:cubicBezTo>
                      <a:pt x="603" y="3067"/>
                      <a:pt x="634" y="3052"/>
                      <a:pt x="650" y="3052"/>
                    </a:cubicBezTo>
                    <a:cubicBezTo>
                      <a:pt x="680" y="3036"/>
                      <a:pt x="696" y="3036"/>
                      <a:pt x="680" y="3036"/>
                    </a:cubicBezTo>
                    <a:lnTo>
                      <a:pt x="619" y="3036"/>
                    </a:lnTo>
                    <a:cubicBezTo>
                      <a:pt x="634" y="3036"/>
                      <a:pt x="665" y="3036"/>
                      <a:pt x="680" y="3021"/>
                    </a:cubicBezTo>
                    <a:cubicBezTo>
                      <a:pt x="680" y="3021"/>
                      <a:pt x="680" y="3014"/>
                      <a:pt x="671" y="3014"/>
                    </a:cubicBezTo>
                    <a:cubicBezTo>
                      <a:pt x="667" y="3014"/>
                      <a:pt x="660" y="3016"/>
                      <a:pt x="650" y="3021"/>
                    </a:cubicBezTo>
                    <a:cubicBezTo>
                      <a:pt x="619" y="3021"/>
                      <a:pt x="619" y="2990"/>
                      <a:pt x="650" y="2974"/>
                    </a:cubicBezTo>
                    <a:lnTo>
                      <a:pt x="619" y="2974"/>
                    </a:lnTo>
                    <a:cubicBezTo>
                      <a:pt x="619" y="2969"/>
                      <a:pt x="619" y="2968"/>
                      <a:pt x="618" y="2968"/>
                    </a:cubicBezTo>
                    <a:cubicBezTo>
                      <a:pt x="617" y="2968"/>
                      <a:pt x="613" y="2974"/>
                      <a:pt x="603" y="2974"/>
                    </a:cubicBezTo>
                    <a:cubicBezTo>
                      <a:pt x="572" y="2974"/>
                      <a:pt x="603" y="2959"/>
                      <a:pt x="619" y="2959"/>
                    </a:cubicBezTo>
                    <a:cubicBezTo>
                      <a:pt x="572" y="2959"/>
                      <a:pt x="572" y="2959"/>
                      <a:pt x="619" y="2944"/>
                    </a:cubicBezTo>
                    <a:cubicBezTo>
                      <a:pt x="603" y="2944"/>
                      <a:pt x="541" y="2928"/>
                      <a:pt x="588" y="2928"/>
                    </a:cubicBezTo>
                    <a:lnTo>
                      <a:pt x="572" y="2928"/>
                    </a:lnTo>
                    <a:cubicBezTo>
                      <a:pt x="619" y="2928"/>
                      <a:pt x="619" y="2913"/>
                      <a:pt x="572" y="2913"/>
                    </a:cubicBezTo>
                    <a:cubicBezTo>
                      <a:pt x="572" y="2913"/>
                      <a:pt x="541" y="2913"/>
                      <a:pt x="572" y="2897"/>
                    </a:cubicBezTo>
                    <a:cubicBezTo>
                      <a:pt x="585" y="2897"/>
                      <a:pt x="610" y="2863"/>
                      <a:pt x="588" y="2863"/>
                    </a:cubicBezTo>
                    <a:cubicBezTo>
                      <a:pt x="584" y="2863"/>
                      <a:pt x="579" y="2864"/>
                      <a:pt x="572" y="2866"/>
                    </a:cubicBezTo>
                    <a:cubicBezTo>
                      <a:pt x="588" y="2851"/>
                      <a:pt x="588" y="2851"/>
                      <a:pt x="572" y="2851"/>
                    </a:cubicBezTo>
                    <a:lnTo>
                      <a:pt x="541" y="2851"/>
                    </a:lnTo>
                    <a:cubicBezTo>
                      <a:pt x="572" y="2851"/>
                      <a:pt x="588" y="2835"/>
                      <a:pt x="588" y="2835"/>
                    </a:cubicBezTo>
                    <a:lnTo>
                      <a:pt x="541" y="2835"/>
                    </a:lnTo>
                    <a:cubicBezTo>
                      <a:pt x="557" y="2820"/>
                      <a:pt x="572" y="2820"/>
                      <a:pt x="588" y="2820"/>
                    </a:cubicBezTo>
                    <a:lnTo>
                      <a:pt x="572" y="2820"/>
                    </a:lnTo>
                    <a:cubicBezTo>
                      <a:pt x="588" y="2820"/>
                      <a:pt x="588" y="2804"/>
                      <a:pt x="588" y="2804"/>
                    </a:cubicBezTo>
                    <a:cubicBezTo>
                      <a:pt x="588" y="2804"/>
                      <a:pt x="588" y="2798"/>
                      <a:pt x="583" y="2798"/>
                    </a:cubicBezTo>
                    <a:cubicBezTo>
                      <a:pt x="581" y="2798"/>
                      <a:pt x="577" y="2799"/>
                      <a:pt x="572" y="2804"/>
                    </a:cubicBezTo>
                    <a:lnTo>
                      <a:pt x="510" y="2804"/>
                    </a:lnTo>
                    <a:cubicBezTo>
                      <a:pt x="510" y="2804"/>
                      <a:pt x="572" y="2804"/>
                      <a:pt x="572" y="2789"/>
                    </a:cubicBezTo>
                    <a:cubicBezTo>
                      <a:pt x="572" y="2784"/>
                      <a:pt x="574" y="2782"/>
                      <a:pt x="576" y="2782"/>
                    </a:cubicBezTo>
                    <a:cubicBezTo>
                      <a:pt x="581" y="2782"/>
                      <a:pt x="588" y="2789"/>
                      <a:pt x="588" y="2789"/>
                    </a:cubicBezTo>
                    <a:cubicBezTo>
                      <a:pt x="634" y="2789"/>
                      <a:pt x="619" y="2774"/>
                      <a:pt x="588" y="2774"/>
                    </a:cubicBezTo>
                    <a:cubicBezTo>
                      <a:pt x="572" y="2774"/>
                      <a:pt x="541" y="2774"/>
                      <a:pt x="588" y="2758"/>
                    </a:cubicBezTo>
                    <a:cubicBezTo>
                      <a:pt x="611" y="2750"/>
                      <a:pt x="611" y="2747"/>
                      <a:pt x="595" y="2747"/>
                    </a:cubicBezTo>
                    <a:cubicBezTo>
                      <a:pt x="580" y="2747"/>
                      <a:pt x="549" y="2750"/>
                      <a:pt x="510" y="2758"/>
                    </a:cubicBezTo>
                    <a:lnTo>
                      <a:pt x="449" y="2758"/>
                    </a:lnTo>
                    <a:lnTo>
                      <a:pt x="510" y="2743"/>
                    </a:lnTo>
                    <a:cubicBezTo>
                      <a:pt x="603" y="2727"/>
                      <a:pt x="603" y="2727"/>
                      <a:pt x="557" y="2727"/>
                    </a:cubicBezTo>
                    <a:cubicBezTo>
                      <a:pt x="534" y="2719"/>
                      <a:pt x="530" y="2719"/>
                      <a:pt x="534" y="2719"/>
                    </a:cubicBezTo>
                    <a:cubicBezTo>
                      <a:pt x="537" y="2719"/>
                      <a:pt x="549" y="2719"/>
                      <a:pt x="557" y="2712"/>
                    </a:cubicBezTo>
                    <a:cubicBezTo>
                      <a:pt x="588" y="2712"/>
                      <a:pt x="588" y="2712"/>
                      <a:pt x="588" y="2696"/>
                    </a:cubicBezTo>
                    <a:cubicBezTo>
                      <a:pt x="588" y="2681"/>
                      <a:pt x="588" y="2681"/>
                      <a:pt x="557" y="2681"/>
                    </a:cubicBezTo>
                    <a:cubicBezTo>
                      <a:pt x="561" y="2681"/>
                      <a:pt x="564" y="2680"/>
                      <a:pt x="566" y="2678"/>
                    </a:cubicBezTo>
                    <a:lnTo>
                      <a:pt x="566" y="2678"/>
                    </a:lnTo>
                    <a:cubicBezTo>
                      <a:pt x="581" y="2672"/>
                      <a:pt x="583" y="2669"/>
                      <a:pt x="576" y="2669"/>
                    </a:cubicBezTo>
                    <a:cubicBezTo>
                      <a:pt x="575" y="2669"/>
                      <a:pt x="573" y="2669"/>
                      <a:pt x="570" y="2670"/>
                    </a:cubicBezTo>
                    <a:lnTo>
                      <a:pt x="570" y="2670"/>
                    </a:lnTo>
                    <a:cubicBezTo>
                      <a:pt x="572" y="2662"/>
                      <a:pt x="572" y="2650"/>
                      <a:pt x="572" y="2634"/>
                    </a:cubicBezTo>
                    <a:cubicBezTo>
                      <a:pt x="572" y="2588"/>
                      <a:pt x="572" y="2588"/>
                      <a:pt x="526" y="2588"/>
                    </a:cubicBezTo>
                    <a:cubicBezTo>
                      <a:pt x="505" y="2593"/>
                      <a:pt x="493" y="2595"/>
                      <a:pt x="488" y="2595"/>
                    </a:cubicBezTo>
                    <a:cubicBezTo>
                      <a:pt x="478" y="2595"/>
                      <a:pt x="495" y="2588"/>
                      <a:pt x="526" y="2588"/>
                    </a:cubicBezTo>
                    <a:cubicBezTo>
                      <a:pt x="549" y="2580"/>
                      <a:pt x="561" y="2577"/>
                      <a:pt x="563" y="2577"/>
                    </a:cubicBezTo>
                    <a:lnTo>
                      <a:pt x="563" y="2577"/>
                    </a:lnTo>
                    <a:cubicBezTo>
                      <a:pt x="563" y="2577"/>
                      <a:pt x="563" y="2577"/>
                      <a:pt x="562" y="2578"/>
                    </a:cubicBezTo>
                    <a:lnTo>
                      <a:pt x="562" y="2578"/>
                    </a:lnTo>
                    <a:cubicBezTo>
                      <a:pt x="565" y="2576"/>
                      <a:pt x="568" y="2575"/>
                      <a:pt x="572" y="2573"/>
                    </a:cubicBezTo>
                    <a:cubicBezTo>
                      <a:pt x="588" y="2557"/>
                      <a:pt x="588" y="2542"/>
                      <a:pt x="572" y="2542"/>
                    </a:cubicBezTo>
                    <a:cubicBezTo>
                      <a:pt x="562" y="2547"/>
                      <a:pt x="555" y="2549"/>
                      <a:pt x="552" y="2549"/>
                    </a:cubicBezTo>
                    <a:cubicBezTo>
                      <a:pt x="545" y="2549"/>
                      <a:pt x="552" y="2542"/>
                      <a:pt x="572" y="2542"/>
                    </a:cubicBezTo>
                    <a:cubicBezTo>
                      <a:pt x="575" y="2542"/>
                      <a:pt x="578" y="2541"/>
                      <a:pt x="582" y="2540"/>
                    </a:cubicBezTo>
                    <a:lnTo>
                      <a:pt x="582" y="2540"/>
                    </a:lnTo>
                    <a:cubicBezTo>
                      <a:pt x="584" y="2541"/>
                      <a:pt x="586" y="2542"/>
                      <a:pt x="588" y="2542"/>
                    </a:cubicBezTo>
                    <a:cubicBezTo>
                      <a:pt x="598" y="2537"/>
                      <a:pt x="601" y="2535"/>
                      <a:pt x="601" y="2535"/>
                    </a:cubicBezTo>
                    <a:lnTo>
                      <a:pt x="601" y="2535"/>
                    </a:lnTo>
                    <a:cubicBezTo>
                      <a:pt x="600" y="2535"/>
                      <a:pt x="591" y="2539"/>
                      <a:pt x="582" y="2540"/>
                    </a:cubicBezTo>
                    <a:lnTo>
                      <a:pt x="582" y="2540"/>
                    </a:lnTo>
                    <a:cubicBezTo>
                      <a:pt x="566" y="2535"/>
                      <a:pt x="547" y="2511"/>
                      <a:pt x="588" y="2511"/>
                    </a:cubicBezTo>
                    <a:cubicBezTo>
                      <a:pt x="572" y="2511"/>
                      <a:pt x="572" y="2511"/>
                      <a:pt x="572" y="2495"/>
                    </a:cubicBezTo>
                    <a:cubicBezTo>
                      <a:pt x="557" y="2480"/>
                      <a:pt x="572" y="2480"/>
                      <a:pt x="588" y="2464"/>
                    </a:cubicBezTo>
                    <a:lnTo>
                      <a:pt x="541" y="2464"/>
                    </a:lnTo>
                    <a:cubicBezTo>
                      <a:pt x="557" y="2464"/>
                      <a:pt x="557" y="2464"/>
                      <a:pt x="557" y="2449"/>
                    </a:cubicBezTo>
                    <a:cubicBezTo>
                      <a:pt x="557" y="2434"/>
                      <a:pt x="557" y="2434"/>
                      <a:pt x="526" y="2434"/>
                    </a:cubicBezTo>
                    <a:cubicBezTo>
                      <a:pt x="588" y="2418"/>
                      <a:pt x="572" y="2387"/>
                      <a:pt x="526" y="2387"/>
                    </a:cubicBezTo>
                    <a:cubicBezTo>
                      <a:pt x="510" y="2387"/>
                      <a:pt x="526" y="2387"/>
                      <a:pt x="557" y="2372"/>
                    </a:cubicBezTo>
                    <a:cubicBezTo>
                      <a:pt x="572" y="2372"/>
                      <a:pt x="603" y="2356"/>
                      <a:pt x="572" y="2356"/>
                    </a:cubicBezTo>
                    <a:cubicBezTo>
                      <a:pt x="557" y="2356"/>
                      <a:pt x="557" y="2341"/>
                      <a:pt x="557" y="2341"/>
                    </a:cubicBezTo>
                    <a:cubicBezTo>
                      <a:pt x="557" y="2341"/>
                      <a:pt x="543" y="2334"/>
                      <a:pt x="529" y="2334"/>
                    </a:cubicBezTo>
                    <a:cubicBezTo>
                      <a:pt x="526" y="2334"/>
                      <a:pt x="522" y="2334"/>
                      <a:pt x="519" y="2336"/>
                    </a:cubicBezTo>
                    <a:lnTo>
                      <a:pt x="519" y="2336"/>
                    </a:lnTo>
                    <a:cubicBezTo>
                      <a:pt x="526" y="2331"/>
                      <a:pt x="526" y="2325"/>
                      <a:pt x="526" y="2325"/>
                    </a:cubicBezTo>
                    <a:lnTo>
                      <a:pt x="526" y="2294"/>
                    </a:lnTo>
                    <a:cubicBezTo>
                      <a:pt x="541" y="2279"/>
                      <a:pt x="541" y="2279"/>
                      <a:pt x="526" y="2279"/>
                    </a:cubicBezTo>
                    <a:lnTo>
                      <a:pt x="495" y="2279"/>
                    </a:lnTo>
                    <a:cubicBezTo>
                      <a:pt x="542" y="2279"/>
                      <a:pt x="544" y="2243"/>
                      <a:pt x="522" y="2233"/>
                    </a:cubicBezTo>
                    <a:lnTo>
                      <a:pt x="526" y="2233"/>
                    </a:lnTo>
                    <a:cubicBezTo>
                      <a:pt x="557" y="2233"/>
                      <a:pt x="557" y="2233"/>
                      <a:pt x="541" y="2217"/>
                    </a:cubicBezTo>
                    <a:cubicBezTo>
                      <a:pt x="541" y="2202"/>
                      <a:pt x="526" y="2186"/>
                      <a:pt x="526" y="2171"/>
                    </a:cubicBezTo>
                    <a:cubicBezTo>
                      <a:pt x="526" y="2171"/>
                      <a:pt x="526" y="2151"/>
                      <a:pt x="510" y="2151"/>
                    </a:cubicBezTo>
                    <a:cubicBezTo>
                      <a:pt x="506" y="2151"/>
                      <a:pt x="501" y="2152"/>
                      <a:pt x="495" y="2155"/>
                    </a:cubicBezTo>
                    <a:cubicBezTo>
                      <a:pt x="464" y="2155"/>
                      <a:pt x="464" y="2155"/>
                      <a:pt x="495" y="2140"/>
                    </a:cubicBezTo>
                    <a:cubicBezTo>
                      <a:pt x="526" y="2124"/>
                      <a:pt x="510" y="2109"/>
                      <a:pt x="495" y="2094"/>
                    </a:cubicBezTo>
                    <a:lnTo>
                      <a:pt x="510" y="2094"/>
                    </a:lnTo>
                    <a:cubicBezTo>
                      <a:pt x="541" y="2078"/>
                      <a:pt x="572" y="2063"/>
                      <a:pt x="510" y="2063"/>
                    </a:cubicBezTo>
                    <a:lnTo>
                      <a:pt x="541" y="2063"/>
                    </a:lnTo>
                    <a:cubicBezTo>
                      <a:pt x="572" y="2063"/>
                      <a:pt x="588" y="2047"/>
                      <a:pt x="541" y="2047"/>
                    </a:cubicBezTo>
                    <a:cubicBezTo>
                      <a:pt x="495" y="2047"/>
                      <a:pt x="510" y="2032"/>
                      <a:pt x="541" y="2016"/>
                    </a:cubicBezTo>
                    <a:lnTo>
                      <a:pt x="510" y="2016"/>
                    </a:lnTo>
                    <a:cubicBezTo>
                      <a:pt x="505" y="2021"/>
                      <a:pt x="498" y="2023"/>
                      <a:pt x="493" y="2023"/>
                    </a:cubicBezTo>
                    <a:cubicBezTo>
                      <a:pt x="488" y="2023"/>
                      <a:pt x="483" y="2022"/>
                      <a:pt x="482" y="2020"/>
                    </a:cubicBezTo>
                    <a:lnTo>
                      <a:pt x="482" y="2020"/>
                    </a:lnTo>
                    <a:cubicBezTo>
                      <a:pt x="475" y="2022"/>
                      <a:pt x="470" y="2023"/>
                      <a:pt x="467" y="2023"/>
                    </a:cubicBezTo>
                    <a:cubicBezTo>
                      <a:pt x="461" y="2023"/>
                      <a:pt x="474" y="2016"/>
                      <a:pt x="495" y="2016"/>
                    </a:cubicBezTo>
                    <a:lnTo>
                      <a:pt x="495" y="2016"/>
                    </a:lnTo>
                    <a:cubicBezTo>
                      <a:pt x="484" y="2016"/>
                      <a:pt x="481" y="2018"/>
                      <a:pt x="482" y="2020"/>
                    </a:cubicBezTo>
                    <a:lnTo>
                      <a:pt x="482" y="2020"/>
                    </a:lnTo>
                    <a:cubicBezTo>
                      <a:pt x="486" y="2019"/>
                      <a:pt x="490" y="2018"/>
                      <a:pt x="495" y="2016"/>
                    </a:cubicBezTo>
                    <a:lnTo>
                      <a:pt x="510" y="2016"/>
                    </a:lnTo>
                    <a:cubicBezTo>
                      <a:pt x="510" y="2016"/>
                      <a:pt x="495" y="1985"/>
                      <a:pt x="480" y="1970"/>
                    </a:cubicBezTo>
                    <a:cubicBezTo>
                      <a:pt x="480" y="1945"/>
                      <a:pt x="480" y="1919"/>
                      <a:pt x="471" y="1919"/>
                    </a:cubicBezTo>
                    <a:cubicBezTo>
                      <a:pt x="469" y="1919"/>
                      <a:pt x="467" y="1921"/>
                      <a:pt x="464" y="1923"/>
                    </a:cubicBezTo>
                    <a:cubicBezTo>
                      <a:pt x="433" y="1923"/>
                      <a:pt x="433" y="1923"/>
                      <a:pt x="464" y="1908"/>
                    </a:cubicBezTo>
                    <a:cubicBezTo>
                      <a:pt x="480" y="1893"/>
                      <a:pt x="480" y="1893"/>
                      <a:pt x="480" y="1893"/>
                    </a:cubicBezTo>
                    <a:cubicBezTo>
                      <a:pt x="480" y="1893"/>
                      <a:pt x="480" y="1893"/>
                      <a:pt x="510" y="1877"/>
                    </a:cubicBezTo>
                    <a:lnTo>
                      <a:pt x="480" y="1877"/>
                    </a:lnTo>
                    <a:cubicBezTo>
                      <a:pt x="517" y="1877"/>
                      <a:pt x="524" y="1857"/>
                      <a:pt x="510" y="1857"/>
                    </a:cubicBezTo>
                    <a:cubicBezTo>
                      <a:pt x="506" y="1857"/>
                      <a:pt x="501" y="1859"/>
                      <a:pt x="495" y="1862"/>
                    </a:cubicBezTo>
                    <a:lnTo>
                      <a:pt x="449" y="1862"/>
                    </a:lnTo>
                    <a:cubicBezTo>
                      <a:pt x="433" y="1862"/>
                      <a:pt x="449" y="1862"/>
                      <a:pt x="480" y="1846"/>
                    </a:cubicBezTo>
                    <a:cubicBezTo>
                      <a:pt x="495" y="1831"/>
                      <a:pt x="480" y="1815"/>
                      <a:pt x="449" y="1815"/>
                    </a:cubicBezTo>
                    <a:cubicBezTo>
                      <a:pt x="480" y="1815"/>
                      <a:pt x="480" y="1815"/>
                      <a:pt x="480" y="1800"/>
                    </a:cubicBezTo>
                    <a:cubicBezTo>
                      <a:pt x="480" y="1795"/>
                      <a:pt x="480" y="1793"/>
                      <a:pt x="480" y="1793"/>
                    </a:cubicBezTo>
                    <a:cubicBezTo>
                      <a:pt x="481" y="1793"/>
                      <a:pt x="485" y="1800"/>
                      <a:pt x="495" y="1800"/>
                    </a:cubicBezTo>
                    <a:lnTo>
                      <a:pt x="526" y="1800"/>
                    </a:lnTo>
                    <a:cubicBezTo>
                      <a:pt x="510" y="1784"/>
                      <a:pt x="495" y="1769"/>
                      <a:pt x="495" y="1753"/>
                    </a:cubicBezTo>
                    <a:cubicBezTo>
                      <a:pt x="495" y="1753"/>
                      <a:pt x="471" y="1741"/>
                      <a:pt x="433" y="1739"/>
                    </a:cubicBezTo>
                    <a:lnTo>
                      <a:pt x="433" y="1739"/>
                    </a:lnTo>
                    <a:cubicBezTo>
                      <a:pt x="433" y="1743"/>
                      <a:pt x="426" y="1745"/>
                      <a:pt x="417" y="1745"/>
                    </a:cubicBezTo>
                    <a:cubicBezTo>
                      <a:pt x="399" y="1745"/>
                      <a:pt x="371" y="1738"/>
                      <a:pt x="371" y="1738"/>
                    </a:cubicBezTo>
                    <a:lnTo>
                      <a:pt x="402" y="1738"/>
                    </a:lnTo>
                    <a:cubicBezTo>
                      <a:pt x="413" y="1733"/>
                      <a:pt x="419" y="1731"/>
                      <a:pt x="424" y="1731"/>
                    </a:cubicBezTo>
                    <a:cubicBezTo>
                      <a:pt x="429" y="1731"/>
                      <a:pt x="431" y="1733"/>
                      <a:pt x="432" y="1735"/>
                    </a:cubicBezTo>
                    <a:lnTo>
                      <a:pt x="432" y="1735"/>
                    </a:lnTo>
                    <a:lnTo>
                      <a:pt x="495" y="1723"/>
                    </a:lnTo>
                    <a:lnTo>
                      <a:pt x="433" y="1723"/>
                    </a:lnTo>
                    <a:cubicBezTo>
                      <a:pt x="418" y="1723"/>
                      <a:pt x="418" y="1723"/>
                      <a:pt x="433" y="1707"/>
                    </a:cubicBezTo>
                    <a:cubicBezTo>
                      <a:pt x="464" y="1692"/>
                      <a:pt x="464" y="1692"/>
                      <a:pt x="433" y="1692"/>
                    </a:cubicBezTo>
                    <a:cubicBezTo>
                      <a:pt x="418" y="1692"/>
                      <a:pt x="433" y="1676"/>
                      <a:pt x="464" y="1676"/>
                    </a:cubicBezTo>
                    <a:cubicBezTo>
                      <a:pt x="469" y="1671"/>
                      <a:pt x="471" y="1669"/>
                      <a:pt x="470" y="1669"/>
                    </a:cubicBezTo>
                    <a:lnTo>
                      <a:pt x="470" y="1669"/>
                    </a:lnTo>
                    <a:cubicBezTo>
                      <a:pt x="467" y="1669"/>
                      <a:pt x="454" y="1676"/>
                      <a:pt x="433" y="1676"/>
                    </a:cubicBezTo>
                    <a:cubicBezTo>
                      <a:pt x="418" y="1676"/>
                      <a:pt x="418" y="1676"/>
                      <a:pt x="433" y="1661"/>
                    </a:cubicBezTo>
                    <a:cubicBezTo>
                      <a:pt x="444" y="1655"/>
                      <a:pt x="454" y="1649"/>
                      <a:pt x="460" y="1645"/>
                    </a:cubicBezTo>
                    <a:lnTo>
                      <a:pt x="433" y="1645"/>
                    </a:lnTo>
                    <a:cubicBezTo>
                      <a:pt x="433" y="1645"/>
                      <a:pt x="433" y="1630"/>
                      <a:pt x="418" y="1630"/>
                    </a:cubicBezTo>
                    <a:lnTo>
                      <a:pt x="464" y="1630"/>
                    </a:lnTo>
                    <a:cubicBezTo>
                      <a:pt x="464" y="1630"/>
                      <a:pt x="464" y="1614"/>
                      <a:pt x="433" y="1614"/>
                    </a:cubicBezTo>
                    <a:cubicBezTo>
                      <a:pt x="480" y="1614"/>
                      <a:pt x="480" y="1599"/>
                      <a:pt x="464" y="1599"/>
                    </a:cubicBezTo>
                    <a:cubicBezTo>
                      <a:pt x="472" y="1591"/>
                      <a:pt x="483" y="1591"/>
                      <a:pt x="487" y="1591"/>
                    </a:cubicBezTo>
                    <a:cubicBezTo>
                      <a:pt x="491" y="1591"/>
                      <a:pt x="487" y="1591"/>
                      <a:pt x="464" y="1583"/>
                    </a:cubicBezTo>
                    <a:cubicBezTo>
                      <a:pt x="464" y="1583"/>
                      <a:pt x="433" y="1553"/>
                      <a:pt x="433" y="1537"/>
                    </a:cubicBezTo>
                    <a:cubicBezTo>
                      <a:pt x="433" y="1523"/>
                      <a:pt x="433" y="1522"/>
                      <a:pt x="445" y="1510"/>
                    </a:cubicBezTo>
                    <a:lnTo>
                      <a:pt x="445" y="1510"/>
                    </a:lnTo>
                    <a:cubicBezTo>
                      <a:pt x="448" y="1512"/>
                      <a:pt x="452" y="1513"/>
                      <a:pt x="456" y="1513"/>
                    </a:cubicBezTo>
                    <a:cubicBezTo>
                      <a:pt x="463" y="1513"/>
                      <a:pt x="470" y="1511"/>
                      <a:pt x="480" y="1506"/>
                    </a:cubicBezTo>
                    <a:cubicBezTo>
                      <a:pt x="485" y="1501"/>
                      <a:pt x="486" y="1499"/>
                      <a:pt x="485" y="1499"/>
                    </a:cubicBezTo>
                    <a:lnTo>
                      <a:pt x="485" y="1499"/>
                    </a:lnTo>
                    <a:cubicBezTo>
                      <a:pt x="483" y="1499"/>
                      <a:pt x="469" y="1506"/>
                      <a:pt x="449" y="1506"/>
                    </a:cubicBezTo>
                    <a:cubicBezTo>
                      <a:pt x="447" y="1508"/>
                      <a:pt x="446" y="1509"/>
                      <a:pt x="445" y="1510"/>
                    </a:cubicBezTo>
                    <a:lnTo>
                      <a:pt x="445" y="1510"/>
                    </a:lnTo>
                    <a:cubicBezTo>
                      <a:pt x="437" y="1506"/>
                      <a:pt x="433" y="1498"/>
                      <a:pt x="433" y="1491"/>
                    </a:cubicBezTo>
                    <a:cubicBezTo>
                      <a:pt x="418" y="1491"/>
                      <a:pt x="433" y="1475"/>
                      <a:pt x="402" y="1475"/>
                    </a:cubicBezTo>
                    <a:lnTo>
                      <a:pt x="371" y="1475"/>
                    </a:lnTo>
                    <a:cubicBezTo>
                      <a:pt x="402" y="1475"/>
                      <a:pt x="402" y="1475"/>
                      <a:pt x="418" y="1460"/>
                    </a:cubicBezTo>
                    <a:cubicBezTo>
                      <a:pt x="449" y="1444"/>
                      <a:pt x="464" y="1444"/>
                      <a:pt x="464" y="1444"/>
                    </a:cubicBezTo>
                    <a:lnTo>
                      <a:pt x="418" y="1444"/>
                    </a:lnTo>
                    <a:cubicBezTo>
                      <a:pt x="418" y="1444"/>
                      <a:pt x="418" y="1429"/>
                      <a:pt x="402" y="1429"/>
                    </a:cubicBezTo>
                    <a:lnTo>
                      <a:pt x="371" y="1429"/>
                    </a:lnTo>
                    <a:lnTo>
                      <a:pt x="387" y="1413"/>
                    </a:lnTo>
                    <a:lnTo>
                      <a:pt x="433" y="1413"/>
                    </a:lnTo>
                    <a:cubicBezTo>
                      <a:pt x="433" y="1413"/>
                      <a:pt x="402" y="1305"/>
                      <a:pt x="402" y="1290"/>
                    </a:cubicBezTo>
                    <a:cubicBezTo>
                      <a:pt x="402" y="1279"/>
                      <a:pt x="418" y="1268"/>
                      <a:pt x="416" y="1268"/>
                    </a:cubicBezTo>
                    <a:lnTo>
                      <a:pt x="416" y="1268"/>
                    </a:lnTo>
                    <a:cubicBezTo>
                      <a:pt x="415" y="1268"/>
                      <a:pt x="411" y="1270"/>
                      <a:pt x="402" y="1274"/>
                    </a:cubicBezTo>
                    <a:cubicBezTo>
                      <a:pt x="387" y="1274"/>
                      <a:pt x="387" y="1259"/>
                      <a:pt x="371" y="1228"/>
                    </a:cubicBezTo>
                    <a:cubicBezTo>
                      <a:pt x="371" y="1203"/>
                      <a:pt x="371" y="1178"/>
                      <a:pt x="354" y="1178"/>
                    </a:cubicBezTo>
                    <a:cubicBezTo>
                      <a:pt x="351" y="1178"/>
                      <a:pt x="346" y="1179"/>
                      <a:pt x="340" y="1182"/>
                    </a:cubicBezTo>
                    <a:lnTo>
                      <a:pt x="340" y="1166"/>
                    </a:lnTo>
                    <a:cubicBezTo>
                      <a:pt x="340" y="1151"/>
                      <a:pt x="325" y="1151"/>
                      <a:pt x="325" y="1135"/>
                    </a:cubicBezTo>
                    <a:lnTo>
                      <a:pt x="371" y="1135"/>
                    </a:lnTo>
                    <a:cubicBezTo>
                      <a:pt x="371" y="1130"/>
                      <a:pt x="368" y="1128"/>
                      <a:pt x="363" y="1128"/>
                    </a:cubicBezTo>
                    <a:cubicBezTo>
                      <a:pt x="362" y="1128"/>
                      <a:pt x="361" y="1128"/>
                      <a:pt x="361" y="1128"/>
                    </a:cubicBezTo>
                    <a:lnTo>
                      <a:pt x="361" y="1128"/>
                    </a:lnTo>
                    <a:lnTo>
                      <a:pt x="387" y="1120"/>
                    </a:lnTo>
                    <a:cubicBezTo>
                      <a:pt x="433" y="1104"/>
                      <a:pt x="433" y="1104"/>
                      <a:pt x="387" y="1104"/>
                    </a:cubicBezTo>
                    <a:lnTo>
                      <a:pt x="371" y="1104"/>
                    </a:lnTo>
                    <a:cubicBezTo>
                      <a:pt x="418" y="1104"/>
                      <a:pt x="371" y="1089"/>
                      <a:pt x="340" y="1089"/>
                    </a:cubicBezTo>
                    <a:cubicBezTo>
                      <a:pt x="294" y="1089"/>
                      <a:pt x="309" y="1089"/>
                      <a:pt x="340" y="1073"/>
                    </a:cubicBezTo>
                    <a:cubicBezTo>
                      <a:pt x="356" y="1058"/>
                      <a:pt x="356" y="1058"/>
                      <a:pt x="356" y="1058"/>
                    </a:cubicBezTo>
                    <a:cubicBezTo>
                      <a:pt x="356" y="1043"/>
                      <a:pt x="340" y="1012"/>
                      <a:pt x="325" y="981"/>
                    </a:cubicBezTo>
                    <a:cubicBezTo>
                      <a:pt x="325" y="950"/>
                      <a:pt x="325" y="919"/>
                      <a:pt x="294" y="919"/>
                    </a:cubicBezTo>
                    <a:cubicBezTo>
                      <a:pt x="263" y="919"/>
                      <a:pt x="294" y="919"/>
                      <a:pt x="325" y="903"/>
                    </a:cubicBezTo>
                    <a:cubicBezTo>
                      <a:pt x="329" y="901"/>
                      <a:pt x="333" y="900"/>
                      <a:pt x="335" y="899"/>
                    </a:cubicBezTo>
                    <a:lnTo>
                      <a:pt x="335" y="899"/>
                    </a:lnTo>
                    <a:cubicBezTo>
                      <a:pt x="333" y="899"/>
                      <a:pt x="329" y="900"/>
                      <a:pt x="324" y="901"/>
                    </a:cubicBezTo>
                    <a:lnTo>
                      <a:pt x="324" y="901"/>
                    </a:lnTo>
                    <a:cubicBezTo>
                      <a:pt x="343" y="896"/>
                      <a:pt x="325" y="884"/>
                      <a:pt x="325" y="872"/>
                    </a:cubicBezTo>
                    <a:cubicBezTo>
                      <a:pt x="325" y="857"/>
                      <a:pt x="325" y="842"/>
                      <a:pt x="294" y="842"/>
                    </a:cubicBezTo>
                    <a:cubicBezTo>
                      <a:pt x="325" y="842"/>
                      <a:pt x="371" y="811"/>
                      <a:pt x="309" y="811"/>
                    </a:cubicBezTo>
                    <a:cubicBezTo>
                      <a:pt x="309" y="811"/>
                      <a:pt x="309" y="795"/>
                      <a:pt x="340" y="795"/>
                    </a:cubicBezTo>
                    <a:cubicBezTo>
                      <a:pt x="356" y="795"/>
                      <a:pt x="340" y="795"/>
                      <a:pt x="309" y="780"/>
                    </a:cubicBezTo>
                    <a:lnTo>
                      <a:pt x="309" y="749"/>
                    </a:lnTo>
                    <a:lnTo>
                      <a:pt x="279" y="733"/>
                    </a:lnTo>
                    <a:cubicBezTo>
                      <a:pt x="309" y="733"/>
                      <a:pt x="309" y="702"/>
                      <a:pt x="309" y="672"/>
                    </a:cubicBezTo>
                    <a:cubicBezTo>
                      <a:pt x="294" y="641"/>
                      <a:pt x="309" y="610"/>
                      <a:pt x="325" y="610"/>
                    </a:cubicBezTo>
                    <a:cubicBezTo>
                      <a:pt x="330" y="605"/>
                      <a:pt x="332" y="603"/>
                      <a:pt x="331" y="603"/>
                    </a:cubicBezTo>
                    <a:lnTo>
                      <a:pt x="331" y="603"/>
                    </a:lnTo>
                    <a:cubicBezTo>
                      <a:pt x="328" y="603"/>
                      <a:pt x="315" y="610"/>
                      <a:pt x="294" y="610"/>
                    </a:cubicBezTo>
                    <a:cubicBezTo>
                      <a:pt x="279" y="610"/>
                      <a:pt x="248" y="610"/>
                      <a:pt x="279" y="594"/>
                    </a:cubicBezTo>
                    <a:cubicBezTo>
                      <a:pt x="294" y="579"/>
                      <a:pt x="325" y="563"/>
                      <a:pt x="279" y="563"/>
                    </a:cubicBezTo>
                    <a:lnTo>
                      <a:pt x="294" y="563"/>
                    </a:lnTo>
                    <a:cubicBezTo>
                      <a:pt x="325" y="563"/>
                      <a:pt x="325" y="548"/>
                      <a:pt x="279" y="548"/>
                    </a:cubicBezTo>
                    <a:cubicBezTo>
                      <a:pt x="294" y="548"/>
                      <a:pt x="325" y="532"/>
                      <a:pt x="294" y="532"/>
                    </a:cubicBezTo>
                    <a:cubicBezTo>
                      <a:pt x="263" y="532"/>
                      <a:pt x="294" y="532"/>
                      <a:pt x="340" y="517"/>
                    </a:cubicBezTo>
                    <a:lnTo>
                      <a:pt x="340" y="502"/>
                    </a:lnTo>
                    <a:close/>
                    <a:moveTo>
                      <a:pt x="464" y="3917"/>
                    </a:moveTo>
                    <a:cubicBezTo>
                      <a:pt x="454" y="3917"/>
                      <a:pt x="450" y="3924"/>
                      <a:pt x="454" y="3924"/>
                    </a:cubicBezTo>
                    <a:cubicBezTo>
                      <a:pt x="455" y="3924"/>
                      <a:pt x="459" y="3922"/>
                      <a:pt x="464" y="391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991;p34"/>
              <p:cNvSpPr/>
              <p:nvPr/>
            </p:nvSpPr>
            <p:spPr>
              <a:xfrm rot="-899960">
                <a:off x="3284128" y="4350238"/>
                <a:ext cx="241518" cy="141546"/>
              </a:xfrm>
              <a:custGeom>
                <a:avLst/>
                <a:gdLst/>
                <a:ahLst/>
                <a:cxnLst/>
                <a:rect l="l" t="t" r="r" b="b"/>
                <a:pathLst>
                  <a:path w="9661" h="5662" extrusionOk="0">
                    <a:moveTo>
                      <a:pt x="8270" y="93"/>
                    </a:moveTo>
                    <a:cubicBezTo>
                      <a:pt x="8270" y="124"/>
                      <a:pt x="8270" y="140"/>
                      <a:pt x="8254" y="140"/>
                    </a:cubicBezTo>
                    <a:lnTo>
                      <a:pt x="8223" y="140"/>
                    </a:lnTo>
                    <a:cubicBezTo>
                      <a:pt x="8223" y="124"/>
                      <a:pt x="8223" y="109"/>
                      <a:pt x="8239" y="93"/>
                    </a:cubicBezTo>
                    <a:close/>
                    <a:moveTo>
                      <a:pt x="8656" y="171"/>
                    </a:moveTo>
                    <a:cubicBezTo>
                      <a:pt x="8656" y="202"/>
                      <a:pt x="8656" y="217"/>
                      <a:pt x="8625" y="217"/>
                    </a:cubicBezTo>
                    <a:lnTo>
                      <a:pt x="8594" y="202"/>
                    </a:lnTo>
                    <a:lnTo>
                      <a:pt x="8610" y="171"/>
                    </a:lnTo>
                    <a:close/>
                    <a:moveTo>
                      <a:pt x="8985" y="250"/>
                    </a:moveTo>
                    <a:cubicBezTo>
                      <a:pt x="8999" y="252"/>
                      <a:pt x="9003" y="255"/>
                      <a:pt x="9000" y="255"/>
                    </a:cubicBezTo>
                    <a:cubicBezTo>
                      <a:pt x="8998" y="255"/>
                      <a:pt x="8993" y="254"/>
                      <a:pt x="8985" y="250"/>
                    </a:cubicBezTo>
                    <a:close/>
                    <a:moveTo>
                      <a:pt x="7852" y="341"/>
                    </a:moveTo>
                    <a:cubicBezTo>
                      <a:pt x="7868" y="341"/>
                      <a:pt x="7868" y="344"/>
                      <a:pt x="7868" y="356"/>
                    </a:cubicBezTo>
                    <a:cubicBezTo>
                      <a:pt x="7868" y="372"/>
                      <a:pt x="7852" y="403"/>
                      <a:pt x="7852" y="403"/>
                    </a:cubicBezTo>
                    <a:cubicBezTo>
                      <a:pt x="7852" y="403"/>
                      <a:pt x="7852" y="356"/>
                      <a:pt x="7852" y="341"/>
                    </a:cubicBezTo>
                    <a:close/>
                    <a:moveTo>
                      <a:pt x="7280" y="542"/>
                    </a:moveTo>
                    <a:cubicBezTo>
                      <a:pt x="7280" y="557"/>
                      <a:pt x="7280" y="588"/>
                      <a:pt x="7265" y="588"/>
                    </a:cubicBezTo>
                    <a:lnTo>
                      <a:pt x="7234" y="573"/>
                    </a:lnTo>
                    <a:lnTo>
                      <a:pt x="7249" y="542"/>
                    </a:lnTo>
                    <a:close/>
                    <a:moveTo>
                      <a:pt x="5704" y="1114"/>
                    </a:moveTo>
                    <a:cubicBezTo>
                      <a:pt x="5704" y="1129"/>
                      <a:pt x="5719" y="1144"/>
                      <a:pt x="5704" y="1160"/>
                    </a:cubicBezTo>
                    <a:lnTo>
                      <a:pt x="5658" y="1144"/>
                    </a:lnTo>
                    <a:lnTo>
                      <a:pt x="5673" y="1114"/>
                    </a:lnTo>
                    <a:close/>
                    <a:moveTo>
                      <a:pt x="5506" y="1188"/>
                    </a:moveTo>
                    <a:cubicBezTo>
                      <a:pt x="5516" y="1188"/>
                      <a:pt x="5530" y="1193"/>
                      <a:pt x="5549" y="1206"/>
                    </a:cubicBezTo>
                    <a:cubicBezTo>
                      <a:pt x="5549" y="1222"/>
                      <a:pt x="5549" y="1222"/>
                      <a:pt x="5534" y="1237"/>
                    </a:cubicBezTo>
                    <a:cubicBezTo>
                      <a:pt x="5531" y="1240"/>
                      <a:pt x="5528" y="1241"/>
                      <a:pt x="5525" y="1241"/>
                    </a:cubicBezTo>
                    <a:cubicBezTo>
                      <a:pt x="5513" y="1241"/>
                      <a:pt x="5503" y="1219"/>
                      <a:pt x="5503" y="1206"/>
                    </a:cubicBezTo>
                    <a:lnTo>
                      <a:pt x="5487" y="1206"/>
                    </a:lnTo>
                    <a:cubicBezTo>
                      <a:pt x="5487" y="1197"/>
                      <a:pt x="5493" y="1188"/>
                      <a:pt x="5506" y="1188"/>
                    </a:cubicBezTo>
                    <a:close/>
                    <a:moveTo>
                      <a:pt x="4885" y="1272"/>
                    </a:moveTo>
                    <a:cubicBezTo>
                      <a:pt x="4881" y="1272"/>
                      <a:pt x="4877" y="1276"/>
                      <a:pt x="4869" y="1284"/>
                    </a:cubicBezTo>
                    <a:cubicBezTo>
                      <a:pt x="4838" y="1299"/>
                      <a:pt x="4823" y="1299"/>
                      <a:pt x="4854" y="1299"/>
                    </a:cubicBezTo>
                    <a:lnTo>
                      <a:pt x="4900" y="1284"/>
                    </a:lnTo>
                    <a:cubicBezTo>
                      <a:pt x="4892" y="1276"/>
                      <a:pt x="4889" y="1272"/>
                      <a:pt x="4885" y="1272"/>
                    </a:cubicBezTo>
                    <a:close/>
                    <a:moveTo>
                      <a:pt x="4947" y="1376"/>
                    </a:moveTo>
                    <a:cubicBezTo>
                      <a:pt x="4953" y="1389"/>
                      <a:pt x="4951" y="1394"/>
                      <a:pt x="4948" y="1394"/>
                    </a:cubicBezTo>
                    <a:cubicBezTo>
                      <a:pt x="4944" y="1394"/>
                      <a:pt x="4938" y="1385"/>
                      <a:pt x="4947" y="1376"/>
                    </a:cubicBezTo>
                    <a:close/>
                    <a:moveTo>
                      <a:pt x="5157" y="1427"/>
                    </a:moveTo>
                    <a:cubicBezTo>
                      <a:pt x="5163" y="1427"/>
                      <a:pt x="5171" y="1430"/>
                      <a:pt x="5178" y="1438"/>
                    </a:cubicBezTo>
                    <a:cubicBezTo>
                      <a:pt x="5194" y="1454"/>
                      <a:pt x="5163" y="1454"/>
                      <a:pt x="5132" y="1469"/>
                    </a:cubicBezTo>
                    <a:cubicBezTo>
                      <a:pt x="5101" y="1469"/>
                      <a:pt x="5101" y="1469"/>
                      <a:pt x="5147" y="1438"/>
                    </a:cubicBezTo>
                    <a:cubicBezTo>
                      <a:pt x="5147" y="1430"/>
                      <a:pt x="5151" y="1427"/>
                      <a:pt x="5157" y="1427"/>
                    </a:cubicBezTo>
                    <a:close/>
                    <a:moveTo>
                      <a:pt x="9096" y="1497"/>
                    </a:moveTo>
                    <a:cubicBezTo>
                      <a:pt x="9112" y="1497"/>
                      <a:pt x="9131" y="1533"/>
                      <a:pt x="9104" y="1546"/>
                    </a:cubicBezTo>
                    <a:cubicBezTo>
                      <a:pt x="9085" y="1576"/>
                      <a:pt x="9077" y="1586"/>
                      <a:pt x="9071" y="1586"/>
                    </a:cubicBezTo>
                    <a:cubicBezTo>
                      <a:pt x="9067" y="1586"/>
                      <a:pt x="9063" y="1583"/>
                      <a:pt x="9058" y="1577"/>
                    </a:cubicBezTo>
                    <a:cubicBezTo>
                      <a:pt x="9042" y="1562"/>
                      <a:pt x="9073" y="1515"/>
                      <a:pt x="9089" y="1500"/>
                    </a:cubicBezTo>
                    <a:cubicBezTo>
                      <a:pt x="9091" y="1498"/>
                      <a:pt x="9093" y="1497"/>
                      <a:pt x="9096" y="1497"/>
                    </a:cubicBezTo>
                    <a:close/>
                    <a:moveTo>
                      <a:pt x="4749" y="1656"/>
                    </a:moveTo>
                    <a:cubicBezTo>
                      <a:pt x="4756" y="1656"/>
                      <a:pt x="4761" y="1660"/>
                      <a:pt x="4761" y="1670"/>
                    </a:cubicBezTo>
                    <a:cubicBezTo>
                      <a:pt x="4777" y="1670"/>
                      <a:pt x="4761" y="1685"/>
                      <a:pt x="4746" y="1701"/>
                    </a:cubicBezTo>
                    <a:lnTo>
                      <a:pt x="4699" y="1701"/>
                    </a:lnTo>
                    <a:cubicBezTo>
                      <a:pt x="4684" y="1670"/>
                      <a:pt x="4715" y="1670"/>
                      <a:pt x="4715" y="1670"/>
                    </a:cubicBezTo>
                    <a:cubicBezTo>
                      <a:pt x="4715" y="1670"/>
                      <a:pt x="4735" y="1656"/>
                      <a:pt x="4749" y="1656"/>
                    </a:cubicBezTo>
                    <a:close/>
                    <a:moveTo>
                      <a:pt x="4313" y="1813"/>
                    </a:moveTo>
                    <a:cubicBezTo>
                      <a:pt x="4317" y="1813"/>
                      <a:pt x="4321" y="1817"/>
                      <a:pt x="4328" y="1825"/>
                    </a:cubicBezTo>
                    <a:lnTo>
                      <a:pt x="4313" y="1840"/>
                    </a:lnTo>
                    <a:lnTo>
                      <a:pt x="4282" y="1840"/>
                    </a:lnTo>
                    <a:lnTo>
                      <a:pt x="4297" y="1825"/>
                    </a:lnTo>
                    <a:cubicBezTo>
                      <a:pt x="4305" y="1817"/>
                      <a:pt x="4309" y="1813"/>
                      <a:pt x="4313" y="1813"/>
                    </a:cubicBezTo>
                    <a:close/>
                    <a:moveTo>
                      <a:pt x="5236" y="1875"/>
                    </a:moveTo>
                    <a:cubicBezTo>
                      <a:pt x="5232" y="1875"/>
                      <a:pt x="5225" y="1879"/>
                      <a:pt x="5209" y="1886"/>
                    </a:cubicBezTo>
                    <a:cubicBezTo>
                      <a:pt x="5209" y="1902"/>
                      <a:pt x="5209" y="1902"/>
                      <a:pt x="5209" y="1917"/>
                    </a:cubicBezTo>
                    <a:cubicBezTo>
                      <a:pt x="5214" y="1926"/>
                      <a:pt x="5218" y="1930"/>
                      <a:pt x="5222" y="1930"/>
                    </a:cubicBezTo>
                    <a:cubicBezTo>
                      <a:pt x="5232" y="1930"/>
                      <a:pt x="5240" y="1908"/>
                      <a:pt x="5240" y="1886"/>
                    </a:cubicBezTo>
                    <a:cubicBezTo>
                      <a:pt x="5240" y="1879"/>
                      <a:pt x="5240" y="1875"/>
                      <a:pt x="5236" y="1875"/>
                    </a:cubicBezTo>
                    <a:close/>
                    <a:moveTo>
                      <a:pt x="4129" y="1934"/>
                    </a:moveTo>
                    <a:cubicBezTo>
                      <a:pt x="4138" y="1934"/>
                      <a:pt x="4143" y="1945"/>
                      <a:pt x="4143" y="1979"/>
                    </a:cubicBezTo>
                    <a:lnTo>
                      <a:pt x="4096" y="1995"/>
                    </a:lnTo>
                    <a:cubicBezTo>
                      <a:pt x="4096" y="1979"/>
                      <a:pt x="4081" y="1964"/>
                      <a:pt x="4096" y="1948"/>
                    </a:cubicBezTo>
                    <a:cubicBezTo>
                      <a:pt x="4110" y="1941"/>
                      <a:pt x="4121" y="1934"/>
                      <a:pt x="4129" y="1934"/>
                    </a:cubicBezTo>
                    <a:close/>
                    <a:moveTo>
                      <a:pt x="3726" y="2056"/>
                    </a:moveTo>
                    <a:lnTo>
                      <a:pt x="3726" y="2087"/>
                    </a:lnTo>
                    <a:cubicBezTo>
                      <a:pt x="3731" y="2093"/>
                      <a:pt x="3737" y="2099"/>
                      <a:pt x="3741" y="2103"/>
                    </a:cubicBezTo>
                    <a:lnTo>
                      <a:pt x="3741" y="2103"/>
                    </a:lnTo>
                    <a:lnTo>
                      <a:pt x="3726" y="2056"/>
                    </a:lnTo>
                    <a:close/>
                    <a:moveTo>
                      <a:pt x="4019" y="2149"/>
                    </a:moveTo>
                    <a:lnTo>
                      <a:pt x="4019" y="2165"/>
                    </a:lnTo>
                    <a:cubicBezTo>
                      <a:pt x="4019" y="2180"/>
                      <a:pt x="4004" y="2211"/>
                      <a:pt x="3988" y="2211"/>
                    </a:cubicBezTo>
                    <a:lnTo>
                      <a:pt x="3973" y="2195"/>
                    </a:lnTo>
                    <a:cubicBezTo>
                      <a:pt x="3971" y="2198"/>
                      <a:pt x="3969" y="2199"/>
                      <a:pt x="3969" y="2199"/>
                    </a:cubicBezTo>
                    <a:cubicBezTo>
                      <a:pt x="3966" y="2199"/>
                      <a:pt x="3993" y="2162"/>
                      <a:pt x="4019" y="2149"/>
                    </a:cubicBezTo>
                    <a:close/>
                    <a:moveTo>
                      <a:pt x="8331" y="2226"/>
                    </a:moveTo>
                    <a:cubicBezTo>
                      <a:pt x="8331" y="2242"/>
                      <a:pt x="8331" y="2257"/>
                      <a:pt x="8331" y="2273"/>
                    </a:cubicBezTo>
                    <a:lnTo>
                      <a:pt x="8316" y="2304"/>
                    </a:lnTo>
                    <a:cubicBezTo>
                      <a:pt x="8300" y="2273"/>
                      <a:pt x="8285" y="2257"/>
                      <a:pt x="8316" y="2242"/>
                    </a:cubicBezTo>
                    <a:lnTo>
                      <a:pt x="8331" y="2226"/>
                    </a:lnTo>
                    <a:close/>
                    <a:moveTo>
                      <a:pt x="3540" y="2365"/>
                    </a:moveTo>
                    <a:cubicBezTo>
                      <a:pt x="3556" y="2381"/>
                      <a:pt x="3571" y="2412"/>
                      <a:pt x="3540" y="2412"/>
                    </a:cubicBezTo>
                    <a:lnTo>
                      <a:pt x="3525" y="2427"/>
                    </a:lnTo>
                    <a:cubicBezTo>
                      <a:pt x="3525" y="2412"/>
                      <a:pt x="3525" y="2396"/>
                      <a:pt x="3525" y="2381"/>
                    </a:cubicBezTo>
                    <a:lnTo>
                      <a:pt x="3540" y="2365"/>
                    </a:lnTo>
                    <a:close/>
                    <a:moveTo>
                      <a:pt x="3335" y="2393"/>
                    </a:moveTo>
                    <a:cubicBezTo>
                      <a:pt x="3339" y="2393"/>
                      <a:pt x="3339" y="2404"/>
                      <a:pt x="3339" y="2427"/>
                    </a:cubicBezTo>
                    <a:lnTo>
                      <a:pt x="3324" y="2505"/>
                    </a:lnTo>
                    <a:cubicBezTo>
                      <a:pt x="3308" y="2505"/>
                      <a:pt x="3324" y="2474"/>
                      <a:pt x="3324" y="2427"/>
                    </a:cubicBezTo>
                    <a:lnTo>
                      <a:pt x="3308" y="2427"/>
                    </a:lnTo>
                    <a:cubicBezTo>
                      <a:pt x="3324" y="2404"/>
                      <a:pt x="3331" y="2393"/>
                      <a:pt x="3335" y="2393"/>
                    </a:cubicBezTo>
                    <a:close/>
                    <a:moveTo>
                      <a:pt x="2767" y="2829"/>
                    </a:moveTo>
                    <a:lnTo>
                      <a:pt x="2783" y="2845"/>
                    </a:lnTo>
                    <a:lnTo>
                      <a:pt x="2783" y="2876"/>
                    </a:lnTo>
                    <a:lnTo>
                      <a:pt x="2736" y="2876"/>
                    </a:lnTo>
                    <a:cubicBezTo>
                      <a:pt x="2721" y="2860"/>
                      <a:pt x="2736" y="2845"/>
                      <a:pt x="2767" y="2829"/>
                    </a:cubicBezTo>
                    <a:close/>
                    <a:moveTo>
                      <a:pt x="6585" y="3556"/>
                    </a:moveTo>
                    <a:cubicBezTo>
                      <a:pt x="6585" y="3571"/>
                      <a:pt x="6585" y="3586"/>
                      <a:pt x="6585" y="3586"/>
                    </a:cubicBezTo>
                    <a:cubicBezTo>
                      <a:pt x="6585" y="3586"/>
                      <a:pt x="6571" y="3593"/>
                      <a:pt x="6562" y="3593"/>
                    </a:cubicBezTo>
                    <a:cubicBezTo>
                      <a:pt x="6557" y="3593"/>
                      <a:pt x="6554" y="3592"/>
                      <a:pt x="6554" y="3586"/>
                    </a:cubicBezTo>
                    <a:cubicBezTo>
                      <a:pt x="6538" y="3571"/>
                      <a:pt x="6538" y="3556"/>
                      <a:pt x="6554" y="3556"/>
                    </a:cubicBezTo>
                    <a:close/>
                    <a:moveTo>
                      <a:pt x="2027" y="3565"/>
                    </a:moveTo>
                    <a:cubicBezTo>
                      <a:pt x="2015" y="3565"/>
                      <a:pt x="2001" y="3576"/>
                      <a:pt x="1979" y="3586"/>
                    </a:cubicBezTo>
                    <a:cubicBezTo>
                      <a:pt x="1933" y="3602"/>
                      <a:pt x="1933" y="3633"/>
                      <a:pt x="1948" y="3648"/>
                    </a:cubicBezTo>
                    <a:lnTo>
                      <a:pt x="1933" y="3648"/>
                    </a:lnTo>
                    <a:cubicBezTo>
                      <a:pt x="1937" y="3652"/>
                      <a:pt x="1941" y="3654"/>
                      <a:pt x="1946" y="3654"/>
                    </a:cubicBezTo>
                    <a:cubicBezTo>
                      <a:pt x="1959" y="3654"/>
                      <a:pt x="1976" y="3640"/>
                      <a:pt x="2010" y="3617"/>
                    </a:cubicBezTo>
                    <a:cubicBezTo>
                      <a:pt x="2025" y="3602"/>
                      <a:pt x="2041" y="3586"/>
                      <a:pt x="2041" y="3571"/>
                    </a:cubicBezTo>
                    <a:cubicBezTo>
                      <a:pt x="2036" y="3566"/>
                      <a:pt x="2032" y="3565"/>
                      <a:pt x="2027" y="3565"/>
                    </a:cubicBezTo>
                    <a:close/>
                    <a:moveTo>
                      <a:pt x="1852" y="3636"/>
                    </a:moveTo>
                    <a:cubicBezTo>
                      <a:pt x="1860" y="3636"/>
                      <a:pt x="1862" y="3661"/>
                      <a:pt x="1840" y="3695"/>
                    </a:cubicBezTo>
                    <a:lnTo>
                      <a:pt x="1794" y="3726"/>
                    </a:lnTo>
                    <a:cubicBezTo>
                      <a:pt x="1778" y="3710"/>
                      <a:pt x="1809" y="3664"/>
                      <a:pt x="1840" y="3648"/>
                    </a:cubicBezTo>
                    <a:cubicBezTo>
                      <a:pt x="1844" y="3640"/>
                      <a:pt x="1849" y="3636"/>
                      <a:pt x="1852" y="3636"/>
                    </a:cubicBezTo>
                    <a:close/>
                    <a:moveTo>
                      <a:pt x="6089" y="3677"/>
                    </a:moveTo>
                    <a:cubicBezTo>
                      <a:pt x="6095" y="3677"/>
                      <a:pt x="6097" y="3682"/>
                      <a:pt x="6090" y="3695"/>
                    </a:cubicBezTo>
                    <a:cubicBezTo>
                      <a:pt x="6081" y="3714"/>
                      <a:pt x="6065" y="3727"/>
                      <a:pt x="6055" y="3727"/>
                    </a:cubicBezTo>
                    <a:cubicBezTo>
                      <a:pt x="6048" y="3727"/>
                      <a:pt x="6044" y="3722"/>
                      <a:pt x="6044" y="3710"/>
                    </a:cubicBezTo>
                    <a:cubicBezTo>
                      <a:pt x="6028" y="3695"/>
                      <a:pt x="6028" y="3695"/>
                      <a:pt x="6044" y="3695"/>
                    </a:cubicBezTo>
                    <a:cubicBezTo>
                      <a:pt x="6062" y="3686"/>
                      <a:pt x="6080" y="3677"/>
                      <a:pt x="6089" y="3677"/>
                    </a:cubicBezTo>
                    <a:close/>
                    <a:moveTo>
                      <a:pt x="5920" y="3772"/>
                    </a:moveTo>
                    <a:lnTo>
                      <a:pt x="5905" y="3787"/>
                    </a:lnTo>
                    <a:cubicBezTo>
                      <a:pt x="5889" y="3795"/>
                      <a:pt x="5882" y="3799"/>
                      <a:pt x="5876" y="3799"/>
                    </a:cubicBezTo>
                    <a:cubicBezTo>
                      <a:pt x="5870" y="3799"/>
                      <a:pt x="5866" y="3795"/>
                      <a:pt x="5858" y="3787"/>
                    </a:cubicBezTo>
                    <a:lnTo>
                      <a:pt x="5889" y="3772"/>
                    </a:lnTo>
                    <a:close/>
                    <a:moveTo>
                      <a:pt x="5735" y="3803"/>
                    </a:moveTo>
                    <a:cubicBezTo>
                      <a:pt x="5717" y="3812"/>
                      <a:pt x="5715" y="3821"/>
                      <a:pt x="5719" y="3821"/>
                    </a:cubicBezTo>
                    <a:cubicBezTo>
                      <a:pt x="5722" y="3821"/>
                      <a:pt x="5728" y="3816"/>
                      <a:pt x="5735" y="3803"/>
                    </a:cubicBezTo>
                    <a:close/>
                    <a:moveTo>
                      <a:pt x="5688" y="3880"/>
                    </a:moveTo>
                    <a:lnTo>
                      <a:pt x="5658" y="3896"/>
                    </a:lnTo>
                    <a:cubicBezTo>
                      <a:pt x="5650" y="3903"/>
                      <a:pt x="5646" y="3907"/>
                      <a:pt x="5642" y="3907"/>
                    </a:cubicBezTo>
                    <a:cubicBezTo>
                      <a:pt x="5638" y="3907"/>
                      <a:pt x="5634" y="3903"/>
                      <a:pt x="5627" y="3896"/>
                    </a:cubicBezTo>
                    <a:lnTo>
                      <a:pt x="5658" y="3880"/>
                    </a:lnTo>
                    <a:close/>
                    <a:moveTo>
                      <a:pt x="5426" y="4004"/>
                    </a:moveTo>
                    <a:cubicBezTo>
                      <a:pt x="5441" y="4004"/>
                      <a:pt x="5457" y="4004"/>
                      <a:pt x="5472" y="4019"/>
                    </a:cubicBezTo>
                    <a:lnTo>
                      <a:pt x="5441" y="4035"/>
                    </a:lnTo>
                    <a:cubicBezTo>
                      <a:pt x="5426" y="4035"/>
                      <a:pt x="5410" y="4035"/>
                      <a:pt x="5410" y="4019"/>
                    </a:cubicBezTo>
                    <a:cubicBezTo>
                      <a:pt x="5410" y="4019"/>
                      <a:pt x="5410" y="4004"/>
                      <a:pt x="5426" y="4004"/>
                    </a:cubicBezTo>
                    <a:close/>
                    <a:moveTo>
                      <a:pt x="4493" y="4349"/>
                    </a:moveTo>
                    <a:cubicBezTo>
                      <a:pt x="4496" y="4349"/>
                      <a:pt x="4498" y="4352"/>
                      <a:pt x="4498" y="4359"/>
                    </a:cubicBezTo>
                    <a:lnTo>
                      <a:pt x="4498" y="4390"/>
                    </a:lnTo>
                    <a:cubicBezTo>
                      <a:pt x="4486" y="4403"/>
                      <a:pt x="4473" y="4425"/>
                      <a:pt x="4469" y="4425"/>
                    </a:cubicBezTo>
                    <a:cubicBezTo>
                      <a:pt x="4468" y="4425"/>
                      <a:pt x="4467" y="4424"/>
                      <a:pt x="4467" y="4421"/>
                    </a:cubicBezTo>
                    <a:cubicBezTo>
                      <a:pt x="4452" y="4406"/>
                      <a:pt x="4467" y="4390"/>
                      <a:pt x="4467" y="4375"/>
                    </a:cubicBezTo>
                    <a:cubicBezTo>
                      <a:pt x="4467" y="4375"/>
                      <a:pt x="4485" y="4349"/>
                      <a:pt x="4493" y="4349"/>
                    </a:cubicBezTo>
                    <a:close/>
                    <a:moveTo>
                      <a:pt x="671" y="4473"/>
                    </a:moveTo>
                    <a:cubicBezTo>
                      <a:pt x="673" y="4473"/>
                      <a:pt x="674" y="4477"/>
                      <a:pt x="681" y="4483"/>
                    </a:cubicBezTo>
                    <a:lnTo>
                      <a:pt x="665" y="4498"/>
                    </a:lnTo>
                    <a:cubicBezTo>
                      <a:pt x="663" y="4496"/>
                      <a:pt x="661" y="4495"/>
                      <a:pt x="660" y="4495"/>
                    </a:cubicBezTo>
                    <a:cubicBezTo>
                      <a:pt x="650" y="4495"/>
                      <a:pt x="654" y="4529"/>
                      <a:pt x="681" y="4529"/>
                    </a:cubicBezTo>
                    <a:lnTo>
                      <a:pt x="696" y="4560"/>
                    </a:lnTo>
                    <a:cubicBezTo>
                      <a:pt x="688" y="4568"/>
                      <a:pt x="677" y="4572"/>
                      <a:pt x="665" y="4572"/>
                    </a:cubicBezTo>
                    <a:cubicBezTo>
                      <a:pt x="654" y="4572"/>
                      <a:pt x="642" y="4568"/>
                      <a:pt x="634" y="4560"/>
                    </a:cubicBezTo>
                    <a:cubicBezTo>
                      <a:pt x="588" y="4545"/>
                      <a:pt x="588" y="4545"/>
                      <a:pt x="634" y="4498"/>
                    </a:cubicBezTo>
                    <a:cubicBezTo>
                      <a:pt x="662" y="4480"/>
                      <a:pt x="667" y="4473"/>
                      <a:pt x="671" y="4473"/>
                    </a:cubicBezTo>
                    <a:close/>
                    <a:moveTo>
                      <a:pt x="424" y="4672"/>
                    </a:moveTo>
                    <a:cubicBezTo>
                      <a:pt x="426" y="4672"/>
                      <a:pt x="426" y="4676"/>
                      <a:pt x="433" y="4684"/>
                    </a:cubicBezTo>
                    <a:cubicBezTo>
                      <a:pt x="433" y="4699"/>
                      <a:pt x="418" y="4715"/>
                      <a:pt x="403" y="4730"/>
                    </a:cubicBezTo>
                    <a:lnTo>
                      <a:pt x="372" y="4730"/>
                    </a:lnTo>
                    <a:cubicBezTo>
                      <a:pt x="356" y="4715"/>
                      <a:pt x="372" y="4699"/>
                      <a:pt x="403" y="4684"/>
                    </a:cubicBezTo>
                    <a:cubicBezTo>
                      <a:pt x="418" y="4676"/>
                      <a:pt x="422" y="4672"/>
                      <a:pt x="424" y="4672"/>
                    </a:cubicBezTo>
                    <a:close/>
                    <a:moveTo>
                      <a:pt x="3679" y="4684"/>
                    </a:moveTo>
                    <a:cubicBezTo>
                      <a:pt x="3710" y="4684"/>
                      <a:pt x="3726" y="4715"/>
                      <a:pt x="3679" y="4746"/>
                    </a:cubicBezTo>
                    <a:lnTo>
                      <a:pt x="3648" y="4746"/>
                    </a:lnTo>
                    <a:cubicBezTo>
                      <a:pt x="3648" y="4715"/>
                      <a:pt x="3664" y="4684"/>
                      <a:pt x="3679" y="4684"/>
                    </a:cubicBezTo>
                    <a:close/>
                    <a:moveTo>
                      <a:pt x="573" y="4962"/>
                    </a:moveTo>
                    <a:lnTo>
                      <a:pt x="542" y="4977"/>
                    </a:lnTo>
                    <a:cubicBezTo>
                      <a:pt x="542" y="4991"/>
                      <a:pt x="542" y="5005"/>
                      <a:pt x="552" y="5019"/>
                    </a:cubicBezTo>
                    <a:lnTo>
                      <a:pt x="552" y="5019"/>
                    </a:lnTo>
                    <a:lnTo>
                      <a:pt x="573" y="5008"/>
                    </a:lnTo>
                    <a:cubicBezTo>
                      <a:pt x="588" y="4993"/>
                      <a:pt x="573" y="4977"/>
                      <a:pt x="573" y="4962"/>
                    </a:cubicBezTo>
                    <a:close/>
                    <a:moveTo>
                      <a:pt x="552" y="5019"/>
                    </a:moveTo>
                    <a:lnTo>
                      <a:pt x="542" y="5024"/>
                    </a:lnTo>
                    <a:lnTo>
                      <a:pt x="557" y="5024"/>
                    </a:lnTo>
                    <a:cubicBezTo>
                      <a:pt x="555" y="5022"/>
                      <a:pt x="554" y="5020"/>
                      <a:pt x="552" y="5019"/>
                    </a:cubicBezTo>
                    <a:close/>
                    <a:moveTo>
                      <a:pt x="8687" y="1"/>
                    </a:moveTo>
                    <a:cubicBezTo>
                      <a:pt x="8625" y="1"/>
                      <a:pt x="8579" y="1"/>
                      <a:pt x="8532" y="16"/>
                    </a:cubicBezTo>
                    <a:lnTo>
                      <a:pt x="8440" y="16"/>
                    </a:lnTo>
                    <a:lnTo>
                      <a:pt x="8347" y="32"/>
                    </a:lnTo>
                    <a:cubicBezTo>
                      <a:pt x="8347" y="18"/>
                      <a:pt x="8335" y="12"/>
                      <a:pt x="8316" y="12"/>
                    </a:cubicBezTo>
                    <a:cubicBezTo>
                      <a:pt x="8271" y="12"/>
                      <a:pt x="8185" y="45"/>
                      <a:pt x="8130" y="78"/>
                    </a:cubicBezTo>
                    <a:cubicBezTo>
                      <a:pt x="8115" y="93"/>
                      <a:pt x="8100" y="109"/>
                      <a:pt x="8069" y="109"/>
                    </a:cubicBezTo>
                    <a:cubicBezTo>
                      <a:pt x="8063" y="97"/>
                      <a:pt x="8048" y="92"/>
                      <a:pt x="8029" y="92"/>
                    </a:cubicBezTo>
                    <a:cubicBezTo>
                      <a:pt x="7999" y="92"/>
                      <a:pt x="7958" y="105"/>
                      <a:pt x="7930" y="124"/>
                    </a:cubicBezTo>
                    <a:cubicBezTo>
                      <a:pt x="7921" y="151"/>
                      <a:pt x="7912" y="168"/>
                      <a:pt x="7903" y="168"/>
                    </a:cubicBezTo>
                    <a:cubicBezTo>
                      <a:pt x="7896" y="168"/>
                      <a:pt x="7890" y="159"/>
                      <a:pt x="7883" y="140"/>
                    </a:cubicBezTo>
                    <a:cubicBezTo>
                      <a:pt x="7877" y="128"/>
                      <a:pt x="7867" y="121"/>
                      <a:pt x="7854" y="121"/>
                    </a:cubicBezTo>
                    <a:cubicBezTo>
                      <a:pt x="7834" y="121"/>
                      <a:pt x="7809" y="139"/>
                      <a:pt x="7790" y="186"/>
                    </a:cubicBezTo>
                    <a:cubicBezTo>
                      <a:pt x="7781" y="204"/>
                      <a:pt x="7778" y="212"/>
                      <a:pt x="7770" y="212"/>
                    </a:cubicBezTo>
                    <a:cubicBezTo>
                      <a:pt x="7764" y="212"/>
                      <a:pt x="7757" y="208"/>
                      <a:pt x="7744" y="202"/>
                    </a:cubicBezTo>
                    <a:cubicBezTo>
                      <a:pt x="7726" y="193"/>
                      <a:pt x="7708" y="184"/>
                      <a:pt x="7696" y="184"/>
                    </a:cubicBezTo>
                    <a:cubicBezTo>
                      <a:pt x="7688" y="184"/>
                      <a:pt x="7682" y="189"/>
                      <a:pt x="7682" y="202"/>
                    </a:cubicBezTo>
                    <a:cubicBezTo>
                      <a:pt x="7682" y="221"/>
                      <a:pt x="7664" y="241"/>
                      <a:pt x="7642" y="241"/>
                    </a:cubicBezTo>
                    <a:cubicBezTo>
                      <a:pt x="7630" y="241"/>
                      <a:pt x="7616" y="234"/>
                      <a:pt x="7605" y="217"/>
                    </a:cubicBezTo>
                    <a:cubicBezTo>
                      <a:pt x="7594" y="206"/>
                      <a:pt x="7583" y="201"/>
                      <a:pt x="7573" y="201"/>
                    </a:cubicBezTo>
                    <a:cubicBezTo>
                      <a:pt x="7554" y="201"/>
                      <a:pt x="7538" y="218"/>
                      <a:pt x="7528" y="248"/>
                    </a:cubicBezTo>
                    <a:cubicBezTo>
                      <a:pt x="7504" y="283"/>
                      <a:pt x="7464" y="300"/>
                      <a:pt x="7419" y="300"/>
                    </a:cubicBezTo>
                    <a:cubicBezTo>
                      <a:pt x="7404" y="300"/>
                      <a:pt x="7389" y="298"/>
                      <a:pt x="7373" y="294"/>
                    </a:cubicBezTo>
                    <a:cubicBezTo>
                      <a:pt x="7358" y="294"/>
                      <a:pt x="7327" y="294"/>
                      <a:pt x="7327" y="310"/>
                    </a:cubicBezTo>
                    <a:lnTo>
                      <a:pt x="7296" y="294"/>
                    </a:lnTo>
                    <a:lnTo>
                      <a:pt x="7249" y="310"/>
                    </a:lnTo>
                    <a:lnTo>
                      <a:pt x="7249" y="325"/>
                    </a:lnTo>
                    <a:cubicBezTo>
                      <a:pt x="7219" y="325"/>
                      <a:pt x="7064" y="372"/>
                      <a:pt x="6894" y="418"/>
                    </a:cubicBezTo>
                    <a:cubicBezTo>
                      <a:pt x="6631" y="526"/>
                      <a:pt x="6569" y="542"/>
                      <a:pt x="6600" y="557"/>
                    </a:cubicBezTo>
                    <a:cubicBezTo>
                      <a:pt x="6622" y="568"/>
                      <a:pt x="6614" y="586"/>
                      <a:pt x="6591" y="586"/>
                    </a:cubicBezTo>
                    <a:cubicBezTo>
                      <a:pt x="6581" y="586"/>
                      <a:pt x="6568" y="582"/>
                      <a:pt x="6554" y="573"/>
                    </a:cubicBezTo>
                    <a:cubicBezTo>
                      <a:pt x="6523" y="573"/>
                      <a:pt x="6477" y="588"/>
                      <a:pt x="6430" y="604"/>
                    </a:cubicBezTo>
                    <a:cubicBezTo>
                      <a:pt x="6398" y="614"/>
                      <a:pt x="6365" y="625"/>
                      <a:pt x="6343" y="625"/>
                    </a:cubicBezTo>
                    <a:cubicBezTo>
                      <a:pt x="6334" y="625"/>
                      <a:pt x="6327" y="623"/>
                      <a:pt x="6322" y="619"/>
                    </a:cubicBezTo>
                    <a:lnTo>
                      <a:pt x="6307" y="634"/>
                    </a:lnTo>
                    <a:cubicBezTo>
                      <a:pt x="6229" y="696"/>
                      <a:pt x="6137" y="743"/>
                      <a:pt x="6044" y="758"/>
                    </a:cubicBezTo>
                    <a:cubicBezTo>
                      <a:pt x="5998" y="774"/>
                      <a:pt x="5967" y="804"/>
                      <a:pt x="5936" y="835"/>
                    </a:cubicBezTo>
                    <a:cubicBezTo>
                      <a:pt x="5889" y="866"/>
                      <a:pt x="5889" y="866"/>
                      <a:pt x="5858" y="866"/>
                    </a:cubicBezTo>
                    <a:cubicBezTo>
                      <a:pt x="5854" y="864"/>
                      <a:pt x="5848" y="863"/>
                      <a:pt x="5841" y="863"/>
                    </a:cubicBezTo>
                    <a:cubicBezTo>
                      <a:pt x="5796" y="863"/>
                      <a:pt x="5706" y="901"/>
                      <a:pt x="5719" y="928"/>
                    </a:cubicBezTo>
                    <a:lnTo>
                      <a:pt x="5688" y="928"/>
                    </a:lnTo>
                    <a:cubicBezTo>
                      <a:pt x="5683" y="925"/>
                      <a:pt x="5678" y="924"/>
                      <a:pt x="5673" y="924"/>
                    </a:cubicBezTo>
                    <a:cubicBezTo>
                      <a:pt x="5652" y="924"/>
                      <a:pt x="5642" y="949"/>
                      <a:pt x="5642" y="974"/>
                    </a:cubicBezTo>
                    <a:cubicBezTo>
                      <a:pt x="5651" y="991"/>
                      <a:pt x="5650" y="1004"/>
                      <a:pt x="5640" y="1004"/>
                    </a:cubicBezTo>
                    <a:cubicBezTo>
                      <a:pt x="5631" y="1004"/>
                      <a:pt x="5617" y="995"/>
                      <a:pt x="5596" y="974"/>
                    </a:cubicBezTo>
                    <a:cubicBezTo>
                      <a:pt x="5589" y="954"/>
                      <a:pt x="5579" y="945"/>
                      <a:pt x="5571" y="945"/>
                    </a:cubicBezTo>
                    <a:cubicBezTo>
                      <a:pt x="5562" y="945"/>
                      <a:pt x="5556" y="957"/>
                      <a:pt x="5565" y="974"/>
                    </a:cubicBezTo>
                    <a:cubicBezTo>
                      <a:pt x="5565" y="988"/>
                      <a:pt x="5542" y="1024"/>
                      <a:pt x="5516" y="1024"/>
                    </a:cubicBezTo>
                    <a:cubicBezTo>
                      <a:pt x="5512" y="1024"/>
                      <a:pt x="5507" y="1023"/>
                      <a:pt x="5503" y="1021"/>
                    </a:cubicBezTo>
                    <a:cubicBezTo>
                      <a:pt x="5457" y="1021"/>
                      <a:pt x="5457" y="1052"/>
                      <a:pt x="5472" y="1083"/>
                    </a:cubicBezTo>
                    <a:cubicBezTo>
                      <a:pt x="5487" y="1114"/>
                      <a:pt x="5457" y="1114"/>
                      <a:pt x="5426" y="1129"/>
                    </a:cubicBezTo>
                    <a:cubicBezTo>
                      <a:pt x="5426" y="1098"/>
                      <a:pt x="5426" y="1098"/>
                      <a:pt x="5426" y="1067"/>
                    </a:cubicBezTo>
                    <a:lnTo>
                      <a:pt x="5379" y="1098"/>
                    </a:lnTo>
                    <a:cubicBezTo>
                      <a:pt x="5372" y="1106"/>
                      <a:pt x="5352" y="1110"/>
                      <a:pt x="5333" y="1110"/>
                    </a:cubicBezTo>
                    <a:cubicBezTo>
                      <a:pt x="5314" y="1110"/>
                      <a:pt x="5294" y="1106"/>
                      <a:pt x="5287" y="1098"/>
                    </a:cubicBezTo>
                    <a:cubicBezTo>
                      <a:pt x="5287" y="1094"/>
                      <a:pt x="5283" y="1092"/>
                      <a:pt x="5279" y="1092"/>
                    </a:cubicBezTo>
                    <a:cubicBezTo>
                      <a:pt x="5268" y="1092"/>
                      <a:pt x="5253" y="1106"/>
                      <a:pt x="5287" y="1129"/>
                    </a:cubicBezTo>
                    <a:cubicBezTo>
                      <a:pt x="5317" y="1160"/>
                      <a:pt x="5302" y="1160"/>
                      <a:pt x="5256" y="1191"/>
                    </a:cubicBezTo>
                    <a:cubicBezTo>
                      <a:pt x="5236" y="1204"/>
                      <a:pt x="5225" y="1209"/>
                      <a:pt x="5217" y="1209"/>
                    </a:cubicBezTo>
                    <a:cubicBezTo>
                      <a:pt x="5207" y="1209"/>
                      <a:pt x="5203" y="1200"/>
                      <a:pt x="5194" y="1191"/>
                    </a:cubicBezTo>
                    <a:cubicBezTo>
                      <a:pt x="5194" y="1178"/>
                      <a:pt x="5194" y="1173"/>
                      <a:pt x="5190" y="1173"/>
                    </a:cubicBezTo>
                    <a:cubicBezTo>
                      <a:pt x="5186" y="1173"/>
                      <a:pt x="5174" y="1182"/>
                      <a:pt x="5147" y="1191"/>
                    </a:cubicBezTo>
                    <a:cubicBezTo>
                      <a:pt x="5086" y="1222"/>
                      <a:pt x="5039" y="1299"/>
                      <a:pt x="5024" y="1361"/>
                    </a:cubicBezTo>
                    <a:cubicBezTo>
                      <a:pt x="5041" y="1386"/>
                      <a:pt x="5048" y="1398"/>
                      <a:pt x="5044" y="1398"/>
                    </a:cubicBezTo>
                    <a:cubicBezTo>
                      <a:pt x="5041" y="1398"/>
                      <a:pt x="5029" y="1390"/>
                      <a:pt x="5008" y="1376"/>
                    </a:cubicBezTo>
                    <a:cubicBezTo>
                      <a:pt x="5008" y="1371"/>
                      <a:pt x="5005" y="1369"/>
                      <a:pt x="4999" y="1369"/>
                    </a:cubicBezTo>
                    <a:cubicBezTo>
                      <a:pt x="4988" y="1369"/>
                      <a:pt x="4967" y="1376"/>
                      <a:pt x="4947" y="1376"/>
                    </a:cubicBezTo>
                    <a:cubicBezTo>
                      <a:pt x="4947" y="1361"/>
                      <a:pt x="4962" y="1345"/>
                      <a:pt x="4993" y="1345"/>
                    </a:cubicBezTo>
                    <a:lnTo>
                      <a:pt x="4977" y="1314"/>
                    </a:lnTo>
                    <a:cubicBezTo>
                      <a:pt x="4966" y="1311"/>
                      <a:pt x="4956" y="1309"/>
                      <a:pt x="4948" y="1309"/>
                    </a:cubicBezTo>
                    <a:cubicBezTo>
                      <a:pt x="4923" y="1309"/>
                      <a:pt x="4912" y="1326"/>
                      <a:pt x="4900" y="1361"/>
                    </a:cubicBezTo>
                    <a:cubicBezTo>
                      <a:pt x="4900" y="1379"/>
                      <a:pt x="4900" y="1386"/>
                      <a:pt x="4891" y="1386"/>
                    </a:cubicBezTo>
                    <a:cubicBezTo>
                      <a:pt x="4884" y="1386"/>
                      <a:pt x="4873" y="1383"/>
                      <a:pt x="4854" y="1376"/>
                    </a:cubicBezTo>
                    <a:cubicBezTo>
                      <a:pt x="4833" y="1376"/>
                      <a:pt x="4813" y="1369"/>
                      <a:pt x="4806" y="1369"/>
                    </a:cubicBezTo>
                    <a:cubicBezTo>
                      <a:pt x="4802" y="1369"/>
                      <a:pt x="4802" y="1371"/>
                      <a:pt x="4807" y="1376"/>
                    </a:cubicBezTo>
                    <a:cubicBezTo>
                      <a:pt x="4777" y="1392"/>
                      <a:pt x="4761" y="1392"/>
                      <a:pt x="4730" y="1407"/>
                    </a:cubicBezTo>
                    <a:cubicBezTo>
                      <a:pt x="4684" y="1423"/>
                      <a:pt x="4653" y="1438"/>
                      <a:pt x="4668" y="1454"/>
                    </a:cubicBezTo>
                    <a:cubicBezTo>
                      <a:pt x="4684" y="1469"/>
                      <a:pt x="4653" y="1484"/>
                      <a:pt x="4637" y="1500"/>
                    </a:cubicBezTo>
                    <a:cubicBezTo>
                      <a:pt x="4607" y="1515"/>
                      <a:pt x="4591" y="1531"/>
                      <a:pt x="4607" y="1546"/>
                    </a:cubicBezTo>
                    <a:cubicBezTo>
                      <a:pt x="4607" y="1562"/>
                      <a:pt x="4607" y="1593"/>
                      <a:pt x="4560" y="1624"/>
                    </a:cubicBezTo>
                    <a:cubicBezTo>
                      <a:pt x="4547" y="1628"/>
                      <a:pt x="4537" y="1634"/>
                      <a:pt x="4529" y="1639"/>
                    </a:cubicBezTo>
                    <a:lnTo>
                      <a:pt x="4529" y="1639"/>
                    </a:lnTo>
                    <a:cubicBezTo>
                      <a:pt x="4529" y="1639"/>
                      <a:pt x="4529" y="1639"/>
                      <a:pt x="4529" y="1639"/>
                    </a:cubicBezTo>
                    <a:lnTo>
                      <a:pt x="4498" y="1639"/>
                    </a:lnTo>
                    <a:cubicBezTo>
                      <a:pt x="4498" y="1644"/>
                      <a:pt x="4500" y="1649"/>
                      <a:pt x="4502" y="1652"/>
                    </a:cubicBezTo>
                    <a:lnTo>
                      <a:pt x="4502" y="1652"/>
                    </a:lnTo>
                    <a:cubicBezTo>
                      <a:pt x="4501" y="1652"/>
                      <a:pt x="4501" y="1652"/>
                      <a:pt x="4500" y="1652"/>
                    </a:cubicBezTo>
                    <a:cubicBezTo>
                      <a:pt x="4492" y="1652"/>
                      <a:pt x="4482" y="1649"/>
                      <a:pt x="4467" y="1639"/>
                    </a:cubicBezTo>
                    <a:cubicBezTo>
                      <a:pt x="4467" y="1634"/>
                      <a:pt x="4464" y="1632"/>
                      <a:pt x="4459" y="1632"/>
                    </a:cubicBezTo>
                    <a:cubicBezTo>
                      <a:pt x="4449" y="1632"/>
                      <a:pt x="4431" y="1639"/>
                      <a:pt x="4421" y="1639"/>
                    </a:cubicBezTo>
                    <a:lnTo>
                      <a:pt x="4359" y="1639"/>
                    </a:lnTo>
                    <a:cubicBezTo>
                      <a:pt x="4328" y="1639"/>
                      <a:pt x="4344" y="1654"/>
                      <a:pt x="4359" y="1670"/>
                    </a:cubicBezTo>
                    <a:lnTo>
                      <a:pt x="4375" y="1701"/>
                    </a:lnTo>
                    <a:cubicBezTo>
                      <a:pt x="4370" y="1705"/>
                      <a:pt x="4363" y="1707"/>
                      <a:pt x="4355" y="1707"/>
                    </a:cubicBezTo>
                    <a:cubicBezTo>
                      <a:pt x="4335" y="1707"/>
                      <a:pt x="4308" y="1696"/>
                      <a:pt x="4297" y="1685"/>
                    </a:cubicBezTo>
                    <a:cubicBezTo>
                      <a:pt x="4274" y="1670"/>
                      <a:pt x="4263" y="1662"/>
                      <a:pt x="4261" y="1662"/>
                    </a:cubicBezTo>
                    <a:lnTo>
                      <a:pt x="4261" y="1662"/>
                    </a:lnTo>
                    <a:cubicBezTo>
                      <a:pt x="4259" y="1662"/>
                      <a:pt x="4266" y="1670"/>
                      <a:pt x="4282" y="1685"/>
                    </a:cubicBezTo>
                    <a:cubicBezTo>
                      <a:pt x="4297" y="1732"/>
                      <a:pt x="4282" y="1747"/>
                      <a:pt x="4220" y="1747"/>
                    </a:cubicBezTo>
                    <a:cubicBezTo>
                      <a:pt x="4167" y="1761"/>
                      <a:pt x="4137" y="1797"/>
                      <a:pt x="4129" y="1797"/>
                    </a:cubicBezTo>
                    <a:cubicBezTo>
                      <a:pt x="4128" y="1797"/>
                      <a:pt x="4127" y="1796"/>
                      <a:pt x="4127" y="1794"/>
                    </a:cubicBezTo>
                    <a:cubicBezTo>
                      <a:pt x="4118" y="1789"/>
                      <a:pt x="4111" y="1787"/>
                      <a:pt x="4104" y="1787"/>
                    </a:cubicBezTo>
                    <a:cubicBezTo>
                      <a:pt x="4089" y="1787"/>
                      <a:pt x="4081" y="1798"/>
                      <a:pt x="4081" y="1809"/>
                    </a:cubicBezTo>
                    <a:cubicBezTo>
                      <a:pt x="4066" y="1840"/>
                      <a:pt x="4050" y="1855"/>
                      <a:pt x="3973" y="1886"/>
                    </a:cubicBezTo>
                    <a:cubicBezTo>
                      <a:pt x="3834" y="1917"/>
                      <a:pt x="3834" y="1917"/>
                      <a:pt x="3849" y="1948"/>
                    </a:cubicBezTo>
                    <a:cubicBezTo>
                      <a:pt x="3867" y="1966"/>
                      <a:pt x="3875" y="1974"/>
                      <a:pt x="3869" y="1974"/>
                    </a:cubicBezTo>
                    <a:cubicBezTo>
                      <a:pt x="3864" y="1974"/>
                      <a:pt x="3853" y="1970"/>
                      <a:pt x="3834" y="1964"/>
                    </a:cubicBezTo>
                    <a:cubicBezTo>
                      <a:pt x="3828" y="1962"/>
                      <a:pt x="3822" y="1961"/>
                      <a:pt x="3817" y="1961"/>
                    </a:cubicBezTo>
                    <a:cubicBezTo>
                      <a:pt x="3787" y="1961"/>
                      <a:pt x="3783" y="2001"/>
                      <a:pt x="3756" y="2041"/>
                    </a:cubicBezTo>
                    <a:cubicBezTo>
                      <a:pt x="3756" y="2056"/>
                      <a:pt x="3756" y="2087"/>
                      <a:pt x="3787" y="2118"/>
                    </a:cubicBezTo>
                    <a:cubicBezTo>
                      <a:pt x="3803" y="2149"/>
                      <a:pt x="3803" y="2149"/>
                      <a:pt x="3741" y="2165"/>
                    </a:cubicBezTo>
                    <a:cubicBezTo>
                      <a:pt x="3733" y="2172"/>
                      <a:pt x="3722" y="2176"/>
                      <a:pt x="3710" y="2176"/>
                    </a:cubicBezTo>
                    <a:cubicBezTo>
                      <a:pt x="3698" y="2176"/>
                      <a:pt x="3687" y="2172"/>
                      <a:pt x="3679" y="2165"/>
                    </a:cubicBezTo>
                    <a:cubicBezTo>
                      <a:pt x="3664" y="2149"/>
                      <a:pt x="3679" y="2134"/>
                      <a:pt x="3679" y="2134"/>
                    </a:cubicBezTo>
                    <a:lnTo>
                      <a:pt x="3710" y="2118"/>
                    </a:lnTo>
                    <a:cubicBezTo>
                      <a:pt x="3701" y="2109"/>
                      <a:pt x="3692" y="2100"/>
                      <a:pt x="3677" y="2100"/>
                    </a:cubicBezTo>
                    <a:cubicBezTo>
                      <a:pt x="3666" y="2100"/>
                      <a:pt x="3652" y="2105"/>
                      <a:pt x="3633" y="2118"/>
                    </a:cubicBezTo>
                    <a:cubicBezTo>
                      <a:pt x="3602" y="2118"/>
                      <a:pt x="3586" y="2134"/>
                      <a:pt x="3586" y="2149"/>
                    </a:cubicBezTo>
                    <a:cubicBezTo>
                      <a:pt x="3556" y="2149"/>
                      <a:pt x="3509" y="2165"/>
                      <a:pt x="3478" y="2195"/>
                    </a:cubicBezTo>
                    <a:cubicBezTo>
                      <a:pt x="3432" y="2226"/>
                      <a:pt x="3386" y="2257"/>
                      <a:pt x="3339" y="2273"/>
                    </a:cubicBezTo>
                    <a:cubicBezTo>
                      <a:pt x="3293" y="2288"/>
                      <a:pt x="3262" y="2304"/>
                      <a:pt x="3277" y="2319"/>
                    </a:cubicBezTo>
                    <a:cubicBezTo>
                      <a:pt x="3290" y="2344"/>
                      <a:pt x="3282" y="2370"/>
                      <a:pt x="3279" y="2370"/>
                    </a:cubicBezTo>
                    <a:cubicBezTo>
                      <a:pt x="3278" y="2370"/>
                      <a:pt x="3277" y="2368"/>
                      <a:pt x="3277" y="2365"/>
                    </a:cubicBezTo>
                    <a:cubicBezTo>
                      <a:pt x="3154" y="2381"/>
                      <a:pt x="3030" y="2458"/>
                      <a:pt x="2953" y="2551"/>
                    </a:cubicBezTo>
                    <a:lnTo>
                      <a:pt x="2906" y="2582"/>
                    </a:lnTo>
                    <a:cubicBezTo>
                      <a:pt x="2829" y="2597"/>
                      <a:pt x="2767" y="2644"/>
                      <a:pt x="2705" y="2721"/>
                    </a:cubicBezTo>
                    <a:lnTo>
                      <a:pt x="2644" y="2752"/>
                    </a:lnTo>
                    <a:cubicBezTo>
                      <a:pt x="2597" y="2767"/>
                      <a:pt x="2566" y="2783"/>
                      <a:pt x="2566" y="2814"/>
                    </a:cubicBezTo>
                    <a:cubicBezTo>
                      <a:pt x="2562" y="2823"/>
                      <a:pt x="2560" y="2833"/>
                      <a:pt x="2560" y="2841"/>
                    </a:cubicBezTo>
                    <a:lnTo>
                      <a:pt x="2560" y="2841"/>
                    </a:lnTo>
                    <a:cubicBezTo>
                      <a:pt x="2541" y="2843"/>
                      <a:pt x="2489" y="2872"/>
                      <a:pt x="2427" y="2922"/>
                    </a:cubicBezTo>
                    <a:cubicBezTo>
                      <a:pt x="2335" y="2984"/>
                      <a:pt x="2335" y="2984"/>
                      <a:pt x="2381" y="2984"/>
                    </a:cubicBezTo>
                    <a:cubicBezTo>
                      <a:pt x="2335" y="3029"/>
                      <a:pt x="2311" y="3043"/>
                      <a:pt x="2296" y="3043"/>
                    </a:cubicBezTo>
                    <a:cubicBezTo>
                      <a:pt x="2285" y="3043"/>
                      <a:pt x="2279" y="3036"/>
                      <a:pt x="2273" y="3030"/>
                    </a:cubicBezTo>
                    <a:cubicBezTo>
                      <a:pt x="2273" y="3015"/>
                      <a:pt x="2268" y="3008"/>
                      <a:pt x="2261" y="3008"/>
                    </a:cubicBezTo>
                    <a:cubicBezTo>
                      <a:pt x="2249" y="3008"/>
                      <a:pt x="2231" y="3035"/>
                      <a:pt x="2242" y="3076"/>
                    </a:cubicBezTo>
                    <a:cubicBezTo>
                      <a:pt x="2254" y="3124"/>
                      <a:pt x="2229" y="3144"/>
                      <a:pt x="2210" y="3144"/>
                    </a:cubicBezTo>
                    <a:cubicBezTo>
                      <a:pt x="2204" y="3144"/>
                      <a:pt x="2199" y="3142"/>
                      <a:pt x="2195" y="3138"/>
                    </a:cubicBezTo>
                    <a:cubicBezTo>
                      <a:pt x="2180" y="3123"/>
                      <a:pt x="2195" y="3107"/>
                      <a:pt x="2226" y="3092"/>
                    </a:cubicBezTo>
                    <a:lnTo>
                      <a:pt x="2211" y="3061"/>
                    </a:lnTo>
                    <a:cubicBezTo>
                      <a:pt x="2180" y="3076"/>
                      <a:pt x="2180" y="3076"/>
                      <a:pt x="2180" y="3107"/>
                    </a:cubicBezTo>
                    <a:cubicBezTo>
                      <a:pt x="2165" y="3123"/>
                      <a:pt x="2149" y="3138"/>
                      <a:pt x="2149" y="3154"/>
                    </a:cubicBezTo>
                    <a:cubicBezTo>
                      <a:pt x="2134" y="3185"/>
                      <a:pt x="2149" y="3200"/>
                      <a:pt x="2180" y="3200"/>
                    </a:cubicBezTo>
                    <a:cubicBezTo>
                      <a:pt x="2226" y="3200"/>
                      <a:pt x="2195" y="3216"/>
                      <a:pt x="2180" y="3231"/>
                    </a:cubicBezTo>
                    <a:cubicBezTo>
                      <a:pt x="2168" y="3235"/>
                      <a:pt x="2157" y="3237"/>
                      <a:pt x="2149" y="3237"/>
                    </a:cubicBezTo>
                    <a:cubicBezTo>
                      <a:pt x="2126" y="3237"/>
                      <a:pt x="2118" y="3223"/>
                      <a:pt x="2118" y="3200"/>
                    </a:cubicBezTo>
                    <a:cubicBezTo>
                      <a:pt x="2134" y="3169"/>
                      <a:pt x="2118" y="3169"/>
                      <a:pt x="2118" y="3154"/>
                    </a:cubicBezTo>
                    <a:cubicBezTo>
                      <a:pt x="2118" y="3153"/>
                      <a:pt x="2118" y="3152"/>
                      <a:pt x="2117" y="3152"/>
                    </a:cubicBezTo>
                    <a:cubicBezTo>
                      <a:pt x="2106" y="3152"/>
                      <a:pt x="2026" y="3249"/>
                      <a:pt x="2041" y="3293"/>
                    </a:cubicBezTo>
                    <a:cubicBezTo>
                      <a:pt x="2037" y="3289"/>
                      <a:pt x="2032" y="3284"/>
                      <a:pt x="2025" y="3277"/>
                    </a:cubicBezTo>
                    <a:cubicBezTo>
                      <a:pt x="2018" y="3270"/>
                      <a:pt x="2011" y="3267"/>
                      <a:pt x="2004" y="3267"/>
                    </a:cubicBezTo>
                    <a:cubicBezTo>
                      <a:pt x="1980" y="3267"/>
                      <a:pt x="1956" y="3300"/>
                      <a:pt x="1933" y="3324"/>
                    </a:cubicBezTo>
                    <a:cubicBezTo>
                      <a:pt x="1886" y="3355"/>
                      <a:pt x="1871" y="3370"/>
                      <a:pt x="1886" y="3386"/>
                    </a:cubicBezTo>
                    <a:cubicBezTo>
                      <a:pt x="1886" y="3401"/>
                      <a:pt x="1902" y="3416"/>
                      <a:pt x="1886" y="3432"/>
                    </a:cubicBezTo>
                    <a:cubicBezTo>
                      <a:pt x="1891" y="3427"/>
                      <a:pt x="1895" y="3426"/>
                      <a:pt x="1899" y="3426"/>
                    </a:cubicBezTo>
                    <a:cubicBezTo>
                      <a:pt x="1909" y="3426"/>
                      <a:pt x="1917" y="3436"/>
                      <a:pt x="1917" y="3447"/>
                    </a:cubicBezTo>
                    <a:cubicBezTo>
                      <a:pt x="1902" y="3463"/>
                      <a:pt x="1871" y="3463"/>
                      <a:pt x="1840" y="3463"/>
                    </a:cubicBezTo>
                    <a:cubicBezTo>
                      <a:pt x="1763" y="3463"/>
                      <a:pt x="1701" y="3494"/>
                      <a:pt x="1639" y="3540"/>
                    </a:cubicBezTo>
                    <a:cubicBezTo>
                      <a:pt x="1608" y="3571"/>
                      <a:pt x="1562" y="3602"/>
                      <a:pt x="1515" y="3617"/>
                    </a:cubicBezTo>
                    <a:cubicBezTo>
                      <a:pt x="1469" y="3648"/>
                      <a:pt x="1454" y="3664"/>
                      <a:pt x="1454" y="3679"/>
                    </a:cubicBezTo>
                    <a:lnTo>
                      <a:pt x="1423" y="3710"/>
                    </a:lnTo>
                    <a:cubicBezTo>
                      <a:pt x="1392" y="3710"/>
                      <a:pt x="1345" y="3741"/>
                      <a:pt x="1361" y="3756"/>
                    </a:cubicBezTo>
                    <a:cubicBezTo>
                      <a:pt x="1376" y="3772"/>
                      <a:pt x="1314" y="3787"/>
                      <a:pt x="1299" y="3803"/>
                    </a:cubicBezTo>
                    <a:cubicBezTo>
                      <a:pt x="1237" y="3803"/>
                      <a:pt x="1237" y="3803"/>
                      <a:pt x="1299" y="3834"/>
                    </a:cubicBezTo>
                    <a:cubicBezTo>
                      <a:pt x="1304" y="3838"/>
                      <a:pt x="1311" y="3840"/>
                      <a:pt x="1319" y="3840"/>
                    </a:cubicBezTo>
                    <a:cubicBezTo>
                      <a:pt x="1340" y="3840"/>
                      <a:pt x="1370" y="3829"/>
                      <a:pt x="1392" y="3818"/>
                    </a:cubicBezTo>
                    <a:lnTo>
                      <a:pt x="1438" y="3772"/>
                    </a:lnTo>
                    <a:lnTo>
                      <a:pt x="1392" y="3849"/>
                    </a:lnTo>
                    <a:cubicBezTo>
                      <a:pt x="1376" y="3865"/>
                      <a:pt x="1345" y="3911"/>
                      <a:pt x="1361" y="3927"/>
                    </a:cubicBezTo>
                    <a:cubicBezTo>
                      <a:pt x="1376" y="3927"/>
                      <a:pt x="1376" y="3942"/>
                      <a:pt x="1361" y="3957"/>
                    </a:cubicBezTo>
                    <a:lnTo>
                      <a:pt x="1330" y="3927"/>
                    </a:lnTo>
                    <a:cubicBezTo>
                      <a:pt x="1345" y="3896"/>
                      <a:pt x="1330" y="3865"/>
                      <a:pt x="1314" y="3849"/>
                    </a:cubicBezTo>
                    <a:cubicBezTo>
                      <a:pt x="1306" y="3846"/>
                      <a:pt x="1297" y="3845"/>
                      <a:pt x="1288" y="3845"/>
                    </a:cubicBezTo>
                    <a:cubicBezTo>
                      <a:pt x="1248" y="3845"/>
                      <a:pt x="1209" y="3870"/>
                      <a:pt x="1222" y="3896"/>
                    </a:cubicBezTo>
                    <a:cubicBezTo>
                      <a:pt x="1206" y="3911"/>
                      <a:pt x="1206" y="3911"/>
                      <a:pt x="1175" y="3911"/>
                    </a:cubicBezTo>
                    <a:cubicBezTo>
                      <a:pt x="1144" y="3911"/>
                      <a:pt x="1144" y="3911"/>
                      <a:pt x="1144" y="3973"/>
                    </a:cubicBezTo>
                    <a:cubicBezTo>
                      <a:pt x="1144" y="4008"/>
                      <a:pt x="1136" y="4025"/>
                      <a:pt x="1112" y="4025"/>
                    </a:cubicBezTo>
                    <a:cubicBezTo>
                      <a:pt x="1104" y="4025"/>
                      <a:pt x="1094" y="4023"/>
                      <a:pt x="1083" y="4019"/>
                    </a:cubicBezTo>
                    <a:cubicBezTo>
                      <a:pt x="1076" y="4015"/>
                      <a:pt x="1068" y="4013"/>
                      <a:pt x="1060" y="4013"/>
                    </a:cubicBezTo>
                    <a:cubicBezTo>
                      <a:pt x="1008" y="4013"/>
                      <a:pt x="930" y="4083"/>
                      <a:pt x="943" y="4097"/>
                    </a:cubicBezTo>
                    <a:cubicBezTo>
                      <a:pt x="959" y="4112"/>
                      <a:pt x="913" y="4174"/>
                      <a:pt x="882" y="4174"/>
                    </a:cubicBezTo>
                    <a:cubicBezTo>
                      <a:pt x="851" y="4174"/>
                      <a:pt x="820" y="4189"/>
                      <a:pt x="820" y="4220"/>
                    </a:cubicBezTo>
                    <a:cubicBezTo>
                      <a:pt x="813" y="4214"/>
                      <a:pt x="804" y="4210"/>
                      <a:pt x="796" y="4210"/>
                    </a:cubicBezTo>
                    <a:cubicBezTo>
                      <a:pt x="784" y="4210"/>
                      <a:pt x="773" y="4218"/>
                      <a:pt x="773" y="4236"/>
                    </a:cubicBezTo>
                    <a:cubicBezTo>
                      <a:pt x="773" y="4236"/>
                      <a:pt x="743" y="4251"/>
                      <a:pt x="773" y="4251"/>
                    </a:cubicBezTo>
                    <a:lnTo>
                      <a:pt x="773" y="4313"/>
                    </a:lnTo>
                    <a:cubicBezTo>
                      <a:pt x="778" y="4308"/>
                      <a:pt x="783" y="4306"/>
                      <a:pt x="787" y="4306"/>
                    </a:cubicBezTo>
                    <a:cubicBezTo>
                      <a:pt x="797" y="4306"/>
                      <a:pt x="804" y="4317"/>
                      <a:pt x="804" y="4328"/>
                    </a:cubicBezTo>
                    <a:cubicBezTo>
                      <a:pt x="818" y="4342"/>
                      <a:pt x="751" y="4378"/>
                      <a:pt x="683" y="4378"/>
                    </a:cubicBezTo>
                    <a:cubicBezTo>
                      <a:pt x="672" y="4378"/>
                      <a:pt x="661" y="4377"/>
                      <a:pt x="650" y="4375"/>
                    </a:cubicBezTo>
                    <a:cubicBezTo>
                      <a:pt x="642" y="4367"/>
                      <a:pt x="638" y="4363"/>
                      <a:pt x="634" y="4363"/>
                    </a:cubicBezTo>
                    <a:cubicBezTo>
                      <a:pt x="631" y="4363"/>
                      <a:pt x="627" y="4367"/>
                      <a:pt x="619" y="4375"/>
                    </a:cubicBezTo>
                    <a:lnTo>
                      <a:pt x="588" y="4375"/>
                    </a:lnTo>
                    <a:lnTo>
                      <a:pt x="619" y="4406"/>
                    </a:lnTo>
                    <a:cubicBezTo>
                      <a:pt x="600" y="4425"/>
                      <a:pt x="587" y="4438"/>
                      <a:pt x="576" y="4438"/>
                    </a:cubicBezTo>
                    <a:cubicBezTo>
                      <a:pt x="569" y="4438"/>
                      <a:pt x="563" y="4433"/>
                      <a:pt x="557" y="4421"/>
                    </a:cubicBezTo>
                    <a:cubicBezTo>
                      <a:pt x="549" y="4413"/>
                      <a:pt x="546" y="4409"/>
                      <a:pt x="542" y="4409"/>
                    </a:cubicBezTo>
                    <a:cubicBezTo>
                      <a:pt x="538" y="4409"/>
                      <a:pt x="534" y="4413"/>
                      <a:pt x="526" y="4421"/>
                    </a:cubicBezTo>
                    <a:cubicBezTo>
                      <a:pt x="511" y="4437"/>
                      <a:pt x="511" y="4437"/>
                      <a:pt x="526" y="4467"/>
                    </a:cubicBezTo>
                    <a:cubicBezTo>
                      <a:pt x="542" y="4483"/>
                      <a:pt x="557" y="4498"/>
                      <a:pt x="526" y="4498"/>
                    </a:cubicBezTo>
                    <a:cubicBezTo>
                      <a:pt x="495" y="4498"/>
                      <a:pt x="464" y="4498"/>
                      <a:pt x="464" y="4545"/>
                    </a:cubicBezTo>
                    <a:cubicBezTo>
                      <a:pt x="472" y="4568"/>
                      <a:pt x="480" y="4576"/>
                      <a:pt x="480" y="4576"/>
                    </a:cubicBezTo>
                    <a:cubicBezTo>
                      <a:pt x="480" y="4576"/>
                      <a:pt x="472" y="4568"/>
                      <a:pt x="449" y="4560"/>
                    </a:cubicBezTo>
                    <a:cubicBezTo>
                      <a:pt x="441" y="4552"/>
                      <a:pt x="430" y="4549"/>
                      <a:pt x="416" y="4549"/>
                    </a:cubicBezTo>
                    <a:cubicBezTo>
                      <a:pt x="403" y="4549"/>
                      <a:pt x="387" y="4552"/>
                      <a:pt x="372" y="4560"/>
                    </a:cubicBezTo>
                    <a:lnTo>
                      <a:pt x="387" y="4576"/>
                    </a:lnTo>
                    <a:cubicBezTo>
                      <a:pt x="418" y="4607"/>
                      <a:pt x="387" y="4622"/>
                      <a:pt x="372" y="4622"/>
                    </a:cubicBezTo>
                    <a:cubicBezTo>
                      <a:pt x="341" y="4622"/>
                      <a:pt x="325" y="4622"/>
                      <a:pt x="310" y="4668"/>
                    </a:cubicBezTo>
                    <a:cubicBezTo>
                      <a:pt x="290" y="4698"/>
                      <a:pt x="271" y="4709"/>
                      <a:pt x="255" y="4709"/>
                    </a:cubicBezTo>
                    <a:cubicBezTo>
                      <a:pt x="246" y="4709"/>
                      <a:pt x="238" y="4705"/>
                      <a:pt x="233" y="4699"/>
                    </a:cubicBezTo>
                    <a:cubicBezTo>
                      <a:pt x="225" y="4692"/>
                      <a:pt x="217" y="4684"/>
                      <a:pt x="213" y="4684"/>
                    </a:cubicBezTo>
                    <a:cubicBezTo>
                      <a:pt x="209" y="4684"/>
                      <a:pt x="209" y="4692"/>
                      <a:pt x="217" y="4715"/>
                    </a:cubicBezTo>
                    <a:cubicBezTo>
                      <a:pt x="217" y="4761"/>
                      <a:pt x="217" y="4746"/>
                      <a:pt x="155" y="4761"/>
                    </a:cubicBezTo>
                    <a:cubicBezTo>
                      <a:pt x="93" y="4777"/>
                      <a:pt x="124" y="4761"/>
                      <a:pt x="109" y="4792"/>
                    </a:cubicBezTo>
                    <a:cubicBezTo>
                      <a:pt x="132" y="4827"/>
                      <a:pt x="147" y="4844"/>
                      <a:pt x="159" y="4844"/>
                    </a:cubicBezTo>
                    <a:cubicBezTo>
                      <a:pt x="163" y="4844"/>
                      <a:pt x="167" y="4842"/>
                      <a:pt x="171" y="4838"/>
                    </a:cubicBezTo>
                    <a:cubicBezTo>
                      <a:pt x="178" y="4831"/>
                      <a:pt x="182" y="4827"/>
                      <a:pt x="186" y="4827"/>
                    </a:cubicBezTo>
                    <a:cubicBezTo>
                      <a:pt x="190" y="4827"/>
                      <a:pt x="194" y="4831"/>
                      <a:pt x="202" y="4838"/>
                    </a:cubicBezTo>
                    <a:lnTo>
                      <a:pt x="171" y="4869"/>
                    </a:lnTo>
                    <a:cubicBezTo>
                      <a:pt x="140" y="4885"/>
                      <a:pt x="109" y="4916"/>
                      <a:pt x="93" y="4947"/>
                    </a:cubicBezTo>
                    <a:cubicBezTo>
                      <a:pt x="51" y="5011"/>
                      <a:pt x="52" y="5045"/>
                      <a:pt x="67" y="5045"/>
                    </a:cubicBezTo>
                    <a:cubicBezTo>
                      <a:pt x="74" y="5045"/>
                      <a:pt x="84" y="5038"/>
                      <a:pt x="93" y="5024"/>
                    </a:cubicBezTo>
                    <a:lnTo>
                      <a:pt x="109" y="5024"/>
                    </a:lnTo>
                    <a:cubicBezTo>
                      <a:pt x="125" y="5040"/>
                      <a:pt x="141" y="5047"/>
                      <a:pt x="153" y="5047"/>
                    </a:cubicBezTo>
                    <a:cubicBezTo>
                      <a:pt x="176" y="5047"/>
                      <a:pt x="185" y="5023"/>
                      <a:pt x="155" y="4993"/>
                    </a:cubicBezTo>
                    <a:cubicBezTo>
                      <a:pt x="135" y="4952"/>
                      <a:pt x="128" y="4938"/>
                      <a:pt x="135" y="4938"/>
                    </a:cubicBezTo>
                    <a:cubicBezTo>
                      <a:pt x="138" y="4938"/>
                      <a:pt x="145" y="4941"/>
                      <a:pt x="155" y="4947"/>
                    </a:cubicBezTo>
                    <a:cubicBezTo>
                      <a:pt x="182" y="4956"/>
                      <a:pt x="193" y="4964"/>
                      <a:pt x="201" y="4964"/>
                    </a:cubicBezTo>
                    <a:cubicBezTo>
                      <a:pt x="207" y="4964"/>
                      <a:pt x="211" y="4960"/>
                      <a:pt x="217" y="4947"/>
                    </a:cubicBezTo>
                    <a:cubicBezTo>
                      <a:pt x="233" y="4939"/>
                      <a:pt x="240" y="4935"/>
                      <a:pt x="244" y="4935"/>
                    </a:cubicBezTo>
                    <a:cubicBezTo>
                      <a:pt x="248" y="4935"/>
                      <a:pt x="248" y="4939"/>
                      <a:pt x="248" y="4947"/>
                    </a:cubicBezTo>
                    <a:cubicBezTo>
                      <a:pt x="263" y="4954"/>
                      <a:pt x="275" y="4958"/>
                      <a:pt x="287" y="4958"/>
                    </a:cubicBezTo>
                    <a:cubicBezTo>
                      <a:pt x="298" y="4958"/>
                      <a:pt x="310" y="4954"/>
                      <a:pt x="325" y="4947"/>
                    </a:cubicBezTo>
                    <a:cubicBezTo>
                      <a:pt x="341" y="4931"/>
                      <a:pt x="341" y="4931"/>
                      <a:pt x="325" y="4916"/>
                    </a:cubicBezTo>
                    <a:cubicBezTo>
                      <a:pt x="303" y="4905"/>
                      <a:pt x="312" y="4894"/>
                      <a:pt x="336" y="4894"/>
                    </a:cubicBezTo>
                    <a:cubicBezTo>
                      <a:pt x="346" y="4894"/>
                      <a:pt x="358" y="4896"/>
                      <a:pt x="372" y="4900"/>
                    </a:cubicBezTo>
                    <a:cubicBezTo>
                      <a:pt x="384" y="4904"/>
                      <a:pt x="392" y="4906"/>
                      <a:pt x="396" y="4906"/>
                    </a:cubicBezTo>
                    <a:cubicBezTo>
                      <a:pt x="409" y="4906"/>
                      <a:pt x="394" y="4892"/>
                      <a:pt x="372" y="4869"/>
                    </a:cubicBezTo>
                    <a:cubicBezTo>
                      <a:pt x="346" y="4844"/>
                      <a:pt x="373" y="4819"/>
                      <a:pt x="408" y="4819"/>
                    </a:cubicBezTo>
                    <a:cubicBezTo>
                      <a:pt x="416" y="4819"/>
                      <a:pt x="425" y="4820"/>
                      <a:pt x="433" y="4823"/>
                    </a:cubicBezTo>
                    <a:lnTo>
                      <a:pt x="480" y="4792"/>
                    </a:lnTo>
                    <a:cubicBezTo>
                      <a:pt x="495" y="4777"/>
                      <a:pt x="480" y="4761"/>
                      <a:pt x="480" y="4746"/>
                    </a:cubicBezTo>
                    <a:cubicBezTo>
                      <a:pt x="480" y="4730"/>
                      <a:pt x="449" y="4715"/>
                      <a:pt x="480" y="4715"/>
                    </a:cubicBezTo>
                    <a:cubicBezTo>
                      <a:pt x="495" y="4715"/>
                      <a:pt x="511" y="4715"/>
                      <a:pt x="526" y="4730"/>
                    </a:cubicBezTo>
                    <a:cubicBezTo>
                      <a:pt x="526" y="4735"/>
                      <a:pt x="529" y="4737"/>
                      <a:pt x="533" y="4737"/>
                    </a:cubicBezTo>
                    <a:cubicBezTo>
                      <a:pt x="543" y="4737"/>
                      <a:pt x="562" y="4726"/>
                      <a:pt x="573" y="4715"/>
                    </a:cubicBezTo>
                    <a:cubicBezTo>
                      <a:pt x="588" y="4699"/>
                      <a:pt x="634" y="4668"/>
                      <a:pt x="619" y="4653"/>
                    </a:cubicBezTo>
                    <a:lnTo>
                      <a:pt x="619" y="4653"/>
                    </a:lnTo>
                    <a:lnTo>
                      <a:pt x="634" y="4668"/>
                    </a:lnTo>
                    <a:cubicBezTo>
                      <a:pt x="642" y="4661"/>
                      <a:pt x="650" y="4661"/>
                      <a:pt x="654" y="4661"/>
                    </a:cubicBezTo>
                    <a:cubicBezTo>
                      <a:pt x="658" y="4661"/>
                      <a:pt x="658" y="4661"/>
                      <a:pt x="650" y="4653"/>
                    </a:cubicBezTo>
                    <a:cubicBezTo>
                      <a:pt x="681" y="4637"/>
                      <a:pt x="696" y="4622"/>
                      <a:pt x="727" y="4622"/>
                    </a:cubicBezTo>
                    <a:cubicBezTo>
                      <a:pt x="770" y="4608"/>
                      <a:pt x="813" y="4528"/>
                      <a:pt x="746" y="4528"/>
                    </a:cubicBezTo>
                    <a:cubicBezTo>
                      <a:pt x="740" y="4528"/>
                      <a:pt x="734" y="4528"/>
                      <a:pt x="727" y="4529"/>
                    </a:cubicBezTo>
                    <a:lnTo>
                      <a:pt x="743" y="4514"/>
                    </a:lnTo>
                    <a:cubicBezTo>
                      <a:pt x="758" y="4514"/>
                      <a:pt x="758" y="4498"/>
                      <a:pt x="743" y="4483"/>
                    </a:cubicBezTo>
                    <a:cubicBezTo>
                      <a:pt x="743" y="4467"/>
                      <a:pt x="743" y="4452"/>
                      <a:pt x="773" y="4437"/>
                    </a:cubicBezTo>
                    <a:lnTo>
                      <a:pt x="804" y="4467"/>
                    </a:lnTo>
                    <a:cubicBezTo>
                      <a:pt x="811" y="4495"/>
                      <a:pt x="824" y="4507"/>
                      <a:pt x="835" y="4507"/>
                    </a:cubicBezTo>
                    <a:cubicBezTo>
                      <a:pt x="849" y="4507"/>
                      <a:pt x="859" y="4487"/>
                      <a:pt x="851" y="4452"/>
                    </a:cubicBezTo>
                    <a:lnTo>
                      <a:pt x="851" y="4452"/>
                    </a:lnTo>
                    <a:lnTo>
                      <a:pt x="866" y="4467"/>
                    </a:lnTo>
                    <a:cubicBezTo>
                      <a:pt x="870" y="4471"/>
                      <a:pt x="874" y="4473"/>
                      <a:pt x="878" y="4473"/>
                    </a:cubicBezTo>
                    <a:cubicBezTo>
                      <a:pt x="890" y="4473"/>
                      <a:pt x="905" y="4456"/>
                      <a:pt x="928" y="4421"/>
                    </a:cubicBezTo>
                    <a:cubicBezTo>
                      <a:pt x="943" y="4406"/>
                      <a:pt x="943" y="4359"/>
                      <a:pt x="928" y="4344"/>
                    </a:cubicBezTo>
                    <a:cubicBezTo>
                      <a:pt x="913" y="4328"/>
                      <a:pt x="928" y="4313"/>
                      <a:pt x="928" y="4313"/>
                    </a:cubicBezTo>
                    <a:cubicBezTo>
                      <a:pt x="928" y="4313"/>
                      <a:pt x="935" y="4306"/>
                      <a:pt x="944" y="4306"/>
                    </a:cubicBezTo>
                    <a:cubicBezTo>
                      <a:pt x="949" y="4306"/>
                      <a:pt x="954" y="4308"/>
                      <a:pt x="959" y="4313"/>
                    </a:cubicBezTo>
                    <a:cubicBezTo>
                      <a:pt x="963" y="4317"/>
                      <a:pt x="969" y="4319"/>
                      <a:pt x="975" y="4319"/>
                    </a:cubicBezTo>
                    <a:cubicBezTo>
                      <a:pt x="995" y="4319"/>
                      <a:pt x="1021" y="4301"/>
                      <a:pt x="1021" y="4267"/>
                    </a:cubicBezTo>
                    <a:lnTo>
                      <a:pt x="1036" y="4282"/>
                    </a:lnTo>
                    <a:cubicBezTo>
                      <a:pt x="1041" y="4286"/>
                      <a:pt x="1046" y="4290"/>
                      <a:pt x="1055" y="4290"/>
                    </a:cubicBezTo>
                    <a:cubicBezTo>
                      <a:pt x="1075" y="4290"/>
                      <a:pt x="1109" y="4271"/>
                      <a:pt x="1175" y="4205"/>
                    </a:cubicBezTo>
                    <a:cubicBezTo>
                      <a:pt x="1242" y="4151"/>
                      <a:pt x="1298" y="4109"/>
                      <a:pt x="1321" y="4109"/>
                    </a:cubicBezTo>
                    <a:cubicBezTo>
                      <a:pt x="1325" y="4109"/>
                      <a:pt x="1328" y="4110"/>
                      <a:pt x="1330" y="4112"/>
                    </a:cubicBezTo>
                    <a:cubicBezTo>
                      <a:pt x="1330" y="4113"/>
                      <a:pt x="1330" y="4114"/>
                      <a:pt x="1331" y="4114"/>
                    </a:cubicBezTo>
                    <a:cubicBezTo>
                      <a:pt x="1339" y="4114"/>
                      <a:pt x="1393" y="4029"/>
                      <a:pt x="1407" y="3957"/>
                    </a:cubicBezTo>
                    <a:cubicBezTo>
                      <a:pt x="1411" y="3962"/>
                      <a:pt x="1415" y="3963"/>
                      <a:pt x="1420" y="3963"/>
                    </a:cubicBezTo>
                    <a:cubicBezTo>
                      <a:pt x="1433" y="3963"/>
                      <a:pt x="1451" y="3949"/>
                      <a:pt x="1484" y="3927"/>
                    </a:cubicBezTo>
                    <a:cubicBezTo>
                      <a:pt x="1504" y="3907"/>
                      <a:pt x="1517" y="3894"/>
                      <a:pt x="1528" y="3894"/>
                    </a:cubicBezTo>
                    <a:cubicBezTo>
                      <a:pt x="1534" y="3894"/>
                      <a:pt x="1540" y="3899"/>
                      <a:pt x="1546" y="3911"/>
                    </a:cubicBezTo>
                    <a:cubicBezTo>
                      <a:pt x="1546" y="3933"/>
                      <a:pt x="1546" y="3944"/>
                      <a:pt x="1549" y="3944"/>
                    </a:cubicBezTo>
                    <a:cubicBezTo>
                      <a:pt x="1553" y="3944"/>
                      <a:pt x="1561" y="3929"/>
                      <a:pt x="1577" y="3896"/>
                    </a:cubicBezTo>
                    <a:cubicBezTo>
                      <a:pt x="1587" y="3847"/>
                      <a:pt x="1609" y="3823"/>
                      <a:pt x="1631" y="3823"/>
                    </a:cubicBezTo>
                    <a:cubicBezTo>
                      <a:pt x="1645" y="3823"/>
                      <a:pt x="1658" y="3832"/>
                      <a:pt x="1670" y="3849"/>
                    </a:cubicBezTo>
                    <a:cubicBezTo>
                      <a:pt x="1674" y="3858"/>
                      <a:pt x="1679" y="3862"/>
                      <a:pt x="1684" y="3862"/>
                    </a:cubicBezTo>
                    <a:cubicBezTo>
                      <a:pt x="1696" y="3862"/>
                      <a:pt x="1710" y="3840"/>
                      <a:pt x="1732" y="3818"/>
                    </a:cubicBezTo>
                    <a:cubicBezTo>
                      <a:pt x="1732" y="3787"/>
                      <a:pt x="1794" y="3756"/>
                      <a:pt x="1824" y="3726"/>
                    </a:cubicBezTo>
                    <a:cubicBezTo>
                      <a:pt x="1871" y="3695"/>
                      <a:pt x="1886" y="3679"/>
                      <a:pt x="1871" y="3633"/>
                    </a:cubicBezTo>
                    <a:cubicBezTo>
                      <a:pt x="1840" y="3602"/>
                      <a:pt x="1871" y="3586"/>
                      <a:pt x="1902" y="3556"/>
                    </a:cubicBezTo>
                    <a:cubicBezTo>
                      <a:pt x="1920" y="3537"/>
                      <a:pt x="1933" y="3530"/>
                      <a:pt x="1940" y="3530"/>
                    </a:cubicBezTo>
                    <a:cubicBezTo>
                      <a:pt x="1945" y="3530"/>
                      <a:pt x="1948" y="3534"/>
                      <a:pt x="1948" y="3540"/>
                    </a:cubicBezTo>
                    <a:cubicBezTo>
                      <a:pt x="1979" y="3540"/>
                      <a:pt x="1994" y="3540"/>
                      <a:pt x="2010" y="3525"/>
                    </a:cubicBezTo>
                    <a:cubicBezTo>
                      <a:pt x="2021" y="3514"/>
                      <a:pt x="2032" y="3503"/>
                      <a:pt x="2043" y="3503"/>
                    </a:cubicBezTo>
                    <a:cubicBezTo>
                      <a:pt x="2047" y="3503"/>
                      <a:pt x="2052" y="3505"/>
                      <a:pt x="2056" y="3509"/>
                    </a:cubicBezTo>
                    <a:cubicBezTo>
                      <a:pt x="2087" y="3509"/>
                      <a:pt x="2118" y="3509"/>
                      <a:pt x="2134" y="3494"/>
                    </a:cubicBezTo>
                    <a:cubicBezTo>
                      <a:pt x="2171" y="3469"/>
                      <a:pt x="2199" y="3443"/>
                      <a:pt x="2216" y="3443"/>
                    </a:cubicBezTo>
                    <a:cubicBezTo>
                      <a:pt x="2220" y="3443"/>
                      <a:pt x="2223" y="3445"/>
                      <a:pt x="2226" y="3447"/>
                    </a:cubicBezTo>
                    <a:cubicBezTo>
                      <a:pt x="2257" y="3432"/>
                      <a:pt x="2257" y="3432"/>
                      <a:pt x="2226" y="3416"/>
                    </a:cubicBezTo>
                    <a:cubicBezTo>
                      <a:pt x="2211" y="3401"/>
                      <a:pt x="2226" y="3370"/>
                      <a:pt x="2319" y="3324"/>
                    </a:cubicBezTo>
                    <a:cubicBezTo>
                      <a:pt x="2365" y="3293"/>
                      <a:pt x="2427" y="3246"/>
                      <a:pt x="2412" y="3231"/>
                    </a:cubicBezTo>
                    <a:cubicBezTo>
                      <a:pt x="2420" y="3223"/>
                      <a:pt x="2423" y="3219"/>
                      <a:pt x="2427" y="3219"/>
                    </a:cubicBezTo>
                    <a:cubicBezTo>
                      <a:pt x="2431" y="3219"/>
                      <a:pt x="2435" y="3223"/>
                      <a:pt x="2443" y="3231"/>
                    </a:cubicBezTo>
                    <a:cubicBezTo>
                      <a:pt x="2446" y="3235"/>
                      <a:pt x="2452" y="3237"/>
                      <a:pt x="2458" y="3237"/>
                    </a:cubicBezTo>
                    <a:cubicBezTo>
                      <a:pt x="2478" y="3237"/>
                      <a:pt x="2508" y="3216"/>
                      <a:pt x="2520" y="3169"/>
                    </a:cubicBezTo>
                    <a:cubicBezTo>
                      <a:pt x="2520" y="3154"/>
                      <a:pt x="2535" y="3138"/>
                      <a:pt x="2566" y="3138"/>
                    </a:cubicBezTo>
                    <a:cubicBezTo>
                      <a:pt x="2582" y="3123"/>
                      <a:pt x="2597" y="3107"/>
                      <a:pt x="2597" y="3092"/>
                    </a:cubicBezTo>
                    <a:cubicBezTo>
                      <a:pt x="2613" y="3061"/>
                      <a:pt x="2613" y="3061"/>
                      <a:pt x="2659" y="3046"/>
                    </a:cubicBezTo>
                    <a:cubicBezTo>
                      <a:pt x="2664" y="3050"/>
                      <a:pt x="2668" y="3052"/>
                      <a:pt x="2673" y="3052"/>
                    </a:cubicBezTo>
                    <a:cubicBezTo>
                      <a:pt x="2685" y="3052"/>
                      <a:pt x="2699" y="3041"/>
                      <a:pt x="2721" y="3030"/>
                    </a:cubicBezTo>
                    <a:cubicBezTo>
                      <a:pt x="2761" y="2990"/>
                      <a:pt x="2809" y="2950"/>
                      <a:pt x="2862" y="2914"/>
                    </a:cubicBezTo>
                    <a:lnTo>
                      <a:pt x="2862" y="2914"/>
                    </a:lnTo>
                    <a:lnTo>
                      <a:pt x="2860" y="2922"/>
                    </a:lnTo>
                    <a:lnTo>
                      <a:pt x="2906" y="2891"/>
                    </a:lnTo>
                    <a:cubicBezTo>
                      <a:pt x="2909" y="2888"/>
                      <a:pt x="2911" y="2885"/>
                      <a:pt x="2913" y="2882"/>
                    </a:cubicBezTo>
                    <a:lnTo>
                      <a:pt x="2913" y="2882"/>
                    </a:lnTo>
                    <a:cubicBezTo>
                      <a:pt x="2895" y="2892"/>
                      <a:pt x="2878" y="2903"/>
                      <a:pt x="2862" y="2914"/>
                    </a:cubicBezTo>
                    <a:lnTo>
                      <a:pt x="2862" y="2914"/>
                    </a:lnTo>
                    <a:lnTo>
                      <a:pt x="2875" y="2845"/>
                    </a:lnTo>
                    <a:cubicBezTo>
                      <a:pt x="2875" y="2797"/>
                      <a:pt x="2875" y="2779"/>
                      <a:pt x="2883" y="2779"/>
                    </a:cubicBezTo>
                    <a:cubicBezTo>
                      <a:pt x="2887" y="2779"/>
                      <a:pt x="2894" y="2786"/>
                      <a:pt x="2906" y="2798"/>
                    </a:cubicBezTo>
                    <a:cubicBezTo>
                      <a:pt x="2935" y="2841"/>
                      <a:pt x="2937" y="2844"/>
                      <a:pt x="2913" y="2882"/>
                    </a:cubicBezTo>
                    <a:lnTo>
                      <a:pt x="2913" y="2882"/>
                    </a:lnTo>
                    <a:cubicBezTo>
                      <a:pt x="2946" y="2862"/>
                      <a:pt x="2980" y="2844"/>
                      <a:pt x="3015" y="2829"/>
                    </a:cubicBezTo>
                    <a:cubicBezTo>
                      <a:pt x="3015" y="2798"/>
                      <a:pt x="3015" y="2798"/>
                      <a:pt x="3045" y="2783"/>
                    </a:cubicBezTo>
                    <a:cubicBezTo>
                      <a:pt x="3051" y="2786"/>
                      <a:pt x="3056" y="2787"/>
                      <a:pt x="3061" y="2787"/>
                    </a:cubicBezTo>
                    <a:cubicBezTo>
                      <a:pt x="3081" y="2787"/>
                      <a:pt x="3089" y="2762"/>
                      <a:pt x="3076" y="2736"/>
                    </a:cubicBezTo>
                    <a:lnTo>
                      <a:pt x="3076" y="2736"/>
                    </a:lnTo>
                    <a:lnTo>
                      <a:pt x="3045" y="2752"/>
                    </a:lnTo>
                    <a:lnTo>
                      <a:pt x="3030" y="2767"/>
                    </a:lnTo>
                    <a:cubicBezTo>
                      <a:pt x="3010" y="2737"/>
                      <a:pt x="3029" y="2713"/>
                      <a:pt x="3058" y="2713"/>
                    </a:cubicBezTo>
                    <a:cubicBezTo>
                      <a:pt x="3073" y="2713"/>
                      <a:pt x="3091" y="2720"/>
                      <a:pt x="3107" y="2736"/>
                    </a:cubicBezTo>
                    <a:cubicBezTo>
                      <a:pt x="3124" y="2742"/>
                      <a:pt x="3135" y="2746"/>
                      <a:pt x="3141" y="2746"/>
                    </a:cubicBezTo>
                    <a:cubicBezTo>
                      <a:pt x="3152" y="2746"/>
                      <a:pt x="3148" y="2735"/>
                      <a:pt x="3138" y="2705"/>
                    </a:cubicBezTo>
                    <a:cubicBezTo>
                      <a:pt x="3138" y="2671"/>
                      <a:pt x="3156" y="2653"/>
                      <a:pt x="3177" y="2653"/>
                    </a:cubicBezTo>
                    <a:cubicBezTo>
                      <a:pt x="3185" y="2653"/>
                      <a:pt x="3192" y="2655"/>
                      <a:pt x="3200" y="2659"/>
                    </a:cubicBezTo>
                    <a:cubicBezTo>
                      <a:pt x="3223" y="2675"/>
                      <a:pt x="3231" y="2686"/>
                      <a:pt x="3233" y="2686"/>
                    </a:cubicBezTo>
                    <a:cubicBezTo>
                      <a:pt x="3235" y="2686"/>
                      <a:pt x="3231" y="2675"/>
                      <a:pt x="3231" y="2644"/>
                    </a:cubicBezTo>
                    <a:cubicBezTo>
                      <a:pt x="3231" y="2580"/>
                      <a:pt x="3253" y="2531"/>
                      <a:pt x="3281" y="2531"/>
                    </a:cubicBezTo>
                    <a:cubicBezTo>
                      <a:pt x="3294" y="2531"/>
                      <a:pt x="3309" y="2542"/>
                      <a:pt x="3324" y="2566"/>
                    </a:cubicBezTo>
                    <a:cubicBezTo>
                      <a:pt x="3335" y="2577"/>
                      <a:pt x="3353" y="2588"/>
                      <a:pt x="3374" y="2588"/>
                    </a:cubicBezTo>
                    <a:cubicBezTo>
                      <a:pt x="3383" y="2588"/>
                      <a:pt x="3392" y="2586"/>
                      <a:pt x="3401" y="2582"/>
                    </a:cubicBezTo>
                    <a:cubicBezTo>
                      <a:pt x="3416" y="2566"/>
                      <a:pt x="3401" y="2551"/>
                      <a:pt x="3401" y="2535"/>
                    </a:cubicBezTo>
                    <a:cubicBezTo>
                      <a:pt x="3355" y="2520"/>
                      <a:pt x="3370" y="2505"/>
                      <a:pt x="3447" y="2505"/>
                    </a:cubicBezTo>
                    <a:cubicBezTo>
                      <a:pt x="3464" y="2511"/>
                      <a:pt x="3480" y="2514"/>
                      <a:pt x="3496" y="2514"/>
                    </a:cubicBezTo>
                    <a:cubicBezTo>
                      <a:pt x="3556" y="2514"/>
                      <a:pt x="3608" y="2473"/>
                      <a:pt x="3633" y="2412"/>
                    </a:cubicBezTo>
                    <a:cubicBezTo>
                      <a:pt x="3673" y="2352"/>
                      <a:pt x="3713" y="2311"/>
                      <a:pt x="3728" y="2311"/>
                    </a:cubicBezTo>
                    <a:cubicBezTo>
                      <a:pt x="3736" y="2311"/>
                      <a:pt x="3736" y="2323"/>
                      <a:pt x="3726" y="2350"/>
                    </a:cubicBezTo>
                    <a:cubicBezTo>
                      <a:pt x="3699" y="2394"/>
                      <a:pt x="3693" y="2413"/>
                      <a:pt x="3701" y="2413"/>
                    </a:cubicBezTo>
                    <a:cubicBezTo>
                      <a:pt x="3706" y="2413"/>
                      <a:pt x="3721" y="2401"/>
                      <a:pt x="3741" y="2381"/>
                    </a:cubicBezTo>
                    <a:lnTo>
                      <a:pt x="3834" y="2304"/>
                    </a:lnTo>
                    <a:cubicBezTo>
                      <a:pt x="3865" y="2288"/>
                      <a:pt x="3865" y="2273"/>
                      <a:pt x="3865" y="2242"/>
                    </a:cubicBezTo>
                    <a:cubicBezTo>
                      <a:pt x="3877" y="2286"/>
                      <a:pt x="3911" y="2304"/>
                      <a:pt x="3943" y="2304"/>
                    </a:cubicBezTo>
                    <a:cubicBezTo>
                      <a:pt x="3991" y="2304"/>
                      <a:pt x="4037" y="2266"/>
                      <a:pt x="4019" y="2211"/>
                    </a:cubicBezTo>
                    <a:lnTo>
                      <a:pt x="4066" y="2180"/>
                    </a:lnTo>
                    <a:cubicBezTo>
                      <a:pt x="4081" y="2165"/>
                      <a:pt x="4081" y="2165"/>
                      <a:pt x="4096" y="2134"/>
                    </a:cubicBezTo>
                    <a:cubicBezTo>
                      <a:pt x="4096" y="2103"/>
                      <a:pt x="4143" y="2103"/>
                      <a:pt x="4174" y="2103"/>
                    </a:cubicBezTo>
                    <a:cubicBezTo>
                      <a:pt x="4189" y="2110"/>
                      <a:pt x="4205" y="2114"/>
                      <a:pt x="4214" y="2114"/>
                    </a:cubicBezTo>
                    <a:cubicBezTo>
                      <a:pt x="4224" y="2114"/>
                      <a:pt x="4228" y="2110"/>
                      <a:pt x="4220" y="2103"/>
                    </a:cubicBezTo>
                    <a:cubicBezTo>
                      <a:pt x="4220" y="2103"/>
                      <a:pt x="4251" y="2041"/>
                      <a:pt x="4251" y="2010"/>
                    </a:cubicBezTo>
                    <a:cubicBezTo>
                      <a:pt x="4258" y="1997"/>
                      <a:pt x="4267" y="1992"/>
                      <a:pt x="4275" y="1992"/>
                    </a:cubicBezTo>
                    <a:cubicBezTo>
                      <a:pt x="4287" y="1992"/>
                      <a:pt x="4297" y="2001"/>
                      <a:pt x="4297" y="2010"/>
                    </a:cubicBezTo>
                    <a:cubicBezTo>
                      <a:pt x="4291" y="2023"/>
                      <a:pt x="4290" y="2028"/>
                      <a:pt x="4296" y="2028"/>
                    </a:cubicBezTo>
                    <a:cubicBezTo>
                      <a:pt x="4303" y="2028"/>
                      <a:pt x="4324" y="2019"/>
                      <a:pt x="4359" y="2010"/>
                    </a:cubicBezTo>
                    <a:cubicBezTo>
                      <a:pt x="4375" y="1995"/>
                      <a:pt x="4421" y="1979"/>
                      <a:pt x="4406" y="1964"/>
                    </a:cubicBezTo>
                    <a:cubicBezTo>
                      <a:pt x="4406" y="1935"/>
                      <a:pt x="4508" y="1869"/>
                      <a:pt x="4550" y="1869"/>
                    </a:cubicBezTo>
                    <a:cubicBezTo>
                      <a:pt x="4554" y="1869"/>
                      <a:pt x="4557" y="1869"/>
                      <a:pt x="4560" y="1871"/>
                    </a:cubicBezTo>
                    <a:lnTo>
                      <a:pt x="4607" y="1840"/>
                    </a:lnTo>
                    <a:cubicBezTo>
                      <a:pt x="4637" y="1825"/>
                      <a:pt x="4653" y="1794"/>
                      <a:pt x="4668" y="1794"/>
                    </a:cubicBezTo>
                    <a:cubicBezTo>
                      <a:pt x="4684" y="1778"/>
                      <a:pt x="4699" y="1763"/>
                      <a:pt x="4699" y="1747"/>
                    </a:cubicBezTo>
                    <a:cubicBezTo>
                      <a:pt x="4717" y="1738"/>
                      <a:pt x="4730" y="1729"/>
                      <a:pt x="4740" y="1729"/>
                    </a:cubicBezTo>
                    <a:cubicBezTo>
                      <a:pt x="4748" y="1729"/>
                      <a:pt x="4755" y="1734"/>
                      <a:pt x="4761" y="1747"/>
                    </a:cubicBezTo>
                    <a:cubicBezTo>
                      <a:pt x="4761" y="1711"/>
                      <a:pt x="4761" y="1696"/>
                      <a:pt x="4770" y="1696"/>
                    </a:cubicBezTo>
                    <a:cubicBezTo>
                      <a:pt x="4777" y="1696"/>
                      <a:pt x="4788" y="1704"/>
                      <a:pt x="4807" y="1716"/>
                    </a:cubicBezTo>
                    <a:cubicBezTo>
                      <a:pt x="4821" y="1730"/>
                      <a:pt x="4826" y="1738"/>
                      <a:pt x="4827" y="1738"/>
                    </a:cubicBezTo>
                    <a:cubicBezTo>
                      <a:pt x="4828" y="1738"/>
                      <a:pt x="4823" y="1726"/>
                      <a:pt x="4823" y="1701"/>
                    </a:cubicBezTo>
                    <a:cubicBezTo>
                      <a:pt x="4823" y="1678"/>
                      <a:pt x="4827" y="1670"/>
                      <a:pt x="4834" y="1670"/>
                    </a:cubicBezTo>
                    <a:cubicBezTo>
                      <a:pt x="4842" y="1670"/>
                      <a:pt x="4854" y="1678"/>
                      <a:pt x="4869" y="1685"/>
                    </a:cubicBezTo>
                    <a:cubicBezTo>
                      <a:pt x="4900" y="1685"/>
                      <a:pt x="4900" y="1685"/>
                      <a:pt x="4885" y="1670"/>
                    </a:cubicBezTo>
                    <a:cubicBezTo>
                      <a:pt x="4885" y="1657"/>
                      <a:pt x="4930" y="1586"/>
                      <a:pt x="4963" y="1586"/>
                    </a:cubicBezTo>
                    <a:cubicBezTo>
                      <a:pt x="4968" y="1586"/>
                      <a:pt x="4973" y="1588"/>
                      <a:pt x="4977" y="1593"/>
                    </a:cubicBezTo>
                    <a:cubicBezTo>
                      <a:pt x="4993" y="1593"/>
                      <a:pt x="4993" y="1577"/>
                      <a:pt x="5008" y="1562"/>
                    </a:cubicBezTo>
                    <a:cubicBezTo>
                      <a:pt x="5008" y="1536"/>
                      <a:pt x="5008" y="1525"/>
                      <a:pt x="5011" y="1525"/>
                    </a:cubicBezTo>
                    <a:cubicBezTo>
                      <a:pt x="5013" y="1525"/>
                      <a:pt x="5017" y="1532"/>
                      <a:pt x="5024" y="1546"/>
                    </a:cubicBezTo>
                    <a:cubicBezTo>
                      <a:pt x="5035" y="1557"/>
                      <a:pt x="5048" y="1562"/>
                      <a:pt x="5060" y="1562"/>
                    </a:cubicBezTo>
                    <a:cubicBezTo>
                      <a:pt x="5082" y="1562"/>
                      <a:pt x="5101" y="1545"/>
                      <a:pt x="5101" y="1515"/>
                    </a:cubicBezTo>
                    <a:cubicBezTo>
                      <a:pt x="5101" y="1484"/>
                      <a:pt x="5132" y="1484"/>
                      <a:pt x="5147" y="1484"/>
                    </a:cubicBezTo>
                    <a:cubicBezTo>
                      <a:pt x="5194" y="1484"/>
                      <a:pt x="5333" y="1423"/>
                      <a:pt x="5302" y="1407"/>
                    </a:cubicBezTo>
                    <a:lnTo>
                      <a:pt x="5348" y="1376"/>
                    </a:lnTo>
                    <a:cubicBezTo>
                      <a:pt x="5395" y="1376"/>
                      <a:pt x="5426" y="1361"/>
                      <a:pt x="5441" y="1330"/>
                    </a:cubicBezTo>
                    <a:lnTo>
                      <a:pt x="5457" y="1299"/>
                    </a:lnTo>
                    <a:cubicBezTo>
                      <a:pt x="5468" y="1310"/>
                      <a:pt x="5486" y="1321"/>
                      <a:pt x="5502" y="1321"/>
                    </a:cubicBezTo>
                    <a:cubicBezTo>
                      <a:pt x="5508" y="1321"/>
                      <a:pt x="5514" y="1319"/>
                      <a:pt x="5518" y="1314"/>
                    </a:cubicBezTo>
                    <a:cubicBezTo>
                      <a:pt x="5534" y="1299"/>
                      <a:pt x="5534" y="1299"/>
                      <a:pt x="5534" y="1284"/>
                    </a:cubicBezTo>
                    <a:cubicBezTo>
                      <a:pt x="5518" y="1268"/>
                      <a:pt x="5534" y="1268"/>
                      <a:pt x="5549" y="1253"/>
                    </a:cubicBezTo>
                    <a:cubicBezTo>
                      <a:pt x="5554" y="1248"/>
                      <a:pt x="5560" y="1246"/>
                      <a:pt x="5566" y="1246"/>
                    </a:cubicBezTo>
                    <a:cubicBezTo>
                      <a:pt x="5582" y="1246"/>
                      <a:pt x="5600" y="1257"/>
                      <a:pt x="5611" y="1268"/>
                    </a:cubicBezTo>
                    <a:lnTo>
                      <a:pt x="5642" y="1253"/>
                    </a:lnTo>
                    <a:cubicBezTo>
                      <a:pt x="5623" y="1234"/>
                      <a:pt x="5627" y="1220"/>
                      <a:pt x="5634" y="1220"/>
                    </a:cubicBezTo>
                    <a:cubicBezTo>
                      <a:pt x="5638" y="1220"/>
                      <a:pt x="5642" y="1225"/>
                      <a:pt x="5642" y="1237"/>
                    </a:cubicBezTo>
                    <a:cubicBezTo>
                      <a:pt x="5673" y="1237"/>
                      <a:pt x="5704" y="1237"/>
                      <a:pt x="5735" y="1222"/>
                    </a:cubicBezTo>
                    <a:cubicBezTo>
                      <a:pt x="5728" y="1209"/>
                      <a:pt x="5730" y="1204"/>
                      <a:pt x="5733" y="1204"/>
                    </a:cubicBezTo>
                    <a:cubicBezTo>
                      <a:pt x="5737" y="1204"/>
                      <a:pt x="5744" y="1213"/>
                      <a:pt x="5735" y="1222"/>
                    </a:cubicBezTo>
                    <a:lnTo>
                      <a:pt x="5735" y="1237"/>
                    </a:lnTo>
                    <a:cubicBezTo>
                      <a:pt x="5766" y="1237"/>
                      <a:pt x="5750" y="1222"/>
                      <a:pt x="5750" y="1206"/>
                    </a:cubicBezTo>
                    <a:lnTo>
                      <a:pt x="5797" y="1191"/>
                    </a:lnTo>
                    <a:cubicBezTo>
                      <a:pt x="5812" y="1175"/>
                      <a:pt x="5843" y="1160"/>
                      <a:pt x="5797" y="1144"/>
                    </a:cubicBezTo>
                    <a:cubicBezTo>
                      <a:pt x="5766" y="1144"/>
                      <a:pt x="5781" y="1114"/>
                      <a:pt x="5797" y="1098"/>
                    </a:cubicBezTo>
                    <a:cubicBezTo>
                      <a:pt x="5797" y="1093"/>
                      <a:pt x="5800" y="1091"/>
                      <a:pt x="5803" y="1091"/>
                    </a:cubicBezTo>
                    <a:cubicBezTo>
                      <a:pt x="5810" y="1091"/>
                      <a:pt x="5817" y="1098"/>
                      <a:pt x="5797" y="1098"/>
                    </a:cubicBezTo>
                    <a:cubicBezTo>
                      <a:pt x="5797" y="1121"/>
                      <a:pt x="5813" y="1135"/>
                      <a:pt x="5828" y="1135"/>
                    </a:cubicBezTo>
                    <a:cubicBezTo>
                      <a:pt x="5834" y="1135"/>
                      <a:pt x="5839" y="1133"/>
                      <a:pt x="5843" y="1129"/>
                    </a:cubicBezTo>
                    <a:lnTo>
                      <a:pt x="5874" y="1129"/>
                    </a:lnTo>
                    <a:cubicBezTo>
                      <a:pt x="5874" y="1141"/>
                      <a:pt x="5879" y="1146"/>
                      <a:pt x="5887" y="1146"/>
                    </a:cubicBezTo>
                    <a:cubicBezTo>
                      <a:pt x="5909" y="1146"/>
                      <a:pt x="5955" y="1106"/>
                      <a:pt x="5967" y="1083"/>
                    </a:cubicBezTo>
                    <a:cubicBezTo>
                      <a:pt x="5987" y="1053"/>
                      <a:pt x="6007" y="1036"/>
                      <a:pt x="6022" y="1036"/>
                    </a:cubicBezTo>
                    <a:cubicBezTo>
                      <a:pt x="6031" y="1036"/>
                      <a:pt x="6038" y="1041"/>
                      <a:pt x="6044" y="1052"/>
                    </a:cubicBezTo>
                    <a:cubicBezTo>
                      <a:pt x="6048" y="1063"/>
                      <a:pt x="6052" y="1068"/>
                      <a:pt x="6057" y="1068"/>
                    </a:cubicBezTo>
                    <a:cubicBezTo>
                      <a:pt x="6073" y="1068"/>
                      <a:pt x="6090" y="1021"/>
                      <a:pt x="6090" y="974"/>
                    </a:cubicBezTo>
                    <a:lnTo>
                      <a:pt x="6090" y="897"/>
                    </a:lnTo>
                    <a:lnTo>
                      <a:pt x="6106" y="959"/>
                    </a:lnTo>
                    <a:cubicBezTo>
                      <a:pt x="6137" y="990"/>
                      <a:pt x="6152" y="1005"/>
                      <a:pt x="6166" y="1005"/>
                    </a:cubicBezTo>
                    <a:cubicBezTo>
                      <a:pt x="6179" y="1005"/>
                      <a:pt x="6191" y="990"/>
                      <a:pt x="6214" y="959"/>
                    </a:cubicBezTo>
                    <a:cubicBezTo>
                      <a:pt x="6245" y="928"/>
                      <a:pt x="6256" y="916"/>
                      <a:pt x="6262" y="916"/>
                    </a:cubicBezTo>
                    <a:cubicBezTo>
                      <a:pt x="6268" y="916"/>
                      <a:pt x="6268" y="928"/>
                      <a:pt x="6276" y="944"/>
                    </a:cubicBezTo>
                    <a:cubicBezTo>
                      <a:pt x="6276" y="948"/>
                      <a:pt x="6278" y="950"/>
                      <a:pt x="6282" y="950"/>
                    </a:cubicBezTo>
                    <a:cubicBezTo>
                      <a:pt x="6295" y="950"/>
                      <a:pt x="6323" y="935"/>
                      <a:pt x="6368" y="913"/>
                    </a:cubicBezTo>
                    <a:cubicBezTo>
                      <a:pt x="6446" y="897"/>
                      <a:pt x="6461" y="882"/>
                      <a:pt x="6461" y="866"/>
                    </a:cubicBezTo>
                    <a:lnTo>
                      <a:pt x="6508" y="835"/>
                    </a:lnTo>
                    <a:cubicBezTo>
                      <a:pt x="6517" y="844"/>
                      <a:pt x="6527" y="848"/>
                      <a:pt x="6536" y="848"/>
                    </a:cubicBezTo>
                    <a:cubicBezTo>
                      <a:pt x="6558" y="848"/>
                      <a:pt x="6571" y="826"/>
                      <a:pt x="6538" y="804"/>
                    </a:cubicBezTo>
                    <a:lnTo>
                      <a:pt x="6600" y="789"/>
                    </a:lnTo>
                    <a:lnTo>
                      <a:pt x="6600" y="804"/>
                    </a:lnTo>
                    <a:cubicBezTo>
                      <a:pt x="6600" y="808"/>
                      <a:pt x="6603" y="810"/>
                      <a:pt x="6609" y="810"/>
                    </a:cubicBezTo>
                    <a:cubicBezTo>
                      <a:pt x="6629" y="810"/>
                      <a:pt x="6692" y="787"/>
                      <a:pt x="6848" y="727"/>
                    </a:cubicBezTo>
                    <a:cubicBezTo>
                      <a:pt x="7033" y="665"/>
                      <a:pt x="7079" y="650"/>
                      <a:pt x="7064" y="604"/>
                    </a:cubicBezTo>
                    <a:cubicBezTo>
                      <a:pt x="7054" y="584"/>
                      <a:pt x="7074" y="571"/>
                      <a:pt x="7095" y="571"/>
                    </a:cubicBezTo>
                    <a:cubicBezTo>
                      <a:pt x="7107" y="571"/>
                      <a:pt x="7120" y="576"/>
                      <a:pt x="7126" y="588"/>
                    </a:cubicBezTo>
                    <a:cubicBezTo>
                      <a:pt x="7126" y="611"/>
                      <a:pt x="7134" y="619"/>
                      <a:pt x="7141" y="619"/>
                    </a:cubicBezTo>
                    <a:cubicBezTo>
                      <a:pt x="7149" y="619"/>
                      <a:pt x="7157" y="611"/>
                      <a:pt x="7157" y="604"/>
                    </a:cubicBezTo>
                    <a:lnTo>
                      <a:pt x="7234" y="604"/>
                    </a:lnTo>
                    <a:cubicBezTo>
                      <a:pt x="7249" y="606"/>
                      <a:pt x="7261" y="608"/>
                      <a:pt x="7272" y="608"/>
                    </a:cubicBezTo>
                    <a:cubicBezTo>
                      <a:pt x="7317" y="608"/>
                      <a:pt x="7327" y="585"/>
                      <a:pt x="7327" y="573"/>
                    </a:cubicBezTo>
                    <a:cubicBezTo>
                      <a:pt x="7314" y="560"/>
                      <a:pt x="7312" y="555"/>
                      <a:pt x="7316" y="555"/>
                    </a:cubicBezTo>
                    <a:cubicBezTo>
                      <a:pt x="7322" y="555"/>
                      <a:pt x="7340" y="564"/>
                      <a:pt x="7358" y="573"/>
                    </a:cubicBezTo>
                    <a:cubicBezTo>
                      <a:pt x="7367" y="582"/>
                      <a:pt x="7386" y="590"/>
                      <a:pt x="7397" y="590"/>
                    </a:cubicBezTo>
                    <a:cubicBezTo>
                      <a:pt x="7406" y="590"/>
                      <a:pt x="7411" y="586"/>
                      <a:pt x="7404" y="573"/>
                    </a:cubicBezTo>
                    <a:cubicBezTo>
                      <a:pt x="7404" y="550"/>
                      <a:pt x="7489" y="510"/>
                      <a:pt x="7540" y="510"/>
                    </a:cubicBezTo>
                    <a:cubicBezTo>
                      <a:pt x="7557" y="510"/>
                      <a:pt x="7570" y="514"/>
                      <a:pt x="7574" y="526"/>
                    </a:cubicBezTo>
                    <a:lnTo>
                      <a:pt x="7620" y="511"/>
                    </a:lnTo>
                    <a:cubicBezTo>
                      <a:pt x="7620" y="480"/>
                      <a:pt x="7667" y="480"/>
                      <a:pt x="7713" y="464"/>
                    </a:cubicBezTo>
                    <a:cubicBezTo>
                      <a:pt x="7744" y="457"/>
                      <a:pt x="7763" y="453"/>
                      <a:pt x="7777" y="453"/>
                    </a:cubicBezTo>
                    <a:cubicBezTo>
                      <a:pt x="7790" y="453"/>
                      <a:pt x="7798" y="457"/>
                      <a:pt x="7806" y="464"/>
                    </a:cubicBezTo>
                    <a:cubicBezTo>
                      <a:pt x="7806" y="471"/>
                      <a:pt x="7806" y="475"/>
                      <a:pt x="7809" y="475"/>
                    </a:cubicBezTo>
                    <a:cubicBezTo>
                      <a:pt x="7814" y="475"/>
                      <a:pt x="7825" y="467"/>
                      <a:pt x="7852" y="449"/>
                    </a:cubicBezTo>
                    <a:cubicBezTo>
                      <a:pt x="7868" y="449"/>
                      <a:pt x="7883" y="403"/>
                      <a:pt x="7914" y="387"/>
                    </a:cubicBezTo>
                    <a:cubicBezTo>
                      <a:pt x="7914" y="372"/>
                      <a:pt x="7930" y="341"/>
                      <a:pt x="7960" y="341"/>
                    </a:cubicBezTo>
                    <a:lnTo>
                      <a:pt x="7960" y="356"/>
                    </a:lnTo>
                    <a:lnTo>
                      <a:pt x="7960" y="403"/>
                    </a:lnTo>
                    <a:cubicBezTo>
                      <a:pt x="7991" y="403"/>
                      <a:pt x="8007" y="387"/>
                      <a:pt x="8007" y="356"/>
                    </a:cubicBezTo>
                    <a:cubicBezTo>
                      <a:pt x="8017" y="361"/>
                      <a:pt x="8027" y="363"/>
                      <a:pt x="8038" y="363"/>
                    </a:cubicBezTo>
                    <a:cubicBezTo>
                      <a:pt x="8060" y="363"/>
                      <a:pt x="8084" y="356"/>
                      <a:pt x="8115" y="356"/>
                    </a:cubicBezTo>
                    <a:cubicBezTo>
                      <a:pt x="8161" y="356"/>
                      <a:pt x="8192" y="341"/>
                      <a:pt x="8239" y="310"/>
                    </a:cubicBezTo>
                    <a:cubicBezTo>
                      <a:pt x="8269" y="328"/>
                      <a:pt x="8302" y="337"/>
                      <a:pt x="8334" y="337"/>
                    </a:cubicBezTo>
                    <a:cubicBezTo>
                      <a:pt x="8384" y="337"/>
                      <a:pt x="8433" y="316"/>
                      <a:pt x="8470" y="279"/>
                    </a:cubicBezTo>
                    <a:cubicBezTo>
                      <a:pt x="8470" y="263"/>
                      <a:pt x="8474" y="256"/>
                      <a:pt x="8482" y="256"/>
                    </a:cubicBezTo>
                    <a:cubicBezTo>
                      <a:pt x="8490" y="256"/>
                      <a:pt x="8501" y="263"/>
                      <a:pt x="8517" y="279"/>
                    </a:cubicBezTo>
                    <a:cubicBezTo>
                      <a:pt x="8532" y="287"/>
                      <a:pt x="8540" y="291"/>
                      <a:pt x="8546" y="291"/>
                    </a:cubicBezTo>
                    <a:cubicBezTo>
                      <a:pt x="8552" y="291"/>
                      <a:pt x="8555" y="287"/>
                      <a:pt x="8563" y="279"/>
                    </a:cubicBezTo>
                    <a:cubicBezTo>
                      <a:pt x="8573" y="269"/>
                      <a:pt x="8582" y="266"/>
                      <a:pt x="8591" y="266"/>
                    </a:cubicBezTo>
                    <a:cubicBezTo>
                      <a:pt x="8612" y="266"/>
                      <a:pt x="8630" y="284"/>
                      <a:pt x="8640" y="294"/>
                    </a:cubicBezTo>
                    <a:cubicBezTo>
                      <a:pt x="8662" y="305"/>
                      <a:pt x="8683" y="323"/>
                      <a:pt x="8699" y="323"/>
                    </a:cubicBezTo>
                    <a:cubicBezTo>
                      <a:pt x="8707" y="323"/>
                      <a:pt x="8713" y="319"/>
                      <a:pt x="8718" y="310"/>
                    </a:cubicBezTo>
                    <a:cubicBezTo>
                      <a:pt x="8741" y="302"/>
                      <a:pt x="8764" y="298"/>
                      <a:pt x="8787" y="298"/>
                    </a:cubicBezTo>
                    <a:cubicBezTo>
                      <a:pt x="8810" y="298"/>
                      <a:pt x="8834" y="302"/>
                      <a:pt x="8857" y="310"/>
                    </a:cubicBezTo>
                    <a:cubicBezTo>
                      <a:pt x="8903" y="294"/>
                      <a:pt x="8934" y="310"/>
                      <a:pt x="8919" y="279"/>
                    </a:cubicBezTo>
                    <a:cubicBezTo>
                      <a:pt x="8888" y="248"/>
                      <a:pt x="8950" y="248"/>
                      <a:pt x="8950" y="248"/>
                    </a:cubicBezTo>
                    <a:cubicBezTo>
                      <a:pt x="8956" y="248"/>
                      <a:pt x="8961" y="248"/>
                      <a:pt x="8966" y="248"/>
                    </a:cubicBezTo>
                    <a:lnTo>
                      <a:pt x="8966" y="248"/>
                    </a:lnTo>
                    <a:cubicBezTo>
                      <a:pt x="8924" y="251"/>
                      <a:pt x="8951" y="266"/>
                      <a:pt x="8965" y="294"/>
                    </a:cubicBezTo>
                    <a:cubicBezTo>
                      <a:pt x="8996" y="310"/>
                      <a:pt x="9027" y="341"/>
                      <a:pt x="9058" y="356"/>
                    </a:cubicBezTo>
                    <a:cubicBezTo>
                      <a:pt x="9089" y="372"/>
                      <a:pt x="9120" y="387"/>
                      <a:pt x="9151" y="403"/>
                    </a:cubicBezTo>
                    <a:cubicBezTo>
                      <a:pt x="9186" y="450"/>
                      <a:pt x="9203" y="470"/>
                      <a:pt x="9216" y="470"/>
                    </a:cubicBezTo>
                    <a:cubicBezTo>
                      <a:pt x="9221" y="470"/>
                      <a:pt x="9224" y="468"/>
                      <a:pt x="9228" y="464"/>
                    </a:cubicBezTo>
                    <a:lnTo>
                      <a:pt x="9243" y="449"/>
                    </a:lnTo>
                    <a:cubicBezTo>
                      <a:pt x="9243" y="480"/>
                      <a:pt x="9290" y="542"/>
                      <a:pt x="9336" y="604"/>
                    </a:cubicBezTo>
                    <a:cubicBezTo>
                      <a:pt x="9382" y="681"/>
                      <a:pt x="9413" y="758"/>
                      <a:pt x="9429" y="758"/>
                    </a:cubicBezTo>
                    <a:lnTo>
                      <a:pt x="9413" y="758"/>
                    </a:lnTo>
                    <a:cubicBezTo>
                      <a:pt x="9398" y="758"/>
                      <a:pt x="9398" y="789"/>
                      <a:pt x="9398" y="851"/>
                    </a:cubicBezTo>
                    <a:cubicBezTo>
                      <a:pt x="9413" y="913"/>
                      <a:pt x="9398" y="990"/>
                      <a:pt x="9382" y="1052"/>
                    </a:cubicBezTo>
                    <a:cubicBezTo>
                      <a:pt x="9336" y="1160"/>
                      <a:pt x="9290" y="1222"/>
                      <a:pt x="9305" y="1237"/>
                    </a:cubicBezTo>
                    <a:cubicBezTo>
                      <a:pt x="9297" y="1245"/>
                      <a:pt x="9293" y="1249"/>
                      <a:pt x="9290" y="1249"/>
                    </a:cubicBezTo>
                    <a:cubicBezTo>
                      <a:pt x="9286" y="1249"/>
                      <a:pt x="9282" y="1245"/>
                      <a:pt x="9274" y="1237"/>
                    </a:cubicBezTo>
                    <a:cubicBezTo>
                      <a:pt x="9266" y="1229"/>
                      <a:pt x="9263" y="1226"/>
                      <a:pt x="9259" y="1226"/>
                    </a:cubicBezTo>
                    <a:cubicBezTo>
                      <a:pt x="9255" y="1226"/>
                      <a:pt x="9251" y="1229"/>
                      <a:pt x="9243" y="1237"/>
                    </a:cubicBezTo>
                    <a:cubicBezTo>
                      <a:pt x="9228" y="1253"/>
                      <a:pt x="9243" y="1268"/>
                      <a:pt x="9259" y="1284"/>
                    </a:cubicBezTo>
                    <a:cubicBezTo>
                      <a:pt x="9274" y="1299"/>
                      <a:pt x="9259" y="1314"/>
                      <a:pt x="9197" y="1345"/>
                    </a:cubicBezTo>
                    <a:cubicBezTo>
                      <a:pt x="9135" y="1376"/>
                      <a:pt x="9089" y="1438"/>
                      <a:pt x="9058" y="1500"/>
                    </a:cubicBezTo>
                    <a:cubicBezTo>
                      <a:pt x="9047" y="1511"/>
                      <a:pt x="9036" y="1522"/>
                      <a:pt x="9025" y="1522"/>
                    </a:cubicBezTo>
                    <a:cubicBezTo>
                      <a:pt x="9020" y="1522"/>
                      <a:pt x="9016" y="1520"/>
                      <a:pt x="9011" y="1515"/>
                    </a:cubicBezTo>
                    <a:cubicBezTo>
                      <a:pt x="8965" y="1515"/>
                      <a:pt x="8919" y="1562"/>
                      <a:pt x="8919" y="1608"/>
                    </a:cubicBezTo>
                    <a:cubicBezTo>
                      <a:pt x="8911" y="1616"/>
                      <a:pt x="8907" y="1620"/>
                      <a:pt x="8903" y="1620"/>
                    </a:cubicBezTo>
                    <a:cubicBezTo>
                      <a:pt x="8899" y="1620"/>
                      <a:pt x="8895" y="1616"/>
                      <a:pt x="8888" y="1608"/>
                    </a:cubicBezTo>
                    <a:cubicBezTo>
                      <a:pt x="8882" y="1602"/>
                      <a:pt x="8874" y="1599"/>
                      <a:pt x="8868" y="1599"/>
                    </a:cubicBezTo>
                    <a:cubicBezTo>
                      <a:pt x="8856" y="1599"/>
                      <a:pt x="8847" y="1610"/>
                      <a:pt x="8857" y="1639"/>
                    </a:cubicBezTo>
                    <a:cubicBezTo>
                      <a:pt x="8826" y="1701"/>
                      <a:pt x="8780" y="1747"/>
                      <a:pt x="8718" y="1763"/>
                    </a:cubicBezTo>
                    <a:cubicBezTo>
                      <a:pt x="8702" y="1778"/>
                      <a:pt x="8687" y="1794"/>
                      <a:pt x="8702" y="1809"/>
                    </a:cubicBezTo>
                    <a:cubicBezTo>
                      <a:pt x="8702" y="1820"/>
                      <a:pt x="8710" y="1831"/>
                      <a:pt x="8709" y="1831"/>
                    </a:cubicBezTo>
                    <a:cubicBezTo>
                      <a:pt x="8709" y="1831"/>
                      <a:pt x="8707" y="1829"/>
                      <a:pt x="8702" y="1825"/>
                    </a:cubicBezTo>
                    <a:cubicBezTo>
                      <a:pt x="8656" y="1825"/>
                      <a:pt x="8656" y="1825"/>
                      <a:pt x="8671" y="1871"/>
                    </a:cubicBezTo>
                    <a:cubicBezTo>
                      <a:pt x="8682" y="1882"/>
                      <a:pt x="8678" y="1893"/>
                      <a:pt x="8669" y="1893"/>
                    </a:cubicBezTo>
                    <a:cubicBezTo>
                      <a:pt x="8665" y="1893"/>
                      <a:pt x="8660" y="1891"/>
                      <a:pt x="8656" y="1886"/>
                    </a:cubicBezTo>
                    <a:cubicBezTo>
                      <a:pt x="8625" y="1886"/>
                      <a:pt x="8610" y="1886"/>
                      <a:pt x="8594" y="1902"/>
                    </a:cubicBezTo>
                    <a:cubicBezTo>
                      <a:pt x="8532" y="1964"/>
                      <a:pt x="8470" y="2025"/>
                      <a:pt x="8409" y="2087"/>
                    </a:cubicBezTo>
                    <a:cubicBezTo>
                      <a:pt x="8254" y="2226"/>
                      <a:pt x="8192" y="2273"/>
                      <a:pt x="8192" y="2288"/>
                    </a:cubicBezTo>
                    <a:cubicBezTo>
                      <a:pt x="8208" y="2304"/>
                      <a:pt x="8192" y="2319"/>
                      <a:pt x="8161" y="2319"/>
                    </a:cubicBezTo>
                    <a:cubicBezTo>
                      <a:pt x="8130" y="2319"/>
                      <a:pt x="8100" y="2335"/>
                      <a:pt x="8084" y="2350"/>
                    </a:cubicBezTo>
                    <a:cubicBezTo>
                      <a:pt x="8073" y="2361"/>
                      <a:pt x="8054" y="2372"/>
                      <a:pt x="8044" y="2372"/>
                    </a:cubicBezTo>
                    <a:cubicBezTo>
                      <a:pt x="8040" y="2372"/>
                      <a:pt x="8038" y="2370"/>
                      <a:pt x="8038" y="2365"/>
                    </a:cubicBezTo>
                    <a:cubicBezTo>
                      <a:pt x="8038" y="2396"/>
                      <a:pt x="8038" y="2396"/>
                      <a:pt x="8007" y="2412"/>
                    </a:cubicBezTo>
                    <a:cubicBezTo>
                      <a:pt x="8003" y="2408"/>
                      <a:pt x="7999" y="2406"/>
                      <a:pt x="7994" y="2406"/>
                    </a:cubicBezTo>
                    <a:cubicBezTo>
                      <a:pt x="7983" y="2406"/>
                      <a:pt x="7972" y="2420"/>
                      <a:pt x="7960" y="2443"/>
                    </a:cubicBezTo>
                    <a:cubicBezTo>
                      <a:pt x="7960" y="2462"/>
                      <a:pt x="7960" y="2475"/>
                      <a:pt x="7957" y="2475"/>
                    </a:cubicBezTo>
                    <a:cubicBezTo>
                      <a:pt x="7955" y="2475"/>
                      <a:pt x="7951" y="2470"/>
                      <a:pt x="7945" y="2458"/>
                    </a:cubicBezTo>
                    <a:cubicBezTo>
                      <a:pt x="7937" y="2450"/>
                      <a:pt x="7928" y="2448"/>
                      <a:pt x="7918" y="2448"/>
                    </a:cubicBezTo>
                    <a:cubicBezTo>
                      <a:pt x="7889" y="2448"/>
                      <a:pt x="7860" y="2474"/>
                      <a:pt x="7883" y="2474"/>
                    </a:cubicBezTo>
                    <a:cubicBezTo>
                      <a:pt x="7914" y="2474"/>
                      <a:pt x="7852" y="2520"/>
                      <a:pt x="7852" y="2551"/>
                    </a:cubicBezTo>
                    <a:cubicBezTo>
                      <a:pt x="7843" y="2569"/>
                      <a:pt x="7829" y="2577"/>
                      <a:pt x="7815" y="2577"/>
                    </a:cubicBezTo>
                    <a:cubicBezTo>
                      <a:pt x="7806" y="2577"/>
                      <a:pt x="7797" y="2573"/>
                      <a:pt x="7790" y="2566"/>
                    </a:cubicBezTo>
                    <a:cubicBezTo>
                      <a:pt x="7790" y="2565"/>
                      <a:pt x="7790" y="2565"/>
                      <a:pt x="7789" y="2565"/>
                    </a:cubicBezTo>
                    <a:cubicBezTo>
                      <a:pt x="7775" y="2565"/>
                      <a:pt x="7667" y="2661"/>
                      <a:pt x="7667" y="2690"/>
                    </a:cubicBezTo>
                    <a:cubicBezTo>
                      <a:pt x="7658" y="2708"/>
                      <a:pt x="7654" y="2716"/>
                      <a:pt x="7649" y="2716"/>
                    </a:cubicBezTo>
                    <a:cubicBezTo>
                      <a:pt x="7646" y="2716"/>
                      <a:pt x="7642" y="2712"/>
                      <a:pt x="7636" y="2705"/>
                    </a:cubicBezTo>
                    <a:cubicBezTo>
                      <a:pt x="7631" y="2695"/>
                      <a:pt x="7626" y="2692"/>
                      <a:pt x="7620" y="2692"/>
                    </a:cubicBezTo>
                    <a:cubicBezTo>
                      <a:pt x="7610" y="2692"/>
                      <a:pt x="7600" y="2705"/>
                      <a:pt x="7589" y="2705"/>
                    </a:cubicBezTo>
                    <a:cubicBezTo>
                      <a:pt x="7582" y="2713"/>
                      <a:pt x="7574" y="2717"/>
                      <a:pt x="7568" y="2717"/>
                    </a:cubicBezTo>
                    <a:cubicBezTo>
                      <a:pt x="7562" y="2717"/>
                      <a:pt x="7559" y="2713"/>
                      <a:pt x="7559" y="2705"/>
                    </a:cubicBezTo>
                    <a:cubicBezTo>
                      <a:pt x="7552" y="2699"/>
                      <a:pt x="7548" y="2695"/>
                      <a:pt x="7543" y="2695"/>
                    </a:cubicBezTo>
                    <a:cubicBezTo>
                      <a:pt x="7535" y="2695"/>
                      <a:pt x="7524" y="2703"/>
                      <a:pt x="7497" y="2721"/>
                    </a:cubicBezTo>
                    <a:cubicBezTo>
                      <a:pt x="7497" y="2752"/>
                      <a:pt x="7404" y="2814"/>
                      <a:pt x="7342" y="2845"/>
                    </a:cubicBezTo>
                    <a:cubicBezTo>
                      <a:pt x="7265" y="2876"/>
                      <a:pt x="7219" y="2937"/>
                      <a:pt x="7203" y="3015"/>
                    </a:cubicBezTo>
                    <a:lnTo>
                      <a:pt x="7203" y="3061"/>
                    </a:lnTo>
                    <a:lnTo>
                      <a:pt x="7172" y="3030"/>
                    </a:lnTo>
                    <a:cubicBezTo>
                      <a:pt x="7157" y="3015"/>
                      <a:pt x="7141" y="2999"/>
                      <a:pt x="7126" y="2984"/>
                    </a:cubicBezTo>
                    <a:cubicBezTo>
                      <a:pt x="7095" y="2999"/>
                      <a:pt x="7110" y="3015"/>
                      <a:pt x="7126" y="3030"/>
                    </a:cubicBezTo>
                    <a:cubicBezTo>
                      <a:pt x="7141" y="3061"/>
                      <a:pt x="7110" y="3076"/>
                      <a:pt x="7049" y="3076"/>
                    </a:cubicBezTo>
                    <a:cubicBezTo>
                      <a:pt x="7002" y="3092"/>
                      <a:pt x="6987" y="3092"/>
                      <a:pt x="6971" y="3138"/>
                    </a:cubicBezTo>
                    <a:cubicBezTo>
                      <a:pt x="6940" y="3154"/>
                      <a:pt x="6925" y="3154"/>
                      <a:pt x="6894" y="3154"/>
                    </a:cubicBezTo>
                    <a:cubicBezTo>
                      <a:pt x="6863" y="3169"/>
                      <a:pt x="6863" y="3169"/>
                      <a:pt x="6879" y="3185"/>
                    </a:cubicBezTo>
                    <a:cubicBezTo>
                      <a:pt x="6894" y="3200"/>
                      <a:pt x="6863" y="3216"/>
                      <a:pt x="6832" y="3216"/>
                    </a:cubicBezTo>
                    <a:cubicBezTo>
                      <a:pt x="6824" y="3211"/>
                      <a:pt x="6812" y="3209"/>
                      <a:pt x="6800" y="3209"/>
                    </a:cubicBezTo>
                    <a:cubicBezTo>
                      <a:pt x="6766" y="3209"/>
                      <a:pt x="6728" y="3224"/>
                      <a:pt x="6739" y="3246"/>
                    </a:cubicBezTo>
                    <a:cubicBezTo>
                      <a:pt x="6739" y="3262"/>
                      <a:pt x="6724" y="3277"/>
                      <a:pt x="6709" y="3277"/>
                    </a:cubicBezTo>
                    <a:cubicBezTo>
                      <a:pt x="6678" y="3293"/>
                      <a:pt x="6647" y="3308"/>
                      <a:pt x="6647" y="3339"/>
                    </a:cubicBezTo>
                    <a:lnTo>
                      <a:pt x="6600" y="3370"/>
                    </a:lnTo>
                    <a:cubicBezTo>
                      <a:pt x="6569" y="3370"/>
                      <a:pt x="6585" y="3339"/>
                      <a:pt x="6616" y="3339"/>
                    </a:cubicBezTo>
                    <a:lnTo>
                      <a:pt x="6585" y="3339"/>
                    </a:lnTo>
                    <a:cubicBezTo>
                      <a:pt x="6538" y="3355"/>
                      <a:pt x="6508" y="3370"/>
                      <a:pt x="6492" y="3401"/>
                    </a:cubicBezTo>
                    <a:cubicBezTo>
                      <a:pt x="6483" y="3420"/>
                      <a:pt x="6485" y="3433"/>
                      <a:pt x="6484" y="3433"/>
                    </a:cubicBezTo>
                    <a:cubicBezTo>
                      <a:pt x="6484" y="3433"/>
                      <a:pt x="6483" y="3428"/>
                      <a:pt x="6477" y="3416"/>
                    </a:cubicBezTo>
                    <a:cubicBezTo>
                      <a:pt x="6469" y="3401"/>
                      <a:pt x="6457" y="3393"/>
                      <a:pt x="6446" y="3393"/>
                    </a:cubicBezTo>
                    <a:cubicBezTo>
                      <a:pt x="6434" y="3393"/>
                      <a:pt x="6423" y="3401"/>
                      <a:pt x="6415" y="3416"/>
                    </a:cubicBezTo>
                    <a:cubicBezTo>
                      <a:pt x="6415" y="3442"/>
                      <a:pt x="6405" y="3453"/>
                      <a:pt x="6394" y="3453"/>
                    </a:cubicBezTo>
                    <a:cubicBezTo>
                      <a:pt x="6385" y="3453"/>
                      <a:pt x="6375" y="3446"/>
                      <a:pt x="6368" y="3432"/>
                    </a:cubicBezTo>
                    <a:cubicBezTo>
                      <a:pt x="6368" y="3413"/>
                      <a:pt x="6368" y="3401"/>
                      <a:pt x="6364" y="3401"/>
                    </a:cubicBezTo>
                    <a:cubicBezTo>
                      <a:pt x="6358" y="3401"/>
                      <a:pt x="6343" y="3424"/>
                      <a:pt x="6307" y="3478"/>
                    </a:cubicBezTo>
                    <a:cubicBezTo>
                      <a:pt x="6260" y="3494"/>
                      <a:pt x="6183" y="3571"/>
                      <a:pt x="6106" y="3602"/>
                    </a:cubicBezTo>
                    <a:cubicBezTo>
                      <a:pt x="6051" y="3629"/>
                      <a:pt x="5984" y="3657"/>
                      <a:pt x="5948" y="3663"/>
                    </a:cubicBezTo>
                    <a:lnTo>
                      <a:pt x="5948" y="3663"/>
                    </a:lnTo>
                    <a:cubicBezTo>
                      <a:pt x="5959" y="3650"/>
                      <a:pt x="5956" y="3640"/>
                      <a:pt x="5936" y="3633"/>
                    </a:cubicBezTo>
                    <a:cubicBezTo>
                      <a:pt x="5923" y="3633"/>
                      <a:pt x="5918" y="3630"/>
                      <a:pt x="5918" y="3630"/>
                    </a:cubicBezTo>
                    <a:lnTo>
                      <a:pt x="5918" y="3630"/>
                    </a:lnTo>
                    <a:cubicBezTo>
                      <a:pt x="5917" y="3630"/>
                      <a:pt x="5926" y="3636"/>
                      <a:pt x="5936" y="3664"/>
                    </a:cubicBezTo>
                    <a:cubicBezTo>
                      <a:pt x="5939" y="3664"/>
                      <a:pt x="5943" y="3663"/>
                      <a:pt x="5948" y="3663"/>
                    </a:cubicBezTo>
                    <a:lnTo>
                      <a:pt x="5948" y="3663"/>
                    </a:lnTo>
                    <a:cubicBezTo>
                      <a:pt x="5935" y="3679"/>
                      <a:pt x="5901" y="3700"/>
                      <a:pt x="5858" y="3726"/>
                    </a:cubicBezTo>
                    <a:cubicBezTo>
                      <a:pt x="5812" y="3726"/>
                      <a:pt x="5766" y="3756"/>
                      <a:pt x="5735" y="3803"/>
                    </a:cubicBezTo>
                    <a:lnTo>
                      <a:pt x="5781" y="3787"/>
                    </a:lnTo>
                    <a:lnTo>
                      <a:pt x="5781" y="3787"/>
                    </a:lnTo>
                    <a:cubicBezTo>
                      <a:pt x="5797" y="3818"/>
                      <a:pt x="5781" y="3834"/>
                      <a:pt x="5719" y="3834"/>
                    </a:cubicBezTo>
                    <a:cubicBezTo>
                      <a:pt x="5658" y="3834"/>
                      <a:pt x="5688" y="3834"/>
                      <a:pt x="5673" y="3803"/>
                    </a:cubicBezTo>
                    <a:cubicBezTo>
                      <a:pt x="5662" y="3792"/>
                      <a:pt x="5651" y="3781"/>
                      <a:pt x="5635" y="3781"/>
                    </a:cubicBezTo>
                    <a:cubicBezTo>
                      <a:pt x="5628" y="3781"/>
                      <a:pt x="5620" y="3783"/>
                      <a:pt x="5611" y="3787"/>
                    </a:cubicBezTo>
                    <a:cubicBezTo>
                      <a:pt x="5596" y="3803"/>
                      <a:pt x="5565" y="3803"/>
                      <a:pt x="5596" y="3818"/>
                    </a:cubicBezTo>
                    <a:cubicBezTo>
                      <a:pt x="5627" y="3834"/>
                      <a:pt x="5596" y="3834"/>
                      <a:pt x="5580" y="3849"/>
                    </a:cubicBezTo>
                    <a:cubicBezTo>
                      <a:pt x="5565" y="3849"/>
                      <a:pt x="5534" y="3880"/>
                      <a:pt x="5518" y="3896"/>
                    </a:cubicBezTo>
                    <a:cubicBezTo>
                      <a:pt x="5518" y="3911"/>
                      <a:pt x="5503" y="3927"/>
                      <a:pt x="5487" y="3942"/>
                    </a:cubicBezTo>
                    <a:cubicBezTo>
                      <a:pt x="5477" y="3937"/>
                      <a:pt x="5467" y="3935"/>
                      <a:pt x="5457" y="3935"/>
                    </a:cubicBezTo>
                    <a:cubicBezTo>
                      <a:pt x="5438" y="3935"/>
                      <a:pt x="5421" y="3942"/>
                      <a:pt x="5410" y="3942"/>
                    </a:cubicBezTo>
                    <a:lnTo>
                      <a:pt x="5410" y="3927"/>
                    </a:lnTo>
                    <a:cubicBezTo>
                      <a:pt x="5395" y="3911"/>
                      <a:pt x="5379" y="3911"/>
                      <a:pt x="5364" y="3896"/>
                    </a:cubicBezTo>
                    <a:cubicBezTo>
                      <a:pt x="5348" y="3911"/>
                      <a:pt x="5348" y="3911"/>
                      <a:pt x="5348" y="3927"/>
                    </a:cubicBezTo>
                    <a:cubicBezTo>
                      <a:pt x="5147" y="4035"/>
                      <a:pt x="4931" y="4127"/>
                      <a:pt x="4715" y="4205"/>
                    </a:cubicBezTo>
                    <a:cubicBezTo>
                      <a:pt x="4653" y="4205"/>
                      <a:pt x="4591" y="4236"/>
                      <a:pt x="4622" y="4236"/>
                    </a:cubicBezTo>
                    <a:cubicBezTo>
                      <a:pt x="4653" y="4251"/>
                      <a:pt x="4498" y="4313"/>
                      <a:pt x="4359" y="4359"/>
                    </a:cubicBezTo>
                    <a:cubicBezTo>
                      <a:pt x="4205" y="4406"/>
                      <a:pt x="4066" y="4452"/>
                      <a:pt x="4066" y="4467"/>
                    </a:cubicBezTo>
                    <a:lnTo>
                      <a:pt x="4004" y="4498"/>
                    </a:lnTo>
                    <a:cubicBezTo>
                      <a:pt x="3957" y="4514"/>
                      <a:pt x="3911" y="4529"/>
                      <a:pt x="3880" y="4560"/>
                    </a:cubicBezTo>
                    <a:cubicBezTo>
                      <a:pt x="3871" y="4569"/>
                      <a:pt x="3857" y="4578"/>
                      <a:pt x="3853" y="4578"/>
                    </a:cubicBezTo>
                    <a:cubicBezTo>
                      <a:pt x="3850" y="4578"/>
                      <a:pt x="3852" y="4573"/>
                      <a:pt x="3865" y="4560"/>
                    </a:cubicBezTo>
                    <a:cubicBezTo>
                      <a:pt x="3880" y="4514"/>
                      <a:pt x="3849" y="4514"/>
                      <a:pt x="3818" y="4514"/>
                    </a:cubicBezTo>
                    <a:cubicBezTo>
                      <a:pt x="3803" y="4529"/>
                      <a:pt x="3772" y="4560"/>
                      <a:pt x="3787" y="4576"/>
                    </a:cubicBezTo>
                    <a:cubicBezTo>
                      <a:pt x="3787" y="4591"/>
                      <a:pt x="3756" y="4607"/>
                      <a:pt x="3756" y="4607"/>
                    </a:cubicBezTo>
                    <a:cubicBezTo>
                      <a:pt x="3756" y="4607"/>
                      <a:pt x="3741" y="4607"/>
                      <a:pt x="3741" y="4591"/>
                    </a:cubicBezTo>
                    <a:lnTo>
                      <a:pt x="3726" y="4545"/>
                    </a:lnTo>
                    <a:lnTo>
                      <a:pt x="3695" y="4545"/>
                    </a:lnTo>
                    <a:cubicBezTo>
                      <a:pt x="3695" y="4576"/>
                      <a:pt x="3679" y="4576"/>
                      <a:pt x="3679" y="4576"/>
                    </a:cubicBezTo>
                    <a:cubicBezTo>
                      <a:pt x="3679" y="4576"/>
                      <a:pt x="3648" y="4576"/>
                      <a:pt x="3648" y="4545"/>
                    </a:cubicBezTo>
                    <a:cubicBezTo>
                      <a:pt x="3641" y="4531"/>
                      <a:pt x="3631" y="4523"/>
                      <a:pt x="3621" y="4523"/>
                    </a:cubicBezTo>
                    <a:cubicBezTo>
                      <a:pt x="3608" y="4523"/>
                      <a:pt x="3595" y="4535"/>
                      <a:pt x="3586" y="4560"/>
                    </a:cubicBezTo>
                    <a:lnTo>
                      <a:pt x="3556" y="4591"/>
                    </a:lnTo>
                    <a:cubicBezTo>
                      <a:pt x="3546" y="4585"/>
                      <a:pt x="3538" y="4583"/>
                      <a:pt x="3530" y="4583"/>
                    </a:cubicBezTo>
                    <a:cubicBezTo>
                      <a:pt x="3497" y="4583"/>
                      <a:pt x="3472" y="4625"/>
                      <a:pt x="3447" y="4637"/>
                    </a:cubicBezTo>
                    <a:cubicBezTo>
                      <a:pt x="3436" y="4627"/>
                      <a:pt x="3427" y="4621"/>
                      <a:pt x="3420" y="4621"/>
                    </a:cubicBezTo>
                    <a:cubicBezTo>
                      <a:pt x="3405" y="4621"/>
                      <a:pt x="3395" y="4638"/>
                      <a:pt x="3386" y="4668"/>
                    </a:cubicBezTo>
                    <a:cubicBezTo>
                      <a:pt x="3379" y="4688"/>
                      <a:pt x="3372" y="4694"/>
                      <a:pt x="3364" y="4694"/>
                    </a:cubicBezTo>
                    <a:cubicBezTo>
                      <a:pt x="3354" y="4694"/>
                      <a:pt x="3341" y="4684"/>
                      <a:pt x="3324" y="4684"/>
                    </a:cubicBezTo>
                    <a:cubicBezTo>
                      <a:pt x="3319" y="4679"/>
                      <a:pt x="3312" y="4677"/>
                      <a:pt x="3303" y="4677"/>
                    </a:cubicBezTo>
                    <a:cubicBezTo>
                      <a:pt x="3286" y="4677"/>
                      <a:pt x="3262" y="4684"/>
                      <a:pt x="3231" y="4684"/>
                    </a:cubicBezTo>
                    <a:cubicBezTo>
                      <a:pt x="3107" y="4730"/>
                      <a:pt x="2968" y="4777"/>
                      <a:pt x="2845" y="4807"/>
                    </a:cubicBezTo>
                    <a:cubicBezTo>
                      <a:pt x="2705" y="4823"/>
                      <a:pt x="2582" y="4854"/>
                      <a:pt x="2474" y="4916"/>
                    </a:cubicBezTo>
                    <a:lnTo>
                      <a:pt x="2412" y="4916"/>
                    </a:lnTo>
                    <a:cubicBezTo>
                      <a:pt x="2399" y="4916"/>
                      <a:pt x="2394" y="4913"/>
                      <a:pt x="2392" y="4913"/>
                    </a:cubicBezTo>
                    <a:cubicBezTo>
                      <a:pt x="2388" y="4913"/>
                      <a:pt x="2390" y="4919"/>
                      <a:pt x="2381" y="4947"/>
                    </a:cubicBezTo>
                    <a:cubicBezTo>
                      <a:pt x="2373" y="4970"/>
                      <a:pt x="2369" y="4981"/>
                      <a:pt x="2365" y="4981"/>
                    </a:cubicBezTo>
                    <a:cubicBezTo>
                      <a:pt x="2362" y="4981"/>
                      <a:pt x="2358" y="4970"/>
                      <a:pt x="2350" y="4947"/>
                    </a:cubicBezTo>
                    <a:cubicBezTo>
                      <a:pt x="2345" y="4932"/>
                      <a:pt x="2337" y="4927"/>
                      <a:pt x="2325" y="4927"/>
                    </a:cubicBezTo>
                    <a:cubicBezTo>
                      <a:pt x="2300" y="4927"/>
                      <a:pt x="2259" y="4951"/>
                      <a:pt x="2195" y="4962"/>
                    </a:cubicBezTo>
                    <a:cubicBezTo>
                      <a:pt x="2087" y="4977"/>
                      <a:pt x="2025" y="5008"/>
                      <a:pt x="2025" y="5024"/>
                    </a:cubicBezTo>
                    <a:cubicBezTo>
                      <a:pt x="2002" y="5039"/>
                      <a:pt x="1991" y="5047"/>
                      <a:pt x="1987" y="5047"/>
                    </a:cubicBezTo>
                    <a:cubicBezTo>
                      <a:pt x="1983" y="5047"/>
                      <a:pt x="1987" y="5039"/>
                      <a:pt x="1994" y="5024"/>
                    </a:cubicBezTo>
                    <a:cubicBezTo>
                      <a:pt x="2007" y="5011"/>
                      <a:pt x="1991" y="5004"/>
                      <a:pt x="1963" y="5004"/>
                    </a:cubicBezTo>
                    <a:cubicBezTo>
                      <a:pt x="1923" y="5004"/>
                      <a:pt x="1861" y="5019"/>
                      <a:pt x="1824" y="5055"/>
                    </a:cubicBezTo>
                    <a:cubicBezTo>
                      <a:pt x="1809" y="5055"/>
                      <a:pt x="1797" y="5059"/>
                      <a:pt x="1788" y="5059"/>
                    </a:cubicBezTo>
                    <a:cubicBezTo>
                      <a:pt x="1778" y="5059"/>
                      <a:pt x="1770" y="5055"/>
                      <a:pt x="1763" y="5039"/>
                    </a:cubicBezTo>
                    <a:cubicBezTo>
                      <a:pt x="1732" y="5055"/>
                      <a:pt x="1685" y="5070"/>
                      <a:pt x="1654" y="5086"/>
                    </a:cubicBezTo>
                    <a:lnTo>
                      <a:pt x="1469" y="5132"/>
                    </a:lnTo>
                    <a:cubicBezTo>
                      <a:pt x="1438" y="5148"/>
                      <a:pt x="1407" y="5163"/>
                      <a:pt x="1376" y="5178"/>
                    </a:cubicBezTo>
                    <a:lnTo>
                      <a:pt x="1345" y="5178"/>
                    </a:lnTo>
                    <a:cubicBezTo>
                      <a:pt x="1345" y="5175"/>
                      <a:pt x="1338" y="5173"/>
                      <a:pt x="1323" y="5173"/>
                    </a:cubicBezTo>
                    <a:cubicBezTo>
                      <a:pt x="1281" y="5173"/>
                      <a:pt x="1179" y="5190"/>
                      <a:pt x="1052" y="5225"/>
                    </a:cubicBezTo>
                    <a:cubicBezTo>
                      <a:pt x="928" y="5256"/>
                      <a:pt x="820" y="5287"/>
                      <a:pt x="696" y="5287"/>
                    </a:cubicBezTo>
                    <a:cubicBezTo>
                      <a:pt x="681" y="5287"/>
                      <a:pt x="665" y="5302"/>
                      <a:pt x="650" y="5318"/>
                    </a:cubicBezTo>
                    <a:cubicBezTo>
                      <a:pt x="634" y="5364"/>
                      <a:pt x="603" y="5364"/>
                      <a:pt x="573" y="5364"/>
                    </a:cubicBezTo>
                    <a:cubicBezTo>
                      <a:pt x="556" y="5353"/>
                      <a:pt x="538" y="5348"/>
                      <a:pt x="520" y="5348"/>
                    </a:cubicBezTo>
                    <a:cubicBezTo>
                      <a:pt x="486" y="5348"/>
                      <a:pt x="453" y="5365"/>
                      <a:pt x="433" y="5395"/>
                    </a:cubicBezTo>
                    <a:lnTo>
                      <a:pt x="433" y="5364"/>
                    </a:lnTo>
                    <a:cubicBezTo>
                      <a:pt x="425" y="5356"/>
                      <a:pt x="414" y="5352"/>
                      <a:pt x="401" y="5352"/>
                    </a:cubicBezTo>
                    <a:cubicBezTo>
                      <a:pt x="366" y="5352"/>
                      <a:pt x="321" y="5380"/>
                      <a:pt x="310" y="5426"/>
                    </a:cubicBezTo>
                    <a:cubicBezTo>
                      <a:pt x="292" y="5417"/>
                      <a:pt x="274" y="5408"/>
                      <a:pt x="259" y="5408"/>
                    </a:cubicBezTo>
                    <a:cubicBezTo>
                      <a:pt x="248" y="5408"/>
                      <a:pt x="239" y="5413"/>
                      <a:pt x="233" y="5426"/>
                    </a:cubicBezTo>
                    <a:cubicBezTo>
                      <a:pt x="229" y="5430"/>
                      <a:pt x="225" y="5432"/>
                      <a:pt x="221" y="5432"/>
                    </a:cubicBezTo>
                    <a:cubicBezTo>
                      <a:pt x="210" y="5432"/>
                      <a:pt x="202" y="5414"/>
                      <a:pt x="202" y="5379"/>
                    </a:cubicBezTo>
                    <a:cubicBezTo>
                      <a:pt x="186" y="5348"/>
                      <a:pt x="186" y="5348"/>
                      <a:pt x="155" y="5348"/>
                    </a:cubicBezTo>
                    <a:cubicBezTo>
                      <a:pt x="140" y="5348"/>
                      <a:pt x="140" y="5379"/>
                      <a:pt x="140" y="5395"/>
                    </a:cubicBezTo>
                    <a:lnTo>
                      <a:pt x="93" y="5410"/>
                    </a:lnTo>
                    <a:cubicBezTo>
                      <a:pt x="93" y="5410"/>
                      <a:pt x="78" y="5410"/>
                      <a:pt x="78" y="5441"/>
                    </a:cubicBezTo>
                    <a:cubicBezTo>
                      <a:pt x="78" y="5457"/>
                      <a:pt x="63" y="5457"/>
                      <a:pt x="32" y="5472"/>
                    </a:cubicBezTo>
                    <a:cubicBezTo>
                      <a:pt x="1" y="5472"/>
                      <a:pt x="1" y="5472"/>
                      <a:pt x="32" y="5488"/>
                    </a:cubicBezTo>
                    <a:cubicBezTo>
                      <a:pt x="63" y="5518"/>
                      <a:pt x="32" y="5534"/>
                      <a:pt x="16" y="5534"/>
                    </a:cubicBezTo>
                    <a:lnTo>
                      <a:pt x="32" y="5580"/>
                    </a:lnTo>
                    <a:cubicBezTo>
                      <a:pt x="32" y="5611"/>
                      <a:pt x="47" y="5642"/>
                      <a:pt x="93" y="5642"/>
                    </a:cubicBezTo>
                    <a:cubicBezTo>
                      <a:pt x="115" y="5642"/>
                      <a:pt x="135" y="5642"/>
                      <a:pt x="154" y="5642"/>
                    </a:cubicBezTo>
                    <a:lnTo>
                      <a:pt x="154" y="5642"/>
                    </a:lnTo>
                    <a:cubicBezTo>
                      <a:pt x="154" y="5629"/>
                      <a:pt x="159" y="5613"/>
                      <a:pt x="171" y="5596"/>
                    </a:cubicBezTo>
                    <a:cubicBezTo>
                      <a:pt x="194" y="5573"/>
                      <a:pt x="202" y="5561"/>
                      <a:pt x="204" y="5561"/>
                    </a:cubicBezTo>
                    <a:lnTo>
                      <a:pt x="204" y="5561"/>
                    </a:lnTo>
                    <a:cubicBezTo>
                      <a:pt x="205" y="5561"/>
                      <a:pt x="202" y="5573"/>
                      <a:pt x="202" y="5596"/>
                    </a:cubicBezTo>
                    <a:cubicBezTo>
                      <a:pt x="202" y="5611"/>
                      <a:pt x="216" y="5626"/>
                      <a:pt x="188" y="5641"/>
                    </a:cubicBezTo>
                    <a:lnTo>
                      <a:pt x="188" y="5641"/>
                    </a:lnTo>
                    <a:cubicBezTo>
                      <a:pt x="243" y="5639"/>
                      <a:pt x="274" y="5632"/>
                      <a:pt x="263" y="5611"/>
                    </a:cubicBezTo>
                    <a:cubicBezTo>
                      <a:pt x="279" y="5596"/>
                      <a:pt x="294" y="5580"/>
                      <a:pt x="310" y="5565"/>
                    </a:cubicBezTo>
                    <a:lnTo>
                      <a:pt x="372" y="5565"/>
                    </a:lnTo>
                    <a:cubicBezTo>
                      <a:pt x="372" y="5574"/>
                      <a:pt x="381" y="5578"/>
                      <a:pt x="397" y="5578"/>
                    </a:cubicBezTo>
                    <a:cubicBezTo>
                      <a:pt x="436" y="5578"/>
                      <a:pt x="516" y="5556"/>
                      <a:pt x="603" y="5534"/>
                    </a:cubicBezTo>
                    <a:cubicBezTo>
                      <a:pt x="694" y="5511"/>
                      <a:pt x="768" y="5497"/>
                      <a:pt x="813" y="5497"/>
                    </a:cubicBezTo>
                    <a:cubicBezTo>
                      <a:pt x="830" y="5497"/>
                      <a:pt x="842" y="5499"/>
                      <a:pt x="851" y="5503"/>
                    </a:cubicBezTo>
                    <a:lnTo>
                      <a:pt x="897" y="5503"/>
                    </a:lnTo>
                    <a:cubicBezTo>
                      <a:pt x="1005" y="5457"/>
                      <a:pt x="1114" y="5426"/>
                      <a:pt x="1222" y="5410"/>
                    </a:cubicBezTo>
                    <a:cubicBezTo>
                      <a:pt x="1345" y="5395"/>
                      <a:pt x="1454" y="5364"/>
                      <a:pt x="1562" y="5302"/>
                    </a:cubicBezTo>
                    <a:lnTo>
                      <a:pt x="1624" y="5287"/>
                    </a:lnTo>
                    <a:cubicBezTo>
                      <a:pt x="1624" y="5300"/>
                      <a:pt x="1632" y="5304"/>
                      <a:pt x="1645" y="5304"/>
                    </a:cubicBezTo>
                    <a:cubicBezTo>
                      <a:pt x="1663" y="5304"/>
                      <a:pt x="1690" y="5296"/>
                      <a:pt x="1716" y="5287"/>
                    </a:cubicBezTo>
                    <a:cubicBezTo>
                      <a:pt x="1747" y="5271"/>
                      <a:pt x="1778" y="5256"/>
                      <a:pt x="1824" y="5256"/>
                    </a:cubicBezTo>
                    <a:cubicBezTo>
                      <a:pt x="1824" y="5261"/>
                      <a:pt x="1826" y="5263"/>
                      <a:pt x="1831" y="5263"/>
                    </a:cubicBezTo>
                    <a:cubicBezTo>
                      <a:pt x="1840" y="5263"/>
                      <a:pt x="1861" y="5256"/>
                      <a:pt x="1902" y="5256"/>
                    </a:cubicBezTo>
                    <a:cubicBezTo>
                      <a:pt x="1948" y="5240"/>
                      <a:pt x="1979" y="5225"/>
                      <a:pt x="1964" y="5209"/>
                    </a:cubicBezTo>
                    <a:cubicBezTo>
                      <a:pt x="2056" y="5194"/>
                      <a:pt x="2149" y="5178"/>
                      <a:pt x="2242" y="5163"/>
                    </a:cubicBezTo>
                    <a:cubicBezTo>
                      <a:pt x="2248" y="5166"/>
                      <a:pt x="2254" y="5167"/>
                      <a:pt x="2259" y="5167"/>
                    </a:cubicBezTo>
                    <a:cubicBezTo>
                      <a:pt x="2284" y="5167"/>
                      <a:pt x="2307" y="5145"/>
                      <a:pt x="2319" y="5132"/>
                    </a:cubicBezTo>
                    <a:cubicBezTo>
                      <a:pt x="2319" y="5101"/>
                      <a:pt x="2335" y="5086"/>
                      <a:pt x="2350" y="5070"/>
                    </a:cubicBezTo>
                    <a:lnTo>
                      <a:pt x="2365" y="5117"/>
                    </a:lnTo>
                    <a:cubicBezTo>
                      <a:pt x="2356" y="5135"/>
                      <a:pt x="2353" y="5142"/>
                      <a:pt x="2360" y="5142"/>
                    </a:cubicBezTo>
                    <a:cubicBezTo>
                      <a:pt x="2366" y="5142"/>
                      <a:pt x="2377" y="5138"/>
                      <a:pt x="2396" y="5132"/>
                    </a:cubicBezTo>
                    <a:lnTo>
                      <a:pt x="2443" y="5117"/>
                    </a:lnTo>
                    <a:cubicBezTo>
                      <a:pt x="2443" y="5101"/>
                      <a:pt x="2566" y="5070"/>
                      <a:pt x="2736" y="5024"/>
                    </a:cubicBezTo>
                    <a:cubicBezTo>
                      <a:pt x="2968" y="4962"/>
                      <a:pt x="3045" y="4947"/>
                      <a:pt x="3030" y="4916"/>
                    </a:cubicBezTo>
                    <a:cubicBezTo>
                      <a:pt x="3030" y="4900"/>
                      <a:pt x="3061" y="4900"/>
                      <a:pt x="3138" y="4900"/>
                    </a:cubicBezTo>
                    <a:cubicBezTo>
                      <a:pt x="3223" y="4908"/>
                      <a:pt x="3266" y="4912"/>
                      <a:pt x="3289" y="4912"/>
                    </a:cubicBezTo>
                    <a:cubicBezTo>
                      <a:pt x="3312" y="4912"/>
                      <a:pt x="3316" y="4908"/>
                      <a:pt x="3324" y="4900"/>
                    </a:cubicBezTo>
                    <a:cubicBezTo>
                      <a:pt x="3308" y="4900"/>
                      <a:pt x="3293" y="4885"/>
                      <a:pt x="3293" y="4869"/>
                    </a:cubicBezTo>
                    <a:cubicBezTo>
                      <a:pt x="3293" y="4850"/>
                      <a:pt x="3299" y="4830"/>
                      <a:pt x="3311" y="4830"/>
                    </a:cubicBezTo>
                    <a:cubicBezTo>
                      <a:pt x="3319" y="4830"/>
                      <a:pt x="3328" y="4837"/>
                      <a:pt x="3339" y="4854"/>
                    </a:cubicBezTo>
                    <a:cubicBezTo>
                      <a:pt x="3344" y="4857"/>
                      <a:pt x="3353" y="4859"/>
                      <a:pt x="3364" y="4859"/>
                    </a:cubicBezTo>
                    <a:cubicBezTo>
                      <a:pt x="3456" y="4859"/>
                      <a:pt x="3726" y="4756"/>
                      <a:pt x="3726" y="4715"/>
                    </a:cubicBezTo>
                    <a:lnTo>
                      <a:pt x="3726" y="4730"/>
                    </a:lnTo>
                    <a:cubicBezTo>
                      <a:pt x="3726" y="4742"/>
                      <a:pt x="3730" y="4747"/>
                      <a:pt x="3742" y="4747"/>
                    </a:cubicBezTo>
                    <a:cubicBezTo>
                      <a:pt x="3760" y="4747"/>
                      <a:pt x="3798" y="4734"/>
                      <a:pt x="3865" y="4715"/>
                    </a:cubicBezTo>
                    <a:lnTo>
                      <a:pt x="3942" y="4699"/>
                    </a:lnTo>
                    <a:cubicBezTo>
                      <a:pt x="3930" y="4665"/>
                      <a:pt x="4014" y="4647"/>
                      <a:pt x="4057" y="4647"/>
                    </a:cubicBezTo>
                    <a:cubicBezTo>
                      <a:pt x="4071" y="4647"/>
                      <a:pt x="4081" y="4649"/>
                      <a:pt x="4081" y="4653"/>
                    </a:cubicBezTo>
                    <a:cubicBezTo>
                      <a:pt x="4089" y="4661"/>
                      <a:pt x="4096" y="4665"/>
                      <a:pt x="4108" y="4665"/>
                    </a:cubicBezTo>
                    <a:cubicBezTo>
                      <a:pt x="4120" y="4665"/>
                      <a:pt x="4135" y="4661"/>
                      <a:pt x="4158" y="4653"/>
                    </a:cubicBezTo>
                    <a:cubicBezTo>
                      <a:pt x="4204" y="4608"/>
                      <a:pt x="4290" y="4579"/>
                      <a:pt x="4333" y="4579"/>
                    </a:cubicBezTo>
                    <a:cubicBezTo>
                      <a:pt x="4349" y="4579"/>
                      <a:pt x="4359" y="4583"/>
                      <a:pt x="4359" y="4591"/>
                    </a:cubicBezTo>
                    <a:lnTo>
                      <a:pt x="4406" y="4576"/>
                    </a:lnTo>
                    <a:cubicBezTo>
                      <a:pt x="4437" y="4545"/>
                      <a:pt x="4467" y="4529"/>
                      <a:pt x="4498" y="4514"/>
                    </a:cubicBezTo>
                    <a:cubicBezTo>
                      <a:pt x="4576" y="4483"/>
                      <a:pt x="4591" y="4483"/>
                      <a:pt x="4560" y="4467"/>
                    </a:cubicBezTo>
                    <a:cubicBezTo>
                      <a:pt x="4529" y="4452"/>
                      <a:pt x="4545" y="4437"/>
                      <a:pt x="4576" y="4421"/>
                    </a:cubicBezTo>
                    <a:lnTo>
                      <a:pt x="4576" y="4437"/>
                    </a:lnTo>
                    <a:cubicBezTo>
                      <a:pt x="4576" y="4446"/>
                      <a:pt x="4582" y="4449"/>
                      <a:pt x="4594" y="4449"/>
                    </a:cubicBezTo>
                    <a:cubicBezTo>
                      <a:pt x="4624" y="4449"/>
                      <a:pt x="4685" y="4427"/>
                      <a:pt x="4761" y="4406"/>
                    </a:cubicBezTo>
                    <a:cubicBezTo>
                      <a:pt x="4837" y="4367"/>
                      <a:pt x="4903" y="4340"/>
                      <a:pt x="4941" y="4340"/>
                    </a:cubicBezTo>
                    <a:cubicBezTo>
                      <a:pt x="4950" y="4340"/>
                      <a:pt x="4957" y="4341"/>
                      <a:pt x="4962" y="4344"/>
                    </a:cubicBezTo>
                    <a:lnTo>
                      <a:pt x="4977" y="4313"/>
                    </a:lnTo>
                    <a:cubicBezTo>
                      <a:pt x="4987" y="4295"/>
                      <a:pt x="5001" y="4287"/>
                      <a:pt x="5011" y="4287"/>
                    </a:cubicBezTo>
                    <a:cubicBezTo>
                      <a:pt x="5019" y="4287"/>
                      <a:pt x="5024" y="4291"/>
                      <a:pt x="5024" y="4297"/>
                    </a:cubicBezTo>
                    <a:cubicBezTo>
                      <a:pt x="5086" y="4297"/>
                      <a:pt x="5147" y="4267"/>
                      <a:pt x="5194" y="4236"/>
                    </a:cubicBezTo>
                    <a:lnTo>
                      <a:pt x="5240" y="4205"/>
                    </a:lnTo>
                    <a:cubicBezTo>
                      <a:pt x="5253" y="4213"/>
                      <a:pt x="5267" y="4217"/>
                      <a:pt x="5281" y="4217"/>
                    </a:cubicBezTo>
                    <a:cubicBezTo>
                      <a:pt x="5317" y="4217"/>
                      <a:pt x="5353" y="4192"/>
                      <a:pt x="5364" y="4158"/>
                    </a:cubicBezTo>
                    <a:cubicBezTo>
                      <a:pt x="5364" y="4166"/>
                      <a:pt x="5372" y="4170"/>
                      <a:pt x="5383" y="4170"/>
                    </a:cubicBezTo>
                    <a:cubicBezTo>
                      <a:pt x="5395" y="4170"/>
                      <a:pt x="5410" y="4166"/>
                      <a:pt x="5426" y="4158"/>
                    </a:cubicBezTo>
                    <a:cubicBezTo>
                      <a:pt x="5451" y="4120"/>
                      <a:pt x="5518" y="4092"/>
                      <a:pt x="5550" y="4092"/>
                    </a:cubicBezTo>
                    <a:cubicBezTo>
                      <a:pt x="5557" y="4092"/>
                      <a:pt x="5562" y="4094"/>
                      <a:pt x="5565" y="4097"/>
                    </a:cubicBezTo>
                    <a:lnTo>
                      <a:pt x="5580" y="4097"/>
                    </a:lnTo>
                    <a:cubicBezTo>
                      <a:pt x="5596" y="4066"/>
                      <a:pt x="5627" y="4050"/>
                      <a:pt x="5642" y="4050"/>
                    </a:cubicBezTo>
                    <a:cubicBezTo>
                      <a:pt x="5673" y="4035"/>
                      <a:pt x="5704" y="4019"/>
                      <a:pt x="5719" y="3988"/>
                    </a:cubicBezTo>
                    <a:cubicBezTo>
                      <a:pt x="5719" y="3973"/>
                      <a:pt x="5735" y="3957"/>
                      <a:pt x="5750" y="3957"/>
                    </a:cubicBezTo>
                    <a:cubicBezTo>
                      <a:pt x="5756" y="3955"/>
                      <a:pt x="5760" y="3953"/>
                      <a:pt x="5762" y="3953"/>
                    </a:cubicBezTo>
                    <a:cubicBezTo>
                      <a:pt x="5771" y="3953"/>
                      <a:pt x="5750" y="3979"/>
                      <a:pt x="5750" y="4004"/>
                    </a:cubicBezTo>
                    <a:cubicBezTo>
                      <a:pt x="5750" y="4012"/>
                      <a:pt x="5752" y="4016"/>
                      <a:pt x="5757" y="4016"/>
                    </a:cubicBezTo>
                    <a:cubicBezTo>
                      <a:pt x="5769" y="4016"/>
                      <a:pt x="5798" y="3987"/>
                      <a:pt x="5843" y="3942"/>
                    </a:cubicBezTo>
                    <a:cubicBezTo>
                      <a:pt x="5856" y="3924"/>
                      <a:pt x="5866" y="3911"/>
                      <a:pt x="5872" y="3901"/>
                    </a:cubicBezTo>
                    <a:lnTo>
                      <a:pt x="5872" y="3901"/>
                    </a:lnTo>
                    <a:cubicBezTo>
                      <a:pt x="5868" y="3907"/>
                      <a:pt x="5864" y="3916"/>
                      <a:pt x="5858" y="3927"/>
                    </a:cubicBezTo>
                    <a:cubicBezTo>
                      <a:pt x="5849" y="3946"/>
                      <a:pt x="5839" y="3966"/>
                      <a:pt x="5841" y="3966"/>
                    </a:cubicBezTo>
                    <a:cubicBezTo>
                      <a:pt x="5842" y="3966"/>
                      <a:pt x="5847" y="3959"/>
                      <a:pt x="5858" y="3942"/>
                    </a:cubicBezTo>
                    <a:cubicBezTo>
                      <a:pt x="5858" y="3942"/>
                      <a:pt x="5905" y="3927"/>
                      <a:pt x="5905" y="3911"/>
                    </a:cubicBezTo>
                    <a:lnTo>
                      <a:pt x="5967" y="3880"/>
                    </a:lnTo>
                    <a:cubicBezTo>
                      <a:pt x="6013" y="3880"/>
                      <a:pt x="6044" y="3865"/>
                      <a:pt x="6075" y="3849"/>
                    </a:cubicBezTo>
                    <a:cubicBezTo>
                      <a:pt x="6090" y="3818"/>
                      <a:pt x="6090" y="3818"/>
                      <a:pt x="6121" y="3818"/>
                    </a:cubicBezTo>
                    <a:cubicBezTo>
                      <a:pt x="6129" y="3822"/>
                      <a:pt x="6136" y="3824"/>
                      <a:pt x="6140" y="3824"/>
                    </a:cubicBezTo>
                    <a:cubicBezTo>
                      <a:pt x="6151" y="3824"/>
                      <a:pt x="6148" y="3810"/>
                      <a:pt x="6137" y="3787"/>
                    </a:cubicBezTo>
                    <a:cubicBezTo>
                      <a:pt x="6152" y="3772"/>
                      <a:pt x="6183" y="3756"/>
                      <a:pt x="6198" y="3756"/>
                    </a:cubicBezTo>
                    <a:cubicBezTo>
                      <a:pt x="6212" y="3777"/>
                      <a:pt x="6223" y="3786"/>
                      <a:pt x="6231" y="3786"/>
                    </a:cubicBezTo>
                    <a:cubicBezTo>
                      <a:pt x="6240" y="3786"/>
                      <a:pt x="6245" y="3773"/>
                      <a:pt x="6245" y="3756"/>
                    </a:cubicBezTo>
                    <a:cubicBezTo>
                      <a:pt x="6245" y="3741"/>
                      <a:pt x="6260" y="3726"/>
                      <a:pt x="6276" y="3726"/>
                    </a:cubicBezTo>
                    <a:cubicBezTo>
                      <a:pt x="6279" y="3725"/>
                      <a:pt x="6282" y="3724"/>
                      <a:pt x="6284" y="3723"/>
                    </a:cubicBezTo>
                    <a:lnTo>
                      <a:pt x="6284" y="3723"/>
                    </a:lnTo>
                    <a:cubicBezTo>
                      <a:pt x="6283" y="3734"/>
                      <a:pt x="6291" y="3745"/>
                      <a:pt x="6291" y="3756"/>
                    </a:cubicBezTo>
                    <a:lnTo>
                      <a:pt x="6307" y="3741"/>
                    </a:lnTo>
                    <a:lnTo>
                      <a:pt x="6322" y="3711"/>
                    </a:lnTo>
                    <a:lnTo>
                      <a:pt x="6322" y="3711"/>
                    </a:lnTo>
                    <a:cubicBezTo>
                      <a:pt x="6309" y="3715"/>
                      <a:pt x="6297" y="3719"/>
                      <a:pt x="6284" y="3723"/>
                    </a:cubicBezTo>
                    <a:lnTo>
                      <a:pt x="6284" y="3723"/>
                    </a:lnTo>
                    <a:cubicBezTo>
                      <a:pt x="6285" y="3719"/>
                      <a:pt x="6287" y="3714"/>
                      <a:pt x="6291" y="3710"/>
                    </a:cubicBezTo>
                    <a:lnTo>
                      <a:pt x="6322" y="3710"/>
                    </a:lnTo>
                    <a:lnTo>
                      <a:pt x="6322" y="3711"/>
                    </a:lnTo>
                    <a:lnTo>
                      <a:pt x="6322" y="3711"/>
                    </a:lnTo>
                    <a:cubicBezTo>
                      <a:pt x="6458" y="3664"/>
                      <a:pt x="6582" y="3594"/>
                      <a:pt x="6693" y="3525"/>
                    </a:cubicBezTo>
                    <a:cubicBezTo>
                      <a:pt x="6724" y="3509"/>
                      <a:pt x="6739" y="3494"/>
                      <a:pt x="6724" y="3463"/>
                    </a:cubicBezTo>
                    <a:cubicBezTo>
                      <a:pt x="6716" y="3447"/>
                      <a:pt x="6712" y="3444"/>
                      <a:pt x="6716" y="3444"/>
                    </a:cubicBezTo>
                    <a:cubicBezTo>
                      <a:pt x="6720" y="3444"/>
                      <a:pt x="6732" y="3447"/>
                      <a:pt x="6755" y="3447"/>
                    </a:cubicBezTo>
                    <a:cubicBezTo>
                      <a:pt x="6774" y="3467"/>
                      <a:pt x="6794" y="3475"/>
                      <a:pt x="6806" y="3475"/>
                    </a:cubicBezTo>
                    <a:cubicBezTo>
                      <a:pt x="6824" y="3475"/>
                      <a:pt x="6828" y="3459"/>
                      <a:pt x="6801" y="3432"/>
                    </a:cubicBezTo>
                    <a:cubicBezTo>
                      <a:pt x="6770" y="3409"/>
                      <a:pt x="6759" y="3401"/>
                      <a:pt x="6763" y="3401"/>
                    </a:cubicBezTo>
                    <a:cubicBezTo>
                      <a:pt x="6766" y="3401"/>
                      <a:pt x="6786" y="3409"/>
                      <a:pt x="6817" y="3416"/>
                    </a:cubicBezTo>
                    <a:cubicBezTo>
                      <a:pt x="6848" y="3416"/>
                      <a:pt x="6848" y="3416"/>
                      <a:pt x="6863" y="3386"/>
                    </a:cubicBezTo>
                    <a:cubicBezTo>
                      <a:pt x="6874" y="3375"/>
                      <a:pt x="6877" y="3364"/>
                      <a:pt x="6878" y="3364"/>
                    </a:cubicBezTo>
                    <a:cubicBezTo>
                      <a:pt x="6879" y="3364"/>
                      <a:pt x="6879" y="3366"/>
                      <a:pt x="6879" y="3370"/>
                    </a:cubicBezTo>
                    <a:cubicBezTo>
                      <a:pt x="6885" y="3383"/>
                      <a:pt x="6900" y="3388"/>
                      <a:pt x="6914" y="3388"/>
                    </a:cubicBezTo>
                    <a:cubicBezTo>
                      <a:pt x="6932" y="3388"/>
                      <a:pt x="6949" y="3379"/>
                      <a:pt x="6940" y="3370"/>
                    </a:cubicBezTo>
                    <a:lnTo>
                      <a:pt x="7002" y="3370"/>
                    </a:lnTo>
                    <a:cubicBezTo>
                      <a:pt x="7033" y="3370"/>
                      <a:pt x="7049" y="3355"/>
                      <a:pt x="7049" y="3324"/>
                    </a:cubicBezTo>
                    <a:cubicBezTo>
                      <a:pt x="7078" y="3275"/>
                      <a:pt x="7100" y="3251"/>
                      <a:pt x="7114" y="3251"/>
                    </a:cubicBezTo>
                    <a:cubicBezTo>
                      <a:pt x="7121" y="3251"/>
                      <a:pt x="7126" y="3260"/>
                      <a:pt x="7126" y="3277"/>
                    </a:cubicBezTo>
                    <a:cubicBezTo>
                      <a:pt x="7126" y="3287"/>
                      <a:pt x="7130" y="3292"/>
                      <a:pt x="7137" y="3292"/>
                    </a:cubicBezTo>
                    <a:cubicBezTo>
                      <a:pt x="7162" y="3292"/>
                      <a:pt x="7219" y="3236"/>
                      <a:pt x="7219" y="3200"/>
                    </a:cubicBezTo>
                    <a:cubicBezTo>
                      <a:pt x="7219" y="3164"/>
                      <a:pt x="7219" y="3149"/>
                      <a:pt x="7222" y="3149"/>
                    </a:cubicBezTo>
                    <a:cubicBezTo>
                      <a:pt x="7224" y="3149"/>
                      <a:pt x="7228" y="3156"/>
                      <a:pt x="7234" y="3169"/>
                    </a:cubicBezTo>
                    <a:cubicBezTo>
                      <a:pt x="7239" y="3174"/>
                      <a:pt x="7244" y="3176"/>
                      <a:pt x="7249" y="3176"/>
                    </a:cubicBezTo>
                    <a:cubicBezTo>
                      <a:pt x="7258" y="3176"/>
                      <a:pt x="7265" y="3169"/>
                      <a:pt x="7265" y="3169"/>
                    </a:cubicBezTo>
                    <a:cubicBezTo>
                      <a:pt x="7265" y="3169"/>
                      <a:pt x="7295" y="3149"/>
                      <a:pt x="7314" y="3149"/>
                    </a:cubicBezTo>
                    <a:cubicBezTo>
                      <a:pt x="7319" y="3149"/>
                      <a:pt x="7324" y="3151"/>
                      <a:pt x="7327" y="3154"/>
                    </a:cubicBezTo>
                    <a:cubicBezTo>
                      <a:pt x="7342" y="3138"/>
                      <a:pt x="7358" y="3123"/>
                      <a:pt x="7373" y="3092"/>
                    </a:cubicBezTo>
                    <a:cubicBezTo>
                      <a:pt x="7396" y="3047"/>
                      <a:pt x="7435" y="3018"/>
                      <a:pt x="7479" y="3018"/>
                    </a:cubicBezTo>
                    <a:cubicBezTo>
                      <a:pt x="7495" y="3018"/>
                      <a:pt x="7511" y="3022"/>
                      <a:pt x="7528" y="3030"/>
                    </a:cubicBezTo>
                    <a:lnTo>
                      <a:pt x="7559" y="2984"/>
                    </a:lnTo>
                    <a:cubicBezTo>
                      <a:pt x="7559" y="2950"/>
                      <a:pt x="7559" y="2925"/>
                      <a:pt x="7570" y="2925"/>
                    </a:cubicBezTo>
                    <a:cubicBezTo>
                      <a:pt x="7575" y="2925"/>
                      <a:pt x="7581" y="2929"/>
                      <a:pt x="7589" y="2937"/>
                    </a:cubicBezTo>
                    <a:lnTo>
                      <a:pt x="7605" y="2953"/>
                    </a:lnTo>
                    <a:cubicBezTo>
                      <a:pt x="7605" y="2917"/>
                      <a:pt x="7661" y="2881"/>
                      <a:pt x="7693" y="2881"/>
                    </a:cubicBezTo>
                    <a:cubicBezTo>
                      <a:pt x="7702" y="2881"/>
                      <a:pt x="7710" y="2884"/>
                      <a:pt x="7713" y="2891"/>
                    </a:cubicBezTo>
                    <a:cubicBezTo>
                      <a:pt x="7725" y="2909"/>
                      <a:pt x="7730" y="2915"/>
                      <a:pt x="7733" y="2915"/>
                    </a:cubicBezTo>
                    <a:cubicBezTo>
                      <a:pt x="7737" y="2915"/>
                      <a:pt x="7735" y="2900"/>
                      <a:pt x="7744" y="2891"/>
                    </a:cubicBezTo>
                    <a:lnTo>
                      <a:pt x="7744" y="2876"/>
                    </a:lnTo>
                    <a:cubicBezTo>
                      <a:pt x="7729" y="2860"/>
                      <a:pt x="7713" y="2845"/>
                      <a:pt x="7744" y="2829"/>
                    </a:cubicBezTo>
                    <a:cubicBezTo>
                      <a:pt x="7755" y="2818"/>
                      <a:pt x="7766" y="2807"/>
                      <a:pt x="7777" y="2807"/>
                    </a:cubicBezTo>
                    <a:cubicBezTo>
                      <a:pt x="7781" y="2807"/>
                      <a:pt x="7786" y="2809"/>
                      <a:pt x="7790" y="2814"/>
                    </a:cubicBezTo>
                    <a:cubicBezTo>
                      <a:pt x="7795" y="2818"/>
                      <a:pt x="7803" y="2820"/>
                      <a:pt x="7813" y="2820"/>
                    </a:cubicBezTo>
                    <a:cubicBezTo>
                      <a:pt x="7835" y="2820"/>
                      <a:pt x="7863" y="2809"/>
                      <a:pt x="7852" y="2798"/>
                    </a:cubicBezTo>
                    <a:cubicBezTo>
                      <a:pt x="7863" y="2798"/>
                      <a:pt x="7873" y="2791"/>
                      <a:pt x="7883" y="2791"/>
                    </a:cubicBezTo>
                    <a:cubicBezTo>
                      <a:pt x="7888" y="2791"/>
                      <a:pt x="7893" y="2793"/>
                      <a:pt x="7899" y="2798"/>
                    </a:cubicBezTo>
                    <a:lnTo>
                      <a:pt x="7991" y="2736"/>
                    </a:lnTo>
                    <a:cubicBezTo>
                      <a:pt x="7991" y="2703"/>
                      <a:pt x="8015" y="2678"/>
                      <a:pt x="8035" y="2678"/>
                    </a:cubicBezTo>
                    <a:cubicBezTo>
                      <a:pt x="8042" y="2678"/>
                      <a:pt x="8049" y="2681"/>
                      <a:pt x="8053" y="2690"/>
                    </a:cubicBezTo>
                    <a:cubicBezTo>
                      <a:pt x="8069" y="2659"/>
                      <a:pt x="8100" y="2644"/>
                      <a:pt x="8100" y="2613"/>
                    </a:cubicBezTo>
                    <a:cubicBezTo>
                      <a:pt x="8132" y="2602"/>
                      <a:pt x="8149" y="2584"/>
                      <a:pt x="8162" y="2584"/>
                    </a:cubicBezTo>
                    <a:cubicBezTo>
                      <a:pt x="8167" y="2584"/>
                      <a:pt x="8172" y="2588"/>
                      <a:pt x="8177" y="2597"/>
                    </a:cubicBezTo>
                    <a:cubicBezTo>
                      <a:pt x="8182" y="2603"/>
                      <a:pt x="8186" y="2607"/>
                      <a:pt x="8189" y="2607"/>
                    </a:cubicBezTo>
                    <a:cubicBezTo>
                      <a:pt x="8194" y="2607"/>
                      <a:pt x="8198" y="2596"/>
                      <a:pt x="8208" y="2566"/>
                    </a:cubicBezTo>
                    <a:cubicBezTo>
                      <a:pt x="8208" y="2535"/>
                      <a:pt x="8208" y="2535"/>
                      <a:pt x="8223" y="2520"/>
                    </a:cubicBezTo>
                    <a:lnTo>
                      <a:pt x="8270" y="2489"/>
                    </a:lnTo>
                    <a:cubicBezTo>
                      <a:pt x="8254" y="2474"/>
                      <a:pt x="8254" y="2474"/>
                      <a:pt x="8270" y="2458"/>
                    </a:cubicBezTo>
                    <a:cubicBezTo>
                      <a:pt x="8285" y="2443"/>
                      <a:pt x="8362" y="2412"/>
                      <a:pt x="8393" y="2396"/>
                    </a:cubicBezTo>
                    <a:cubicBezTo>
                      <a:pt x="8455" y="2350"/>
                      <a:pt x="8455" y="2350"/>
                      <a:pt x="8409" y="2350"/>
                    </a:cubicBezTo>
                    <a:cubicBezTo>
                      <a:pt x="8378" y="2350"/>
                      <a:pt x="8378" y="2350"/>
                      <a:pt x="8440" y="2335"/>
                    </a:cubicBezTo>
                    <a:cubicBezTo>
                      <a:pt x="8486" y="2304"/>
                      <a:pt x="8548" y="2257"/>
                      <a:pt x="8594" y="2226"/>
                    </a:cubicBezTo>
                    <a:cubicBezTo>
                      <a:pt x="8671" y="2165"/>
                      <a:pt x="8671" y="2165"/>
                      <a:pt x="8656" y="2149"/>
                    </a:cubicBezTo>
                    <a:cubicBezTo>
                      <a:pt x="8623" y="2138"/>
                      <a:pt x="8621" y="2127"/>
                      <a:pt x="8639" y="2127"/>
                    </a:cubicBezTo>
                    <a:cubicBezTo>
                      <a:pt x="8647" y="2127"/>
                      <a:pt x="8658" y="2129"/>
                      <a:pt x="8671" y="2134"/>
                    </a:cubicBezTo>
                    <a:cubicBezTo>
                      <a:pt x="8678" y="2136"/>
                      <a:pt x="8684" y="2137"/>
                      <a:pt x="8691" y="2137"/>
                    </a:cubicBezTo>
                    <a:cubicBezTo>
                      <a:pt x="8730" y="2137"/>
                      <a:pt x="8762" y="2101"/>
                      <a:pt x="8749" y="2087"/>
                    </a:cubicBezTo>
                    <a:cubicBezTo>
                      <a:pt x="8733" y="2072"/>
                      <a:pt x="8749" y="2056"/>
                      <a:pt x="8780" y="2041"/>
                    </a:cubicBezTo>
                    <a:cubicBezTo>
                      <a:pt x="8783" y="2045"/>
                      <a:pt x="8787" y="2047"/>
                      <a:pt x="8791" y="2047"/>
                    </a:cubicBezTo>
                    <a:cubicBezTo>
                      <a:pt x="8804" y="2047"/>
                      <a:pt x="8818" y="2029"/>
                      <a:pt x="8841" y="1995"/>
                    </a:cubicBezTo>
                    <a:cubicBezTo>
                      <a:pt x="8849" y="1979"/>
                      <a:pt x="8853" y="1971"/>
                      <a:pt x="8857" y="1971"/>
                    </a:cubicBezTo>
                    <a:cubicBezTo>
                      <a:pt x="8861" y="1971"/>
                      <a:pt x="8865" y="1979"/>
                      <a:pt x="8872" y="1995"/>
                    </a:cubicBezTo>
                    <a:lnTo>
                      <a:pt x="8903" y="1948"/>
                    </a:lnTo>
                    <a:cubicBezTo>
                      <a:pt x="8919" y="1886"/>
                      <a:pt x="9042" y="1794"/>
                      <a:pt x="9073" y="1794"/>
                    </a:cubicBezTo>
                    <a:cubicBezTo>
                      <a:pt x="9089" y="1778"/>
                      <a:pt x="9104" y="1763"/>
                      <a:pt x="9104" y="1732"/>
                    </a:cubicBezTo>
                    <a:cubicBezTo>
                      <a:pt x="9094" y="1702"/>
                      <a:pt x="9097" y="1685"/>
                      <a:pt x="9109" y="1685"/>
                    </a:cubicBezTo>
                    <a:cubicBezTo>
                      <a:pt x="9115" y="1685"/>
                      <a:pt x="9124" y="1690"/>
                      <a:pt x="9135" y="1701"/>
                    </a:cubicBezTo>
                    <a:cubicBezTo>
                      <a:pt x="9156" y="1715"/>
                      <a:pt x="9164" y="1722"/>
                      <a:pt x="9166" y="1722"/>
                    </a:cubicBezTo>
                    <a:cubicBezTo>
                      <a:pt x="9168" y="1722"/>
                      <a:pt x="9159" y="1711"/>
                      <a:pt x="9151" y="1685"/>
                    </a:cubicBezTo>
                    <a:cubicBezTo>
                      <a:pt x="9151" y="1650"/>
                      <a:pt x="9214" y="1588"/>
                      <a:pt x="9243" y="1588"/>
                    </a:cubicBezTo>
                    <a:cubicBezTo>
                      <a:pt x="9253" y="1588"/>
                      <a:pt x="9259" y="1594"/>
                      <a:pt x="9259" y="1608"/>
                    </a:cubicBezTo>
                    <a:lnTo>
                      <a:pt x="9290" y="1624"/>
                    </a:lnTo>
                    <a:cubicBezTo>
                      <a:pt x="9305" y="1608"/>
                      <a:pt x="9305" y="1593"/>
                      <a:pt x="9321" y="1577"/>
                    </a:cubicBezTo>
                    <a:cubicBezTo>
                      <a:pt x="9305" y="1562"/>
                      <a:pt x="9321" y="1546"/>
                      <a:pt x="9382" y="1484"/>
                    </a:cubicBezTo>
                    <a:cubicBezTo>
                      <a:pt x="9429" y="1407"/>
                      <a:pt x="9475" y="1345"/>
                      <a:pt x="9506" y="1268"/>
                    </a:cubicBezTo>
                    <a:cubicBezTo>
                      <a:pt x="9552" y="1222"/>
                      <a:pt x="9599" y="1129"/>
                      <a:pt x="9630" y="1098"/>
                    </a:cubicBezTo>
                    <a:cubicBezTo>
                      <a:pt x="9645" y="1036"/>
                      <a:pt x="9661" y="990"/>
                      <a:pt x="9645" y="944"/>
                    </a:cubicBezTo>
                    <a:cubicBezTo>
                      <a:pt x="9630" y="897"/>
                      <a:pt x="9630" y="820"/>
                      <a:pt x="9645" y="820"/>
                    </a:cubicBezTo>
                    <a:lnTo>
                      <a:pt x="9645" y="774"/>
                    </a:lnTo>
                    <a:lnTo>
                      <a:pt x="9599" y="665"/>
                    </a:lnTo>
                    <a:cubicBezTo>
                      <a:pt x="9630" y="665"/>
                      <a:pt x="9630" y="604"/>
                      <a:pt x="9599" y="573"/>
                    </a:cubicBezTo>
                    <a:cubicBezTo>
                      <a:pt x="9583" y="573"/>
                      <a:pt x="9568" y="542"/>
                      <a:pt x="9537" y="480"/>
                    </a:cubicBezTo>
                    <a:cubicBezTo>
                      <a:pt x="9506" y="403"/>
                      <a:pt x="9460" y="341"/>
                      <a:pt x="9413" y="294"/>
                    </a:cubicBezTo>
                    <a:cubicBezTo>
                      <a:pt x="9305" y="186"/>
                      <a:pt x="9197" y="109"/>
                      <a:pt x="9058" y="63"/>
                    </a:cubicBezTo>
                    <a:cubicBezTo>
                      <a:pt x="8934" y="16"/>
                      <a:pt x="8810" y="1"/>
                      <a:pt x="8687" y="1"/>
                    </a:cubicBezTo>
                    <a:close/>
                    <a:moveTo>
                      <a:pt x="188" y="5641"/>
                    </a:moveTo>
                    <a:lnTo>
                      <a:pt x="188" y="5641"/>
                    </a:lnTo>
                    <a:cubicBezTo>
                      <a:pt x="178" y="5641"/>
                      <a:pt x="166" y="5642"/>
                      <a:pt x="154" y="5642"/>
                    </a:cubicBezTo>
                    <a:lnTo>
                      <a:pt x="154" y="5642"/>
                    </a:lnTo>
                    <a:cubicBezTo>
                      <a:pt x="153" y="5654"/>
                      <a:pt x="157" y="5661"/>
                      <a:pt x="164" y="5661"/>
                    </a:cubicBezTo>
                    <a:cubicBezTo>
                      <a:pt x="169" y="5661"/>
                      <a:pt x="177" y="5656"/>
                      <a:pt x="186" y="5642"/>
                    </a:cubicBezTo>
                    <a:cubicBezTo>
                      <a:pt x="187" y="5642"/>
                      <a:pt x="188" y="5641"/>
                      <a:pt x="188" y="564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992;p34"/>
              <p:cNvSpPr/>
              <p:nvPr/>
            </p:nvSpPr>
            <p:spPr>
              <a:xfrm rot="-899960">
                <a:off x="3291449" y="4394880"/>
                <a:ext cx="185494" cy="95547"/>
              </a:xfrm>
              <a:custGeom>
                <a:avLst/>
                <a:gdLst/>
                <a:ahLst/>
                <a:cxnLst/>
                <a:rect l="l" t="t" r="r" b="b"/>
                <a:pathLst>
                  <a:path w="7420" h="3822" extrusionOk="0">
                    <a:moveTo>
                      <a:pt x="7403" y="1"/>
                    </a:moveTo>
                    <a:cubicBezTo>
                      <a:pt x="7401" y="1"/>
                      <a:pt x="7400" y="6"/>
                      <a:pt x="7400" y="20"/>
                    </a:cubicBezTo>
                    <a:cubicBezTo>
                      <a:pt x="7384" y="20"/>
                      <a:pt x="7400" y="51"/>
                      <a:pt x="7400" y="66"/>
                    </a:cubicBezTo>
                    <a:cubicBezTo>
                      <a:pt x="7415" y="82"/>
                      <a:pt x="7419" y="89"/>
                      <a:pt x="7419" y="89"/>
                    </a:cubicBezTo>
                    <a:cubicBezTo>
                      <a:pt x="7419" y="89"/>
                      <a:pt x="7415" y="82"/>
                      <a:pt x="7415" y="66"/>
                    </a:cubicBezTo>
                    <a:cubicBezTo>
                      <a:pt x="7415" y="33"/>
                      <a:pt x="7407" y="1"/>
                      <a:pt x="7403" y="1"/>
                    </a:cubicBezTo>
                    <a:close/>
                    <a:moveTo>
                      <a:pt x="6436" y="588"/>
                    </a:moveTo>
                    <a:cubicBezTo>
                      <a:pt x="6438" y="588"/>
                      <a:pt x="6441" y="599"/>
                      <a:pt x="6441" y="623"/>
                    </a:cubicBezTo>
                    <a:cubicBezTo>
                      <a:pt x="6434" y="599"/>
                      <a:pt x="6434" y="588"/>
                      <a:pt x="6436" y="588"/>
                    </a:cubicBezTo>
                    <a:close/>
                    <a:moveTo>
                      <a:pt x="6163" y="607"/>
                    </a:moveTo>
                    <a:lnTo>
                      <a:pt x="6179" y="623"/>
                    </a:lnTo>
                    <a:cubicBezTo>
                      <a:pt x="6194" y="638"/>
                      <a:pt x="6179" y="653"/>
                      <a:pt x="6179" y="669"/>
                    </a:cubicBezTo>
                    <a:cubicBezTo>
                      <a:pt x="6179" y="669"/>
                      <a:pt x="6148" y="623"/>
                      <a:pt x="6163" y="607"/>
                    </a:cubicBezTo>
                    <a:close/>
                    <a:moveTo>
                      <a:pt x="5887" y="722"/>
                    </a:moveTo>
                    <a:cubicBezTo>
                      <a:pt x="5891" y="734"/>
                      <a:pt x="5892" y="739"/>
                      <a:pt x="5892" y="739"/>
                    </a:cubicBezTo>
                    <a:cubicBezTo>
                      <a:pt x="5892" y="739"/>
                      <a:pt x="5889" y="732"/>
                      <a:pt x="5887" y="722"/>
                    </a:cubicBezTo>
                    <a:close/>
                    <a:moveTo>
                      <a:pt x="5530" y="978"/>
                    </a:moveTo>
                    <a:lnTo>
                      <a:pt x="5561" y="993"/>
                    </a:lnTo>
                    <a:lnTo>
                      <a:pt x="5561" y="1009"/>
                    </a:lnTo>
                    <a:cubicBezTo>
                      <a:pt x="5545" y="993"/>
                      <a:pt x="5545" y="993"/>
                      <a:pt x="5530" y="978"/>
                    </a:cubicBezTo>
                    <a:close/>
                    <a:moveTo>
                      <a:pt x="5205" y="1009"/>
                    </a:moveTo>
                    <a:cubicBezTo>
                      <a:pt x="5205" y="1024"/>
                      <a:pt x="5220" y="1040"/>
                      <a:pt x="5205" y="1055"/>
                    </a:cubicBezTo>
                    <a:lnTo>
                      <a:pt x="5190" y="1024"/>
                    </a:lnTo>
                    <a:lnTo>
                      <a:pt x="5190" y="1009"/>
                    </a:lnTo>
                    <a:close/>
                    <a:moveTo>
                      <a:pt x="5468" y="1055"/>
                    </a:moveTo>
                    <a:cubicBezTo>
                      <a:pt x="5483" y="1055"/>
                      <a:pt x="5483" y="1055"/>
                      <a:pt x="5483" y="1071"/>
                    </a:cubicBezTo>
                    <a:lnTo>
                      <a:pt x="5468" y="1055"/>
                    </a:lnTo>
                    <a:close/>
                    <a:moveTo>
                      <a:pt x="4995" y="1064"/>
                    </a:moveTo>
                    <a:lnTo>
                      <a:pt x="4995" y="1064"/>
                    </a:lnTo>
                    <a:cubicBezTo>
                      <a:pt x="4992" y="1064"/>
                      <a:pt x="4995" y="1070"/>
                      <a:pt x="5003" y="1076"/>
                    </a:cubicBezTo>
                    <a:lnTo>
                      <a:pt x="5003" y="1076"/>
                    </a:lnTo>
                    <a:cubicBezTo>
                      <a:pt x="5004" y="1074"/>
                      <a:pt x="5004" y="1073"/>
                      <a:pt x="5004" y="1071"/>
                    </a:cubicBezTo>
                    <a:cubicBezTo>
                      <a:pt x="5000" y="1066"/>
                      <a:pt x="4996" y="1064"/>
                      <a:pt x="4995" y="1064"/>
                    </a:cubicBezTo>
                    <a:close/>
                    <a:moveTo>
                      <a:pt x="5390" y="1086"/>
                    </a:moveTo>
                    <a:lnTo>
                      <a:pt x="5406" y="1102"/>
                    </a:lnTo>
                    <a:lnTo>
                      <a:pt x="5375" y="1086"/>
                    </a:lnTo>
                    <a:close/>
                    <a:moveTo>
                      <a:pt x="5097" y="1071"/>
                    </a:moveTo>
                    <a:lnTo>
                      <a:pt x="5112" y="1086"/>
                    </a:lnTo>
                    <a:cubicBezTo>
                      <a:pt x="5128" y="1102"/>
                      <a:pt x="5112" y="1117"/>
                      <a:pt x="5112" y="1117"/>
                    </a:cubicBezTo>
                    <a:lnTo>
                      <a:pt x="5097" y="1102"/>
                    </a:lnTo>
                    <a:lnTo>
                      <a:pt x="5097" y="1071"/>
                    </a:lnTo>
                    <a:close/>
                    <a:moveTo>
                      <a:pt x="5315" y="1094"/>
                    </a:moveTo>
                    <a:cubicBezTo>
                      <a:pt x="5317" y="1094"/>
                      <a:pt x="5321" y="1102"/>
                      <a:pt x="5329" y="1117"/>
                    </a:cubicBezTo>
                    <a:cubicBezTo>
                      <a:pt x="5344" y="1133"/>
                      <a:pt x="5344" y="1136"/>
                      <a:pt x="5340" y="1136"/>
                    </a:cubicBezTo>
                    <a:cubicBezTo>
                      <a:pt x="5336" y="1136"/>
                      <a:pt x="5329" y="1133"/>
                      <a:pt x="5329" y="1133"/>
                    </a:cubicBezTo>
                    <a:cubicBezTo>
                      <a:pt x="5329" y="1139"/>
                      <a:pt x="5326" y="1143"/>
                      <a:pt x="5323" y="1143"/>
                    </a:cubicBezTo>
                    <a:cubicBezTo>
                      <a:pt x="5319" y="1143"/>
                      <a:pt x="5313" y="1135"/>
                      <a:pt x="5313" y="1117"/>
                    </a:cubicBezTo>
                    <a:cubicBezTo>
                      <a:pt x="5313" y="1102"/>
                      <a:pt x="5313" y="1094"/>
                      <a:pt x="5315" y="1094"/>
                    </a:cubicBezTo>
                    <a:close/>
                    <a:moveTo>
                      <a:pt x="5199" y="1283"/>
                    </a:moveTo>
                    <a:lnTo>
                      <a:pt x="5199" y="1283"/>
                    </a:lnTo>
                    <a:cubicBezTo>
                      <a:pt x="5198" y="1290"/>
                      <a:pt x="5200" y="1297"/>
                      <a:pt x="5205" y="1303"/>
                    </a:cubicBezTo>
                    <a:cubicBezTo>
                      <a:pt x="5214" y="1307"/>
                      <a:pt x="5220" y="1309"/>
                      <a:pt x="5224" y="1309"/>
                    </a:cubicBezTo>
                    <a:cubicBezTo>
                      <a:pt x="5233" y="1309"/>
                      <a:pt x="5227" y="1298"/>
                      <a:pt x="5205" y="1287"/>
                    </a:cubicBezTo>
                    <a:cubicBezTo>
                      <a:pt x="5203" y="1285"/>
                      <a:pt x="5201" y="1284"/>
                      <a:pt x="5199" y="1283"/>
                    </a:cubicBezTo>
                    <a:close/>
                    <a:moveTo>
                      <a:pt x="4092" y="1504"/>
                    </a:moveTo>
                    <a:lnTo>
                      <a:pt x="4092" y="1504"/>
                    </a:lnTo>
                    <a:cubicBezTo>
                      <a:pt x="4101" y="1520"/>
                      <a:pt x="4105" y="1533"/>
                      <a:pt x="4104" y="1533"/>
                    </a:cubicBezTo>
                    <a:cubicBezTo>
                      <a:pt x="4103" y="1533"/>
                      <a:pt x="4099" y="1524"/>
                      <a:pt x="4092" y="1504"/>
                    </a:cubicBezTo>
                    <a:close/>
                    <a:moveTo>
                      <a:pt x="4417" y="1534"/>
                    </a:moveTo>
                    <a:cubicBezTo>
                      <a:pt x="4417" y="1550"/>
                      <a:pt x="4432" y="1565"/>
                      <a:pt x="4417" y="1565"/>
                    </a:cubicBezTo>
                    <a:cubicBezTo>
                      <a:pt x="4417" y="1550"/>
                      <a:pt x="4417" y="1534"/>
                      <a:pt x="4417" y="1534"/>
                    </a:cubicBezTo>
                    <a:close/>
                    <a:moveTo>
                      <a:pt x="3895" y="1567"/>
                    </a:moveTo>
                    <a:cubicBezTo>
                      <a:pt x="3894" y="1567"/>
                      <a:pt x="3898" y="1579"/>
                      <a:pt x="3907" y="1596"/>
                    </a:cubicBezTo>
                    <a:cubicBezTo>
                      <a:pt x="3900" y="1575"/>
                      <a:pt x="3896" y="1567"/>
                      <a:pt x="3895" y="1567"/>
                    </a:cubicBezTo>
                    <a:close/>
                    <a:moveTo>
                      <a:pt x="4046" y="1704"/>
                    </a:moveTo>
                    <a:cubicBezTo>
                      <a:pt x="4061" y="1704"/>
                      <a:pt x="4061" y="1704"/>
                      <a:pt x="4077" y="1720"/>
                    </a:cubicBezTo>
                    <a:cubicBezTo>
                      <a:pt x="4092" y="1735"/>
                      <a:pt x="4077" y="1751"/>
                      <a:pt x="4061" y="1751"/>
                    </a:cubicBezTo>
                    <a:cubicBezTo>
                      <a:pt x="4046" y="1751"/>
                      <a:pt x="4046" y="1720"/>
                      <a:pt x="4046" y="1720"/>
                    </a:cubicBezTo>
                    <a:lnTo>
                      <a:pt x="4046" y="1704"/>
                    </a:lnTo>
                    <a:close/>
                    <a:moveTo>
                      <a:pt x="3258" y="1921"/>
                    </a:moveTo>
                    <a:cubicBezTo>
                      <a:pt x="3258" y="1952"/>
                      <a:pt x="3289" y="1967"/>
                      <a:pt x="3258" y="1967"/>
                    </a:cubicBezTo>
                    <a:cubicBezTo>
                      <a:pt x="3258" y="1952"/>
                      <a:pt x="3258" y="1936"/>
                      <a:pt x="3258" y="1921"/>
                    </a:cubicBezTo>
                    <a:close/>
                    <a:moveTo>
                      <a:pt x="3400" y="2022"/>
                    </a:moveTo>
                    <a:cubicBezTo>
                      <a:pt x="3404" y="2022"/>
                      <a:pt x="3407" y="2029"/>
                      <a:pt x="3397" y="2029"/>
                    </a:cubicBezTo>
                    <a:cubicBezTo>
                      <a:pt x="3397" y="2024"/>
                      <a:pt x="3398" y="2022"/>
                      <a:pt x="3400" y="2022"/>
                    </a:cubicBezTo>
                    <a:close/>
                    <a:moveTo>
                      <a:pt x="3428" y="1998"/>
                    </a:moveTo>
                    <a:cubicBezTo>
                      <a:pt x="3428" y="2014"/>
                      <a:pt x="3443" y="2029"/>
                      <a:pt x="3428" y="2029"/>
                    </a:cubicBezTo>
                    <a:lnTo>
                      <a:pt x="3428" y="2014"/>
                    </a:lnTo>
                    <a:lnTo>
                      <a:pt x="3428" y="1998"/>
                    </a:lnTo>
                    <a:close/>
                    <a:moveTo>
                      <a:pt x="3180" y="2137"/>
                    </a:moveTo>
                    <a:cubicBezTo>
                      <a:pt x="3196" y="2153"/>
                      <a:pt x="3196" y="2168"/>
                      <a:pt x="3180" y="2184"/>
                    </a:cubicBezTo>
                    <a:cubicBezTo>
                      <a:pt x="3180" y="2184"/>
                      <a:pt x="3180" y="2153"/>
                      <a:pt x="3165" y="2137"/>
                    </a:cubicBezTo>
                    <a:close/>
                    <a:moveTo>
                      <a:pt x="2979" y="2245"/>
                    </a:moveTo>
                    <a:cubicBezTo>
                      <a:pt x="2979" y="2261"/>
                      <a:pt x="2995" y="2276"/>
                      <a:pt x="2979" y="2292"/>
                    </a:cubicBezTo>
                    <a:lnTo>
                      <a:pt x="2964" y="2276"/>
                    </a:lnTo>
                    <a:lnTo>
                      <a:pt x="2964" y="2245"/>
                    </a:lnTo>
                    <a:close/>
                    <a:moveTo>
                      <a:pt x="1990" y="2385"/>
                    </a:moveTo>
                    <a:cubicBezTo>
                      <a:pt x="1975" y="2385"/>
                      <a:pt x="1990" y="2400"/>
                      <a:pt x="1990" y="2400"/>
                    </a:cubicBezTo>
                    <a:lnTo>
                      <a:pt x="2006" y="2400"/>
                    </a:lnTo>
                    <a:cubicBezTo>
                      <a:pt x="2006" y="2385"/>
                      <a:pt x="2006" y="2385"/>
                      <a:pt x="1990" y="2385"/>
                    </a:cubicBezTo>
                    <a:close/>
                    <a:moveTo>
                      <a:pt x="2160" y="2385"/>
                    </a:moveTo>
                    <a:cubicBezTo>
                      <a:pt x="2168" y="2400"/>
                      <a:pt x="2168" y="2404"/>
                      <a:pt x="2166" y="2404"/>
                    </a:cubicBezTo>
                    <a:cubicBezTo>
                      <a:pt x="2164" y="2404"/>
                      <a:pt x="2160" y="2400"/>
                      <a:pt x="2160" y="2400"/>
                    </a:cubicBezTo>
                    <a:cubicBezTo>
                      <a:pt x="2160" y="2395"/>
                      <a:pt x="2160" y="2389"/>
                      <a:pt x="2160" y="2385"/>
                    </a:cubicBezTo>
                    <a:close/>
                    <a:moveTo>
                      <a:pt x="2377" y="2462"/>
                    </a:moveTo>
                    <a:cubicBezTo>
                      <a:pt x="2377" y="2493"/>
                      <a:pt x="2392" y="2508"/>
                      <a:pt x="2377" y="2508"/>
                    </a:cubicBezTo>
                    <a:lnTo>
                      <a:pt x="2377" y="2493"/>
                    </a:lnTo>
                    <a:lnTo>
                      <a:pt x="2377" y="2462"/>
                    </a:lnTo>
                    <a:close/>
                    <a:moveTo>
                      <a:pt x="2197" y="2594"/>
                    </a:moveTo>
                    <a:cubicBezTo>
                      <a:pt x="2207" y="2594"/>
                      <a:pt x="2207" y="2601"/>
                      <a:pt x="2207" y="2601"/>
                    </a:cubicBezTo>
                    <a:cubicBezTo>
                      <a:pt x="2207" y="2601"/>
                      <a:pt x="2191" y="2616"/>
                      <a:pt x="2191" y="2632"/>
                    </a:cubicBezTo>
                    <a:lnTo>
                      <a:pt x="2176" y="2616"/>
                    </a:lnTo>
                    <a:cubicBezTo>
                      <a:pt x="2160" y="2601"/>
                      <a:pt x="2160" y="2601"/>
                      <a:pt x="2176" y="2601"/>
                    </a:cubicBezTo>
                    <a:cubicBezTo>
                      <a:pt x="2186" y="2596"/>
                      <a:pt x="2193" y="2594"/>
                      <a:pt x="2197" y="2594"/>
                    </a:cubicBezTo>
                    <a:close/>
                    <a:moveTo>
                      <a:pt x="2022" y="2708"/>
                    </a:moveTo>
                    <a:cubicBezTo>
                      <a:pt x="2021" y="2708"/>
                      <a:pt x="2019" y="2708"/>
                      <a:pt x="2017" y="2709"/>
                    </a:cubicBezTo>
                    <a:lnTo>
                      <a:pt x="2027" y="2709"/>
                    </a:lnTo>
                    <a:cubicBezTo>
                      <a:pt x="2025" y="2708"/>
                      <a:pt x="2024" y="2708"/>
                      <a:pt x="2022" y="2708"/>
                    </a:cubicBezTo>
                    <a:close/>
                    <a:moveTo>
                      <a:pt x="1758" y="2709"/>
                    </a:moveTo>
                    <a:cubicBezTo>
                      <a:pt x="1774" y="2709"/>
                      <a:pt x="1774" y="2709"/>
                      <a:pt x="1789" y="2740"/>
                    </a:cubicBezTo>
                    <a:lnTo>
                      <a:pt x="1758" y="2755"/>
                    </a:lnTo>
                    <a:cubicBezTo>
                      <a:pt x="1758" y="2740"/>
                      <a:pt x="1743" y="2725"/>
                      <a:pt x="1758" y="2709"/>
                    </a:cubicBezTo>
                    <a:close/>
                    <a:moveTo>
                      <a:pt x="1984" y="2738"/>
                    </a:moveTo>
                    <a:cubicBezTo>
                      <a:pt x="1983" y="2739"/>
                      <a:pt x="1984" y="2744"/>
                      <a:pt x="1990" y="2755"/>
                    </a:cubicBezTo>
                    <a:cubicBezTo>
                      <a:pt x="1988" y="2749"/>
                      <a:pt x="1986" y="2743"/>
                      <a:pt x="1984" y="2738"/>
                    </a:cubicBezTo>
                    <a:close/>
                    <a:moveTo>
                      <a:pt x="2006" y="2755"/>
                    </a:moveTo>
                    <a:cubicBezTo>
                      <a:pt x="2012" y="2769"/>
                      <a:pt x="2016" y="2773"/>
                      <a:pt x="2017" y="2773"/>
                    </a:cubicBezTo>
                    <a:cubicBezTo>
                      <a:pt x="2018" y="2773"/>
                      <a:pt x="2015" y="2764"/>
                      <a:pt x="2006" y="2755"/>
                    </a:cubicBezTo>
                    <a:close/>
                    <a:moveTo>
                      <a:pt x="1421" y="2823"/>
                    </a:moveTo>
                    <a:cubicBezTo>
                      <a:pt x="1424" y="2823"/>
                      <a:pt x="1431" y="2830"/>
                      <a:pt x="1449" y="2848"/>
                    </a:cubicBezTo>
                    <a:lnTo>
                      <a:pt x="1449" y="2895"/>
                    </a:lnTo>
                    <a:cubicBezTo>
                      <a:pt x="1449" y="2895"/>
                      <a:pt x="1434" y="2895"/>
                      <a:pt x="1418" y="2848"/>
                    </a:cubicBezTo>
                    <a:lnTo>
                      <a:pt x="1418" y="2833"/>
                    </a:lnTo>
                    <a:cubicBezTo>
                      <a:pt x="1418" y="2826"/>
                      <a:pt x="1418" y="2823"/>
                      <a:pt x="1421" y="2823"/>
                    </a:cubicBezTo>
                    <a:close/>
                    <a:moveTo>
                      <a:pt x="1774" y="2888"/>
                    </a:moveTo>
                    <a:cubicBezTo>
                      <a:pt x="1774" y="2890"/>
                      <a:pt x="1774" y="2892"/>
                      <a:pt x="1774" y="2895"/>
                    </a:cubicBezTo>
                    <a:cubicBezTo>
                      <a:pt x="1777" y="2898"/>
                      <a:pt x="1779" y="2899"/>
                      <a:pt x="1780" y="2899"/>
                    </a:cubicBezTo>
                    <a:cubicBezTo>
                      <a:pt x="1782" y="2899"/>
                      <a:pt x="1779" y="2893"/>
                      <a:pt x="1774" y="2888"/>
                    </a:cubicBezTo>
                    <a:close/>
                    <a:moveTo>
                      <a:pt x="1542" y="2879"/>
                    </a:moveTo>
                    <a:cubicBezTo>
                      <a:pt x="1542" y="2910"/>
                      <a:pt x="1557" y="2925"/>
                      <a:pt x="1542" y="2925"/>
                    </a:cubicBezTo>
                    <a:cubicBezTo>
                      <a:pt x="1542" y="2910"/>
                      <a:pt x="1542" y="2895"/>
                      <a:pt x="1542" y="2879"/>
                    </a:cubicBezTo>
                    <a:close/>
                    <a:moveTo>
                      <a:pt x="1187" y="2956"/>
                    </a:moveTo>
                    <a:lnTo>
                      <a:pt x="1202" y="2987"/>
                    </a:lnTo>
                    <a:lnTo>
                      <a:pt x="1202" y="3003"/>
                    </a:lnTo>
                    <a:lnTo>
                      <a:pt x="1187" y="2987"/>
                    </a:lnTo>
                    <a:lnTo>
                      <a:pt x="1187" y="2956"/>
                    </a:lnTo>
                    <a:close/>
                    <a:moveTo>
                      <a:pt x="1387" y="3018"/>
                    </a:moveTo>
                    <a:lnTo>
                      <a:pt x="1387" y="3018"/>
                    </a:lnTo>
                    <a:cubicBezTo>
                      <a:pt x="1395" y="3034"/>
                      <a:pt x="1403" y="3041"/>
                      <a:pt x="1405" y="3041"/>
                    </a:cubicBezTo>
                    <a:cubicBezTo>
                      <a:pt x="1407" y="3041"/>
                      <a:pt x="1403" y="3034"/>
                      <a:pt x="1387" y="3018"/>
                    </a:cubicBezTo>
                    <a:close/>
                    <a:moveTo>
                      <a:pt x="2299" y="2999"/>
                    </a:moveTo>
                    <a:cubicBezTo>
                      <a:pt x="2299" y="2999"/>
                      <a:pt x="2299" y="3003"/>
                      <a:pt x="2284" y="3003"/>
                    </a:cubicBezTo>
                    <a:cubicBezTo>
                      <a:pt x="2299" y="3018"/>
                      <a:pt x="2299" y="3034"/>
                      <a:pt x="2315" y="3049"/>
                    </a:cubicBezTo>
                    <a:cubicBezTo>
                      <a:pt x="2315" y="3055"/>
                      <a:pt x="2317" y="3058"/>
                      <a:pt x="2319" y="3058"/>
                    </a:cubicBezTo>
                    <a:cubicBezTo>
                      <a:pt x="2322" y="3058"/>
                      <a:pt x="2325" y="3048"/>
                      <a:pt x="2315" y="3018"/>
                    </a:cubicBezTo>
                    <a:cubicBezTo>
                      <a:pt x="2299" y="3003"/>
                      <a:pt x="2299" y="2999"/>
                      <a:pt x="2299" y="2999"/>
                    </a:cubicBezTo>
                    <a:close/>
                    <a:moveTo>
                      <a:pt x="1252" y="2970"/>
                    </a:moveTo>
                    <a:cubicBezTo>
                      <a:pt x="1253" y="2970"/>
                      <a:pt x="1257" y="2981"/>
                      <a:pt x="1264" y="3003"/>
                    </a:cubicBezTo>
                    <a:cubicBezTo>
                      <a:pt x="1279" y="3018"/>
                      <a:pt x="1279" y="3049"/>
                      <a:pt x="1264" y="3065"/>
                    </a:cubicBezTo>
                    <a:lnTo>
                      <a:pt x="1264" y="3018"/>
                    </a:lnTo>
                    <a:cubicBezTo>
                      <a:pt x="1256" y="2985"/>
                      <a:pt x="1252" y="2970"/>
                      <a:pt x="1252" y="2970"/>
                    </a:cubicBezTo>
                    <a:close/>
                    <a:moveTo>
                      <a:pt x="817" y="3252"/>
                    </a:moveTo>
                    <a:lnTo>
                      <a:pt x="817" y="3252"/>
                    </a:lnTo>
                    <a:cubicBezTo>
                      <a:pt x="817" y="3257"/>
                      <a:pt x="818" y="3263"/>
                      <a:pt x="822" y="3271"/>
                    </a:cubicBezTo>
                    <a:lnTo>
                      <a:pt x="822" y="3271"/>
                    </a:lnTo>
                    <a:cubicBezTo>
                      <a:pt x="822" y="3262"/>
                      <a:pt x="820" y="3256"/>
                      <a:pt x="817" y="3252"/>
                    </a:cubicBezTo>
                    <a:close/>
                    <a:moveTo>
                      <a:pt x="599" y="3173"/>
                    </a:moveTo>
                    <a:lnTo>
                      <a:pt x="568" y="3204"/>
                    </a:lnTo>
                    <a:cubicBezTo>
                      <a:pt x="568" y="3219"/>
                      <a:pt x="568" y="3250"/>
                      <a:pt x="568" y="3265"/>
                    </a:cubicBezTo>
                    <a:lnTo>
                      <a:pt x="568" y="3281"/>
                    </a:lnTo>
                    <a:lnTo>
                      <a:pt x="553" y="3250"/>
                    </a:lnTo>
                    <a:cubicBezTo>
                      <a:pt x="553" y="3219"/>
                      <a:pt x="553" y="3204"/>
                      <a:pt x="537" y="3188"/>
                    </a:cubicBezTo>
                    <a:cubicBezTo>
                      <a:pt x="536" y="3187"/>
                      <a:pt x="535" y="3186"/>
                      <a:pt x="534" y="3185"/>
                    </a:cubicBezTo>
                    <a:lnTo>
                      <a:pt x="534" y="3185"/>
                    </a:lnTo>
                    <a:cubicBezTo>
                      <a:pt x="544" y="3188"/>
                      <a:pt x="559" y="3188"/>
                      <a:pt x="568" y="3188"/>
                    </a:cubicBezTo>
                    <a:lnTo>
                      <a:pt x="599" y="3173"/>
                    </a:lnTo>
                    <a:close/>
                    <a:moveTo>
                      <a:pt x="877" y="3265"/>
                    </a:moveTo>
                    <a:cubicBezTo>
                      <a:pt x="862" y="3281"/>
                      <a:pt x="862" y="3281"/>
                      <a:pt x="877" y="3312"/>
                    </a:cubicBezTo>
                    <a:lnTo>
                      <a:pt x="862" y="3312"/>
                    </a:lnTo>
                    <a:cubicBezTo>
                      <a:pt x="862" y="3320"/>
                      <a:pt x="866" y="3323"/>
                      <a:pt x="874" y="3323"/>
                    </a:cubicBezTo>
                    <a:cubicBezTo>
                      <a:pt x="881" y="3323"/>
                      <a:pt x="893" y="3320"/>
                      <a:pt x="908" y="3312"/>
                    </a:cubicBezTo>
                    <a:cubicBezTo>
                      <a:pt x="924" y="3296"/>
                      <a:pt x="908" y="3281"/>
                      <a:pt x="908" y="3281"/>
                    </a:cubicBezTo>
                    <a:cubicBezTo>
                      <a:pt x="908" y="3281"/>
                      <a:pt x="877" y="3265"/>
                      <a:pt x="877" y="3265"/>
                    </a:cubicBezTo>
                    <a:close/>
                    <a:moveTo>
                      <a:pt x="244" y="3327"/>
                    </a:moveTo>
                    <a:lnTo>
                      <a:pt x="259" y="3343"/>
                    </a:lnTo>
                    <a:cubicBezTo>
                      <a:pt x="259" y="3327"/>
                      <a:pt x="259" y="3327"/>
                      <a:pt x="244" y="3327"/>
                    </a:cubicBezTo>
                    <a:close/>
                    <a:moveTo>
                      <a:pt x="275" y="3420"/>
                    </a:moveTo>
                    <a:cubicBezTo>
                      <a:pt x="306" y="3420"/>
                      <a:pt x="306" y="3420"/>
                      <a:pt x="306" y="3435"/>
                    </a:cubicBezTo>
                    <a:cubicBezTo>
                      <a:pt x="301" y="3431"/>
                      <a:pt x="298" y="3429"/>
                      <a:pt x="296" y="3429"/>
                    </a:cubicBezTo>
                    <a:cubicBezTo>
                      <a:pt x="291" y="3429"/>
                      <a:pt x="295" y="3440"/>
                      <a:pt x="306" y="3451"/>
                    </a:cubicBezTo>
                    <a:lnTo>
                      <a:pt x="321" y="3497"/>
                    </a:lnTo>
                    <a:cubicBezTo>
                      <a:pt x="321" y="3497"/>
                      <a:pt x="290" y="3497"/>
                      <a:pt x="290" y="3482"/>
                    </a:cubicBezTo>
                    <a:lnTo>
                      <a:pt x="275" y="3466"/>
                    </a:lnTo>
                    <a:cubicBezTo>
                      <a:pt x="259" y="3435"/>
                      <a:pt x="259" y="3435"/>
                      <a:pt x="275" y="3420"/>
                    </a:cubicBezTo>
                    <a:close/>
                    <a:moveTo>
                      <a:pt x="166" y="3466"/>
                    </a:moveTo>
                    <a:cubicBezTo>
                      <a:pt x="166" y="3466"/>
                      <a:pt x="166" y="3466"/>
                      <a:pt x="182" y="3482"/>
                    </a:cubicBezTo>
                    <a:cubicBezTo>
                      <a:pt x="197" y="3497"/>
                      <a:pt x="182" y="3513"/>
                      <a:pt x="182" y="3513"/>
                    </a:cubicBezTo>
                    <a:lnTo>
                      <a:pt x="166" y="3497"/>
                    </a:lnTo>
                    <a:cubicBezTo>
                      <a:pt x="151" y="3466"/>
                      <a:pt x="166" y="3466"/>
                      <a:pt x="166" y="3466"/>
                    </a:cubicBezTo>
                    <a:close/>
                    <a:moveTo>
                      <a:pt x="321" y="3590"/>
                    </a:moveTo>
                    <a:cubicBezTo>
                      <a:pt x="321" y="3595"/>
                      <a:pt x="323" y="3597"/>
                      <a:pt x="324" y="3597"/>
                    </a:cubicBezTo>
                    <a:cubicBezTo>
                      <a:pt x="328" y="3597"/>
                      <a:pt x="331" y="3590"/>
                      <a:pt x="321" y="3590"/>
                    </a:cubicBezTo>
                    <a:close/>
                    <a:moveTo>
                      <a:pt x="7138" y="103"/>
                    </a:moveTo>
                    <a:cubicBezTo>
                      <a:pt x="7118" y="103"/>
                      <a:pt x="7096" y="114"/>
                      <a:pt x="7106" y="143"/>
                    </a:cubicBezTo>
                    <a:cubicBezTo>
                      <a:pt x="7106" y="143"/>
                      <a:pt x="7106" y="159"/>
                      <a:pt x="7106" y="174"/>
                    </a:cubicBezTo>
                    <a:lnTo>
                      <a:pt x="7075" y="174"/>
                    </a:lnTo>
                    <a:cubicBezTo>
                      <a:pt x="7075" y="174"/>
                      <a:pt x="7029" y="174"/>
                      <a:pt x="6982" y="190"/>
                    </a:cubicBezTo>
                    <a:cubicBezTo>
                      <a:pt x="6961" y="201"/>
                      <a:pt x="6931" y="212"/>
                      <a:pt x="6910" y="212"/>
                    </a:cubicBezTo>
                    <a:cubicBezTo>
                      <a:pt x="6901" y="212"/>
                      <a:pt x="6894" y="210"/>
                      <a:pt x="6890" y="205"/>
                    </a:cubicBezTo>
                    <a:cubicBezTo>
                      <a:pt x="6874" y="190"/>
                      <a:pt x="6859" y="190"/>
                      <a:pt x="6859" y="190"/>
                    </a:cubicBezTo>
                    <a:cubicBezTo>
                      <a:pt x="6859" y="190"/>
                      <a:pt x="6828" y="236"/>
                      <a:pt x="6751" y="267"/>
                    </a:cubicBezTo>
                    <a:cubicBezTo>
                      <a:pt x="6689" y="298"/>
                      <a:pt x="6627" y="313"/>
                      <a:pt x="6642" y="344"/>
                    </a:cubicBezTo>
                    <a:lnTo>
                      <a:pt x="6627" y="344"/>
                    </a:lnTo>
                    <a:cubicBezTo>
                      <a:pt x="6620" y="331"/>
                      <a:pt x="6614" y="326"/>
                      <a:pt x="6607" y="326"/>
                    </a:cubicBezTo>
                    <a:cubicBezTo>
                      <a:pt x="6598" y="326"/>
                      <a:pt x="6590" y="335"/>
                      <a:pt x="6581" y="344"/>
                    </a:cubicBezTo>
                    <a:cubicBezTo>
                      <a:pt x="6581" y="360"/>
                      <a:pt x="6565" y="360"/>
                      <a:pt x="6550" y="375"/>
                    </a:cubicBezTo>
                    <a:cubicBezTo>
                      <a:pt x="6550" y="368"/>
                      <a:pt x="6546" y="364"/>
                      <a:pt x="6540" y="364"/>
                    </a:cubicBezTo>
                    <a:cubicBezTo>
                      <a:pt x="6534" y="364"/>
                      <a:pt x="6526" y="368"/>
                      <a:pt x="6519" y="375"/>
                    </a:cubicBezTo>
                    <a:cubicBezTo>
                      <a:pt x="6503" y="391"/>
                      <a:pt x="6488" y="391"/>
                      <a:pt x="6503" y="406"/>
                    </a:cubicBezTo>
                    <a:cubicBezTo>
                      <a:pt x="6472" y="422"/>
                      <a:pt x="6426" y="437"/>
                      <a:pt x="6395" y="437"/>
                    </a:cubicBezTo>
                    <a:cubicBezTo>
                      <a:pt x="6391" y="433"/>
                      <a:pt x="6388" y="431"/>
                      <a:pt x="6386" y="431"/>
                    </a:cubicBezTo>
                    <a:cubicBezTo>
                      <a:pt x="6380" y="431"/>
                      <a:pt x="6380" y="445"/>
                      <a:pt x="6380" y="468"/>
                    </a:cubicBezTo>
                    <a:cubicBezTo>
                      <a:pt x="6380" y="499"/>
                      <a:pt x="6380" y="499"/>
                      <a:pt x="6380" y="514"/>
                    </a:cubicBezTo>
                    <a:lnTo>
                      <a:pt x="6364" y="468"/>
                    </a:lnTo>
                    <a:cubicBezTo>
                      <a:pt x="6364" y="453"/>
                      <a:pt x="6364" y="453"/>
                      <a:pt x="6349" y="453"/>
                    </a:cubicBezTo>
                    <a:lnTo>
                      <a:pt x="6318" y="453"/>
                    </a:lnTo>
                    <a:cubicBezTo>
                      <a:pt x="6318" y="468"/>
                      <a:pt x="6287" y="499"/>
                      <a:pt x="6225" y="530"/>
                    </a:cubicBezTo>
                    <a:cubicBezTo>
                      <a:pt x="6163" y="545"/>
                      <a:pt x="6117" y="576"/>
                      <a:pt x="6132" y="592"/>
                    </a:cubicBezTo>
                    <a:cubicBezTo>
                      <a:pt x="6132" y="607"/>
                      <a:pt x="6132" y="607"/>
                      <a:pt x="6086" y="607"/>
                    </a:cubicBezTo>
                    <a:cubicBezTo>
                      <a:pt x="6041" y="589"/>
                      <a:pt x="6022" y="581"/>
                      <a:pt x="6014" y="581"/>
                    </a:cubicBezTo>
                    <a:cubicBezTo>
                      <a:pt x="6009" y="581"/>
                      <a:pt x="6009" y="585"/>
                      <a:pt x="6009" y="592"/>
                    </a:cubicBezTo>
                    <a:cubicBezTo>
                      <a:pt x="6009" y="623"/>
                      <a:pt x="6024" y="607"/>
                      <a:pt x="6040" y="623"/>
                    </a:cubicBezTo>
                    <a:cubicBezTo>
                      <a:pt x="6048" y="639"/>
                      <a:pt x="6047" y="652"/>
                      <a:pt x="6042" y="652"/>
                    </a:cubicBezTo>
                    <a:cubicBezTo>
                      <a:pt x="6038" y="652"/>
                      <a:pt x="6031" y="643"/>
                      <a:pt x="6024" y="623"/>
                    </a:cubicBezTo>
                    <a:cubicBezTo>
                      <a:pt x="6022" y="618"/>
                      <a:pt x="6017" y="615"/>
                      <a:pt x="6010" y="615"/>
                    </a:cubicBezTo>
                    <a:cubicBezTo>
                      <a:pt x="5974" y="615"/>
                      <a:pt x="5893" y="671"/>
                      <a:pt x="5886" y="710"/>
                    </a:cubicBezTo>
                    <a:lnTo>
                      <a:pt x="5886" y="710"/>
                    </a:lnTo>
                    <a:cubicBezTo>
                      <a:pt x="5885" y="707"/>
                      <a:pt x="5885" y="703"/>
                      <a:pt x="5885" y="700"/>
                    </a:cubicBezTo>
                    <a:cubicBezTo>
                      <a:pt x="5885" y="682"/>
                      <a:pt x="5883" y="675"/>
                      <a:pt x="5878" y="675"/>
                    </a:cubicBezTo>
                    <a:cubicBezTo>
                      <a:pt x="5871" y="675"/>
                      <a:pt x="5857" y="690"/>
                      <a:pt x="5839" y="700"/>
                    </a:cubicBezTo>
                    <a:lnTo>
                      <a:pt x="5808" y="700"/>
                    </a:lnTo>
                    <a:cubicBezTo>
                      <a:pt x="5818" y="729"/>
                      <a:pt x="5796" y="740"/>
                      <a:pt x="5779" y="740"/>
                    </a:cubicBezTo>
                    <a:cubicBezTo>
                      <a:pt x="5770" y="740"/>
                      <a:pt x="5761" y="736"/>
                      <a:pt x="5761" y="731"/>
                    </a:cubicBezTo>
                    <a:cubicBezTo>
                      <a:pt x="5754" y="723"/>
                      <a:pt x="5750" y="719"/>
                      <a:pt x="5744" y="719"/>
                    </a:cubicBezTo>
                    <a:cubicBezTo>
                      <a:pt x="5738" y="719"/>
                      <a:pt x="5731" y="723"/>
                      <a:pt x="5715" y="731"/>
                    </a:cubicBezTo>
                    <a:cubicBezTo>
                      <a:pt x="5715" y="760"/>
                      <a:pt x="5690" y="771"/>
                      <a:pt x="5672" y="771"/>
                    </a:cubicBezTo>
                    <a:cubicBezTo>
                      <a:pt x="5662" y="771"/>
                      <a:pt x="5653" y="767"/>
                      <a:pt x="5653" y="762"/>
                    </a:cubicBezTo>
                    <a:lnTo>
                      <a:pt x="5638" y="762"/>
                    </a:lnTo>
                    <a:cubicBezTo>
                      <a:pt x="5638" y="777"/>
                      <a:pt x="5622" y="793"/>
                      <a:pt x="5607" y="793"/>
                    </a:cubicBezTo>
                    <a:cubicBezTo>
                      <a:pt x="5576" y="808"/>
                      <a:pt x="5576" y="808"/>
                      <a:pt x="5591" y="823"/>
                    </a:cubicBezTo>
                    <a:cubicBezTo>
                      <a:pt x="5607" y="839"/>
                      <a:pt x="5607" y="870"/>
                      <a:pt x="5591" y="870"/>
                    </a:cubicBezTo>
                    <a:lnTo>
                      <a:pt x="5591" y="854"/>
                    </a:lnTo>
                    <a:cubicBezTo>
                      <a:pt x="5591" y="844"/>
                      <a:pt x="5588" y="841"/>
                      <a:pt x="5582" y="841"/>
                    </a:cubicBezTo>
                    <a:cubicBezTo>
                      <a:pt x="5569" y="841"/>
                      <a:pt x="5545" y="854"/>
                      <a:pt x="5514" y="854"/>
                    </a:cubicBezTo>
                    <a:cubicBezTo>
                      <a:pt x="5489" y="854"/>
                      <a:pt x="5465" y="874"/>
                      <a:pt x="5448" y="874"/>
                    </a:cubicBezTo>
                    <a:cubicBezTo>
                      <a:pt x="5444" y="874"/>
                      <a:pt x="5440" y="873"/>
                      <a:pt x="5437" y="870"/>
                    </a:cubicBezTo>
                    <a:lnTo>
                      <a:pt x="5437" y="885"/>
                    </a:lnTo>
                    <a:cubicBezTo>
                      <a:pt x="5437" y="901"/>
                      <a:pt x="5437" y="908"/>
                      <a:pt x="5435" y="908"/>
                    </a:cubicBezTo>
                    <a:cubicBezTo>
                      <a:pt x="5433" y="908"/>
                      <a:pt x="5429" y="901"/>
                      <a:pt x="5421" y="885"/>
                    </a:cubicBezTo>
                    <a:cubicBezTo>
                      <a:pt x="5417" y="876"/>
                      <a:pt x="5410" y="872"/>
                      <a:pt x="5402" y="872"/>
                    </a:cubicBezTo>
                    <a:cubicBezTo>
                      <a:pt x="5383" y="872"/>
                      <a:pt x="5360" y="894"/>
                      <a:pt x="5360" y="916"/>
                    </a:cubicBezTo>
                    <a:lnTo>
                      <a:pt x="5344" y="916"/>
                    </a:lnTo>
                    <a:cubicBezTo>
                      <a:pt x="5330" y="902"/>
                      <a:pt x="5316" y="895"/>
                      <a:pt x="5307" y="895"/>
                    </a:cubicBezTo>
                    <a:cubicBezTo>
                      <a:pt x="5296" y="895"/>
                      <a:pt x="5291" y="903"/>
                      <a:pt x="5295" y="923"/>
                    </a:cubicBezTo>
                    <a:lnTo>
                      <a:pt x="5295" y="923"/>
                    </a:lnTo>
                    <a:cubicBezTo>
                      <a:pt x="5290" y="916"/>
                      <a:pt x="5279" y="916"/>
                      <a:pt x="5267" y="916"/>
                    </a:cubicBezTo>
                    <a:cubicBezTo>
                      <a:pt x="5267" y="929"/>
                      <a:pt x="5237" y="951"/>
                      <a:pt x="5225" y="951"/>
                    </a:cubicBezTo>
                    <a:cubicBezTo>
                      <a:pt x="5222" y="951"/>
                      <a:pt x="5220" y="950"/>
                      <a:pt x="5220" y="947"/>
                    </a:cubicBezTo>
                    <a:cubicBezTo>
                      <a:pt x="5220" y="963"/>
                      <a:pt x="5205" y="978"/>
                      <a:pt x="5205" y="978"/>
                    </a:cubicBezTo>
                    <a:cubicBezTo>
                      <a:pt x="5190" y="978"/>
                      <a:pt x="5174" y="993"/>
                      <a:pt x="5174" y="1009"/>
                    </a:cubicBezTo>
                    <a:cubicBezTo>
                      <a:pt x="5174" y="1004"/>
                      <a:pt x="5174" y="999"/>
                      <a:pt x="5174" y="993"/>
                    </a:cubicBezTo>
                    <a:cubicBezTo>
                      <a:pt x="5174" y="988"/>
                      <a:pt x="5172" y="984"/>
                      <a:pt x="5169" y="984"/>
                    </a:cubicBezTo>
                    <a:cubicBezTo>
                      <a:pt x="5163" y="984"/>
                      <a:pt x="5153" y="995"/>
                      <a:pt x="5143" y="1024"/>
                    </a:cubicBezTo>
                    <a:cubicBezTo>
                      <a:pt x="5143" y="999"/>
                      <a:pt x="5143" y="987"/>
                      <a:pt x="5141" y="987"/>
                    </a:cubicBezTo>
                    <a:cubicBezTo>
                      <a:pt x="5139" y="987"/>
                      <a:pt x="5135" y="995"/>
                      <a:pt x="5128" y="1009"/>
                    </a:cubicBezTo>
                    <a:cubicBezTo>
                      <a:pt x="5128" y="1009"/>
                      <a:pt x="5128" y="1024"/>
                      <a:pt x="5128" y="1040"/>
                    </a:cubicBezTo>
                    <a:lnTo>
                      <a:pt x="5112" y="1055"/>
                    </a:lnTo>
                    <a:lnTo>
                      <a:pt x="5066" y="1055"/>
                    </a:lnTo>
                    <a:cubicBezTo>
                      <a:pt x="5056" y="1055"/>
                      <a:pt x="5059" y="1062"/>
                      <a:pt x="5058" y="1062"/>
                    </a:cubicBezTo>
                    <a:cubicBezTo>
                      <a:pt x="5057" y="1062"/>
                      <a:pt x="5056" y="1060"/>
                      <a:pt x="5050" y="1055"/>
                    </a:cubicBezTo>
                    <a:cubicBezTo>
                      <a:pt x="5039" y="1043"/>
                      <a:pt x="5031" y="1038"/>
                      <a:pt x="5029" y="1038"/>
                    </a:cubicBezTo>
                    <a:cubicBezTo>
                      <a:pt x="5024" y="1038"/>
                      <a:pt x="5031" y="1052"/>
                      <a:pt x="5050" y="1071"/>
                    </a:cubicBezTo>
                    <a:cubicBezTo>
                      <a:pt x="5058" y="1094"/>
                      <a:pt x="5058" y="1102"/>
                      <a:pt x="5052" y="1102"/>
                    </a:cubicBezTo>
                    <a:cubicBezTo>
                      <a:pt x="5047" y="1102"/>
                      <a:pt x="5035" y="1094"/>
                      <a:pt x="5020" y="1086"/>
                    </a:cubicBezTo>
                    <a:cubicBezTo>
                      <a:pt x="5013" y="1083"/>
                      <a:pt x="5007" y="1079"/>
                      <a:pt x="5003" y="1076"/>
                    </a:cubicBezTo>
                    <a:lnTo>
                      <a:pt x="5003" y="1076"/>
                    </a:lnTo>
                    <a:cubicBezTo>
                      <a:pt x="5001" y="1090"/>
                      <a:pt x="4989" y="1102"/>
                      <a:pt x="4989" y="1102"/>
                    </a:cubicBezTo>
                    <a:cubicBezTo>
                      <a:pt x="4989" y="1102"/>
                      <a:pt x="4896" y="1117"/>
                      <a:pt x="4819" y="1148"/>
                    </a:cubicBezTo>
                    <a:lnTo>
                      <a:pt x="4819" y="1194"/>
                    </a:lnTo>
                    <a:cubicBezTo>
                      <a:pt x="4803" y="1171"/>
                      <a:pt x="4792" y="1160"/>
                      <a:pt x="4788" y="1160"/>
                    </a:cubicBezTo>
                    <a:lnTo>
                      <a:pt x="4788" y="1160"/>
                    </a:lnTo>
                    <a:cubicBezTo>
                      <a:pt x="4784" y="1160"/>
                      <a:pt x="4788" y="1171"/>
                      <a:pt x="4803" y="1194"/>
                    </a:cubicBezTo>
                    <a:cubicBezTo>
                      <a:pt x="4790" y="1181"/>
                      <a:pt x="4785" y="1177"/>
                      <a:pt x="4784" y="1177"/>
                    </a:cubicBezTo>
                    <a:lnTo>
                      <a:pt x="4784" y="1177"/>
                    </a:lnTo>
                    <a:cubicBezTo>
                      <a:pt x="4784" y="1177"/>
                      <a:pt x="4784" y="1178"/>
                      <a:pt x="4784" y="1179"/>
                    </a:cubicBezTo>
                    <a:lnTo>
                      <a:pt x="4784" y="1179"/>
                    </a:lnTo>
                    <a:cubicBezTo>
                      <a:pt x="4781" y="1172"/>
                      <a:pt x="4774" y="1169"/>
                      <a:pt x="4768" y="1169"/>
                    </a:cubicBezTo>
                    <a:cubicBezTo>
                      <a:pt x="4762" y="1169"/>
                      <a:pt x="4757" y="1173"/>
                      <a:pt x="4757" y="1179"/>
                    </a:cubicBezTo>
                    <a:cubicBezTo>
                      <a:pt x="4761" y="1183"/>
                      <a:pt x="4763" y="1185"/>
                      <a:pt x="4763" y="1185"/>
                    </a:cubicBezTo>
                    <a:cubicBezTo>
                      <a:pt x="4762" y="1185"/>
                      <a:pt x="4748" y="1174"/>
                      <a:pt x="4726" y="1163"/>
                    </a:cubicBezTo>
                    <a:cubicBezTo>
                      <a:pt x="4710" y="1163"/>
                      <a:pt x="4710" y="1163"/>
                      <a:pt x="4710" y="1194"/>
                    </a:cubicBezTo>
                    <a:cubicBezTo>
                      <a:pt x="4710" y="1214"/>
                      <a:pt x="4704" y="1234"/>
                      <a:pt x="4700" y="1234"/>
                    </a:cubicBezTo>
                    <a:cubicBezTo>
                      <a:pt x="4697" y="1234"/>
                      <a:pt x="4695" y="1227"/>
                      <a:pt x="4695" y="1210"/>
                    </a:cubicBezTo>
                    <a:cubicBezTo>
                      <a:pt x="4690" y="1196"/>
                      <a:pt x="4685" y="1191"/>
                      <a:pt x="4679" y="1191"/>
                    </a:cubicBezTo>
                    <a:cubicBezTo>
                      <a:pt x="4664" y="1191"/>
                      <a:pt x="4649" y="1223"/>
                      <a:pt x="4649" y="1256"/>
                    </a:cubicBezTo>
                    <a:cubicBezTo>
                      <a:pt x="4658" y="1274"/>
                      <a:pt x="4661" y="1282"/>
                      <a:pt x="4660" y="1282"/>
                    </a:cubicBezTo>
                    <a:cubicBezTo>
                      <a:pt x="4659" y="1282"/>
                      <a:pt x="4655" y="1278"/>
                      <a:pt x="4649" y="1272"/>
                    </a:cubicBezTo>
                    <a:cubicBezTo>
                      <a:pt x="4649" y="1256"/>
                      <a:pt x="4633" y="1256"/>
                      <a:pt x="4633" y="1256"/>
                    </a:cubicBezTo>
                    <a:lnTo>
                      <a:pt x="4602" y="1256"/>
                    </a:lnTo>
                    <a:cubicBezTo>
                      <a:pt x="4602" y="1252"/>
                      <a:pt x="4602" y="1250"/>
                      <a:pt x="4602" y="1250"/>
                    </a:cubicBezTo>
                    <a:cubicBezTo>
                      <a:pt x="4601" y="1250"/>
                      <a:pt x="4598" y="1265"/>
                      <a:pt x="4587" y="1287"/>
                    </a:cubicBezTo>
                    <a:cubicBezTo>
                      <a:pt x="4579" y="1303"/>
                      <a:pt x="4571" y="1310"/>
                      <a:pt x="4562" y="1310"/>
                    </a:cubicBezTo>
                    <a:cubicBezTo>
                      <a:pt x="4552" y="1310"/>
                      <a:pt x="4540" y="1303"/>
                      <a:pt x="4525" y="1287"/>
                    </a:cubicBezTo>
                    <a:lnTo>
                      <a:pt x="4525" y="1303"/>
                    </a:lnTo>
                    <a:lnTo>
                      <a:pt x="4525" y="1318"/>
                    </a:lnTo>
                    <a:cubicBezTo>
                      <a:pt x="4525" y="1339"/>
                      <a:pt x="4519" y="1347"/>
                      <a:pt x="4510" y="1347"/>
                    </a:cubicBezTo>
                    <a:cubicBezTo>
                      <a:pt x="4500" y="1347"/>
                      <a:pt x="4487" y="1335"/>
                      <a:pt x="4479" y="1318"/>
                    </a:cubicBezTo>
                    <a:cubicBezTo>
                      <a:pt x="4472" y="1298"/>
                      <a:pt x="4468" y="1293"/>
                      <a:pt x="4466" y="1293"/>
                    </a:cubicBezTo>
                    <a:cubicBezTo>
                      <a:pt x="4463" y="1293"/>
                      <a:pt x="4463" y="1303"/>
                      <a:pt x="4463" y="1303"/>
                    </a:cubicBezTo>
                    <a:lnTo>
                      <a:pt x="4463" y="1318"/>
                    </a:lnTo>
                    <a:cubicBezTo>
                      <a:pt x="4463" y="1334"/>
                      <a:pt x="4479" y="1364"/>
                      <a:pt x="4463" y="1364"/>
                    </a:cubicBezTo>
                    <a:cubicBezTo>
                      <a:pt x="4463" y="1364"/>
                      <a:pt x="4448" y="1364"/>
                      <a:pt x="4448" y="1349"/>
                    </a:cubicBezTo>
                    <a:cubicBezTo>
                      <a:pt x="4437" y="1338"/>
                      <a:pt x="4418" y="1327"/>
                      <a:pt x="4414" y="1327"/>
                    </a:cubicBezTo>
                    <a:cubicBezTo>
                      <a:pt x="4412" y="1327"/>
                      <a:pt x="4412" y="1329"/>
                      <a:pt x="4417" y="1334"/>
                    </a:cubicBezTo>
                    <a:cubicBezTo>
                      <a:pt x="4417" y="1344"/>
                      <a:pt x="4415" y="1347"/>
                      <a:pt x="4412" y="1347"/>
                    </a:cubicBezTo>
                    <a:cubicBezTo>
                      <a:pt x="4406" y="1347"/>
                      <a:pt x="4396" y="1334"/>
                      <a:pt x="4386" y="1334"/>
                    </a:cubicBezTo>
                    <a:lnTo>
                      <a:pt x="4355" y="1349"/>
                    </a:lnTo>
                    <a:cubicBezTo>
                      <a:pt x="4355" y="1358"/>
                      <a:pt x="4350" y="1367"/>
                      <a:pt x="4342" y="1367"/>
                    </a:cubicBezTo>
                    <a:cubicBezTo>
                      <a:pt x="4337" y="1367"/>
                      <a:pt x="4331" y="1362"/>
                      <a:pt x="4324" y="1349"/>
                    </a:cubicBezTo>
                    <a:cubicBezTo>
                      <a:pt x="4309" y="1364"/>
                      <a:pt x="4309" y="1380"/>
                      <a:pt x="4309" y="1380"/>
                    </a:cubicBezTo>
                    <a:cubicBezTo>
                      <a:pt x="4298" y="1380"/>
                      <a:pt x="4288" y="1387"/>
                      <a:pt x="4282" y="1387"/>
                    </a:cubicBezTo>
                    <a:cubicBezTo>
                      <a:pt x="4279" y="1387"/>
                      <a:pt x="4278" y="1385"/>
                      <a:pt x="4278" y="1380"/>
                    </a:cubicBezTo>
                    <a:cubicBezTo>
                      <a:pt x="4267" y="1380"/>
                      <a:pt x="4264" y="1373"/>
                      <a:pt x="4263" y="1373"/>
                    </a:cubicBezTo>
                    <a:cubicBezTo>
                      <a:pt x="4262" y="1373"/>
                      <a:pt x="4262" y="1375"/>
                      <a:pt x="4262" y="1380"/>
                    </a:cubicBezTo>
                    <a:lnTo>
                      <a:pt x="4262" y="1411"/>
                    </a:lnTo>
                    <a:lnTo>
                      <a:pt x="4247" y="1411"/>
                    </a:lnTo>
                    <a:cubicBezTo>
                      <a:pt x="4262" y="1426"/>
                      <a:pt x="4262" y="1426"/>
                      <a:pt x="4247" y="1442"/>
                    </a:cubicBezTo>
                    <a:lnTo>
                      <a:pt x="4200" y="1442"/>
                    </a:lnTo>
                    <a:cubicBezTo>
                      <a:pt x="4185" y="1442"/>
                      <a:pt x="4169" y="1442"/>
                      <a:pt x="4200" y="1457"/>
                    </a:cubicBezTo>
                    <a:cubicBezTo>
                      <a:pt x="4169" y="1457"/>
                      <a:pt x="4139" y="1473"/>
                      <a:pt x="4123" y="1473"/>
                    </a:cubicBezTo>
                    <a:cubicBezTo>
                      <a:pt x="4092" y="1488"/>
                      <a:pt x="4092" y="1488"/>
                      <a:pt x="4092" y="1504"/>
                    </a:cubicBezTo>
                    <a:cubicBezTo>
                      <a:pt x="4086" y="1490"/>
                      <a:pt x="4076" y="1486"/>
                      <a:pt x="4069" y="1486"/>
                    </a:cubicBezTo>
                    <a:cubicBezTo>
                      <a:pt x="4059" y="1486"/>
                      <a:pt x="4052" y="1495"/>
                      <a:pt x="4061" y="1504"/>
                    </a:cubicBezTo>
                    <a:cubicBezTo>
                      <a:pt x="4077" y="1534"/>
                      <a:pt x="4061" y="1534"/>
                      <a:pt x="4061" y="1534"/>
                    </a:cubicBezTo>
                    <a:cubicBezTo>
                      <a:pt x="4061" y="1534"/>
                      <a:pt x="4057" y="1531"/>
                      <a:pt x="4052" y="1531"/>
                    </a:cubicBezTo>
                    <a:cubicBezTo>
                      <a:pt x="4046" y="1531"/>
                      <a:pt x="4038" y="1534"/>
                      <a:pt x="4030" y="1550"/>
                    </a:cubicBezTo>
                    <a:cubicBezTo>
                      <a:pt x="4030" y="1559"/>
                      <a:pt x="4030" y="1563"/>
                      <a:pt x="4030" y="1563"/>
                    </a:cubicBezTo>
                    <a:cubicBezTo>
                      <a:pt x="4029" y="1563"/>
                      <a:pt x="4026" y="1545"/>
                      <a:pt x="4015" y="1534"/>
                    </a:cubicBezTo>
                    <a:lnTo>
                      <a:pt x="3999" y="1534"/>
                    </a:lnTo>
                    <a:cubicBezTo>
                      <a:pt x="3999" y="1564"/>
                      <a:pt x="3975" y="1575"/>
                      <a:pt x="3952" y="1575"/>
                    </a:cubicBezTo>
                    <a:cubicBezTo>
                      <a:pt x="3940" y="1575"/>
                      <a:pt x="3928" y="1571"/>
                      <a:pt x="3922" y="1565"/>
                    </a:cubicBezTo>
                    <a:cubicBezTo>
                      <a:pt x="3918" y="1561"/>
                      <a:pt x="3916" y="1559"/>
                      <a:pt x="3916" y="1559"/>
                    </a:cubicBezTo>
                    <a:lnTo>
                      <a:pt x="3916" y="1559"/>
                    </a:lnTo>
                    <a:cubicBezTo>
                      <a:pt x="3914" y="1559"/>
                      <a:pt x="3922" y="1574"/>
                      <a:pt x="3922" y="1596"/>
                    </a:cubicBezTo>
                    <a:cubicBezTo>
                      <a:pt x="3922" y="1613"/>
                      <a:pt x="3922" y="1626"/>
                      <a:pt x="3920" y="1626"/>
                    </a:cubicBezTo>
                    <a:cubicBezTo>
                      <a:pt x="3918" y="1626"/>
                      <a:pt x="3914" y="1617"/>
                      <a:pt x="3907" y="1596"/>
                    </a:cubicBezTo>
                    <a:cubicBezTo>
                      <a:pt x="3907" y="1612"/>
                      <a:pt x="3891" y="1619"/>
                      <a:pt x="3876" y="1619"/>
                    </a:cubicBezTo>
                    <a:cubicBezTo>
                      <a:pt x="3860" y="1619"/>
                      <a:pt x="3845" y="1612"/>
                      <a:pt x="3845" y="1596"/>
                    </a:cubicBezTo>
                    <a:lnTo>
                      <a:pt x="3829" y="1565"/>
                    </a:lnTo>
                    <a:cubicBezTo>
                      <a:pt x="3829" y="1581"/>
                      <a:pt x="3814" y="1581"/>
                      <a:pt x="3814" y="1581"/>
                    </a:cubicBezTo>
                    <a:cubicBezTo>
                      <a:pt x="3814" y="1581"/>
                      <a:pt x="3814" y="1612"/>
                      <a:pt x="3799" y="1627"/>
                    </a:cubicBezTo>
                    <a:cubicBezTo>
                      <a:pt x="3768" y="1643"/>
                      <a:pt x="3752" y="1658"/>
                      <a:pt x="3737" y="1674"/>
                    </a:cubicBezTo>
                    <a:cubicBezTo>
                      <a:pt x="3726" y="1674"/>
                      <a:pt x="3709" y="1680"/>
                      <a:pt x="3694" y="1680"/>
                    </a:cubicBezTo>
                    <a:cubicBezTo>
                      <a:pt x="3687" y="1680"/>
                      <a:pt x="3680" y="1679"/>
                      <a:pt x="3675" y="1674"/>
                    </a:cubicBezTo>
                    <a:cubicBezTo>
                      <a:pt x="3659" y="1674"/>
                      <a:pt x="3644" y="1689"/>
                      <a:pt x="3644" y="1704"/>
                    </a:cubicBezTo>
                    <a:cubicBezTo>
                      <a:pt x="3644" y="1723"/>
                      <a:pt x="3639" y="1730"/>
                      <a:pt x="3631" y="1730"/>
                    </a:cubicBezTo>
                    <a:cubicBezTo>
                      <a:pt x="3626" y="1730"/>
                      <a:pt x="3619" y="1726"/>
                      <a:pt x="3613" y="1720"/>
                    </a:cubicBezTo>
                    <a:cubicBezTo>
                      <a:pt x="3613" y="1751"/>
                      <a:pt x="3598" y="1751"/>
                      <a:pt x="3598" y="1751"/>
                    </a:cubicBezTo>
                    <a:cubicBezTo>
                      <a:pt x="3598" y="1751"/>
                      <a:pt x="3578" y="1731"/>
                      <a:pt x="3570" y="1731"/>
                    </a:cubicBezTo>
                    <a:cubicBezTo>
                      <a:pt x="3568" y="1731"/>
                      <a:pt x="3567" y="1732"/>
                      <a:pt x="3567" y="1735"/>
                    </a:cubicBezTo>
                    <a:cubicBezTo>
                      <a:pt x="3567" y="1766"/>
                      <a:pt x="3567" y="1766"/>
                      <a:pt x="3551" y="1766"/>
                    </a:cubicBezTo>
                    <a:cubicBezTo>
                      <a:pt x="3443" y="1797"/>
                      <a:pt x="3335" y="1844"/>
                      <a:pt x="3242" y="1905"/>
                    </a:cubicBezTo>
                    <a:lnTo>
                      <a:pt x="3227" y="1921"/>
                    </a:lnTo>
                    <a:lnTo>
                      <a:pt x="3196" y="1936"/>
                    </a:lnTo>
                    <a:cubicBezTo>
                      <a:pt x="3191" y="1922"/>
                      <a:pt x="3184" y="1917"/>
                      <a:pt x="3175" y="1917"/>
                    </a:cubicBezTo>
                    <a:cubicBezTo>
                      <a:pt x="3155" y="1917"/>
                      <a:pt x="3129" y="1946"/>
                      <a:pt x="3118" y="1967"/>
                    </a:cubicBezTo>
                    <a:cubicBezTo>
                      <a:pt x="3103" y="1998"/>
                      <a:pt x="3118" y="1998"/>
                      <a:pt x="3103" y="1998"/>
                    </a:cubicBezTo>
                    <a:cubicBezTo>
                      <a:pt x="3095" y="1983"/>
                      <a:pt x="3084" y="1975"/>
                      <a:pt x="3074" y="1975"/>
                    </a:cubicBezTo>
                    <a:cubicBezTo>
                      <a:pt x="3064" y="1975"/>
                      <a:pt x="3057" y="1983"/>
                      <a:pt x="3057" y="1998"/>
                    </a:cubicBezTo>
                    <a:cubicBezTo>
                      <a:pt x="3048" y="2015"/>
                      <a:pt x="3049" y="2027"/>
                      <a:pt x="3046" y="2027"/>
                    </a:cubicBezTo>
                    <a:cubicBezTo>
                      <a:pt x="3044" y="2027"/>
                      <a:pt x="3040" y="2019"/>
                      <a:pt x="3026" y="1998"/>
                    </a:cubicBezTo>
                    <a:cubicBezTo>
                      <a:pt x="3020" y="1980"/>
                      <a:pt x="3014" y="1971"/>
                      <a:pt x="3009" y="1971"/>
                    </a:cubicBezTo>
                    <a:cubicBezTo>
                      <a:pt x="3003" y="1971"/>
                      <a:pt x="3001" y="1992"/>
                      <a:pt x="3010" y="2029"/>
                    </a:cubicBezTo>
                    <a:cubicBezTo>
                      <a:pt x="3010" y="2044"/>
                      <a:pt x="3010" y="2052"/>
                      <a:pt x="3008" y="2052"/>
                    </a:cubicBezTo>
                    <a:cubicBezTo>
                      <a:pt x="3006" y="2052"/>
                      <a:pt x="3003" y="2044"/>
                      <a:pt x="2995" y="2029"/>
                    </a:cubicBezTo>
                    <a:cubicBezTo>
                      <a:pt x="2977" y="2020"/>
                      <a:pt x="2964" y="2011"/>
                      <a:pt x="2960" y="2011"/>
                    </a:cubicBezTo>
                    <a:cubicBezTo>
                      <a:pt x="2956" y="2011"/>
                      <a:pt x="2957" y="2016"/>
                      <a:pt x="2964" y="2029"/>
                    </a:cubicBezTo>
                    <a:cubicBezTo>
                      <a:pt x="2973" y="2038"/>
                      <a:pt x="2971" y="2047"/>
                      <a:pt x="2963" y="2047"/>
                    </a:cubicBezTo>
                    <a:cubicBezTo>
                      <a:pt x="2956" y="2047"/>
                      <a:pt x="2946" y="2042"/>
                      <a:pt x="2933" y="2029"/>
                    </a:cubicBezTo>
                    <a:cubicBezTo>
                      <a:pt x="2919" y="2015"/>
                      <a:pt x="2911" y="2007"/>
                      <a:pt x="2907" y="2007"/>
                    </a:cubicBezTo>
                    <a:cubicBezTo>
                      <a:pt x="2902" y="2007"/>
                      <a:pt x="2902" y="2019"/>
                      <a:pt x="2902" y="2044"/>
                    </a:cubicBezTo>
                    <a:cubicBezTo>
                      <a:pt x="2912" y="2074"/>
                      <a:pt x="2903" y="2091"/>
                      <a:pt x="2887" y="2091"/>
                    </a:cubicBezTo>
                    <a:cubicBezTo>
                      <a:pt x="2878" y="2091"/>
                      <a:pt x="2867" y="2086"/>
                      <a:pt x="2856" y="2075"/>
                    </a:cubicBezTo>
                    <a:lnTo>
                      <a:pt x="2840" y="2075"/>
                    </a:lnTo>
                    <a:lnTo>
                      <a:pt x="2825" y="2060"/>
                    </a:lnTo>
                    <a:lnTo>
                      <a:pt x="2809" y="2060"/>
                    </a:lnTo>
                    <a:lnTo>
                      <a:pt x="2809" y="2075"/>
                    </a:lnTo>
                    <a:cubicBezTo>
                      <a:pt x="2763" y="2075"/>
                      <a:pt x="2717" y="2091"/>
                      <a:pt x="2670" y="2106"/>
                    </a:cubicBezTo>
                    <a:cubicBezTo>
                      <a:pt x="2578" y="2153"/>
                      <a:pt x="2547" y="2168"/>
                      <a:pt x="2578" y="2184"/>
                    </a:cubicBezTo>
                    <a:cubicBezTo>
                      <a:pt x="2588" y="2184"/>
                      <a:pt x="2584" y="2197"/>
                      <a:pt x="2572" y="2197"/>
                    </a:cubicBezTo>
                    <a:cubicBezTo>
                      <a:pt x="2566" y="2197"/>
                      <a:pt x="2557" y="2194"/>
                      <a:pt x="2547" y="2184"/>
                    </a:cubicBezTo>
                    <a:lnTo>
                      <a:pt x="2500" y="2184"/>
                    </a:lnTo>
                    <a:cubicBezTo>
                      <a:pt x="2490" y="2184"/>
                      <a:pt x="2480" y="2190"/>
                      <a:pt x="2469" y="2190"/>
                    </a:cubicBezTo>
                    <a:cubicBezTo>
                      <a:pt x="2464" y="2190"/>
                      <a:pt x="2459" y="2189"/>
                      <a:pt x="2454" y="2184"/>
                    </a:cubicBezTo>
                    <a:cubicBezTo>
                      <a:pt x="2438" y="2214"/>
                      <a:pt x="2408" y="2245"/>
                      <a:pt x="2361" y="2245"/>
                    </a:cubicBezTo>
                    <a:cubicBezTo>
                      <a:pt x="2346" y="2245"/>
                      <a:pt x="2330" y="2261"/>
                      <a:pt x="2330" y="2276"/>
                    </a:cubicBezTo>
                    <a:cubicBezTo>
                      <a:pt x="2330" y="2294"/>
                      <a:pt x="2330" y="2302"/>
                      <a:pt x="2324" y="2302"/>
                    </a:cubicBezTo>
                    <a:cubicBezTo>
                      <a:pt x="2320" y="2302"/>
                      <a:pt x="2312" y="2298"/>
                      <a:pt x="2299" y="2292"/>
                    </a:cubicBezTo>
                    <a:cubicBezTo>
                      <a:pt x="2288" y="2286"/>
                      <a:pt x="2275" y="2283"/>
                      <a:pt x="2263" y="2283"/>
                    </a:cubicBezTo>
                    <a:cubicBezTo>
                      <a:pt x="2243" y="2283"/>
                      <a:pt x="2228" y="2293"/>
                      <a:pt x="2238" y="2323"/>
                    </a:cubicBezTo>
                    <a:lnTo>
                      <a:pt x="2222" y="2307"/>
                    </a:lnTo>
                    <a:cubicBezTo>
                      <a:pt x="2218" y="2303"/>
                      <a:pt x="2214" y="2301"/>
                      <a:pt x="2212" y="2301"/>
                    </a:cubicBezTo>
                    <a:cubicBezTo>
                      <a:pt x="2208" y="2301"/>
                      <a:pt x="2211" y="2312"/>
                      <a:pt x="2222" y="2323"/>
                    </a:cubicBezTo>
                    <a:cubicBezTo>
                      <a:pt x="2231" y="2340"/>
                      <a:pt x="2230" y="2352"/>
                      <a:pt x="2222" y="2352"/>
                    </a:cubicBezTo>
                    <a:cubicBezTo>
                      <a:pt x="2216" y="2352"/>
                      <a:pt x="2205" y="2344"/>
                      <a:pt x="2191" y="2323"/>
                    </a:cubicBezTo>
                    <a:cubicBezTo>
                      <a:pt x="2183" y="2292"/>
                      <a:pt x="2180" y="2280"/>
                      <a:pt x="2178" y="2280"/>
                    </a:cubicBezTo>
                    <a:cubicBezTo>
                      <a:pt x="2176" y="2280"/>
                      <a:pt x="2176" y="2292"/>
                      <a:pt x="2176" y="2307"/>
                    </a:cubicBezTo>
                    <a:cubicBezTo>
                      <a:pt x="2188" y="2320"/>
                      <a:pt x="2180" y="2342"/>
                      <a:pt x="2169" y="2342"/>
                    </a:cubicBezTo>
                    <a:cubicBezTo>
                      <a:pt x="2166" y="2342"/>
                      <a:pt x="2163" y="2341"/>
                      <a:pt x="2160" y="2338"/>
                    </a:cubicBezTo>
                    <a:cubicBezTo>
                      <a:pt x="2156" y="2334"/>
                      <a:pt x="2153" y="2332"/>
                      <a:pt x="2152" y="2332"/>
                    </a:cubicBezTo>
                    <a:cubicBezTo>
                      <a:pt x="2147" y="2332"/>
                      <a:pt x="2148" y="2345"/>
                      <a:pt x="2155" y="2369"/>
                    </a:cubicBezTo>
                    <a:lnTo>
                      <a:pt x="2145" y="2369"/>
                    </a:lnTo>
                    <a:cubicBezTo>
                      <a:pt x="2145" y="2369"/>
                      <a:pt x="2114" y="2369"/>
                      <a:pt x="2098" y="2338"/>
                    </a:cubicBezTo>
                    <a:cubicBezTo>
                      <a:pt x="2098" y="2334"/>
                      <a:pt x="2097" y="2332"/>
                      <a:pt x="2096" y="2332"/>
                    </a:cubicBezTo>
                    <a:lnTo>
                      <a:pt x="2096" y="2332"/>
                    </a:lnTo>
                    <a:cubicBezTo>
                      <a:pt x="2092" y="2332"/>
                      <a:pt x="2087" y="2346"/>
                      <a:pt x="2098" y="2369"/>
                    </a:cubicBezTo>
                    <a:cubicBezTo>
                      <a:pt x="2129" y="2400"/>
                      <a:pt x="2114" y="2400"/>
                      <a:pt x="2098" y="2415"/>
                    </a:cubicBezTo>
                    <a:cubicBezTo>
                      <a:pt x="2083" y="2415"/>
                      <a:pt x="2083" y="2415"/>
                      <a:pt x="2083" y="2400"/>
                    </a:cubicBezTo>
                    <a:cubicBezTo>
                      <a:pt x="2068" y="2385"/>
                      <a:pt x="2083" y="2385"/>
                      <a:pt x="2052" y="2385"/>
                    </a:cubicBezTo>
                    <a:cubicBezTo>
                      <a:pt x="2021" y="2400"/>
                      <a:pt x="2021" y="2477"/>
                      <a:pt x="2037" y="2508"/>
                    </a:cubicBezTo>
                    <a:cubicBezTo>
                      <a:pt x="2030" y="2495"/>
                      <a:pt x="2026" y="2490"/>
                      <a:pt x="2023" y="2490"/>
                    </a:cubicBezTo>
                    <a:cubicBezTo>
                      <a:pt x="2018" y="2490"/>
                      <a:pt x="2015" y="2499"/>
                      <a:pt x="2006" y="2508"/>
                    </a:cubicBezTo>
                    <a:lnTo>
                      <a:pt x="2006" y="2477"/>
                    </a:lnTo>
                    <a:lnTo>
                      <a:pt x="2006" y="2462"/>
                    </a:lnTo>
                    <a:cubicBezTo>
                      <a:pt x="1992" y="2448"/>
                      <a:pt x="1984" y="2440"/>
                      <a:pt x="1980" y="2440"/>
                    </a:cubicBezTo>
                    <a:cubicBezTo>
                      <a:pt x="1975" y="2440"/>
                      <a:pt x="1975" y="2452"/>
                      <a:pt x="1975" y="2477"/>
                    </a:cubicBezTo>
                    <a:cubicBezTo>
                      <a:pt x="1981" y="2490"/>
                      <a:pt x="1982" y="2495"/>
                      <a:pt x="1980" y="2495"/>
                    </a:cubicBezTo>
                    <a:cubicBezTo>
                      <a:pt x="1977" y="2495"/>
                      <a:pt x="1968" y="2486"/>
                      <a:pt x="1959" y="2477"/>
                    </a:cubicBezTo>
                    <a:cubicBezTo>
                      <a:pt x="1950" y="2459"/>
                      <a:pt x="1941" y="2452"/>
                      <a:pt x="1935" y="2452"/>
                    </a:cubicBezTo>
                    <a:cubicBezTo>
                      <a:pt x="1931" y="2452"/>
                      <a:pt x="1928" y="2455"/>
                      <a:pt x="1928" y="2462"/>
                    </a:cubicBezTo>
                    <a:lnTo>
                      <a:pt x="1897" y="2462"/>
                    </a:lnTo>
                    <a:cubicBezTo>
                      <a:pt x="1882" y="2462"/>
                      <a:pt x="1867" y="2477"/>
                      <a:pt x="1882" y="2493"/>
                    </a:cubicBezTo>
                    <a:cubicBezTo>
                      <a:pt x="1897" y="2508"/>
                      <a:pt x="1882" y="2508"/>
                      <a:pt x="1882" y="2524"/>
                    </a:cubicBezTo>
                    <a:cubicBezTo>
                      <a:pt x="1882" y="2524"/>
                      <a:pt x="1867" y="2524"/>
                      <a:pt x="1882" y="2539"/>
                    </a:cubicBezTo>
                    <a:cubicBezTo>
                      <a:pt x="1897" y="2555"/>
                      <a:pt x="1882" y="2585"/>
                      <a:pt x="1867" y="2601"/>
                    </a:cubicBezTo>
                    <a:cubicBezTo>
                      <a:pt x="1867" y="2609"/>
                      <a:pt x="1867" y="2612"/>
                      <a:pt x="1863" y="2612"/>
                    </a:cubicBezTo>
                    <a:cubicBezTo>
                      <a:pt x="1859" y="2612"/>
                      <a:pt x="1851" y="2609"/>
                      <a:pt x="1836" y="2601"/>
                    </a:cubicBezTo>
                    <a:cubicBezTo>
                      <a:pt x="1820" y="2585"/>
                      <a:pt x="1816" y="2582"/>
                      <a:pt x="1814" y="2582"/>
                    </a:cubicBezTo>
                    <a:cubicBezTo>
                      <a:pt x="1812" y="2582"/>
                      <a:pt x="1812" y="2585"/>
                      <a:pt x="1805" y="2585"/>
                    </a:cubicBezTo>
                    <a:cubicBezTo>
                      <a:pt x="1805" y="2585"/>
                      <a:pt x="1805" y="2585"/>
                      <a:pt x="1789" y="2570"/>
                    </a:cubicBezTo>
                    <a:cubicBezTo>
                      <a:pt x="1781" y="2566"/>
                      <a:pt x="1777" y="2564"/>
                      <a:pt x="1776" y="2564"/>
                    </a:cubicBezTo>
                    <a:lnTo>
                      <a:pt x="1776" y="2564"/>
                    </a:lnTo>
                    <a:cubicBezTo>
                      <a:pt x="1773" y="2564"/>
                      <a:pt x="1789" y="2578"/>
                      <a:pt x="1789" y="2601"/>
                    </a:cubicBezTo>
                    <a:lnTo>
                      <a:pt x="1805" y="2632"/>
                    </a:lnTo>
                    <a:cubicBezTo>
                      <a:pt x="1805" y="2632"/>
                      <a:pt x="1758" y="2601"/>
                      <a:pt x="1758" y="2585"/>
                    </a:cubicBezTo>
                    <a:cubicBezTo>
                      <a:pt x="1749" y="2577"/>
                      <a:pt x="1741" y="2568"/>
                      <a:pt x="1738" y="2568"/>
                    </a:cubicBezTo>
                    <a:lnTo>
                      <a:pt x="1738" y="2568"/>
                    </a:lnTo>
                    <a:cubicBezTo>
                      <a:pt x="1735" y="2568"/>
                      <a:pt x="1736" y="2572"/>
                      <a:pt x="1743" y="2585"/>
                    </a:cubicBezTo>
                    <a:cubicBezTo>
                      <a:pt x="1754" y="2608"/>
                      <a:pt x="1757" y="2622"/>
                      <a:pt x="1746" y="2622"/>
                    </a:cubicBezTo>
                    <a:cubicBezTo>
                      <a:pt x="1742" y="2622"/>
                      <a:pt x="1736" y="2620"/>
                      <a:pt x="1727" y="2616"/>
                    </a:cubicBezTo>
                    <a:cubicBezTo>
                      <a:pt x="1721" y="2613"/>
                      <a:pt x="1716" y="2612"/>
                      <a:pt x="1712" y="2612"/>
                    </a:cubicBezTo>
                    <a:cubicBezTo>
                      <a:pt x="1700" y="2612"/>
                      <a:pt x="1696" y="2621"/>
                      <a:pt x="1689" y="2621"/>
                    </a:cubicBezTo>
                    <a:cubicBezTo>
                      <a:pt x="1687" y="2621"/>
                      <a:pt x="1684" y="2620"/>
                      <a:pt x="1681" y="2616"/>
                    </a:cubicBezTo>
                    <a:cubicBezTo>
                      <a:pt x="1681" y="2611"/>
                      <a:pt x="1679" y="2609"/>
                      <a:pt x="1677" y="2609"/>
                    </a:cubicBezTo>
                    <a:cubicBezTo>
                      <a:pt x="1673" y="2609"/>
                      <a:pt x="1666" y="2616"/>
                      <a:pt x="1666" y="2616"/>
                    </a:cubicBezTo>
                    <a:cubicBezTo>
                      <a:pt x="1666" y="2616"/>
                      <a:pt x="1666" y="2636"/>
                      <a:pt x="1642" y="2636"/>
                    </a:cubicBezTo>
                    <a:cubicBezTo>
                      <a:pt x="1636" y="2636"/>
                      <a:pt x="1629" y="2635"/>
                      <a:pt x="1619" y="2632"/>
                    </a:cubicBezTo>
                    <a:cubicBezTo>
                      <a:pt x="1601" y="2632"/>
                      <a:pt x="1587" y="2629"/>
                      <a:pt x="1578" y="2629"/>
                    </a:cubicBezTo>
                    <a:cubicBezTo>
                      <a:pt x="1565" y="2629"/>
                      <a:pt x="1564" y="2635"/>
                      <a:pt x="1573" y="2663"/>
                    </a:cubicBezTo>
                    <a:cubicBezTo>
                      <a:pt x="1568" y="2649"/>
                      <a:pt x="1565" y="2643"/>
                      <a:pt x="1563" y="2643"/>
                    </a:cubicBezTo>
                    <a:cubicBezTo>
                      <a:pt x="1557" y="2643"/>
                      <a:pt x="1557" y="2672"/>
                      <a:pt x="1557" y="2694"/>
                    </a:cubicBezTo>
                    <a:cubicBezTo>
                      <a:pt x="1557" y="2694"/>
                      <a:pt x="1557" y="2694"/>
                      <a:pt x="1557" y="2694"/>
                    </a:cubicBezTo>
                    <a:lnTo>
                      <a:pt x="1557" y="2694"/>
                    </a:lnTo>
                    <a:lnTo>
                      <a:pt x="1557" y="2694"/>
                    </a:lnTo>
                    <a:lnTo>
                      <a:pt x="1573" y="2709"/>
                    </a:lnTo>
                    <a:cubicBezTo>
                      <a:pt x="1573" y="2720"/>
                      <a:pt x="1580" y="2738"/>
                      <a:pt x="1580" y="2738"/>
                    </a:cubicBezTo>
                    <a:cubicBezTo>
                      <a:pt x="1580" y="2738"/>
                      <a:pt x="1578" y="2734"/>
                      <a:pt x="1573" y="2725"/>
                    </a:cubicBezTo>
                    <a:lnTo>
                      <a:pt x="1557" y="2694"/>
                    </a:lnTo>
                    <a:lnTo>
                      <a:pt x="1557" y="2694"/>
                    </a:lnTo>
                    <a:cubicBezTo>
                      <a:pt x="1557" y="2725"/>
                      <a:pt x="1573" y="2740"/>
                      <a:pt x="1573" y="2771"/>
                    </a:cubicBezTo>
                    <a:cubicBezTo>
                      <a:pt x="1604" y="2802"/>
                      <a:pt x="1604" y="2802"/>
                      <a:pt x="1573" y="2802"/>
                    </a:cubicBezTo>
                    <a:cubicBezTo>
                      <a:pt x="1557" y="2786"/>
                      <a:pt x="1557" y="2786"/>
                      <a:pt x="1542" y="2771"/>
                    </a:cubicBezTo>
                    <a:cubicBezTo>
                      <a:pt x="1527" y="2755"/>
                      <a:pt x="1542" y="2740"/>
                      <a:pt x="1542" y="2740"/>
                    </a:cubicBezTo>
                    <a:cubicBezTo>
                      <a:pt x="1542" y="2725"/>
                      <a:pt x="1527" y="2709"/>
                      <a:pt x="1511" y="2709"/>
                    </a:cubicBezTo>
                    <a:cubicBezTo>
                      <a:pt x="1496" y="2717"/>
                      <a:pt x="1488" y="2717"/>
                      <a:pt x="1486" y="2717"/>
                    </a:cubicBezTo>
                    <a:cubicBezTo>
                      <a:pt x="1484" y="2717"/>
                      <a:pt x="1488" y="2717"/>
                      <a:pt x="1496" y="2725"/>
                    </a:cubicBezTo>
                    <a:cubicBezTo>
                      <a:pt x="1485" y="2719"/>
                      <a:pt x="1477" y="2718"/>
                      <a:pt x="1469" y="2718"/>
                    </a:cubicBezTo>
                    <a:cubicBezTo>
                      <a:pt x="1454" y="2718"/>
                      <a:pt x="1444" y="2725"/>
                      <a:pt x="1434" y="2725"/>
                    </a:cubicBezTo>
                    <a:cubicBezTo>
                      <a:pt x="1424" y="2725"/>
                      <a:pt x="1406" y="2731"/>
                      <a:pt x="1391" y="2731"/>
                    </a:cubicBezTo>
                    <a:cubicBezTo>
                      <a:pt x="1384" y="2731"/>
                      <a:pt x="1377" y="2730"/>
                      <a:pt x="1372" y="2725"/>
                    </a:cubicBezTo>
                    <a:cubicBezTo>
                      <a:pt x="1369" y="2722"/>
                      <a:pt x="1366" y="2720"/>
                      <a:pt x="1363" y="2720"/>
                    </a:cubicBezTo>
                    <a:cubicBezTo>
                      <a:pt x="1352" y="2720"/>
                      <a:pt x="1344" y="2743"/>
                      <a:pt x="1357" y="2755"/>
                    </a:cubicBezTo>
                    <a:cubicBezTo>
                      <a:pt x="1357" y="2760"/>
                      <a:pt x="1357" y="2766"/>
                      <a:pt x="1357" y="2771"/>
                    </a:cubicBezTo>
                    <a:cubicBezTo>
                      <a:pt x="1357" y="2767"/>
                      <a:pt x="1347" y="2765"/>
                      <a:pt x="1333" y="2765"/>
                    </a:cubicBezTo>
                    <a:cubicBezTo>
                      <a:pt x="1290" y="2765"/>
                      <a:pt x="1206" y="2782"/>
                      <a:pt x="1217" y="2817"/>
                    </a:cubicBezTo>
                    <a:lnTo>
                      <a:pt x="1202" y="2817"/>
                    </a:lnTo>
                    <a:cubicBezTo>
                      <a:pt x="1196" y="2814"/>
                      <a:pt x="1190" y="2813"/>
                      <a:pt x="1183" y="2813"/>
                    </a:cubicBezTo>
                    <a:cubicBezTo>
                      <a:pt x="1155" y="2813"/>
                      <a:pt x="1125" y="2836"/>
                      <a:pt x="1125" y="2848"/>
                    </a:cubicBezTo>
                    <a:lnTo>
                      <a:pt x="1094" y="2864"/>
                    </a:lnTo>
                    <a:cubicBezTo>
                      <a:pt x="1063" y="2864"/>
                      <a:pt x="1047" y="2864"/>
                      <a:pt x="1047" y="2879"/>
                    </a:cubicBezTo>
                    <a:cubicBezTo>
                      <a:pt x="1047" y="2892"/>
                      <a:pt x="1058" y="2914"/>
                      <a:pt x="1053" y="2914"/>
                    </a:cubicBezTo>
                    <a:cubicBezTo>
                      <a:pt x="1052" y="2914"/>
                      <a:pt x="1050" y="2913"/>
                      <a:pt x="1047" y="2910"/>
                    </a:cubicBezTo>
                    <a:cubicBezTo>
                      <a:pt x="1047" y="2902"/>
                      <a:pt x="1044" y="2898"/>
                      <a:pt x="1034" y="2898"/>
                    </a:cubicBezTo>
                    <a:cubicBezTo>
                      <a:pt x="1024" y="2898"/>
                      <a:pt x="1009" y="2902"/>
                      <a:pt x="986" y="2910"/>
                    </a:cubicBezTo>
                    <a:cubicBezTo>
                      <a:pt x="955" y="2925"/>
                      <a:pt x="955" y="2925"/>
                      <a:pt x="970" y="2941"/>
                    </a:cubicBezTo>
                    <a:cubicBezTo>
                      <a:pt x="964" y="2954"/>
                      <a:pt x="957" y="2959"/>
                      <a:pt x="951" y="2959"/>
                    </a:cubicBezTo>
                    <a:cubicBezTo>
                      <a:pt x="942" y="2959"/>
                      <a:pt x="933" y="2950"/>
                      <a:pt x="924" y="2941"/>
                    </a:cubicBezTo>
                    <a:cubicBezTo>
                      <a:pt x="924" y="2934"/>
                      <a:pt x="921" y="2927"/>
                      <a:pt x="919" y="2927"/>
                    </a:cubicBezTo>
                    <a:lnTo>
                      <a:pt x="919" y="2927"/>
                    </a:lnTo>
                    <a:cubicBezTo>
                      <a:pt x="916" y="2927"/>
                      <a:pt x="915" y="2938"/>
                      <a:pt x="924" y="2972"/>
                    </a:cubicBezTo>
                    <a:cubicBezTo>
                      <a:pt x="941" y="3006"/>
                      <a:pt x="939" y="3017"/>
                      <a:pt x="931" y="3017"/>
                    </a:cubicBezTo>
                    <a:cubicBezTo>
                      <a:pt x="925" y="3017"/>
                      <a:pt x="915" y="3010"/>
                      <a:pt x="908" y="3003"/>
                    </a:cubicBezTo>
                    <a:cubicBezTo>
                      <a:pt x="908" y="2972"/>
                      <a:pt x="908" y="2972"/>
                      <a:pt x="908" y="2972"/>
                    </a:cubicBezTo>
                    <a:lnTo>
                      <a:pt x="893" y="2925"/>
                    </a:lnTo>
                    <a:cubicBezTo>
                      <a:pt x="877" y="2925"/>
                      <a:pt x="877" y="2925"/>
                      <a:pt x="877" y="2956"/>
                    </a:cubicBezTo>
                    <a:lnTo>
                      <a:pt x="877" y="2987"/>
                    </a:lnTo>
                    <a:cubicBezTo>
                      <a:pt x="877" y="3003"/>
                      <a:pt x="893" y="3034"/>
                      <a:pt x="908" y="3049"/>
                    </a:cubicBezTo>
                    <a:cubicBezTo>
                      <a:pt x="924" y="3049"/>
                      <a:pt x="908" y="3065"/>
                      <a:pt x="908" y="3065"/>
                    </a:cubicBezTo>
                    <a:cubicBezTo>
                      <a:pt x="893" y="3049"/>
                      <a:pt x="877" y="3034"/>
                      <a:pt x="877" y="3018"/>
                    </a:cubicBezTo>
                    <a:cubicBezTo>
                      <a:pt x="877" y="3018"/>
                      <a:pt x="877" y="2987"/>
                      <a:pt x="862" y="2972"/>
                    </a:cubicBezTo>
                    <a:cubicBezTo>
                      <a:pt x="862" y="2970"/>
                      <a:pt x="861" y="2969"/>
                      <a:pt x="860" y="2969"/>
                    </a:cubicBezTo>
                    <a:cubicBezTo>
                      <a:pt x="856" y="2969"/>
                      <a:pt x="845" y="2988"/>
                      <a:pt x="843" y="3013"/>
                    </a:cubicBezTo>
                    <a:lnTo>
                      <a:pt x="843" y="3013"/>
                    </a:lnTo>
                    <a:cubicBezTo>
                      <a:pt x="841" y="3010"/>
                      <a:pt x="838" y="3009"/>
                      <a:pt x="835" y="3009"/>
                    </a:cubicBezTo>
                    <a:cubicBezTo>
                      <a:pt x="825" y="3009"/>
                      <a:pt x="810" y="3024"/>
                      <a:pt x="800" y="3034"/>
                    </a:cubicBezTo>
                    <a:cubicBezTo>
                      <a:pt x="785" y="3034"/>
                      <a:pt x="769" y="3049"/>
                      <a:pt x="785" y="3065"/>
                    </a:cubicBezTo>
                    <a:cubicBezTo>
                      <a:pt x="785" y="3080"/>
                      <a:pt x="800" y="3095"/>
                      <a:pt x="785" y="3111"/>
                    </a:cubicBezTo>
                    <a:cubicBezTo>
                      <a:pt x="785" y="3111"/>
                      <a:pt x="800" y="3111"/>
                      <a:pt x="816" y="3142"/>
                    </a:cubicBezTo>
                    <a:cubicBezTo>
                      <a:pt x="800" y="3126"/>
                      <a:pt x="785" y="3126"/>
                      <a:pt x="769" y="3111"/>
                    </a:cubicBezTo>
                    <a:cubicBezTo>
                      <a:pt x="747" y="3088"/>
                      <a:pt x="724" y="3074"/>
                      <a:pt x="701" y="3074"/>
                    </a:cubicBezTo>
                    <a:cubicBezTo>
                      <a:pt x="693" y="3074"/>
                      <a:pt x="685" y="3076"/>
                      <a:pt x="676" y="3080"/>
                    </a:cubicBezTo>
                    <a:cubicBezTo>
                      <a:pt x="653" y="3095"/>
                      <a:pt x="642" y="3103"/>
                      <a:pt x="634" y="3103"/>
                    </a:cubicBezTo>
                    <a:cubicBezTo>
                      <a:pt x="626" y="3103"/>
                      <a:pt x="622" y="3095"/>
                      <a:pt x="615" y="3080"/>
                    </a:cubicBezTo>
                    <a:cubicBezTo>
                      <a:pt x="612" y="3077"/>
                      <a:pt x="609" y="3076"/>
                      <a:pt x="606" y="3076"/>
                    </a:cubicBezTo>
                    <a:cubicBezTo>
                      <a:pt x="594" y="3076"/>
                      <a:pt x="587" y="3098"/>
                      <a:pt x="599" y="3111"/>
                    </a:cubicBezTo>
                    <a:lnTo>
                      <a:pt x="568" y="3111"/>
                    </a:lnTo>
                    <a:cubicBezTo>
                      <a:pt x="564" y="3106"/>
                      <a:pt x="559" y="3105"/>
                      <a:pt x="555" y="3105"/>
                    </a:cubicBezTo>
                    <a:cubicBezTo>
                      <a:pt x="546" y="3105"/>
                      <a:pt x="542" y="3115"/>
                      <a:pt x="553" y="3126"/>
                    </a:cubicBezTo>
                    <a:cubicBezTo>
                      <a:pt x="553" y="3134"/>
                      <a:pt x="545" y="3134"/>
                      <a:pt x="537" y="3134"/>
                    </a:cubicBezTo>
                    <a:cubicBezTo>
                      <a:pt x="530" y="3134"/>
                      <a:pt x="522" y="3134"/>
                      <a:pt x="522" y="3142"/>
                    </a:cubicBezTo>
                    <a:cubicBezTo>
                      <a:pt x="509" y="3129"/>
                      <a:pt x="502" y="3122"/>
                      <a:pt x="499" y="3122"/>
                    </a:cubicBezTo>
                    <a:lnTo>
                      <a:pt x="499" y="3122"/>
                    </a:lnTo>
                    <a:cubicBezTo>
                      <a:pt x="496" y="3122"/>
                      <a:pt x="504" y="3137"/>
                      <a:pt x="522" y="3173"/>
                    </a:cubicBezTo>
                    <a:cubicBezTo>
                      <a:pt x="522" y="3173"/>
                      <a:pt x="522" y="3174"/>
                      <a:pt x="522" y="3174"/>
                    </a:cubicBezTo>
                    <a:lnTo>
                      <a:pt x="522" y="3174"/>
                    </a:lnTo>
                    <a:cubicBezTo>
                      <a:pt x="511" y="3165"/>
                      <a:pt x="501" y="3159"/>
                      <a:pt x="494" y="3159"/>
                    </a:cubicBezTo>
                    <a:cubicBezTo>
                      <a:pt x="487" y="3159"/>
                      <a:pt x="484" y="3167"/>
                      <a:pt x="491" y="3188"/>
                    </a:cubicBezTo>
                    <a:lnTo>
                      <a:pt x="460" y="3173"/>
                    </a:lnTo>
                    <a:cubicBezTo>
                      <a:pt x="454" y="3167"/>
                      <a:pt x="451" y="3164"/>
                      <a:pt x="449" y="3164"/>
                    </a:cubicBezTo>
                    <a:lnTo>
                      <a:pt x="449" y="3164"/>
                    </a:lnTo>
                    <a:cubicBezTo>
                      <a:pt x="447" y="3164"/>
                      <a:pt x="450" y="3174"/>
                      <a:pt x="460" y="3204"/>
                    </a:cubicBezTo>
                    <a:cubicBezTo>
                      <a:pt x="469" y="3221"/>
                      <a:pt x="468" y="3233"/>
                      <a:pt x="463" y="3233"/>
                    </a:cubicBezTo>
                    <a:cubicBezTo>
                      <a:pt x="459" y="3233"/>
                      <a:pt x="452" y="3225"/>
                      <a:pt x="445" y="3204"/>
                    </a:cubicBezTo>
                    <a:cubicBezTo>
                      <a:pt x="434" y="3193"/>
                      <a:pt x="422" y="3190"/>
                      <a:pt x="411" y="3190"/>
                    </a:cubicBezTo>
                    <a:cubicBezTo>
                      <a:pt x="390" y="3190"/>
                      <a:pt x="373" y="3204"/>
                      <a:pt x="383" y="3204"/>
                    </a:cubicBezTo>
                    <a:cubicBezTo>
                      <a:pt x="383" y="3217"/>
                      <a:pt x="383" y="3253"/>
                      <a:pt x="363" y="3253"/>
                    </a:cubicBezTo>
                    <a:cubicBezTo>
                      <a:pt x="360" y="3253"/>
                      <a:pt x="356" y="3252"/>
                      <a:pt x="352" y="3250"/>
                    </a:cubicBezTo>
                    <a:cubicBezTo>
                      <a:pt x="336" y="3242"/>
                      <a:pt x="329" y="3238"/>
                      <a:pt x="325" y="3238"/>
                    </a:cubicBezTo>
                    <a:cubicBezTo>
                      <a:pt x="321" y="3238"/>
                      <a:pt x="321" y="3242"/>
                      <a:pt x="321" y="3250"/>
                    </a:cubicBezTo>
                    <a:cubicBezTo>
                      <a:pt x="321" y="3241"/>
                      <a:pt x="311" y="3232"/>
                      <a:pt x="302" y="3232"/>
                    </a:cubicBezTo>
                    <a:cubicBezTo>
                      <a:pt x="296" y="3232"/>
                      <a:pt x="290" y="3237"/>
                      <a:pt x="290" y="3250"/>
                    </a:cubicBezTo>
                    <a:cubicBezTo>
                      <a:pt x="290" y="3258"/>
                      <a:pt x="290" y="3258"/>
                      <a:pt x="290" y="3258"/>
                    </a:cubicBezTo>
                    <a:cubicBezTo>
                      <a:pt x="290" y="3258"/>
                      <a:pt x="290" y="3258"/>
                      <a:pt x="290" y="3265"/>
                    </a:cubicBezTo>
                    <a:lnTo>
                      <a:pt x="290" y="3374"/>
                    </a:lnTo>
                    <a:cubicBezTo>
                      <a:pt x="290" y="3374"/>
                      <a:pt x="321" y="3389"/>
                      <a:pt x="321" y="3405"/>
                    </a:cubicBezTo>
                    <a:cubicBezTo>
                      <a:pt x="327" y="3410"/>
                      <a:pt x="324" y="3414"/>
                      <a:pt x="316" y="3414"/>
                    </a:cubicBezTo>
                    <a:cubicBezTo>
                      <a:pt x="303" y="3414"/>
                      <a:pt x="273" y="3403"/>
                      <a:pt x="244" y="3374"/>
                    </a:cubicBezTo>
                    <a:lnTo>
                      <a:pt x="213" y="3343"/>
                    </a:lnTo>
                    <a:lnTo>
                      <a:pt x="213" y="3343"/>
                    </a:lnTo>
                    <a:cubicBezTo>
                      <a:pt x="213" y="3358"/>
                      <a:pt x="228" y="3374"/>
                      <a:pt x="228" y="3374"/>
                    </a:cubicBezTo>
                    <a:lnTo>
                      <a:pt x="228" y="3374"/>
                    </a:lnTo>
                    <a:cubicBezTo>
                      <a:pt x="228" y="3374"/>
                      <a:pt x="213" y="3374"/>
                      <a:pt x="197" y="3358"/>
                    </a:cubicBezTo>
                    <a:cubicBezTo>
                      <a:pt x="197" y="3358"/>
                      <a:pt x="197" y="3343"/>
                      <a:pt x="182" y="3343"/>
                    </a:cubicBezTo>
                    <a:cubicBezTo>
                      <a:pt x="166" y="3358"/>
                      <a:pt x="182" y="3343"/>
                      <a:pt x="182" y="3374"/>
                    </a:cubicBezTo>
                    <a:cubicBezTo>
                      <a:pt x="182" y="3385"/>
                      <a:pt x="190" y="3396"/>
                      <a:pt x="189" y="3396"/>
                    </a:cubicBezTo>
                    <a:cubicBezTo>
                      <a:pt x="188" y="3396"/>
                      <a:pt x="186" y="3394"/>
                      <a:pt x="182" y="3389"/>
                    </a:cubicBezTo>
                    <a:cubicBezTo>
                      <a:pt x="174" y="3381"/>
                      <a:pt x="166" y="3374"/>
                      <a:pt x="161" y="3374"/>
                    </a:cubicBezTo>
                    <a:cubicBezTo>
                      <a:pt x="155" y="3374"/>
                      <a:pt x="151" y="3381"/>
                      <a:pt x="151" y="3405"/>
                    </a:cubicBezTo>
                    <a:cubicBezTo>
                      <a:pt x="136" y="3374"/>
                      <a:pt x="136" y="3374"/>
                      <a:pt x="120" y="3374"/>
                    </a:cubicBezTo>
                    <a:lnTo>
                      <a:pt x="120" y="3405"/>
                    </a:lnTo>
                    <a:cubicBezTo>
                      <a:pt x="138" y="3423"/>
                      <a:pt x="135" y="3430"/>
                      <a:pt x="129" y="3430"/>
                    </a:cubicBezTo>
                    <a:cubicBezTo>
                      <a:pt x="125" y="3430"/>
                      <a:pt x="120" y="3426"/>
                      <a:pt x="120" y="3420"/>
                    </a:cubicBezTo>
                    <a:cubicBezTo>
                      <a:pt x="114" y="3414"/>
                      <a:pt x="110" y="3410"/>
                      <a:pt x="107" y="3410"/>
                    </a:cubicBezTo>
                    <a:cubicBezTo>
                      <a:pt x="102" y="3410"/>
                      <a:pt x="98" y="3417"/>
                      <a:pt x="89" y="3435"/>
                    </a:cubicBezTo>
                    <a:cubicBezTo>
                      <a:pt x="89" y="3449"/>
                      <a:pt x="86" y="3453"/>
                      <a:pt x="82" y="3453"/>
                    </a:cubicBezTo>
                    <a:cubicBezTo>
                      <a:pt x="76" y="3453"/>
                      <a:pt x="67" y="3444"/>
                      <a:pt x="58" y="3435"/>
                    </a:cubicBezTo>
                    <a:cubicBezTo>
                      <a:pt x="49" y="3427"/>
                      <a:pt x="46" y="3418"/>
                      <a:pt x="44" y="3418"/>
                    </a:cubicBezTo>
                    <a:cubicBezTo>
                      <a:pt x="43" y="3418"/>
                      <a:pt x="43" y="3422"/>
                      <a:pt x="43" y="3435"/>
                    </a:cubicBezTo>
                    <a:cubicBezTo>
                      <a:pt x="51" y="3459"/>
                      <a:pt x="51" y="3466"/>
                      <a:pt x="47" y="3466"/>
                    </a:cubicBezTo>
                    <a:cubicBezTo>
                      <a:pt x="43" y="3466"/>
                      <a:pt x="35" y="3459"/>
                      <a:pt x="27" y="3451"/>
                    </a:cubicBezTo>
                    <a:cubicBezTo>
                      <a:pt x="12" y="3443"/>
                      <a:pt x="8" y="3439"/>
                      <a:pt x="8" y="3439"/>
                    </a:cubicBezTo>
                    <a:lnTo>
                      <a:pt x="8" y="3439"/>
                    </a:lnTo>
                    <a:cubicBezTo>
                      <a:pt x="8" y="3439"/>
                      <a:pt x="12" y="3443"/>
                      <a:pt x="12" y="3451"/>
                    </a:cubicBezTo>
                    <a:cubicBezTo>
                      <a:pt x="12" y="3464"/>
                      <a:pt x="23" y="3500"/>
                      <a:pt x="36" y="3500"/>
                    </a:cubicBezTo>
                    <a:cubicBezTo>
                      <a:pt x="38" y="3500"/>
                      <a:pt x="41" y="3499"/>
                      <a:pt x="43" y="3497"/>
                    </a:cubicBezTo>
                    <a:cubicBezTo>
                      <a:pt x="43" y="3497"/>
                      <a:pt x="43" y="3497"/>
                      <a:pt x="58" y="3513"/>
                    </a:cubicBezTo>
                    <a:lnTo>
                      <a:pt x="43" y="3513"/>
                    </a:lnTo>
                    <a:cubicBezTo>
                      <a:pt x="43" y="3513"/>
                      <a:pt x="27" y="3513"/>
                      <a:pt x="12" y="3559"/>
                    </a:cubicBezTo>
                    <a:cubicBezTo>
                      <a:pt x="0" y="3583"/>
                      <a:pt x="25" y="3616"/>
                      <a:pt x="37" y="3616"/>
                    </a:cubicBezTo>
                    <a:cubicBezTo>
                      <a:pt x="40" y="3616"/>
                      <a:pt x="43" y="3613"/>
                      <a:pt x="43" y="3606"/>
                    </a:cubicBezTo>
                    <a:lnTo>
                      <a:pt x="43" y="3590"/>
                    </a:lnTo>
                    <a:lnTo>
                      <a:pt x="58" y="3606"/>
                    </a:lnTo>
                    <a:cubicBezTo>
                      <a:pt x="73" y="3634"/>
                      <a:pt x="84" y="3646"/>
                      <a:pt x="88" y="3646"/>
                    </a:cubicBezTo>
                    <a:cubicBezTo>
                      <a:pt x="94" y="3646"/>
                      <a:pt x="90" y="3630"/>
                      <a:pt x="74" y="3606"/>
                    </a:cubicBezTo>
                    <a:cubicBezTo>
                      <a:pt x="65" y="3580"/>
                      <a:pt x="61" y="3569"/>
                      <a:pt x="62" y="3569"/>
                    </a:cubicBezTo>
                    <a:lnTo>
                      <a:pt x="62" y="3569"/>
                    </a:lnTo>
                    <a:cubicBezTo>
                      <a:pt x="63" y="3569"/>
                      <a:pt x="67" y="3576"/>
                      <a:pt x="74" y="3590"/>
                    </a:cubicBezTo>
                    <a:cubicBezTo>
                      <a:pt x="105" y="3621"/>
                      <a:pt x="105" y="3621"/>
                      <a:pt x="120" y="3621"/>
                    </a:cubicBezTo>
                    <a:cubicBezTo>
                      <a:pt x="120" y="3616"/>
                      <a:pt x="120" y="3615"/>
                      <a:pt x="120" y="3615"/>
                    </a:cubicBezTo>
                    <a:cubicBezTo>
                      <a:pt x="121" y="3615"/>
                      <a:pt x="125" y="3625"/>
                      <a:pt x="136" y="3636"/>
                    </a:cubicBezTo>
                    <a:cubicBezTo>
                      <a:pt x="136" y="3652"/>
                      <a:pt x="151" y="3667"/>
                      <a:pt x="166" y="3667"/>
                    </a:cubicBezTo>
                    <a:cubicBezTo>
                      <a:pt x="182" y="3652"/>
                      <a:pt x="166" y="3667"/>
                      <a:pt x="166" y="3636"/>
                    </a:cubicBezTo>
                    <a:cubicBezTo>
                      <a:pt x="166" y="3630"/>
                      <a:pt x="166" y="3626"/>
                      <a:pt x="169" y="3626"/>
                    </a:cubicBezTo>
                    <a:cubicBezTo>
                      <a:pt x="172" y="3626"/>
                      <a:pt x="179" y="3634"/>
                      <a:pt x="197" y="3652"/>
                    </a:cubicBezTo>
                    <a:cubicBezTo>
                      <a:pt x="203" y="3663"/>
                      <a:pt x="206" y="3668"/>
                      <a:pt x="208" y="3668"/>
                    </a:cubicBezTo>
                    <a:cubicBezTo>
                      <a:pt x="211" y="3668"/>
                      <a:pt x="207" y="3651"/>
                      <a:pt x="197" y="3621"/>
                    </a:cubicBezTo>
                    <a:cubicBezTo>
                      <a:pt x="180" y="3604"/>
                      <a:pt x="182" y="3592"/>
                      <a:pt x="190" y="3592"/>
                    </a:cubicBezTo>
                    <a:cubicBezTo>
                      <a:pt x="196" y="3592"/>
                      <a:pt x="206" y="3600"/>
                      <a:pt x="213" y="3621"/>
                    </a:cubicBezTo>
                    <a:lnTo>
                      <a:pt x="244" y="3621"/>
                    </a:lnTo>
                    <a:lnTo>
                      <a:pt x="244" y="3575"/>
                    </a:lnTo>
                    <a:cubicBezTo>
                      <a:pt x="244" y="3562"/>
                      <a:pt x="223" y="3539"/>
                      <a:pt x="232" y="3539"/>
                    </a:cubicBezTo>
                    <a:cubicBezTo>
                      <a:pt x="234" y="3539"/>
                      <a:pt x="238" y="3541"/>
                      <a:pt x="244" y="3544"/>
                    </a:cubicBezTo>
                    <a:cubicBezTo>
                      <a:pt x="244" y="3559"/>
                      <a:pt x="259" y="3575"/>
                      <a:pt x="259" y="3590"/>
                    </a:cubicBezTo>
                    <a:cubicBezTo>
                      <a:pt x="267" y="3598"/>
                      <a:pt x="275" y="3602"/>
                      <a:pt x="280" y="3602"/>
                    </a:cubicBezTo>
                    <a:cubicBezTo>
                      <a:pt x="286" y="3602"/>
                      <a:pt x="290" y="3598"/>
                      <a:pt x="290" y="3590"/>
                    </a:cubicBezTo>
                    <a:cubicBezTo>
                      <a:pt x="290" y="3590"/>
                      <a:pt x="321" y="3590"/>
                      <a:pt x="306" y="3559"/>
                    </a:cubicBezTo>
                    <a:lnTo>
                      <a:pt x="306" y="3559"/>
                    </a:lnTo>
                    <a:lnTo>
                      <a:pt x="318" y="3584"/>
                    </a:lnTo>
                    <a:lnTo>
                      <a:pt x="318" y="3584"/>
                    </a:lnTo>
                    <a:cubicBezTo>
                      <a:pt x="317" y="3583"/>
                      <a:pt x="316" y="3583"/>
                      <a:pt x="315" y="3583"/>
                    </a:cubicBezTo>
                    <a:lnTo>
                      <a:pt x="315" y="3583"/>
                    </a:lnTo>
                    <a:cubicBezTo>
                      <a:pt x="314" y="3583"/>
                      <a:pt x="316" y="3585"/>
                      <a:pt x="321" y="3590"/>
                    </a:cubicBezTo>
                    <a:lnTo>
                      <a:pt x="318" y="3584"/>
                    </a:lnTo>
                    <a:lnTo>
                      <a:pt x="318" y="3584"/>
                    </a:lnTo>
                    <a:cubicBezTo>
                      <a:pt x="323" y="3586"/>
                      <a:pt x="335" y="3590"/>
                      <a:pt x="352" y="3590"/>
                    </a:cubicBezTo>
                    <a:cubicBezTo>
                      <a:pt x="383" y="3590"/>
                      <a:pt x="383" y="3544"/>
                      <a:pt x="352" y="3513"/>
                    </a:cubicBezTo>
                    <a:cubicBezTo>
                      <a:pt x="367" y="3513"/>
                      <a:pt x="352" y="3497"/>
                      <a:pt x="352" y="3497"/>
                    </a:cubicBezTo>
                    <a:cubicBezTo>
                      <a:pt x="352" y="3497"/>
                      <a:pt x="352" y="3482"/>
                      <a:pt x="367" y="3466"/>
                    </a:cubicBezTo>
                    <a:lnTo>
                      <a:pt x="383" y="3513"/>
                    </a:lnTo>
                    <a:cubicBezTo>
                      <a:pt x="391" y="3544"/>
                      <a:pt x="402" y="3559"/>
                      <a:pt x="408" y="3559"/>
                    </a:cubicBezTo>
                    <a:lnTo>
                      <a:pt x="408" y="3559"/>
                    </a:lnTo>
                    <a:cubicBezTo>
                      <a:pt x="410" y="3559"/>
                      <a:pt x="411" y="3557"/>
                      <a:pt x="411" y="3554"/>
                    </a:cubicBezTo>
                    <a:lnTo>
                      <a:pt x="411" y="3554"/>
                    </a:lnTo>
                    <a:cubicBezTo>
                      <a:pt x="420" y="3553"/>
                      <a:pt x="429" y="3545"/>
                      <a:pt x="429" y="3528"/>
                    </a:cubicBezTo>
                    <a:cubicBezTo>
                      <a:pt x="445" y="3497"/>
                      <a:pt x="429" y="3482"/>
                      <a:pt x="429" y="3466"/>
                    </a:cubicBezTo>
                    <a:lnTo>
                      <a:pt x="429" y="3435"/>
                    </a:lnTo>
                    <a:lnTo>
                      <a:pt x="445" y="3451"/>
                    </a:lnTo>
                    <a:cubicBezTo>
                      <a:pt x="452" y="3459"/>
                      <a:pt x="464" y="3466"/>
                      <a:pt x="472" y="3466"/>
                    </a:cubicBezTo>
                    <a:cubicBezTo>
                      <a:pt x="473" y="3466"/>
                      <a:pt x="474" y="3466"/>
                      <a:pt x="476" y="3466"/>
                    </a:cubicBezTo>
                    <a:lnTo>
                      <a:pt x="476" y="3466"/>
                    </a:lnTo>
                    <a:lnTo>
                      <a:pt x="476" y="3466"/>
                    </a:lnTo>
                    <a:cubicBezTo>
                      <a:pt x="476" y="3475"/>
                      <a:pt x="486" y="3484"/>
                      <a:pt x="501" y="3484"/>
                    </a:cubicBezTo>
                    <a:cubicBezTo>
                      <a:pt x="511" y="3484"/>
                      <a:pt x="524" y="3479"/>
                      <a:pt x="537" y="3466"/>
                    </a:cubicBezTo>
                    <a:cubicBezTo>
                      <a:pt x="555" y="3448"/>
                      <a:pt x="574" y="3441"/>
                      <a:pt x="589" y="3441"/>
                    </a:cubicBezTo>
                    <a:cubicBezTo>
                      <a:pt x="599" y="3441"/>
                      <a:pt x="608" y="3445"/>
                      <a:pt x="615" y="3451"/>
                    </a:cubicBezTo>
                    <a:cubicBezTo>
                      <a:pt x="615" y="3453"/>
                      <a:pt x="615" y="3454"/>
                      <a:pt x="615" y="3454"/>
                    </a:cubicBezTo>
                    <a:cubicBezTo>
                      <a:pt x="619" y="3454"/>
                      <a:pt x="630" y="3414"/>
                      <a:pt x="630" y="3374"/>
                    </a:cubicBezTo>
                    <a:cubicBezTo>
                      <a:pt x="638" y="3381"/>
                      <a:pt x="646" y="3385"/>
                      <a:pt x="653" y="3385"/>
                    </a:cubicBezTo>
                    <a:cubicBezTo>
                      <a:pt x="661" y="3385"/>
                      <a:pt x="669" y="3381"/>
                      <a:pt x="676" y="3374"/>
                    </a:cubicBezTo>
                    <a:cubicBezTo>
                      <a:pt x="684" y="3366"/>
                      <a:pt x="688" y="3362"/>
                      <a:pt x="692" y="3362"/>
                    </a:cubicBezTo>
                    <a:cubicBezTo>
                      <a:pt x="696" y="3362"/>
                      <a:pt x="700" y="3366"/>
                      <a:pt x="707" y="3374"/>
                    </a:cubicBezTo>
                    <a:cubicBezTo>
                      <a:pt x="707" y="3383"/>
                      <a:pt x="713" y="3398"/>
                      <a:pt x="718" y="3398"/>
                    </a:cubicBezTo>
                    <a:cubicBezTo>
                      <a:pt x="720" y="3398"/>
                      <a:pt x="723" y="3392"/>
                      <a:pt x="723" y="3374"/>
                    </a:cubicBezTo>
                    <a:cubicBezTo>
                      <a:pt x="723" y="3353"/>
                      <a:pt x="726" y="3344"/>
                      <a:pt x="731" y="3344"/>
                    </a:cubicBezTo>
                    <a:cubicBezTo>
                      <a:pt x="737" y="3344"/>
                      <a:pt x="745" y="3357"/>
                      <a:pt x="754" y="3374"/>
                    </a:cubicBezTo>
                    <a:cubicBezTo>
                      <a:pt x="767" y="3387"/>
                      <a:pt x="774" y="3392"/>
                      <a:pt x="780" y="3392"/>
                    </a:cubicBezTo>
                    <a:cubicBezTo>
                      <a:pt x="787" y="3392"/>
                      <a:pt x="791" y="3383"/>
                      <a:pt x="800" y="3374"/>
                    </a:cubicBezTo>
                    <a:cubicBezTo>
                      <a:pt x="816" y="3358"/>
                      <a:pt x="816" y="3343"/>
                      <a:pt x="831" y="3327"/>
                    </a:cubicBezTo>
                    <a:cubicBezTo>
                      <a:pt x="846" y="3327"/>
                      <a:pt x="862" y="3327"/>
                      <a:pt x="831" y="3281"/>
                    </a:cubicBezTo>
                    <a:cubicBezTo>
                      <a:pt x="827" y="3277"/>
                      <a:pt x="825" y="3274"/>
                      <a:pt x="822" y="3271"/>
                    </a:cubicBezTo>
                    <a:lnTo>
                      <a:pt x="822" y="3271"/>
                    </a:lnTo>
                    <a:cubicBezTo>
                      <a:pt x="822" y="3277"/>
                      <a:pt x="821" y="3286"/>
                      <a:pt x="816" y="3296"/>
                    </a:cubicBezTo>
                    <a:lnTo>
                      <a:pt x="800" y="3296"/>
                    </a:lnTo>
                    <a:cubicBezTo>
                      <a:pt x="800" y="3281"/>
                      <a:pt x="800" y="3265"/>
                      <a:pt x="816" y="3250"/>
                    </a:cubicBezTo>
                    <a:cubicBezTo>
                      <a:pt x="816" y="3250"/>
                      <a:pt x="816" y="3251"/>
                      <a:pt x="817" y="3252"/>
                    </a:cubicBezTo>
                    <a:lnTo>
                      <a:pt x="817" y="3252"/>
                    </a:lnTo>
                    <a:cubicBezTo>
                      <a:pt x="819" y="3241"/>
                      <a:pt x="831" y="3235"/>
                      <a:pt x="831" y="3235"/>
                    </a:cubicBezTo>
                    <a:cubicBezTo>
                      <a:pt x="831" y="3230"/>
                      <a:pt x="832" y="3228"/>
                      <a:pt x="835" y="3228"/>
                    </a:cubicBezTo>
                    <a:cubicBezTo>
                      <a:pt x="840" y="3228"/>
                      <a:pt x="851" y="3239"/>
                      <a:pt x="862" y="3250"/>
                    </a:cubicBezTo>
                    <a:lnTo>
                      <a:pt x="877" y="3250"/>
                    </a:lnTo>
                    <a:cubicBezTo>
                      <a:pt x="893" y="3250"/>
                      <a:pt x="893" y="3250"/>
                      <a:pt x="908" y="3265"/>
                    </a:cubicBezTo>
                    <a:lnTo>
                      <a:pt x="939" y="3265"/>
                    </a:lnTo>
                    <a:cubicBezTo>
                      <a:pt x="950" y="3265"/>
                      <a:pt x="967" y="3259"/>
                      <a:pt x="977" y="3259"/>
                    </a:cubicBezTo>
                    <a:cubicBezTo>
                      <a:pt x="982" y="3259"/>
                      <a:pt x="986" y="3260"/>
                      <a:pt x="986" y="3265"/>
                    </a:cubicBezTo>
                    <a:cubicBezTo>
                      <a:pt x="990" y="3270"/>
                      <a:pt x="992" y="3272"/>
                      <a:pt x="992" y="3272"/>
                    </a:cubicBezTo>
                    <a:cubicBezTo>
                      <a:pt x="993" y="3272"/>
                      <a:pt x="986" y="3261"/>
                      <a:pt x="986" y="3250"/>
                    </a:cubicBezTo>
                    <a:cubicBezTo>
                      <a:pt x="986" y="3219"/>
                      <a:pt x="986" y="3204"/>
                      <a:pt x="1032" y="3204"/>
                    </a:cubicBezTo>
                    <a:cubicBezTo>
                      <a:pt x="1063" y="3204"/>
                      <a:pt x="1063" y="3188"/>
                      <a:pt x="1063" y="3173"/>
                    </a:cubicBezTo>
                    <a:cubicBezTo>
                      <a:pt x="1058" y="3163"/>
                      <a:pt x="1056" y="3160"/>
                      <a:pt x="1056" y="3160"/>
                    </a:cubicBezTo>
                    <a:lnTo>
                      <a:pt x="1056" y="3160"/>
                    </a:lnTo>
                    <a:cubicBezTo>
                      <a:pt x="1057" y="3160"/>
                      <a:pt x="1068" y="3178"/>
                      <a:pt x="1078" y="3188"/>
                    </a:cubicBezTo>
                    <a:cubicBezTo>
                      <a:pt x="1087" y="3188"/>
                      <a:pt x="1096" y="3198"/>
                      <a:pt x="1102" y="3198"/>
                    </a:cubicBezTo>
                    <a:cubicBezTo>
                      <a:pt x="1106" y="3198"/>
                      <a:pt x="1109" y="3193"/>
                      <a:pt x="1109" y="3173"/>
                    </a:cubicBezTo>
                    <a:cubicBezTo>
                      <a:pt x="1109" y="3152"/>
                      <a:pt x="1109" y="3143"/>
                      <a:pt x="1111" y="3143"/>
                    </a:cubicBezTo>
                    <a:cubicBezTo>
                      <a:pt x="1112" y="3143"/>
                      <a:pt x="1116" y="3156"/>
                      <a:pt x="1125" y="3173"/>
                    </a:cubicBezTo>
                    <a:cubicBezTo>
                      <a:pt x="1133" y="3177"/>
                      <a:pt x="1137" y="3179"/>
                      <a:pt x="1138" y="3179"/>
                    </a:cubicBezTo>
                    <a:cubicBezTo>
                      <a:pt x="1141" y="3179"/>
                      <a:pt x="1125" y="3164"/>
                      <a:pt x="1125" y="3142"/>
                    </a:cubicBezTo>
                    <a:cubicBezTo>
                      <a:pt x="1125" y="3124"/>
                      <a:pt x="1125" y="3116"/>
                      <a:pt x="1131" y="3116"/>
                    </a:cubicBezTo>
                    <a:cubicBezTo>
                      <a:pt x="1135" y="3116"/>
                      <a:pt x="1143" y="3120"/>
                      <a:pt x="1156" y="3126"/>
                    </a:cubicBezTo>
                    <a:cubicBezTo>
                      <a:pt x="1187" y="3142"/>
                      <a:pt x="1171" y="3142"/>
                      <a:pt x="1187" y="3142"/>
                    </a:cubicBezTo>
                    <a:cubicBezTo>
                      <a:pt x="1200" y="3128"/>
                      <a:pt x="1275" y="3078"/>
                      <a:pt x="1303" y="3078"/>
                    </a:cubicBezTo>
                    <a:cubicBezTo>
                      <a:pt x="1306" y="3078"/>
                      <a:pt x="1308" y="3078"/>
                      <a:pt x="1310" y="3080"/>
                    </a:cubicBezTo>
                    <a:lnTo>
                      <a:pt x="1310" y="3049"/>
                    </a:lnTo>
                    <a:cubicBezTo>
                      <a:pt x="1322" y="3066"/>
                      <a:pt x="1329" y="3073"/>
                      <a:pt x="1332" y="3073"/>
                    </a:cubicBezTo>
                    <a:cubicBezTo>
                      <a:pt x="1337" y="3073"/>
                      <a:pt x="1330" y="3053"/>
                      <a:pt x="1310" y="3034"/>
                    </a:cubicBezTo>
                    <a:cubicBezTo>
                      <a:pt x="1302" y="3009"/>
                      <a:pt x="1302" y="2993"/>
                      <a:pt x="1310" y="2993"/>
                    </a:cubicBezTo>
                    <a:cubicBezTo>
                      <a:pt x="1316" y="2993"/>
                      <a:pt x="1327" y="3005"/>
                      <a:pt x="1341" y="3034"/>
                    </a:cubicBezTo>
                    <a:cubicBezTo>
                      <a:pt x="1355" y="3055"/>
                      <a:pt x="1363" y="3063"/>
                      <a:pt x="1365" y="3063"/>
                    </a:cubicBezTo>
                    <a:cubicBezTo>
                      <a:pt x="1369" y="3063"/>
                      <a:pt x="1365" y="3051"/>
                      <a:pt x="1357" y="3034"/>
                    </a:cubicBezTo>
                    <a:cubicBezTo>
                      <a:pt x="1357" y="3008"/>
                      <a:pt x="1357" y="2997"/>
                      <a:pt x="1362" y="2997"/>
                    </a:cubicBezTo>
                    <a:cubicBezTo>
                      <a:pt x="1366" y="2997"/>
                      <a:pt x="1374" y="3004"/>
                      <a:pt x="1387" y="3018"/>
                    </a:cubicBezTo>
                    <a:cubicBezTo>
                      <a:pt x="1378" y="2962"/>
                      <a:pt x="1380" y="2928"/>
                      <a:pt x="1390" y="2928"/>
                    </a:cubicBezTo>
                    <a:cubicBezTo>
                      <a:pt x="1397" y="2928"/>
                      <a:pt x="1406" y="2942"/>
                      <a:pt x="1418" y="2972"/>
                    </a:cubicBezTo>
                    <a:cubicBezTo>
                      <a:pt x="1430" y="3007"/>
                      <a:pt x="1450" y="3024"/>
                      <a:pt x="1460" y="3024"/>
                    </a:cubicBezTo>
                    <a:cubicBezTo>
                      <a:pt x="1463" y="3024"/>
                      <a:pt x="1465" y="3022"/>
                      <a:pt x="1465" y="3018"/>
                    </a:cubicBezTo>
                    <a:cubicBezTo>
                      <a:pt x="1480" y="3018"/>
                      <a:pt x="1465" y="3003"/>
                      <a:pt x="1465" y="2987"/>
                    </a:cubicBezTo>
                    <a:cubicBezTo>
                      <a:pt x="1465" y="2970"/>
                      <a:pt x="1460" y="2958"/>
                      <a:pt x="1461" y="2958"/>
                    </a:cubicBezTo>
                    <a:lnTo>
                      <a:pt x="1461" y="2958"/>
                    </a:lnTo>
                    <a:cubicBezTo>
                      <a:pt x="1462" y="2958"/>
                      <a:pt x="1466" y="2966"/>
                      <a:pt x="1480" y="2987"/>
                    </a:cubicBezTo>
                    <a:cubicBezTo>
                      <a:pt x="1501" y="3001"/>
                      <a:pt x="1519" y="3009"/>
                      <a:pt x="1532" y="3009"/>
                    </a:cubicBezTo>
                    <a:cubicBezTo>
                      <a:pt x="1548" y="3009"/>
                      <a:pt x="1557" y="2997"/>
                      <a:pt x="1557" y="2972"/>
                    </a:cubicBezTo>
                    <a:cubicBezTo>
                      <a:pt x="1566" y="2945"/>
                      <a:pt x="1581" y="2928"/>
                      <a:pt x="1591" y="2928"/>
                    </a:cubicBezTo>
                    <a:cubicBezTo>
                      <a:pt x="1598" y="2928"/>
                      <a:pt x="1604" y="2937"/>
                      <a:pt x="1604" y="2956"/>
                    </a:cubicBezTo>
                    <a:cubicBezTo>
                      <a:pt x="1595" y="2982"/>
                      <a:pt x="1596" y="2993"/>
                      <a:pt x="1599" y="2993"/>
                    </a:cubicBezTo>
                    <a:cubicBezTo>
                      <a:pt x="1601" y="2993"/>
                      <a:pt x="1604" y="2986"/>
                      <a:pt x="1604" y="2972"/>
                    </a:cubicBezTo>
                    <a:lnTo>
                      <a:pt x="1650" y="2956"/>
                    </a:lnTo>
                    <a:lnTo>
                      <a:pt x="1650" y="2910"/>
                    </a:lnTo>
                    <a:cubicBezTo>
                      <a:pt x="1659" y="2927"/>
                      <a:pt x="1672" y="2939"/>
                      <a:pt x="1682" y="2939"/>
                    </a:cubicBezTo>
                    <a:cubicBezTo>
                      <a:pt x="1690" y="2939"/>
                      <a:pt x="1697" y="2931"/>
                      <a:pt x="1697" y="2910"/>
                    </a:cubicBezTo>
                    <a:lnTo>
                      <a:pt x="1712" y="2910"/>
                    </a:lnTo>
                    <a:lnTo>
                      <a:pt x="1712" y="2879"/>
                    </a:lnTo>
                    <a:cubicBezTo>
                      <a:pt x="1712" y="2869"/>
                      <a:pt x="1714" y="2865"/>
                      <a:pt x="1717" y="2865"/>
                    </a:cubicBezTo>
                    <a:cubicBezTo>
                      <a:pt x="1720" y="2865"/>
                      <a:pt x="1724" y="2868"/>
                      <a:pt x="1729" y="2870"/>
                    </a:cubicBezTo>
                    <a:lnTo>
                      <a:pt x="1729" y="2870"/>
                    </a:lnTo>
                    <a:cubicBezTo>
                      <a:pt x="1731" y="2865"/>
                      <a:pt x="1735" y="2856"/>
                      <a:pt x="1743" y="2848"/>
                    </a:cubicBezTo>
                    <a:lnTo>
                      <a:pt x="1743" y="2877"/>
                    </a:lnTo>
                    <a:lnTo>
                      <a:pt x="1743" y="2877"/>
                    </a:lnTo>
                    <a:cubicBezTo>
                      <a:pt x="1738" y="2875"/>
                      <a:pt x="1733" y="2872"/>
                      <a:pt x="1729" y="2870"/>
                    </a:cubicBezTo>
                    <a:lnTo>
                      <a:pt x="1729" y="2870"/>
                    </a:lnTo>
                    <a:cubicBezTo>
                      <a:pt x="1727" y="2876"/>
                      <a:pt x="1727" y="2879"/>
                      <a:pt x="1727" y="2879"/>
                    </a:cubicBezTo>
                    <a:lnTo>
                      <a:pt x="1727" y="2895"/>
                    </a:lnTo>
                    <a:cubicBezTo>
                      <a:pt x="1731" y="2898"/>
                      <a:pt x="1733" y="2899"/>
                      <a:pt x="1735" y="2899"/>
                    </a:cubicBezTo>
                    <a:cubicBezTo>
                      <a:pt x="1743" y="2899"/>
                      <a:pt x="1743" y="2879"/>
                      <a:pt x="1743" y="2879"/>
                    </a:cubicBezTo>
                    <a:lnTo>
                      <a:pt x="1743" y="2877"/>
                    </a:lnTo>
                    <a:lnTo>
                      <a:pt x="1743" y="2877"/>
                    </a:lnTo>
                    <a:cubicBezTo>
                      <a:pt x="1748" y="2878"/>
                      <a:pt x="1753" y="2879"/>
                      <a:pt x="1758" y="2879"/>
                    </a:cubicBezTo>
                    <a:cubicBezTo>
                      <a:pt x="1764" y="2879"/>
                      <a:pt x="1770" y="2883"/>
                      <a:pt x="1774" y="2888"/>
                    </a:cubicBezTo>
                    <a:lnTo>
                      <a:pt x="1774" y="2888"/>
                    </a:lnTo>
                    <a:cubicBezTo>
                      <a:pt x="1774" y="2861"/>
                      <a:pt x="1774" y="2846"/>
                      <a:pt x="1774" y="2817"/>
                    </a:cubicBezTo>
                    <a:cubicBezTo>
                      <a:pt x="1774" y="2813"/>
                      <a:pt x="1775" y="2811"/>
                      <a:pt x="1777" y="2811"/>
                    </a:cubicBezTo>
                    <a:cubicBezTo>
                      <a:pt x="1782" y="2811"/>
                      <a:pt x="1789" y="2822"/>
                      <a:pt x="1789" y="2833"/>
                    </a:cubicBezTo>
                    <a:cubicBezTo>
                      <a:pt x="1789" y="2848"/>
                      <a:pt x="1789" y="2848"/>
                      <a:pt x="1836" y="2864"/>
                    </a:cubicBezTo>
                    <a:cubicBezTo>
                      <a:pt x="1842" y="2867"/>
                      <a:pt x="1846" y="2868"/>
                      <a:pt x="1849" y="2868"/>
                    </a:cubicBezTo>
                    <a:cubicBezTo>
                      <a:pt x="1861" y="2868"/>
                      <a:pt x="1851" y="2845"/>
                      <a:pt x="1851" y="2833"/>
                    </a:cubicBezTo>
                    <a:cubicBezTo>
                      <a:pt x="1839" y="2820"/>
                      <a:pt x="1877" y="2798"/>
                      <a:pt x="1900" y="2798"/>
                    </a:cubicBezTo>
                    <a:cubicBezTo>
                      <a:pt x="1905" y="2798"/>
                      <a:pt x="1910" y="2799"/>
                      <a:pt x="1913" y="2802"/>
                    </a:cubicBezTo>
                    <a:lnTo>
                      <a:pt x="1928" y="2802"/>
                    </a:lnTo>
                    <a:cubicBezTo>
                      <a:pt x="1928" y="2802"/>
                      <a:pt x="1928" y="2786"/>
                      <a:pt x="1944" y="2771"/>
                    </a:cubicBezTo>
                    <a:cubicBezTo>
                      <a:pt x="1959" y="2771"/>
                      <a:pt x="1944" y="2771"/>
                      <a:pt x="1944" y="2740"/>
                    </a:cubicBezTo>
                    <a:cubicBezTo>
                      <a:pt x="1944" y="2735"/>
                      <a:pt x="1945" y="2734"/>
                      <a:pt x="1947" y="2734"/>
                    </a:cubicBezTo>
                    <a:cubicBezTo>
                      <a:pt x="1953" y="2734"/>
                      <a:pt x="1964" y="2745"/>
                      <a:pt x="1975" y="2755"/>
                    </a:cubicBezTo>
                    <a:cubicBezTo>
                      <a:pt x="1975" y="2732"/>
                      <a:pt x="1975" y="2721"/>
                      <a:pt x="1977" y="2721"/>
                    </a:cubicBezTo>
                    <a:cubicBezTo>
                      <a:pt x="1978" y="2721"/>
                      <a:pt x="1980" y="2726"/>
                      <a:pt x="1984" y="2738"/>
                    </a:cubicBezTo>
                    <a:lnTo>
                      <a:pt x="1984" y="2738"/>
                    </a:lnTo>
                    <a:cubicBezTo>
                      <a:pt x="1984" y="2738"/>
                      <a:pt x="1985" y="2738"/>
                      <a:pt x="1985" y="2738"/>
                    </a:cubicBezTo>
                    <a:lnTo>
                      <a:pt x="1985" y="2738"/>
                    </a:lnTo>
                    <a:cubicBezTo>
                      <a:pt x="1988" y="2738"/>
                      <a:pt x="1997" y="2747"/>
                      <a:pt x="2006" y="2755"/>
                    </a:cubicBezTo>
                    <a:cubicBezTo>
                      <a:pt x="1996" y="2745"/>
                      <a:pt x="2005" y="2716"/>
                      <a:pt x="2017" y="2709"/>
                    </a:cubicBezTo>
                    <a:lnTo>
                      <a:pt x="2006" y="2709"/>
                    </a:lnTo>
                    <a:lnTo>
                      <a:pt x="2021" y="2694"/>
                    </a:lnTo>
                    <a:cubicBezTo>
                      <a:pt x="2006" y="2678"/>
                      <a:pt x="2021" y="2663"/>
                      <a:pt x="2021" y="2663"/>
                    </a:cubicBezTo>
                    <a:cubicBezTo>
                      <a:pt x="2021" y="2663"/>
                      <a:pt x="2037" y="2663"/>
                      <a:pt x="2037" y="2678"/>
                    </a:cubicBezTo>
                    <a:cubicBezTo>
                      <a:pt x="2052" y="2694"/>
                      <a:pt x="2037" y="2694"/>
                      <a:pt x="2037" y="2709"/>
                    </a:cubicBezTo>
                    <a:lnTo>
                      <a:pt x="2027" y="2709"/>
                    </a:lnTo>
                    <a:cubicBezTo>
                      <a:pt x="2030" y="2711"/>
                      <a:pt x="2034" y="2716"/>
                      <a:pt x="2037" y="2725"/>
                    </a:cubicBezTo>
                    <a:cubicBezTo>
                      <a:pt x="2037" y="2725"/>
                      <a:pt x="2052" y="2725"/>
                      <a:pt x="2052" y="2694"/>
                    </a:cubicBezTo>
                    <a:cubicBezTo>
                      <a:pt x="2052" y="2713"/>
                      <a:pt x="2057" y="2722"/>
                      <a:pt x="2063" y="2722"/>
                    </a:cubicBezTo>
                    <a:cubicBezTo>
                      <a:pt x="2070" y="2722"/>
                      <a:pt x="2076" y="2705"/>
                      <a:pt x="2068" y="2678"/>
                    </a:cubicBezTo>
                    <a:cubicBezTo>
                      <a:pt x="2068" y="2678"/>
                      <a:pt x="2068" y="2671"/>
                      <a:pt x="2072" y="2671"/>
                    </a:cubicBezTo>
                    <a:cubicBezTo>
                      <a:pt x="2074" y="2671"/>
                      <a:pt x="2078" y="2673"/>
                      <a:pt x="2083" y="2678"/>
                    </a:cubicBezTo>
                    <a:cubicBezTo>
                      <a:pt x="2093" y="2688"/>
                      <a:pt x="2105" y="2691"/>
                      <a:pt x="2117" y="2691"/>
                    </a:cubicBezTo>
                    <a:cubicBezTo>
                      <a:pt x="2143" y="2691"/>
                      <a:pt x="2166" y="2673"/>
                      <a:pt x="2145" y="2663"/>
                    </a:cubicBezTo>
                    <a:lnTo>
                      <a:pt x="2176" y="2663"/>
                    </a:lnTo>
                    <a:cubicBezTo>
                      <a:pt x="2191" y="2663"/>
                      <a:pt x="2207" y="2663"/>
                      <a:pt x="2207" y="2647"/>
                    </a:cubicBezTo>
                    <a:lnTo>
                      <a:pt x="2207" y="2616"/>
                    </a:lnTo>
                    <a:cubicBezTo>
                      <a:pt x="2207" y="2632"/>
                      <a:pt x="2238" y="2647"/>
                      <a:pt x="2238" y="2647"/>
                    </a:cubicBezTo>
                    <a:cubicBezTo>
                      <a:pt x="2253" y="2647"/>
                      <a:pt x="2253" y="2647"/>
                      <a:pt x="2238" y="2632"/>
                    </a:cubicBezTo>
                    <a:cubicBezTo>
                      <a:pt x="2238" y="2601"/>
                      <a:pt x="2238" y="2601"/>
                      <a:pt x="2238" y="2601"/>
                    </a:cubicBezTo>
                    <a:cubicBezTo>
                      <a:pt x="2238" y="2601"/>
                      <a:pt x="2268" y="2616"/>
                      <a:pt x="2284" y="2632"/>
                    </a:cubicBezTo>
                    <a:cubicBezTo>
                      <a:pt x="2265" y="2613"/>
                      <a:pt x="2269" y="2599"/>
                      <a:pt x="2276" y="2599"/>
                    </a:cubicBezTo>
                    <a:cubicBezTo>
                      <a:pt x="2279" y="2599"/>
                      <a:pt x="2284" y="2605"/>
                      <a:pt x="2284" y="2616"/>
                    </a:cubicBezTo>
                    <a:cubicBezTo>
                      <a:pt x="2284" y="2621"/>
                      <a:pt x="2286" y="2623"/>
                      <a:pt x="2288" y="2623"/>
                    </a:cubicBezTo>
                    <a:cubicBezTo>
                      <a:pt x="2294" y="2623"/>
                      <a:pt x="2304" y="2616"/>
                      <a:pt x="2315" y="2616"/>
                    </a:cubicBezTo>
                    <a:lnTo>
                      <a:pt x="2315" y="2632"/>
                    </a:lnTo>
                    <a:cubicBezTo>
                      <a:pt x="2319" y="2636"/>
                      <a:pt x="2321" y="2638"/>
                      <a:pt x="2321" y="2638"/>
                    </a:cubicBezTo>
                    <a:cubicBezTo>
                      <a:pt x="2323" y="2638"/>
                      <a:pt x="2315" y="2624"/>
                      <a:pt x="2315" y="2601"/>
                    </a:cubicBezTo>
                    <a:lnTo>
                      <a:pt x="2330" y="2601"/>
                    </a:lnTo>
                    <a:cubicBezTo>
                      <a:pt x="2330" y="2601"/>
                      <a:pt x="2346" y="2601"/>
                      <a:pt x="2330" y="2570"/>
                    </a:cubicBezTo>
                    <a:cubicBezTo>
                      <a:pt x="2315" y="2555"/>
                      <a:pt x="2315" y="2539"/>
                      <a:pt x="2330" y="2524"/>
                    </a:cubicBezTo>
                    <a:cubicBezTo>
                      <a:pt x="2315" y="2524"/>
                      <a:pt x="2315" y="2508"/>
                      <a:pt x="2299" y="2508"/>
                    </a:cubicBezTo>
                    <a:lnTo>
                      <a:pt x="2299" y="2493"/>
                    </a:lnTo>
                    <a:cubicBezTo>
                      <a:pt x="2299" y="2485"/>
                      <a:pt x="2299" y="2477"/>
                      <a:pt x="2303" y="2477"/>
                    </a:cubicBezTo>
                    <a:cubicBezTo>
                      <a:pt x="2307" y="2477"/>
                      <a:pt x="2315" y="2485"/>
                      <a:pt x="2330" y="2508"/>
                    </a:cubicBezTo>
                    <a:cubicBezTo>
                      <a:pt x="2346" y="2524"/>
                      <a:pt x="2346" y="2527"/>
                      <a:pt x="2342" y="2527"/>
                    </a:cubicBezTo>
                    <a:cubicBezTo>
                      <a:pt x="2338" y="2527"/>
                      <a:pt x="2330" y="2524"/>
                      <a:pt x="2330" y="2524"/>
                    </a:cubicBezTo>
                    <a:lnTo>
                      <a:pt x="2330" y="2524"/>
                    </a:lnTo>
                    <a:cubicBezTo>
                      <a:pt x="2330" y="2524"/>
                      <a:pt x="2346" y="2570"/>
                      <a:pt x="2361" y="2570"/>
                    </a:cubicBezTo>
                    <a:cubicBezTo>
                      <a:pt x="2361" y="2567"/>
                      <a:pt x="2362" y="2566"/>
                      <a:pt x="2363" y="2566"/>
                    </a:cubicBezTo>
                    <a:cubicBezTo>
                      <a:pt x="2367" y="2566"/>
                      <a:pt x="2377" y="2585"/>
                      <a:pt x="2377" y="2585"/>
                    </a:cubicBezTo>
                    <a:cubicBezTo>
                      <a:pt x="2377" y="2595"/>
                      <a:pt x="2380" y="2599"/>
                      <a:pt x="2384" y="2599"/>
                    </a:cubicBezTo>
                    <a:cubicBezTo>
                      <a:pt x="2393" y="2599"/>
                      <a:pt x="2408" y="2581"/>
                      <a:pt x="2408" y="2570"/>
                    </a:cubicBezTo>
                    <a:cubicBezTo>
                      <a:pt x="2408" y="2559"/>
                      <a:pt x="2408" y="2534"/>
                      <a:pt x="2417" y="2534"/>
                    </a:cubicBezTo>
                    <a:cubicBezTo>
                      <a:pt x="2422" y="2534"/>
                      <a:pt x="2429" y="2540"/>
                      <a:pt x="2438" y="2555"/>
                    </a:cubicBezTo>
                    <a:cubicBezTo>
                      <a:pt x="2446" y="2563"/>
                      <a:pt x="2451" y="2566"/>
                      <a:pt x="2454" y="2566"/>
                    </a:cubicBezTo>
                    <a:cubicBezTo>
                      <a:pt x="2461" y="2566"/>
                      <a:pt x="2450" y="2535"/>
                      <a:pt x="2438" y="2477"/>
                    </a:cubicBezTo>
                    <a:lnTo>
                      <a:pt x="2423" y="2415"/>
                    </a:lnTo>
                    <a:lnTo>
                      <a:pt x="2454" y="2477"/>
                    </a:lnTo>
                    <a:cubicBezTo>
                      <a:pt x="2471" y="2521"/>
                      <a:pt x="2479" y="2540"/>
                      <a:pt x="2485" y="2540"/>
                    </a:cubicBezTo>
                    <a:cubicBezTo>
                      <a:pt x="2490" y="2540"/>
                      <a:pt x="2494" y="2528"/>
                      <a:pt x="2500" y="2508"/>
                    </a:cubicBezTo>
                    <a:cubicBezTo>
                      <a:pt x="2507" y="2482"/>
                      <a:pt x="2511" y="2472"/>
                      <a:pt x="2513" y="2472"/>
                    </a:cubicBezTo>
                    <a:cubicBezTo>
                      <a:pt x="2516" y="2472"/>
                      <a:pt x="2516" y="2490"/>
                      <a:pt x="2516" y="2508"/>
                    </a:cubicBezTo>
                    <a:cubicBezTo>
                      <a:pt x="2523" y="2516"/>
                      <a:pt x="2527" y="2520"/>
                      <a:pt x="2533" y="2520"/>
                    </a:cubicBezTo>
                    <a:cubicBezTo>
                      <a:pt x="2539" y="2520"/>
                      <a:pt x="2547" y="2516"/>
                      <a:pt x="2562" y="2508"/>
                    </a:cubicBezTo>
                    <a:cubicBezTo>
                      <a:pt x="2593" y="2493"/>
                      <a:pt x="2593" y="2493"/>
                      <a:pt x="2593" y="2462"/>
                    </a:cubicBezTo>
                    <a:lnTo>
                      <a:pt x="2608" y="2462"/>
                    </a:lnTo>
                    <a:cubicBezTo>
                      <a:pt x="2618" y="2471"/>
                      <a:pt x="2625" y="2475"/>
                      <a:pt x="2628" y="2475"/>
                    </a:cubicBezTo>
                    <a:cubicBezTo>
                      <a:pt x="2636" y="2475"/>
                      <a:pt x="2630" y="2457"/>
                      <a:pt x="2608" y="2446"/>
                    </a:cubicBezTo>
                    <a:lnTo>
                      <a:pt x="2624" y="2431"/>
                    </a:lnTo>
                    <a:lnTo>
                      <a:pt x="2624" y="2446"/>
                    </a:lnTo>
                    <a:cubicBezTo>
                      <a:pt x="2630" y="2453"/>
                      <a:pt x="2637" y="2456"/>
                      <a:pt x="2646" y="2456"/>
                    </a:cubicBezTo>
                    <a:cubicBezTo>
                      <a:pt x="2660" y="2456"/>
                      <a:pt x="2680" y="2449"/>
                      <a:pt x="2717" y="2431"/>
                    </a:cubicBezTo>
                    <a:cubicBezTo>
                      <a:pt x="2794" y="2400"/>
                      <a:pt x="2809" y="2385"/>
                      <a:pt x="2794" y="2354"/>
                    </a:cubicBezTo>
                    <a:cubicBezTo>
                      <a:pt x="2786" y="2330"/>
                      <a:pt x="2786" y="2319"/>
                      <a:pt x="2790" y="2319"/>
                    </a:cubicBezTo>
                    <a:lnTo>
                      <a:pt x="2790" y="2319"/>
                    </a:lnTo>
                    <a:cubicBezTo>
                      <a:pt x="2794" y="2319"/>
                      <a:pt x="2802" y="2330"/>
                      <a:pt x="2809" y="2354"/>
                    </a:cubicBezTo>
                    <a:cubicBezTo>
                      <a:pt x="2817" y="2377"/>
                      <a:pt x="2825" y="2385"/>
                      <a:pt x="2829" y="2385"/>
                    </a:cubicBezTo>
                    <a:lnTo>
                      <a:pt x="2829" y="2385"/>
                    </a:lnTo>
                    <a:cubicBezTo>
                      <a:pt x="2833" y="2385"/>
                      <a:pt x="2833" y="2377"/>
                      <a:pt x="2825" y="2369"/>
                    </a:cubicBezTo>
                    <a:cubicBezTo>
                      <a:pt x="2833" y="2361"/>
                      <a:pt x="2840" y="2357"/>
                      <a:pt x="2846" y="2357"/>
                    </a:cubicBezTo>
                    <a:cubicBezTo>
                      <a:pt x="2852" y="2357"/>
                      <a:pt x="2856" y="2361"/>
                      <a:pt x="2856" y="2369"/>
                    </a:cubicBezTo>
                    <a:cubicBezTo>
                      <a:pt x="2869" y="2374"/>
                      <a:pt x="2879" y="2375"/>
                      <a:pt x="2886" y="2375"/>
                    </a:cubicBezTo>
                    <a:cubicBezTo>
                      <a:pt x="2902" y="2375"/>
                      <a:pt x="2902" y="2365"/>
                      <a:pt x="2902" y="2354"/>
                    </a:cubicBezTo>
                    <a:cubicBezTo>
                      <a:pt x="2893" y="2345"/>
                      <a:pt x="2889" y="2336"/>
                      <a:pt x="2891" y="2336"/>
                    </a:cubicBezTo>
                    <a:lnTo>
                      <a:pt x="2891" y="2336"/>
                    </a:lnTo>
                    <a:cubicBezTo>
                      <a:pt x="2892" y="2336"/>
                      <a:pt x="2896" y="2341"/>
                      <a:pt x="2902" y="2354"/>
                    </a:cubicBezTo>
                    <a:cubicBezTo>
                      <a:pt x="2902" y="2363"/>
                      <a:pt x="2912" y="2371"/>
                      <a:pt x="2921" y="2371"/>
                    </a:cubicBezTo>
                    <a:cubicBezTo>
                      <a:pt x="2928" y="2371"/>
                      <a:pt x="2933" y="2367"/>
                      <a:pt x="2933" y="2354"/>
                    </a:cubicBezTo>
                    <a:cubicBezTo>
                      <a:pt x="2922" y="2343"/>
                      <a:pt x="2941" y="2318"/>
                      <a:pt x="2963" y="2318"/>
                    </a:cubicBezTo>
                    <a:cubicBezTo>
                      <a:pt x="2974" y="2318"/>
                      <a:pt x="2985" y="2323"/>
                      <a:pt x="2995" y="2338"/>
                    </a:cubicBezTo>
                    <a:lnTo>
                      <a:pt x="3010" y="2338"/>
                    </a:lnTo>
                    <a:cubicBezTo>
                      <a:pt x="3010" y="2307"/>
                      <a:pt x="3010" y="2307"/>
                      <a:pt x="3041" y="2292"/>
                    </a:cubicBezTo>
                    <a:lnTo>
                      <a:pt x="3072" y="2292"/>
                    </a:lnTo>
                    <a:cubicBezTo>
                      <a:pt x="3081" y="2301"/>
                      <a:pt x="3080" y="2310"/>
                      <a:pt x="3080" y="2310"/>
                    </a:cubicBezTo>
                    <a:cubicBezTo>
                      <a:pt x="3080" y="2310"/>
                      <a:pt x="3081" y="2305"/>
                      <a:pt x="3088" y="2292"/>
                    </a:cubicBezTo>
                    <a:cubicBezTo>
                      <a:pt x="3103" y="2276"/>
                      <a:pt x="3088" y="2245"/>
                      <a:pt x="3088" y="2245"/>
                    </a:cubicBezTo>
                    <a:lnTo>
                      <a:pt x="3088" y="2214"/>
                    </a:lnTo>
                    <a:lnTo>
                      <a:pt x="3103" y="2261"/>
                    </a:lnTo>
                    <a:cubicBezTo>
                      <a:pt x="3103" y="2261"/>
                      <a:pt x="3118" y="2245"/>
                      <a:pt x="3103" y="2230"/>
                    </a:cubicBezTo>
                    <a:lnTo>
                      <a:pt x="3103" y="2230"/>
                    </a:lnTo>
                    <a:cubicBezTo>
                      <a:pt x="3111" y="2238"/>
                      <a:pt x="3118" y="2242"/>
                      <a:pt x="3126" y="2242"/>
                    </a:cubicBezTo>
                    <a:cubicBezTo>
                      <a:pt x="3134" y="2242"/>
                      <a:pt x="3142" y="2238"/>
                      <a:pt x="3149" y="2230"/>
                    </a:cubicBezTo>
                    <a:cubicBezTo>
                      <a:pt x="3165" y="2230"/>
                      <a:pt x="3180" y="2214"/>
                      <a:pt x="3180" y="2199"/>
                    </a:cubicBezTo>
                    <a:cubicBezTo>
                      <a:pt x="3189" y="2208"/>
                      <a:pt x="3200" y="2212"/>
                      <a:pt x="3210" y="2212"/>
                    </a:cubicBezTo>
                    <a:cubicBezTo>
                      <a:pt x="3234" y="2212"/>
                      <a:pt x="3258" y="2190"/>
                      <a:pt x="3258" y="2168"/>
                    </a:cubicBezTo>
                    <a:cubicBezTo>
                      <a:pt x="3250" y="2153"/>
                      <a:pt x="3250" y="2145"/>
                      <a:pt x="3254" y="2145"/>
                    </a:cubicBezTo>
                    <a:cubicBezTo>
                      <a:pt x="3258" y="2145"/>
                      <a:pt x="3265" y="2153"/>
                      <a:pt x="3273" y="2168"/>
                    </a:cubicBezTo>
                    <a:cubicBezTo>
                      <a:pt x="3281" y="2176"/>
                      <a:pt x="3285" y="2180"/>
                      <a:pt x="3287" y="2180"/>
                    </a:cubicBezTo>
                    <a:cubicBezTo>
                      <a:pt x="3289" y="2180"/>
                      <a:pt x="3289" y="2176"/>
                      <a:pt x="3289" y="2168"/>
                    </a:cubicBezTo>
                    <a:cubicBezTo>
                      <a:pt x="3289" y="2163"/>
                      <a:pt x="3290" y="2161"/>
                      <a:pt x="3293" y="2161"/>
                    </a:cubicBezTo>
                    <a:cubicBezTo>
                      <a:pt x="3299" y="2161"/>
                      <a:pt x="3309" y="2168"/>
                      <a:pt x="3319" y="2168"/>
                    </a:cubicBezTo>
                    <a:cubicBezTo>
                      <a:pt x="3340" y="2168"/>
                      <a:pt x="3354" y="2175"/>
                      <a:pt x="3361" y="2175"/>
                    </a:cubicBezTo>
                    <a:cubicBezTo>
                      <a:pt x="3364" y="2175"/>
                      <a:pt x="3366" y="2173"/>
                      <a:pt x="3366" y="2168"/>
                    </a:cubicBezTo>
                    <a:cubicBezTo>
                      <a:pt x="3366" y="2137"/>
                      <a:pt x="3381" y="2122"/>
                      <a:pt x="3397" y="2122"/>
                    </a:cubicBezTo>
                    <a:cubicBezTo>
                      <a:pt x="3397" y="2091"/>
                      <a:pt x="3412" y="2091"/>
                      <a:pt x="3397" y="2075"/>
                    </a:cubicBezTo>
                    <a:cubicBezTo>
                      <a:pt x="3397" y="2068"/>
                      <a:pt x="3397" y="2061"/>
                      <a:pt x="3397" y="2054"/>
                    </a:cubicBezTo>
                    <a:lnTo>
                      <a:pt x="3397" y="2054"/>
                    </a:lnTo>
                    <a:cubicBezTo>
                      <a:pt x="3401" y="2062"/>
                      <a:pt x="3406" y="2070"/>
                      <a:pt x="3412" y="2075"/>
                    </a:cubicBezTo>
                    <a:lnTo>
                      <a:pt x="3459" y="2075"/>
                    </a:lnTo>
                    <a:lnTo>
                      <a:pt x="3489" y="2060"/>
                    </a:lnTo>
                    <a:cubicBezTo>
                      <a:pt x="3536" y="2060"/>
                      <a:pt x="3536" y="2060"/>
                      <a:pt x="3536" y="2044"/>
                    </a:cubicBezTo>
                    <a:cubicBezTo>
                      <a:pt x="3524" y="2022"/>
                      <a:pt x="3521" y="2008"/>
                      <a:pt x="3527" y="2008"/>
                    </a:cubicBezTo>
                    <a:cubicBezTo>
                      <a:pt x="3529" y="2008"/>
                      <a:pt x="3532" y="2009"/>
                      <a:pt x="3536" y="2014"/>
                    </a:cubicBezTo>
                    <a:cubicBezTo>
                      <a:pt x="3540" y="2022"/>
                      <a:pt x="3552" y="2026"/>
                      <a:pt x="3566" y="2026"/>
                    </a:cubicBezTo>
                    <a:cubicBezTo>
                      <a:pt x="3602" y="2026"/>
                      <a:pt x="3655" y="2001"/>
                      <a:pt x="3644" y="1967"/>
                    </a:cubicBezTo>
                    <a:lnTo>
                      <a:pt x="3644" y="1967"/>
                    </a:lnTo>
                    <a:lnTo>
                      <a:pt x="3659" y="1983"/>
                    </a:lnTo>
                    <a:cubicBezTo>
                      <a:pt x="3659" y="1990"/>
                      <a:pt x="3663" y="1994"/>
                      <a:pt x="3669" y="1994"/>
                    </a:cubicBezTo>
                    <a:cubicBezTo>
                      <a:pt x="3675" y="1994"/>
                      <a:pt x="3683" y="1990"/>
                      <a:pt x="3690" y="1983"/>
                    </a:cubicBezTo>
                    <a:cubicBezTo>
                      <a:pt x="3706" y="1967"/>
                      <a:pt x="3721" y="1952"/>
                      <a:pt x="3752" y="1936"/>
                    </a:cubicBezTo>
                    <a:cubicBezTo>
                      <a:pt x="3783" y="1921"/>
                      <a:pt x="3814" y="1905"/>
                      <a:pt x="3814" y="1890"/>
                    </a:cubicBezTo>
                    <a:lnTo>
                      <a:pt x="3814" y="1890"/>
                    </a:lnTo>
                    <a:cubicBezTo>
                      <a:pt x="3818" y="1894"/>
                      <a:pt x="3824" y="1900"/>
                      <a:pt x="3829" y="1905"/>
                    </a:cubicBezTo>
                    <a:cubicBezTo>
                      <a:pt x="3845" y="1921"/>
                      <a:pt x="3829" y="1921"/>
                      <a:pt x="3845" y="1921"/>
                    </a:cubicBezTo>
                    <a:cubicBezTo>
                      <a:pt x="3860" y="1921"/>
                      <a:pt x="3845" y="1890"/>
                      <a:pt x="3829" y="1874"/>
                    </a:cubicBezTo>
                    <a:cubicBezTo>
                      <a:pt x="3829" y="1859"/>
                      <a:pt x="3829" y="1859"/>
                      <a:pt x="3860" y="1859"/>
                    </a:cubicBezTo>
                    <a:cubicBezTo>
                      <a:pt x="3869" y="1863"/>
                      <a:pt x="3877" y="1865"/>
                      <a:pt x="3885" y="1865"/>
                    </a:cubicBezTo>
                    <a:cubicBezTo>
                      <a:pt x="3907" y="1865"/>
                      <a:pt x="3926" y="1851"/>
                      <a:pt x="3938" y="1828"/>
                    </a:cubicBezTo>
                    <a:cubicBezTo>
                      <a:pt x="3938" y="1828"/>
                      <a:pt x="3953" y="1828"/>
                      <a:pt x="3953" y="1844"/>
                    </a:cubicBezTo>
                    <a:cubicBezTo>
                      <a:pt x="3961" y="1851"/>
                      <a:pt x="3972" y="1859"/>
                      <a:pt x="3982" y="1859"/>
                    </a:cubicBezTo>
                    <a:cubicBezTo>
                      <a:pt x="3992" y="1859"/>
                      <a:pt x="3999" y="1851"/>
                      <a:pt x="3999" y="1828"/>
                    </a:cubicBezTo>
                    <a:lnTo>
                      <a:pt x="4015" y="1844"/>
                    </a:lnTo>
                    <a:cubicBezTo>
                      <a:pt x="4024" y="1852"/>
                      <a:pt x="4033" y="1861"/>
                      <a:pt x="4036" y="1861"/>
                    </a:cubicBezTo>
                    <a:cubicBezTo>
                      <a:pt x="4038" y="1861"/>
                      <a:pt x="4037" y="1857"/>
                      <a:pt x="4030" y="1844"/>
                    </a:cubicBezTo>
                    <a:cubicBezTo>
                      <a:pt x="4042" y="1821"/>
                      <a:pt x="4061" y="1807"/>
                      <a:pt x="4077" y="1807"/>
                    </a:cubicBezTo>
                    <a:cubicBezTo>
                      <a:pt x="4083" y="1807"/>
                      <a:pt x="4088" y="1808"/>
                      <a:pt x="4092" y="1813"/>
                    </a:cubicBezTo>
                    <a:cubicBezTo>
                      <a:pt x="4108" y="1813"/>
                      <a:pt x="4123" y="1813"/>
                      <a:pt x="4108" y="1782"/>
                    </a:cubicBezTo>
                    <a:lnTo>
                      <a:pt x="4093" y="1767"/>
                    </a:lnTo>
                    <a:lnTo>
                      <a:pt x="4093" y="1767"/>
                    </a:lnTo>
                    <a:cubicBezTo>
                      <a:pt x="4108" y="1782"/>
                      <a:pt x="4115" y="1789"/>
                      <a:pt x="4119" y="1789"/>
                    </a:cubicBezTo>
                    <a:cubicBezTo>
                      <a:pt x="4123" y="1789"/>
                      <a:pt x="4123" y="1782"/>
                      <a:pt x="4123" y="1766"/>
                    </a:cubicBezTo>
                    <a:cubicBezTo>
                      <a:pt x="4115" y="1751"/>
                      <a:pt x="4115" y="1743"/>
                      <a:pt x="4117" y="1743"/>
                    </a:cubicBezTo>
                    <a:lnTo>
                      <a:pt x="4117" y="1743"/>
                    </a:lnTo>
                    <a:cubicBezTo>
                      <a:pt x="4119" y="1743"/>
                      <a:pt x="4123" y="1751"/>
                      <a:pt x="4123" y="1766"/>
                    </a:cubicBezTo>
                    <a:cubicBezTo>
                      <a:pt x="4123" y="1782"/>
                      <a:pt x="4139" y="1782"/>
                      <a:pt x="4139" y="1782"/>
                    </a:cubicBezTo>
                    <a:cubicBezTo>
                      <a:pt x="4169" y="1751"/>
                      <a:pt x="4200" y="1735"/>
                      <a:pt x="4231" y="1720"/>
                    </a:cubicBezTo>
                    <a:cubicBezTo>
                      <a:pt x="4309" y="1689"/>
                      <a:pt x="4324" y="1674"/>
                      <a:pt x="4324" y="1658"/>
                    </a:cubicBezTo>
                    <a:cubicBezTo>
                      <a:pt x="4316" y="1643"/>
                      <a:pt x="4316" y="1635"/>
                      <a:pt x="4320" y="1635"/>
                    </a:cubicBezTo>
                    <a:cubicBezTo>
                      <a:pt x="4324" y="1635"/>
                      <a:pt x="4332" y="1643"/>
                      <a:pt x="4340" y="1658"/>
                    </a:cubicBezTo>
                    <a:cubicBezTo>
                      <a:pt x="4345" y="1663"/>
                      <a:pt x="4350" y="1665"/>
                      <a:pt x="4354" y="1665"/>
                    </a:cubicBezTo>
                    <a:cubicBezTo>
                      <a:pt x="4364" y="1665"/>
                      <a:pt x="4370" y="1658"/>
                      <a:pt x="4370" y="1658"/>
                    </a:cubicBezTo>
                    <a:lnTo>
                      <a:pt x="4401" y="1658"/>
                    </a:lnTo>
                    <a:lnTo>
                      <a:pt x="4401" y="1643"/>
                    </a:lnTo>
                    <a:cubicBezTo>
                      <a:pt x="4401" y="1639"/>
                      <a:pt x="4402" y="1638"/>
                      <a:pt x="4403" y="1638"/>
                    </a:cubicBezTo>
                    <a:cubicBezTo>
                      <a:pt x="4406" y="1638"/>
                      <a:pt x="4412" y="1647"/>
                      <a:pt x="4415" y="1647"/>
                    </a:cubicBezTo>
                    <a:cubicBezTo>
                      <a:pt x="4416" y="1647"/>
                      <a:pt x="4417" y="1646"/>
                      <a:pt x="4417" y="1643"/>
                    </a:cubicBezTo>
                    <a:cubicBezTo>
                      <a:pt x="4417" y="1633"/>
                      <a:pt x="4417" y="1618"/>
                      <a:pt x="4420" y="1618"/>
                    </a:cubicBezTo>
                    <a:cubicBezTo>
                      <a:pt x="4422" y="1618"/>
                      <a:pt x="4426" y="1624"/>
                      <a:pt x="4432" y="1643"/>
                    </a:cubicBezTo>
                    <a:cubicBezTo>
                      <a:pt x="4432" y="1656"/>
                      <a:pt x="4441" y="1660"/>
                      <a:pt x="4448" y="1660"/>
                    </a:cubicBezTo>
                    <a:cubicBezTo>
                      <a:pt x="4458" y="1660"/>
                      <a:pt x="4466" y="1652"/>
                      <a:pt x="4448" y="1643"/>
                    </a:cubicBezTo>
                    <a:cubicBezTo>
                      <a:pt x="4432" y="1627"/>
                      <a:pt x="4448" y="1627"/>
                      <a:pt x="4448" y="1596"/>
                    </a:cubicBezTo>
                    <a:cubicBezTo>
                      <a:pt x="4448" y="1591"/>
                      <a:pt x="4451" y="1589"/>
                      <a:pt x="4456" y="1589"/>
                    </a:cubicBezTo>
                    <a:cubicBezTo>
                      <a:pt x="4465" y="1589"/>
                      <a:pt x="4479" y="1596"/>
                      <a:pt x="4479" y="1596"/>
                    </a:cubicBezTo>
                    <a:cubicBezTo>
                      <a:pt x="4494" y="1596"/>
                      <a:pt x="4540" y="1581"/>
                      <a:pt x="4540" y="1550"/>
                    </a:cubicBezTo>
                    <a:cubicBezTo>
                      <a:pt x="4540" y="1565"/>
                      <a:pt x="4544" y="1569"/>
                      <a:pt x="4548" y="1569"/>
                    </a:cubicBezTo>
                    <a:cubicBezTo>
                      <a:pt x="4552" y="1569"/>
                      <a:pt x="4556" y="1565"/>
                      <a:pt x="4556" y="1565"/>
                    </a:cubicBezTo>
                    <a:cubicBezTo>
                      <a:pt x="4571" y="1565"/>
                      <a:pt x="4556" y="1565"/>
                      <a:pt x="4587" y="1581"/>
                    </a:cubicBezTo>
                    <a:cubicBezTo>
                      <a:pt x="4595" y="1589"/>
                      <a:pt x="4595" y="1592"/>
                      <a:pt x="4595" y="1592"/>
                    </a:cubicBezTo>
                    <a:cubicBezTo>
                      <a:pt x="4595" y="1592"/>
                      <a:pt x="4595" y="1589"/>
                      <a:pt x="4602" y="1581"/>
                    </a:cubicBezTo>
                    <a:cubicBezTo>
                      <a:pt x="4618" y="1581"/>
                      <a:pt x="4649" y="1550"/>
                      <a:pt x="4664" y="1534"/>
                    </a:cubicBezTo>
                    <a:cubicBezTo>
                      <a:pt x="4695" y="1519"/>
                      <a:pt x="4710" y="1488"/>
                      <a:pt x="4710" y="1442"/>
                    </a:cubicBezTo>
                    <a:lnTo>
                      <a:pt x="4710" y="1411"/>
                    </a:lnTo>
                    <a:lnTo>
                      <a:pt x="4726" y="1442"/>
                    </a:lnTo>
                    <a:cubicBezTo>
                      <a:pt x="4741" y="1457"/>
                      <a:pt x="4757" y="1473"/>
                      <a:pt x="4772" y="1504"/>
                    </a:cubicBezTo>
                    <a:cubicBezTo>
                      <a:pt x="4772" y="1504"/>
                      <a:pt x="4772" y="1473"/>
                      <a:pt x="4757" y="1457"/>
                    </a:cubicBezTo>
                    <a:cubicBezTo>
                      <a:pt x="4746" y="1446"/>
                      <a:pt x="4750" y="1435"/>
                      <a:pt x="4765" y="1435"/>
                    </a:cubicBezTo>
                    <a:cubicBezTo>
                      <a:pt x="4771" y="1435"/>
                      <a:pt x="4779" y="1437"/>
                      <a:pt x="4788" y="1442"/>
                    </a:cubicBezTo>
                    <a:cubicBezTo>
                      <a:pt x="4797" y="1446"/>
                      <a:pt x="4803" y="1448"/>
                      <a:pt x="4808" y="1448"/>
                    </a:cubicBezTo>
                    <a:cubicBezTo>
                      <a:pt x="4819" y="1448"/>
                      <a:pt x="4819" y="1437"/>
                      <a:pt x="4819" y="1426"/>
                    </a:cubicBezTo>
                    <a:cubicBezTo>
                      <a:pt x="4819" y="1421"/>
                      <a:pt x="4820" y="1419"/>
                      <a:pt x="4823" y="1419"/>
                    </a:cubicBezTo>
                    <a:cubicBezTo>
                      <a:pt x="4829" y="1419"/>
                      <a:pt x="4839" y="1426"/>
                      <a:pt x="4850" y="1426"/>
                    </a:cubicBezTo>
                    <a:cubicBezTo>
                      <a:pt x="4880" y="1426"/>
                      <a:pt x="4850" y="1426"/>
                      <a:pt x="4850" y="1411"/>
                    </a:cubicBezTo>
                    <a:cubicBezTo>
                      <a:pt x="4850" y="1395"/>
                      <a:pt x="4850" y="1388"/>
                      <a:pt x="4853" y="1388"/>
                    </a:cubicBezTo>
                    <a:cubicBezTo>
                      <a:pt x="4857" y="1388"/>
                      <a:pt x="4865" y="1395"/>
                      <a:pt x="4880" y="1411"/>
                    </a:cubicBezTo>
                    <a:cubicBezTo>
                      <a:pt x="4888" y="1419"/>
                      <a:pt x="4900" y="1422"/>
                      <a:pt x="4908" y="1422"/>
                    </a:cubicBezTo>
                    <a:cubicBezTo>
                      <a:pt x="4915" y="1422"/>
                      <a:pt x="4919" y="1419"/>
                      <a:pt x="4911" y="1411"/>
                    </a:cubicBezTo>
                    <a:cubicBezTo>
                      <a:pt x="4911" y="1380"/>
                      <a:pt x="4911" y="1380"/>
                      <a:pt x="4911" y="1380"/>
                    </a:cubicBezTo>
                    <a:cubicBezTo>
                      <a:pt x="4911" y="1380"/>
                      <a:pt x="4942" y="1380"/>
                      <a:pt x="4942" y="1349"/>
                    </a:cubicBezTo>
                    <a:lnTo>
                      <a:pt x="4958" y="1349"/>
                    </a:lnTo>
                    <a:lnTo>
                      <a:pt x="4958" y="1364"/>
                    </a:lnTo>
                    <a:lnTo>
                      <a:pt x="4973" y="1380"/>
                    </a:lnTo>
                    <a:cubicBezTo>
                      <a:pt x="4989" y="1380"/>
                      <a:pt x="5004" y="1380"/>
                      <a:pt x="5004" y="1349"/>
                    </a:cubicBezTo>
                    <a:cubicBezTo>
                      <a:pt x="5004" y="1372"/>
                      <a:pt x="5008" y="1380"/>
                      <a:pt x="5012" y="1380"/>
                    </a:cubicBezTo>
                    <a:cubicBezTo>
                      <a:pt x="5016" y="1380"/>
                      <a:pt x="5020" y="1372"/>
                      <a:pt x="5020" y="1364"/>
                    </a:cubicBezTo>
                    <a:cubicBezTo>
                      <a:pt x="5020" y="1349"/>
                      <a:pt x="5023" y="1341"/>
                      <a:pt x="5027" y="1341"/>
                    </a:cubicBezTo>
                    <a:cubicBezTo>
                      <a:pt x="5031" y="1341"/>
                      <a:pt x="5035" y="1349"/>
                      <a:pt x="5035" y="1364"/>
                    </a:cubicBezTo>
                    <a:cubicBezTo>
                      <a:pt x="5043" y="1372"/>
                      <a:pt x="5043" y="1380"/>
                      <a:pt x="5045" y="1380"/>
                    </a:cubicBezTo>
                    <a:cubicBezTo>
                      <a:pt x="5047" y="1380"/>
                      <a:pt x="5050" y="1372"/>
                      <a:pt x="5066" y="1349"/>
                    </a:cubicBezTo>
                    <a:cubicBezTo>
                      <a:pt x="5081" y="1349"/>
                      <a:pt x="5112" y="1303"/>
                      <a:pt x="5143" y="1287"/>
                    </a:cubicBezTo>
                    <a:cubicBezTo>
                      <a:pt x="5154" y="1287"/>
                      <a:pt x="5171" y="1280"/>
                      <a:pt x="5186" y="1280"/>
                    </a:cubicBezTo>
                    <a:cubicBezTo>
                      <a:pt x="5190" y="1280"/>
                      <a:pt x="5195" y="1281"/>
                      <a:pt x="5199" y="1283"/>
                    </a:cubicBezTo>
                    <a:lnTo>
                      <a:pt x="5199" y="1283"/>
                    </a:lnTo>
                    <a:cubicBezTo>
                      <a:pt x="5200" y="1269"/>
                      <a:pt x="5210" y="1256"/>
                      <a:pt x="5220" y="1256"/>
                    </a:cubicBezTo>
                    <a:cubicBezTo>
                      <a:pt x="5251" y="1241"/>
                      <a:pt x="5267" y="1225"/>
                      <a:pt x="5267" y="1210"/>
                    </a:cubicBezTo>
                    <a:lnTo>
                      <a:pt x="5251" y="1210"/>
                    </a:lnTo>
                    <a:cubicBezTo>
                      <a:pt x="5242" y="1180"/>
                      <a:pt x="5244" y="1170"/>
                      <a:pt x="5251" y="1170"/>
                    </a:cubicBezTo>
                    <a:cubicBezTo>
                      <a:pt x="5256" y="1170"/>
                      <a:pt x="5261" y="1173"/>
                      <a:pt x="5267" y="1179"/>
                    </a:cubicBezTo>
                    <a:cubicBezTo>
                      <a:pt x="5282" y="1194"/>
                      <a:pt x="5298" y="1194"/>
                      <a:pt x="5298" y="1210"/>
                    </a:cubicBezTo>
                    <a:cubicBezTo>
                      <a:pt x="5313" y="1225"/>
                      <a:pt x="5329" y="1241"/>
                      <a:pt x="5329" y="1241"/>
                    </a:cubicBezTo>
                    <a:cubicBezTo>
                      <a:pt x="5344" y="1241"/>
                      <a:pt x="5360" y="1241"/>
                      <a:pt x="5329" y="1210"/>
                    </a:cubicBezTo>
                    <a:cubicBezTo>
                      <a:pt x="5313" y="1194"/>
                      <a:pt x="5329" y="1194"/>
                      <a:pt x="5329" y="1194"/>
                    </a:cubicBezTo>
                    <a:cubicBezTo>
                      <a:pt x="5329" y="1194"/>
                      <a:pt x="5360" y="1194"/>
                      <a:pt x="5360" y="1163"/>
                    </a:cubicBezTo>
                    <a:lnTo>
                      <a:pt x="5360" y="1133"/>
                    </a:lnTo>
                    <a:cubicBezTo>
                      <a:pt x="5360" y="1140"/>
                      <a:pt x="5363" y="1144"/>
                      <a:pt x="5369" y="1144"/>
                    </a:cubicBezTo>
                    <a:cubicBezTo>
                      <a:pt x="5375" y="1144"/>
                      <a:pt x="5383" y="1140"/>
                      <a:pt x="5390" y="1133"/>
                    </a:cubicBezTo>
                    <a:lnTo>
                      <a:pt x="5390" y="1148"/>
                    </a:lnTo>
                    <a:cubicBezTo>
                      <a:pt x="5390" y="1163"/>
                      <a:pt x="5406" y="1179"/>
                      <a:pt x="5421" y="1194"/>
                    </a:cubicBezTo>
                    <a:cubicBezTo>
                      <a:pt x="5421" y="1194"/>
                      <a:pt x="5421" y="1163"/>
                      <a:pt x="5421" y="1163"/>
                    </a:cubicBezTo>
                    <a:cubicBezTo>
                      <a:pt x="5421" y="1163"/>
                      <a:pt x="5622" y="1055"/>
                      <a:pt x="5653" y="1040"/>
                    </a:cubicBezTo>
                    <a:cubicBezTo>
                      <a:pt x="5661" y="1032"/>
                      <a:pt x="5673" y="1032"/>
                      <a:pt x="5680" y="1032"/>
                    </a:cubicBezTo>
                    <a:cubicBezTo>
                      <a:pt x="5688" y="1032"/>
                      <a:pt x="5692" y="1032"/>
                      <a:pt x="5684" y="1024"/>
                    </a:cubicBezTo>
                    <a:cubicBezTo>
                      <a:pt x="5669" y="1009"/>
                      <a:pt x="5715" y="978"/>
                      <a:pt x="5777" y="963"/>
                    </a:cubicBezTo>
                    <a:cubicBezTo>
                      <a:pt x="5823" y="932"/>
                      <a:pt x="5885" y="916"/>
                      <a:pt x="5870" y="885"/>
                    </a:cubicBezTo>
                    <a:lnTo>
                      <a:pt x="5901" y="885"/>
                    </a:lnTo>
                    <a:cubicBezTo>
                      <a:pt x="5916" y="885"/>
                      <a:pt x="5916" y="839"/>
                      <a:pt x="5931" y="839"/>
                    </a:cubicBezTo>
                    <a:cubicBezTo>
                      <a:pt x="5931" y="862"/>
                      <a:pt x="5940" y="876"/>
                      <a:pt x="5950" y="876"/>
                    </a:cubicBezTo>
                    <a:cubicBezTo>
                      <a:pt x="5954" y="876"/>
                      <a:pt x="5958" y="874"/>
                      <a:pt x="5962" y="870"/>
                    </a:cubicBezTo>
                    <a:cubicBezTo>
                      <a:pt x="5962" y="870"/>
                      <a:pt x="5962" y="854"/>
                      <a:pt x="5962" y="823"/>
                    </a:cubicBezTo>
                    <a:lnTo>
                      <a:pt x="5962" y="808"/>
                    </a:lnTo>
                    <a:lnTo>
                      <a:pt x="5978" y="823"/>
                    </a:lnTo>
                    <a:lnTo>
                      <a:pt x="5993" y="854"/>
                    </a:lnTo>
                    <a:lnTo>
                      <a:pt x="5993" y="839"/>
                    </a:lnTo>
                    <a:lnTo>
                      <a:pt x="6024" y="870"/>
                    </a:lnTo>
                    <a:cubicBezTo>
                      <a:pt x="6032" y="885"/>
                      <a:pt x="6036" y="893"/>
                      <a:pt x="6038" y="893"/>
                    </a:cubicBezTo>
                    <a:cubicBezTo>
                      <a:pt x="6040" y="893"/>
                      <a:pt x="6040" y="885"/>
                      <a:pt x="6040" y="870"/>
                    </a:cubicBezTo>
                    <a:lnTo>
                      <a:pt x="6040" y="839"/>
                    </a:lnTo>
                    <a:cubicBezTo>
                      <a:pt x="6049" y="853"/>
                      <a:pt x="6056" y="859"/>
                      <a:pt x="6060" y="859"/>
                    </a:cubicBezTo>
                    <a:cubicBezTo>
                      <a:pt x="6071" y="859"/>
                      <a:pt x="6071" y="830"/>
                      <a:pt x="6071" y="808"/>
                    </a:cubicBezTo>
                    <a:cubicBezTo>
                      <a:pt x="6077" y="822"/>
                      <a:pt x="6084" y="830"/>
                      <a:pt x="6089" y="830"/>
                    </a:cubicBezTo>
                    <a:cubicBezTo>
                      <a:pt x="6094" y="830"/>
                      <a:pt x="6095" y="818"/>
                      <a:pt x="6086" y="793"/>
                    </a:cubicBezTo>
                    <a:cubicBezTo>
                      <a:pt x="6086" y="774"/>
                      <a:pt x="6086" y="768"/>
                      <a:pt x="6087" y="768"/>
                    </a:cubicBezTo>
                    <a:cubicBezTo>
                      <a:pt x="6088" y="768"/>
                      <a:pt x="6092" y="783"/>
                      <a:pt x="6101" y="793"/>
                    </a:cubicBezTo>
                    <a:cubicBezTo>
                      <a:pt x="6115" y="806"/>
                      <a:pt x="6122" y="810"/>
                      <a:pt x="6128" y="810"/>
                    </a:cubicBezTo>
                    <a:cubicBezTo>
                      <a:pt x="6135" y="810"/>
                      <a:pt x="6139" y="801"/>
                      <a:pt x="6148" y="793"/>
                    </a:cubicBezTo>
                    <a:cubicBezTo>
                      <a:pt x="6179" y="777"/>
                      <a:pt x="6210" y="746"/>
                      <a:pt x="6287" y="715"/>
                    </a:cubicBezTo>
                    <a:cubicBezTo>
                      <a:pt x="6364" y="684"/>
                      <a:pt x="6411" y="653"/>
                      <a:pt x="6411" y="638"/>
                    </a:cubicBezTo>
                    <a:cubicBezTo>
                      <a:pt x="6405" y="628"/>
                      <a:pt x="6404" y="624"/>
                      <a:pt x="6405" y="624"/>
                    </a:cubicBezTo>
                    <a:lnTo>
                      <a:pt x="6405" y="624"/>
                    </a:lnTo>
                    <a:cubicBezTo>
                      <a:pt x="6407" y="624"/>
                      <a:pt x="6421" y="638"/>
                      <a:pt x="6441" y="638"/>
                    </a:cubicBezTo>
                    <a:cubicBezTo>
                      <a:pt x="6448" y="644"/>
                      <a:pt x="6452" y="648"/>
                      <a:pt x="6453" y="648"/>
                    </a:cubicBezTo>
                    <a:cubicBezTo>
                      <a:pt x="6454" y="648"/>
                      <a:pt x="6451" y="641"/>
                      <a:pt x="6442" y="623"/>
                    </a:cubicBezTo>
                    <a:lnTo>
                      <a:pt x="6442" y="623"/>
                    </a:lnTo>
                    <a:cubicBezTo>
                      <a:pt x="6447" y="633"/>
                      <a:pt x="6452" y="636"/>
                      <a:pt x="6458" y="636"/>
                    </a:cubicBezTo>
                    <a:cubicBezTo>
                      <a:pt x="6469" y="636"/>
                      <a:pt x="6483" y="623"/>
                      <a:pt x="6503" y="623"/>
                    </a:cubicBezTo>
                    <a:cubicBezTo>
                      <a:pt x="6550" y="607"/>
                      <a:pt x="6565" y="592"/>
                      <a:pt x="6565" y="576"/>
                    </a:cubicBezTo>
                    <a:cubicBezTo>
                      <a:pt x="6557" y="561"/>
                      <a:pt x="6557" y="553"/>
                      <a:pt x="6559" y="553"/>
                    </a:cubicBezTo>
                    <a:lnTo>
                      <a:pt x="6559" y="553"/>
                    </a:lnTo>
                    <a:cubicBezTo>
                      <a:pt x="6561" y="553"/>
                      <a:pt x="6565" y="561"/>
                      <a:pt x="6565" y="576"/>
                    </a:cubicBezTo>
                    <a:cubicBezTo>
                      <a:pt x="6565" y="584"/>
                      <a:pt x="6581" y="592"/>
                      <a:pt x="6598" y="592"/>
                    </a:cubicBezTo>
                    <a:cubicBezTo>
                      <a:pt x="6615" y="592"/>
                      <a:pt x="6635" y="584"/>
                      <a:pt x="6642" y="561"/>
                    </a:cubicBezTo>
                    <a:cubicBezTo>
                      <a:pt x="6642" y="561"/>
                      <a:pt x="6658" y="561"/>
                      <a:pt x="6673" y="576"/>
                    </a:cubicBezTo>
                    <a:cubicBezTo>
                      <a:pt x="6673" y="580"/>
                      <a:pt x="6674" y="582"/>
                      <a:pt x="6676" y="582"/>
                    </a:cubicBezTo>
                    <a:cubicBezTo>
                      <a:pt x="6681" y="582"/>
                      <a:pt x="6693" y="565"/>
                      <a:pt x="6704" y="530"/>
                    </a:cubicBezTo>
                    <a:lnTo>
                      <a:pt x="6766" y="514"/>
                    </a:lnTo>
                    <a:cubicBezTo>
                      <a:pt x="6782" y="499"/>
                      <a:pt x="6782" y="483"/>
                      <a:pt x="6797" y="468"/>
                    </a:cubicBezTo>
                    <a:cubicBezTo>
                      <a:pt x="6797" y="472"/>
                      <a:pt x="6800" y="474"/>
                      <a:pt x="6806" y="474"/>
                    </a:cubicBezTo>
                    <a:cubicBezTo>
                      <a:pt x="6823" y="474"/>
                      <a:pt x="6860" y="460"/>
                      <a:pt x="6905" y="437"/>
                    </a:cubicBezTo>
                    <a:cubicBezTo>
                      <a:pt x="6950" y="414"/>
                      <a:pt x="6996" y="400"/>
                      <a:pt x="7023" y="400"/>
                    </a:cubicBezTo>
                    <a:cubicBezTo>
                      <a:pt x="7033" y="400"/>
                      <a:pt x="7040" y="402"/>
                      <a:pt x="7044" y="406"/>
                    </a:cubicBezTo>
                    <a:cubicBezTo>
                      <a:pt x="7048" y="410"/>
                      <a:pt x="7050" y="412"/>
                      <a:pt x="7051" y="412"/>
                    </a:cubicBezTo>
                    <a:cubicBezTo>
                      <a:pt x="7053" y="412"/>
                      <a:pt x="7044" y="398"/>
                      <a:pt x="7044" y="375"/>
                    </a:cubicBezTo>
                    <a:cubicBezTo>
                      <a:pt x="7044" y="353"/>
                      <a:pt x="7044" y="338"/>
                      <a:pt x="7050" y="338"/>
                    </a:cubicBezTo>
                    <a:cubicBezTo>
                      <a:pt x="7053" y="338"/>
                      <a:pt x="7056" y="340"/>
                      <a:pt x="7060" y="344"/>
                    </a:cubicBezTo>
                    <a:cubicBezTo>
                      <a:pt x="7066" y="351"/>
                      <a:pt x="7078" y="354"/>
                      <a:pt x="7088" y="354"/>
                    </a:cubicBezTo>
                    <a:cubicBezTo>
                      <a:pt x="7097" y="354"/>
                      <a:pt x="7105" y="352"/>
                      <a:pt x="7108" y="346"/>
                    </a:cubicBezTo>
                    <a:lnTo>
                      <a:pt x="7108" y="346"/>
                    </a:lnTo>
                    <a:cubicBezTo>
                      <a:pt x="7116" y="353"/>
                      <a:pt x="7123" y="357"/>
                      <a:pt x="7128" y="357"/>
                    </a:cubicBezTo>
                    <a:cubicBezTo>
                      <a:pt x="7144" y="357"/>
                      <a:pt x="7152" y="331"/>
                      <a:pt x="7152" y="298"/>
                    </a:cubicBezTo>
                    <a:cubicBezTo>
                      <a:pt x="7161" y="307"/>
                      <a:pt x="7170" y="316"/>
                      <a:pt x="7176" y="316"/>
                    </a:cubicBezTo>
                    <a:cubicBezTo>
                      <a:pt x="7181" y="316"/>
                      <a:pt x="7183" y="311"/>
                      <a:pt x="7183" y="298"/>
                    </a:cubicBezTo>
                    <a:cubicBezTo>
                      <a:pt x="7183" y="294"/>
                      <a:pt x="7183" y="292"/>
                      <a:pt x="7184" y="292"/>
                    </a:cubicBezTo>
                    <a:cubicBezTo>
                      <a:pt x="7185" y="292"/>
                      <a:pt x="7191" y="310"/>
                      <a:pt x="7214" y="344"/>
                    </a:cubicBezTo>
                    <a:cubicBezTo>
                      <a:pt x="7230" y="375"/>
                      <a:pt x="7230" y="375"/>
                      <a:pt x="7230" y="375"/>
                    </a:cubicBezTo>
                    <a:cubicBezTo>
                      <a:pt x="7245" y="375"/>
                      <a:pt x="7230" y="344"/>
                      <a:pt x="7230" y="329"/>
                    </a:cubicBezTo>
                    <a:lnTo>
                      <a:pt x="7261" y="329"/>
                    </a:lnTo>
                    <a:lnTo>
                      <a:pt x="7261" y="313"/>
                    </a:lnTo>
                    <a:lnTo>
                      <a:pt x="7261" y="283"/>
                    </a:lnTo>
                    <a:lnTo>
                      <a:pt x="7261" y="267"/>
                    </a:lnTo>
                    <a:cubicBezTo>
                      <a:pt x="7261" y="236"/>
                      <a:pt x="7230" y="221"/>
                      <a:pt x="7245" y="221"/>
                    </a:cubicBezTo>
                    <a:lnTo>
                      <a:pt x="7230" y="174"/>
                    </a:lnTo>
                    <a:cubicBezTo>
                      <a:pt x="7214" y="143"/>
                      <a:pt x="7199" y="128"/>
                      <a:pt x="7168" y="112"/>
                    </a:cubicBezTo>
                    <a:cubicBezTo>
                      <a:pt x="7162" y="107"/>
                      <a:pt x="7150" y="103"/>
                      <a:pt x="7138" y="103"/>
                    </a:cubicBezTo>
                    <a:close/>
                    <a:moveTo>
                      <a:pt x="275" y="3776"/>
                    </a:moveTo>
                    <a:cubicBezTo>
                      <a:pt x="275" y="3791"/>
                      <a:pt x="290" y="3806"/>
                      <a:pt x="290" y="3822"/>
                    </a:cubicBezTo>
                    <a:cubicBezTo>
                      <a:pt x="306" y="3822"/>
                      <a:pt x="290" y="3791"/>
                      <a:pt x="290" y="377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 name="Google Shape;993;p34"/>
            <p:cNvGrpSpPr/>
            <p:nvPr/>
          </p:nvGrpSpPr>
          <p:grpSpPr>
            <a:xfrm>
              <a:off x="973079" y="4066965"/>
              <a:ext cx="821271" cy="1371565"/>
              <a:chOff x="2686246" y="4210486"/>
              <a:chExt cx="616894" cy="1030245"/>
            </a:xfrm>
          </p:grpSpPr>
          <p:sp>
            <p:nvSpPr>
              <p:cNvPr id="61" name="Google Shape;994;p34"/>
              <p:cNvSpPr/>
              <p:nvPr/>
            </p:nvSpPr>
            <p:spPr>
              <a:xfrm rot="-899960">
                <a:off x="2981677"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rgbClr val="3A82E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995;p34"/>
              <p:cNvSpPr/>
              <p:nvPr/>
            </p:nvSpPr>
            <p:spPr>
              <a:xfrm rot="-899960">
                <a:off x="2794662"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996;p34"/>
              <p:cNvSpPr/>
              <p:nvPr/>
            </p:nvSpPr>
            <p:spPr>
              <a:xfrm rot="-899960">
                <a:off x="3075094"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997;p34"/>
              <p:cNvSpPr/>
              <p:nvPr/>
            </p:nvSpPr>
            <p:spPr>
              <a:xfrm rot="-899960">
                <a:off x="3030194"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998;p34"/>
              <p:cNvSpPr/>
              <p:nvPr/>
            </p:nvSpPr>
            <p:spPr>
              <a:xfrm rot="-899960">
                <a:off x="2974475" y="44943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999;p34"/>
              <p:cNvSpPr/>
              <p:nvPr/>
            </p:nvSpPr>
            <p:spPr>
              <a:xfrm rot="-899960">
                <a:off x="3011375" y="45364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 name="Google Shape;1000;p34"/>
            <p:cNvGrpSpPr/>
            <p:nvPr/>
          </p:nvGrpSpPr>
          <p:grpSpPr>
            <a:xfrm>
              <a:off x="633881" y="4308235"/>
              <a:ext cx="892999" cy="1393119"/>
              <a:chOff x="1886398" y="4254736"/>
              <a:chExt cx="670772" cy="1046435"/>
            </a:xfrm>
          </p:grpSpPr>
          <p:sp>
            <p:nvSpPr>
              <p:cNvPr id="55" name="Google Shape;1001;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rgbClr val="F0414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1002;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1003;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1004;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1005;p34"/>
              <p:cNvSpPr/>
              <p:nvPr/>
            </p:nvSpPr>
            <p:spPr>
              <a:xfrm rot="1058591">
                <a:off x="2137853" y="4477546"/>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1006;p34"/>
              <p:cNvSpPr/>
              <p:nvPr/>
            </p:nvSpPr>
            <p:spPr>
              <a:xfrm rot="1058591">
                <a:off x="2134499" y="4514936"/>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 name="Google Shape;1007;p34"/>
            <p:cNvGrpSpPr/>
            <p:nvPr/>
          </p:nvGrpSpPr>
          <p:grpSpPr>
            <a:xfrm>
              <a:off x="76187" y="3700415"/>
              <a:ext cx="1000694" cy="1652705"/>
              <a:chOff x="1473981" y="3993470"/>
              <a:chExt cx="751667" cy="1241422"/>
            </a:xfrm>
          </p:grpSpPr>
          <p:sp>
            <p:nvSpPr>
              <p:cNvPr id="48" name="Google Shape;1008;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rgbClr val="F6AE3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1009;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1010;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1011;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1012;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1013;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1014;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 name="Google Shape;1015;p34"/>
            <p:cNvGrpSpPr/>
            <p:nvPr/>
          </p:nvGrpSpPr>
          <p:grpSpPr>
            <a:xfrm>
              <a:off x="2826204" y="4066965"/>
              <a:ext cx="821271" cy="1371565"/>
              <a:chOff x="3669571" y="4210486"/>
              <a:chExt cx="616894" cy="1030245"/>
            </a:xfrm>
          </p:grpSpPr>
          <p:sp>
            <p:nvSpPr>
              <p:cNvPr id="42" name="Google Shape;1016;p34"/>
              <p:cNvSpPr/>
              <p:nvPr/>
            </p:nvSpPr>
            <p:spPr>
              <a:xfrm rot="-899960">
                <a:off x="3965002"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1017;p34"/>
              <p:cNvSpPr/>
              <p:nvPr/>
            </p:nvSpPr>
            <p:spPr>
              <a:xfrm rot="-899960">
                <a:off x="3777987"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1018;p34"/>
              <p:cNvSpPr/>
              <p:nvPr/>
            </p:nvSpPr>
            <p:spPr>
              <a:xfrm rot="-899960">
                <a:off x="4058419"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019;p34"/>
              <p:cNvSpPr/>
              <p:nvPr/>
            </p:nvSpPr>
            <p:spPr>
              <a:xfrm rot="-899960">
                <a:off x="4013519"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1020;p34"/>
              <p:cNvSpPr/>
              <p:nvPr/>
            </p:nvSpPr>
            <p:spPr>
              <a:xfrm rot="-899960">
                <a:off x="3945193" y="46467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1021;p34"/>
              <p:cNvSpPr/>
              <p:nvPr/>
            </p:nvSpPr>
            <p:spPr>
              <a:xfrm rot="-899960">
                <a:off x="3982094" y="46888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oogle Shape;1022;p34"/>
            <p:cNvGrpSpPr/>
            <p:nvPr/>
          </p:nvGrpSpPr>
          <p:grpSpPr>
            <a:xfrm>
              <a:off x="1991627" y="4472537"/>
              <a:ext cx="892999" cy="1393119"/>
              <a:chOff x="1886398" y="4254736"/>
              <a:chExt cx="670772" cy="1046435"/>
            </a:xfrm>
          </p:grpSpPr>
          <p:sp>
            <p:nvSpPr>
              <p:cNvPr id="36" name="Google Shape;1023;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1024;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1025;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1026;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1027;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1028;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 name="Google Shape;1029;p34"/>
            <p:cNvGrpSpPr/>
            <p:nvPr/>
          </p:nvGrpSpPr>
          <p:grpSpPr>
            <a:xfrm flipH="1">
              <a:off x="2402520" y="3700415"/>
              <a:ext cx="1000694" cy="1652705"/>
              <a:chOff x="1473981" y="3993470"/>
              <a:chExt cx="751667" cy="1241422"/>
            </a:xfrm>
          </p:grpSpPr>
          <p:sp>
            <p:nvSpPr>
              <p:cNvPr id="29" name="Google Shape;1030;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031;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1032;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1033;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1034;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1035;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1036;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 name="Google Shape;1037;p34"/>
            <p:cNvGrpSpPr/>
            <p:nvPr/>
          </p:nvGrpSpPr>
          <p:grpSpPr>
            <a:xfrm>
              <a:off x="3349373" y="4308235"/>
              <a:ext cx="892999" cy="1393119"/>
              <a:chOff x="1886398" y="4254736"/>
              <a:chExt cx="670772" cy="1046435"/>
            </a:xfrm>
          </p:grpSpPr>
          <p:sp>
            <p:nvSpPr>
              <p:cNvPr id="23" name="Google Shape;1038;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039;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040;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041;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042;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043;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 name="Google Shape;1044;p34"/>
            <p:cNvGrpSpPr/>
            <p:nvPr/>
          </p:nvGrpSpPr>
          <p:grpSpPr>
            <a:xfrm>
              <a:off x="3647485" y="3926391"/>
              <a:ext cx="1000694" cy="1652705"/>
              <a:chOff x="1473981" y="3993470"/>
              <a:chExt cx="751667" cy="1241422"/>
            </a:xfrm>
          </p:grpSpPr>
          <p:sp>
            <p:nvSpPr>
              <p:cNvPr id="16" name="Google Shape;1045;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46;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47;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48;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1049;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050;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051;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3" name="Picture 2" descr="A group of children standing in front of a christmas tree&#10;&#10;Description automatically generated with low confidence">
            <a:extLst>
              <a:ext uri="{FF2B5EF4-FFF2-40B4-BE49-F238E27FC236}">
                <a16:creationId xmlns:a16="http://schemas.microsoft.com/office/drawing/2014/main" id="{88FEABCD-8388-2D41-9ABF-0C9881131594}"/>
              </a:ext>
            </a:extLst>
          </p:cNvPr>
          <p:cNvPicPr>
            <a:picLocks noChangeAspect="1"/>
          </p:cNvPicPr>
          <p:nvPr/>
        </p:nvPicPr>
        <p:blipFill rotWithShape="1">
          <a:blip r:embed="rId4"/>
          <a:srcRect t="30483"/>
          <a:stretch/>
        </p:blipFill>
        <p:spPr>
          <a:xfrm>
            <a:off x="3408582" y="1732339"/>
            <a:ext cx="5020829" cy="3490309"/>
          </a:xfrm>
          <a:prstGeom prst="rect">
            <a:avLst/>
          </a:prstGeom>
        </p:spPr>
      </p:pic>
      <p:grpSp>
        <p:nvGrpSpPr>
          <p:cNvPr id="72" name="Google Shape;986;p34"/>
          <p:cNvGrpSpPr/>
          <p:nvPr/>
        </p:nvGrpSpPr>
        <p:grpSpPr>
          <a:xfrm>
            <a:off x="6123369" y="4695230"/>
            <a:ext cx="6305693" cy="1827020"/>
            <a:chOff x="76187" y="3700415"/>
            <a:chExt cx="4571993" cy="2165241"/>
          </a:xfrm>
        </p:grpSpPr>
        <p:grpSp>
          <p:nvGrpSpPr>
            <p:cNvPr id="73" name="Google Shape;987;p34"/>
            <p:cNvGrpSpPr/>
            <p:nvPr/>
          </p:nvGrpSpPr>
          <p:grpSpPr>
            <a:xfrm>
              <a:off x="1526900" y="3902462"/>
              <a:ext cx="970246" cy="1601410"/>
              <a:chOff x="3010752" y="3954424"/>
              <a:chExt cx="728796" cy="1202892"/>
            </a:xfrm>
          </p:grpSpPr>
          <p:sp>
            <p:nvSpPr>
              <p:cNvPr id="133" name="Google Shape;988;p34"/>
              <p:cNvSpPr/>
              <p:nvPr/>
            </p:nvSpPr>
            <p:spPr>
              <a:xfrm rot="-899960">
                <a:off x="3262454" y="3995000"/>
                <a:ext cx="356289" cy="324590"/>
              </a:xfrm>
              <a:custGeom>
                <a:avLst/>
                <a:gdLst/>
                <a:ahLst/>
                <a:cxnLst/>
                <a:rect l="l" t="t" r="r" b="b"/>
                <a:pathLst>
                  <a:path w="14252" h="12984" extrusionOk="0">
                    <a:moveTo>
                      <a:pt x="7126" y="0"/>
                    </a:moveTo>
                    <a:cubicBezTo>
                      <a:pt x="5465" y="0"/>
                      <a:pt x="3803" y="634"/>
                      <a:pt x="2536" y="1901"/>
                    </a:cubicBezTo>
                    <a:cubicBezTo>
                      <a:pt x="1" y="4436"/>
                      <a:pt x="1" y="8547"/>
                      <a:pt x="2536" y="11082"/>
                    </a:cubicBezTo>
                    <a:cubicBezTo>
                      <a:pt x="3803" y="12350"/>
                      <a:pt x="5465" y="12983"/>
                      <a:pt x="7126" y="12983"/>
                    </a:cubicBezTo>
                    <a:cubicBezTo>
                      <a:pt x="8788" y="12983"/>
                      <a:pt x="10449" y="12350"/>
                      <a:pt x="11716" y="11082"/>
                    </a:cubicBezTo>
                    <a:cubicBezTo>
                      <a:pt x="14251" y="8547"/>
                      <a:pt x="14251" y="4436"/>
                      <a:pt x="11716" y="1901"/>
                    </a:cubicBezTo>
                    <a:cubicBezTo>
                      <a:pt x="10449" y="634"/>
                      <a:pt x="8788" y="0"/>
                      <a:pt x="7126" y="0"/>
                    </a:cubicBezTo>
                    <a:close/>
                  </a:path>
                </a:pathLst>
              </a:custGeom>
              <a:solidFill>
                <a:srgbClr val="F0414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989;p34"/>
              <p:cNvSpPr/>
              <p:nvPr/>
            </p:nvSpPr>
            <p:spPr>
              <a:xfrm rot="-899960">
                <a:off x="3129258" y="4129860"/>
                <a:ext cx="491785" cy="980521"/>
              </a:xfrm>
              <a:custGeom>
                <a:avLst/>
                <a:gdLst/>
                <a:ahLst/>
                <a:cxnLst/>
                <a:rect l="l" t="t" r="r" b="b"/>
                <a:pathLst>
                  <a:path w="19672" h="39222" extrusionOk="0">
                    <a:moveTo>
                      <a:pt x="18825" y="350"/>
                    </a:moveTo>
                    <a:lnTo>
                      <a:pt x="18794" y="381"/>
                    </a:lnTo>
                    <a:cubicBezTo>
                      <a:pt x="18764" y="412"/>
                      <a:pt x="18779" y="443"/>
                      <a:pt x="18794" y="458"/>
                    </a:cubicBezTo>
                    <a:lnTo>
                      <a:pt x="18825" y="412"/>
                    </a:lnTo>
                    <a:cubicBezTo>
                      <a:pt x="18825" y="412"/>
                      <a:pt x="18856" y="366"/>
                      <a:pt x="18825" y="350"/>
                    </a:cubicBezTo>
                    <a:close/>
                    <a:moveTo>
                      <a:pt x="19042" y="690"/>
                    </a:moveTo>
                    <a:cubicBezTo>
                      <a:pt x="19057" y="721"/>
                      <a:pt x="19026" y="752"/>
                      <a:pt x="18980" y="783"/>
                    </a:cubicBezTo>
                    <a:cubicBezTo>
                      <a:pt x="18960" y="812"/>
                      <a:pt x="18953" y="823"/>
                      <a:pt x="18947" y="823"/>
                    </a:cubicBezTo>
                    <a:cubicBezTo>
                      <a:pt x="18943" y="823"/>
                      <a:pt x="18939" y="819"/>
                      <a:pt x="18934" y="814"/>
                    </a:cubicBezTo>
                    <a:cubicBezTo>
                      <a:pt x="18934" y="783"/>
                      <a:pt x="18964" y="737"/>
                      <a:pt x="18980" y="721"/>
                    </a:cubicBezTo>
                    <a:lnTo>
                      <a:pt x="19042" y="690"/>
                    </a:lnTo>
                    <a:close/>
                    <a:moveTo>
                      <a:pt x="18557" y="1132"/>
                    </a:moveTo>
                    <a:cubicBezTo>
                      <a:pt x="18566" y="1132"/>
                      <a:pt x="18574" y="1134"/>
                      <a:pt x="18578" y="1138"/>
                    </a:cubicBezTo>
                    <a:cubicBezTo>
                      <a:pt x="18655" y="1138"/>
                      <a:pt x="18655" y="1138"/>
                      <a:pt x="18578" y="1200"/>
                    </a:cubicBezTo>
                    <a:cubicBezTo>
                      <a:pt x="18553" y="1238"/>
                      <a:pt x="18517" y="1266"/>
                      <a:pt x="18496" y="1266"/>
                    </a:cubicBezTo>
                    <a:cubicBezTo>
                      <a:pt x="18492" y="1266"/>
                      <a:pt x="18488" y="1265"/>
                      <a:pt x="18485" y="1262"/>
                    </a:cubicBezTo>
                    <a:lnTo>
                      <a:pt x="18532" y="1231"/>
                    </a:lnTo>
                    <a:cubicBezTo>
                      <a:pt x="18533" y="1233"/>
                      <a:pt x="18535" y="1234"/>
                      <a:pt x="18537" y="1234"/>
                    </a:cubicBezTo>
                    <a:cubicBezTo>
                      <a:pt x="18547" y="1234"/>
                      <a:pt x="18552" y="1207"/>
                      <a:pt x="18530" y="1207"/>
                    </a:cubicBezTo>
                    <a:cubicBezTo>
                      <a:pt x="18523" y="1207"/>
                      <a:pt x="18513" y="1209"/>
                      <a:pt x="18501" y="1216"/>
                    </a:cubicBezTo>
                    <a:lnTo>
                      <a:pt x="18470" y="1169"/>
                    </a:lnTo>
                    <a:cubicBezTo>
                      <a:pt x="18492" y="1147"/>
                      <a:pt x="18532" y="1132"/>
                      <a:pt x="18557" y="1132"/>
                    </a:cubicBezTo>
                    <a:close/>
                    <a:moveTo>
                      <a:pt x="18578" y="1370"/>
                    </a:moveTo>
                    <a:lnTo>
                      <a:pt x="18532" y="1386"/>
                    </a:lnTo>
                    <a:lnTo>
                      <a:pt x="18485" y="1432"/>
                    </a:lnTo>
                    <a:cubicBezTo>
                      <a:pt x="18497" y="1438"/>
                      <a:pt x="18504" y="1441"/>
                      <a:pt x="18510" y="1441"/>
                    </a:cubicBezTo>
                    <a:cubicBezTo>
                      <a:pt x="18520" y="1441"/>
                      <a:pt x="18528" y="1431"/>
                      <a:pt x="18547" y="1401"/>
                    </a:cubicBezTo>
                    <a:lnTo>
                      <a:pt x="18578" y="1370"/>
                    </a:lnTo>
                    <a:close/>
                    <a:moveTo>
                      <a:pt x="16492" y="3240"/>
                    </a:moveTo>
                    <a:lnTo>
                      <a:pt x="16492" y="3240"/>
                    </a:lnTo>
                    <a:cubicBezTo>
                      <a:pt x="16507" y="3256"/>
                      <a:pt x="16461" y="3349"/>
                      <a:pt x="16414" y="3395"/>
                    </a:cubicBezTo>
                    <a:cubicBezTo>
                      <a:pt x="16405" y="3404"/>
                      <a:pt x="16397" y="3409"/>
                      <a:pt x="16392" y="3409"/>
                    </a:cubicBezTo>
                    <a:cubicBezTo>
                      <a:pt x="16380" y="3409"/>
                      <a:pt x="16382" y="3382"/>
                      <a:pt x="16414" y="3318"/>
                    </a:cubicBezTo>
                    <a:lnTo>
                      <a:pt x="16492" y="3240"/>
                    </a:lnTo>
                    <a:close/>
                    <a:moveTo>
                      <a:pt x="16248" y="3454"/>
                    </a:moveTo>
                    <a:cubicBezTo>
                      <a:pt x="16220" y="3454"/>
                      <a:pt x="16190" y="3498"/>
                      <a:pt x="16136" y="3565"/>
                    </a:cubicBezTo>
                    <a:cubicBezTo>
                      <a:pt x="16105" y="3580"/>
                      <a:pt x="16090" y="3627"/>
                      <a:pt x="16074" y="3658"/>
                    </a:cubicBezTo>
                    <a:cubicBezTo>
                      <a:pt x="16076" y="3660"/>
                      <a:pt x="16079" y="3661"/>
                      <a:pt x="16082" y="3661"/>
                    </a:cubicBezTo>
                    <a:cubicBezTo>
                      <a:pt x="16102" y="3661"/>
                      <a:pt x="16140" y="3623"/>
                      <a:pt x="16167" y="3596"/>
                    </a:cubicBezTo>
                    <a:cubicBezTo>
                      <a:pt x="16260" y="3534"/>
                      <a:pt x="16275" y="3472"/>
                      <a:pt x="16260" y="3457"/>
                    </a:cubicBezTo>
                    <a:cubicBezTo>
                      <a:pt x="16256" y="3455"/>
                      <a:pt x="16252" y="3454"/>
                      <a:pt x="16248" y="3454"/>
                    </a:cubicBezTo>
                    <a:close/>
                    <a:moveTo>
                      <a:pt x="14853" y="5265"/>
                    </a:moveTo>
                    <a:cubicBezTo>
                      <a:pt x="14884" y="5281"/>
                      <a:pt x="14838" y="5327"/>
                      <a:pt x="14807" y="5358"/>
                    </a:cubicBezTo>
                    <a:lnTo>
                      <a:pt x="14791" y="5342"/>
                    </a:lnTo>
                    <a:lnTo>
                      <a:pt x="14807" y="5281"/>
                    </a:lnTo>
                    <a:lnTo>
                      <a:pt x="14853" y="5265"/>
                    </a:lnTo>
                    <a:close/>
                    <a:moveTo>
                      <a:pt x="14668" y="5296"/>
                    </a:moveTo>
                    <a:lnTo>
                      <a:pt x="14637" y="5420"/>
                    </a:lnTo>
                    <a:cubicBezTo>
                      <a:pt x="14627" y="5502"/>
                      <a:pt x="14623" y="5530"/>
                      <a:pt x="14613" y="5530"/>
                    </a:cubicBezTo>
                    <a:cubicBezTo>
                      <a:pt x="14608" y="5530"/>
                      <a:pt x="14601" y="5523"/>
                      <a:pt x="14590" y="5512"/>
                    </a:cubicBezTo>
                    <a:cubicBezTo>
                      <a:pt x="14544" y="5481"/>
                      <a:pt x="14544" y="5481"/>
                      <a:pt x="14606" y="5389"/>
                    </a:cubicBezTo>
                    <a:lnTo>
                      <a:pt x="14668" y="5296"/>
                    </a:lnTo>
                    <a:close/>
                    <a:moveTo>
                      <a:pt x="13930" y="6323"/>
                    </a:moveTo>
                    <a:cubicBezTo>
                      <a:pt x="13952" y="6323"/>
                      <a:pt x="13941" y="6374"/>
                      <a:pt x="13941" y="6424"/>
                    </a:cubicBezTo>
                    <a:cubicBezTo>
                      <a:pt x="13917" y="6473"/>
                      <a:pt x="13906" y="6496"/>
                      <a:pt x="13898" y="6496"/>
                    </a:cubicBezTo>
                    <a:cubicBezTo>
                      <a:pt x="13891" y="6496"/>
                      <a:pt x="13887" y="6477"/>
                      <a:pt x="13879" y="6440"/>
                    </a:cubicBezTo>
                    <a:lnTo>
                      <a:pt x="13910" y="6332"/>
                    </a:lnTo>
                    <a:cubicBezTo>
                      <a:pt x="13919" y="6326"/>
                      <a:pt x="13925" y="6323"/>
                      <a:pt x="13930" y="6323"/>
                    </a:cubicBezTo>
                    <a:close/>
                    <a:moveTo>
                      <a:pt x="13586" y="6610"/>
                    </a:moveTo>
                    <a:cubicBezTo>
                      <a:pt x="13601" y="6625"/>
                      <a:pt x="13586" y="6687"/>
                      <a:pt x="13586" y="6687"/>
                    </a:cubicBezTo>
                    <a:lnTo>
                      <a:pt x="13555" y="6733"/>
                    </a:lnTo>
                    <a:cubicBezTo>
                      <a:pt x="13539" y="6718"/>
                      <a:pt x="13524" y="6702"/>
                      <a:pt x="13555" y="6656"/>
                    </a:cubicBezTo>
                    <a:lnTo>
                      <a:pt x="13586" y="6610"/>
                    </a:lnTo>
                    <a:close/>
                    <a:moveTo>
                      <a:pt x="12883" y="7392"/>
                    </a:moveTo>
                    <a:cubicBezTo>
                      <a:pt x="12886" y="7392"/>
                      <a:pt x="12885" y="7397"/>
                      <a:pt x="12882" y="7405"/>
                    </a:cubicBezTo>
                    <a:lnTo>
                      <a:pt x="12882" y="7405"/>
                    </a:lnTo>
                    <a:lnTo>
                      <a:pt x="12875" y="7398"/>
                    </a:lnTo>
                    <a:cubicBezTo>
                      <a:pt x="12879" y="7394"/>
                      <a:pt x="12882" y="7392"/>
                      <a:pt x="12883" y="7392"/>
                    </a:cubicBezTo>
                    <a:close/>
                    <a:moveTo>
                      <a:pt x="12879" y="7410"/>
                    </a:moveTo>
                    <a:cubicBezTo>
                      <a:pt x="12879" y="7410"/>
                      <a:pt x="12880" y="7410"/>
                      <a:pt x="12880" y="7410"/>
                    </a:cubicBezTo>
                    <a:lnTo>
                      <a:pt x="12880" y="7410"/>
                    </a:lnTo>
                    <a:cubicBezTo>
                      <a:pt x="12870" y="7435"/>
                      <a:pt x="12847" y="7479"/>
                      <a:pt x="12828" y="7506"/>
                    </a:cubicBezTo>
                    <a:lnTo>
                      <a:pt x="12813" y="7491"/>
                    </a:lnTo>
                    <a:cubicBezTo>
                      <a:pt x="12840" y="7451"/>
                      <a:pt x="12855" y="7410"/>
                      <a:pt x="12879" y="7410"/>
                    </a:cubicBezTo>
                    <a:close/>
                    <a:moveTo>
                      <a:pt x="12713" y="7823"/>
                    </a:moveTo>
                    <a:cubicBezTo>
                      <a:pt x="12728" y="7836"/>
                      <a:pt x="12744" y="7851"/>
                      <a:pt x="12705" y="7877"/>
                    </a:cubicBezTo>
                    <a:cubicBezTo>
                      <a:pt x="12686" y="7906"/>
                      <a:pt x="12667" y="7934"/>
                      <a:pt x="12655" y="7934"/>
                    </a:cubicBezTo>
                    <a:cubicBezTo>
                      <a:pt x="12648" y="7934"/>
                      <a:pt x="12643" y="7923"/>
                      <a:pt x="12643" y="7893"/>
                    </a:cubicBezTo>
                    <a:cubicBezTo>
                      <a:pt x="12672" y="7863"/>
                      <a:pt x="12674" y="7862"/>
                      <a:pt x="12713" y="7823"/>
                    </a:cubicBezTo>
                    <a:close/>
                    <a:moveTo>
                      <a:pt x="12442" y="8217"/>
                    </a:moveTo>
                    <a:lnTo>
                      <a:pt x="12411" y="8248"/>
                    </a:lnTo>
                    <a:cubicBezTo>
                      <a:pt x="12392" y="8277"/>
                      <a:pt x="12384" y="8288"/>
                      <a:pt x="12378" y="8288"/>
                    </a:cubicBezTo>
                    <a:cubicBezTo>
                      <a:pt x="12374" y="8288"/>
                      <a:pt x="12370" y="8285"/>
                      <a:pt x="12365" y="8279"/>
                    </a:cubicBezTo>
                    <a:lnTo>
                      <a:pt x="12396" y="8233"/>
                    </a:lnTo>
                    <a:lnTo>
                      <a:pt x="12442" y="8217"/>
                    </a:lnTo>
                    <a:close/>
                    <a:moveTo>
                      <a:pt x="11824" y="8851"/>
                    </a:moveTo>
                    <a:cubicBezTo>
                      <a:pt x="11839" y="8866"/>
                      <a:pt x="11808" y="8913"/>
                      <a:pt x="11808" y="8913"/>
                    </a:cubicBezTo>
                    <a:cubicBezTo>
                      <a:pt x="11782" y="8953"/>
                      <a:pt x="11743" y="8993"/>
                      <a:pt x="11723" y="8993"/>
                    </a:cubicBezTo>
                    <a:cubicBezTo>
                      <a:pt x="11720" y="8993"/>
                      <a:pt x="11718" y="8992"/>
                      <a:pt x="11716" y="8990"/>
                    </a:cubicBezTo>
                    <a:cubicBezTo>
                      <a:pt x="11700" y="8974"/>
                      <a:pt x="11700" y="8974"/>
                      <a:pt x="11731" y="8928"/>
                    </a:cubicBezTo>
                    <a:cubicBezTo>
                      <a:pt x="11762" y="8897"/>
                      <a:pt x="11793" y="8882"/>
                      <a:pt x="11824" y="8866"/>
                    </a:cubicBezTo>
                    <a:lnTo>
                      <a:pt x="11824" y="8851"/>
                    </a:lnTo>
                    <a:close/>
                    <a:moveTo>
                      <a:pt x="10980" y="9094"/>
                    </a:moveTo>
                    <a:cubicBezTo>
                      <a:pt x="10964" y="9094"/>
                      <a:pt x="10943" y="9126"/>
                      <a:pt x="10943" y="9191"/>
                    </a:cubicBezTo>
                    <a:cubicBezTo>
                      <a:pt x="10954" y="9197"/>
                      <a:pt x="10961" y="9200"/>
                      <a:pt x="10967" y="9200"/>
                    </a:cubicBezTo>
                    <a:cubicBezTo>
                      <a:pt x="10978" y="9200"/>
                      <a:pt x="10985" y="9189"/>
                      <a:pt x="11005" y="9160"/>
                    </a:cubicBezTo>
                    <a:cubicBezTo>
                      <a:pt x="11005" y="9160"/>
                      <a:pt x="11020" y="9114"/>
                      <a:pt x="10989" y="9098"/>
                    </a:cubicBezTo>
                    <a:cubicBezTo>
                      <a:pt x="10987" y="9096"/>
                      <a:pt x="10984" y="9094"/>
                      <a:pt x="10980" y="9094"/>
                    </a:cubicBezTo>
                    <a:close/>
                    <a:moveTo>
                      <a:pt x="11510" y="9517"/>
                    </a:moveTo>
                    <a:cubicBezTo>
                      <a:pt x="11511" y="9517"/>
                      <a:pt x="11510" y="9521"/>
                      <a:pt x="11499" y="9531"/>
                    </a:cubicBezTo>
                    <a:cubicBezTo>
                      <a:pt x="11489" y="9531"/>
                      <a:pt x="11506" y="9517"/>
                      <a:pt x="11510" y="9517"/>
                    </a:cubicBezTo>
                    <a:close/>
                    <a:moveTo>
                      <a:pt x="11716" y="9543"/>
                    </a:moveTo>
                    <a:cubicBezTo>
                      <a:pt x="11712" y="9543"/>
                      <a:pt x="11702" y="9550"/>
                      <a:pt x="11685" y="9562"/>
                    </a:cubicBezTo>
                    <a:lnTo>
                      <a:pt x="11623" y="9639"/>
                    </a:lnTo>
                    <a:cubicBezTo>
                      <a:pt x="11629" y="9645"/>
                      <a:pt x="11633" y="9649"/>
                      <a:pt x="11637" y="9649"/>
                    </a:cubicBezTo>
                    <a:cubicBezTo>
                      <a:pt x="11644" y="9649"/>
                      <a:pt x="11651" y="9642"/>
                      <a:pt x="11669" y="9624"/>
                    </a:cubicBezTo>
                    <a:cubicBezTo>
                      <a:pt x="11709" y="9565"/>
                      <a:pt x="11723" y="9543"/>
                      <a:pt x="11716" y="9543"/>
                    </a:cubicBezTo>
                    <a:close/>
                    <a:moveTo>
                      <a:pt x="11237" y="9636"/>
                    </a:moveTo>
                    <a:cubicBezTo>
                      <a:pt x="11244" y="9636"/>
                      <a:pt x="11229" y="9658"/>
                      <a:pt x="11190" y="9716"/>
                    </a:cubicBezTo>
                    <a:cubicBezTo>
                      <a:pt x="11172" y="9744"/>
                      <a:pt x="11159" y="9750"/>
                      <a:pt x="11151" y="9750"/>
                    </a:cubicBezTo>
                    <a:cubicBezTo>
                      <a:pt x="11146" y="9750"/>
                      <a:pt x="11144" y="9747"/>
                      <a:pt x="11144" y="9747"/>
                    </a:cubicBezTo>
                    <a:cubicBezTo>
                      <a:pt x="11144" y="9747"/>
                      <a:pt x="11175" y="9701"/>
                      <a:pt x="11206" y="9655"/>
                    </a:cubicBezTo>
                    <a:cubicBezTo>
                      <a:pt x="11223" y="9643"/>
                      <a:pt x="11233" y="9636"/>
                      <a:pt x="11237" y="9636"/>
                    </a:cubicBezTo>
                    <a:close/>
                    <a:moveTo>
                      <a:pt x="10714" y="10423"/>
                    </a:moveTo>
                    <a:cubicBezTo>
                      <a:pt x="10719" y="10423"/>
                      <a:pt x="10723" y="10424"/>
                      <a:pt x="10727" y="10427"/>
                    </a:cubicBezTo>
                    <a:cubicBezTo>
                      <a:pt x="10742" y="10443"/>
                      <a:pt x="10711" y="10489"/>
                      <a:pt x="10649" y="10505"/>
                    </a:cubicBezTo>
                    <a:cubicBezTo>
                      <a:pt x="10618" y="10489"/>
                      <a:pt x="10618" y="10489"/>
                      <a:pt x="10665" y="10443"/>
                    </a:cubicBezTo>
                    <a:cubicBezTo>
                      <a:pt x="10665" y="10443"/>
                      <a:pt x="10694" y="10423"/>
                      <a:pt x="10714" y="10423"/>
                    </a:cubicBezTo>
                    <a:close/>
                    <a:moveTo>
                      <a:pt x="10386" y="10706"/>
                    </a:moveTo>
                    <a:lnTo>
                      <a:pt x="10386" y="10706"/>
                    </a:lnTo>
                    <a:cubicBezTo>
                      <a:pt x="10395" y="10714"/>
                      <a:pt x="10384" y="10723"/>
                      <a:pt x="10378" y="10723"/>
                    </a:cubicBezTo>
                    <a:cubicBezTo>
                      <a:pt x="10374" y="10723"/>
                      <a:pt x="10373" y="10719"/>
                      <a:pt x="10386" y="10706"/>
                    </a:cubicBezTo>
                    <a:close/>
                    <a:moveTo>
                      <a:pt x="10479" y="10706"/>
                    </a:moveTo>
                    <a:lnTo>
                      <a:pt x="10479" y="10767"/>
                    </a:lnTo>
                    <a:lnTo>
                      <a:pt x="10448" y="10814"/>
                    </a:lnTo>
                    <a:cubicBezTo>
                      <a:pt x="10433" y="10798"/>
                      <a:pt x="10402" y="10783"/>
                      <a:pt x="10448" y="10736"/>
                    </a:cubicBezTo>
                    <a:lnTo>
                      <a:pt x="10479" y="10706"/>
                    </a:lnTo>
                    <a:close/>
                    <a:moveTo>
                      <a:pt x="10278" y="10953"/>
                    </a:moveTo>
                    <a:cubicBezTo>
                      <a:pt x="10288" y="10962"/>
                      <a:pt x="10274" y="10977"/>
                      <a:pt x="10269" y="10977"/>
                    </a:cubicBezTo>
                    <a:cubicBezTo>
                      <a:pt x="10266" y="10977"/>
                      <a:pt x="10266" y="10971"/>
                      <a:pt x="10278" y="10953"/>
                    </a:cubicBezTo>
                    <a:close/>
                    <a:moveTo>
                      <a:pt x="8501" y="13503"/>
                    </a:moveTo>
                    <a:lnTo>
                      <a:pt x="8501" y="13565"/>
                    </a:lnTo>
                    <a:lnTo>
                      <a:pt x="8470" y="13611"/>
                    </a:lnTo>
                    <a:cubicBezTo>
                      <a:pt x="8455" y="13596"/>
                      <a:pt x="8424" y="13580"/>
                      <a:pt x="8455" y="13549"/>
                    </a:cubicBezTo>
                    <a:lnTo>
                      <a:pt x="8501" y="13503"/>
                    </a:lnTo>
                    <a:close/>
                    <a:moveTo>
                      <a:pt x="7784" y="14601"/>
                    </a:moveTo>
                    <a:cubicBezTo>
                      <a:pt x="7806" y="14601"/>
                      <a:pt x="7809" y="14647"/>
                      <a:pt x="7821" y="14647"/>
                    </a:cubicBezTo>
                    <a:cubicBezTo>
                      <a:pt x="7801" y="14676"/>
                      <a:pt x="7794" y="14687"/>
                      <a:pt x="7787" y="14687"/>
                    </a:cubicBezTo>
                    <a:cubicBezTo>
                      <a:pt x="7784" y="14687"/>
                      <a:pt x="7780" y="14683"/>
                      <a:pt x="7774" y="14678"/>
                    </a:cubicBezTo>
                    <a:cubicBezTo>
                      <a:pt x="7759" y="14678"/>
                      <a:pt x="7759" y="14616"/>
                      <a:pt x="7759" y="14616"/>
                    </a:cubicBezTo>
                    <a:cubicBezTo>
                      <a:pt x="7770" y="14605"/>
                      <a:pt x="7778" y="14601"/>
                      <a:pt x="7784" y="14601"/>
                    </a:cubicBezTo>
                    <a:close/>
                    <a:moveTo>
                      <a:pt x="7481" y="15435"/>
                    </a:moveTo>
                    <a:cubicBezTo>
                      <a:pt x="7496" y="15450"/>
                      <a:pt x="7496" y="15512"/>
                      <a:pt x="7496" y="15512"/>
                    </a:cubicBezTo>
                    <a:lnTo>
                      <a:pt x="7465" y="15559"/>
                    </a:lnTo>
                    <a:cubicBezTo>
                      <a:pt x="7450" y="15543"/>
                      <a:pt x="7419" y="15528"/>
                      <a:pt x="7450" y="15481"/>
                    </a:cubicBezTo>
                    <a:lnTo>
                      <a:pt x="7481" y="15435"/>
                    </a:lnTo>
                    <a:close/>
                    <a:moveTo>
                      <a:pt x="7033" y="15961"/>
                    </a:moveTo>
                    <a:lnTo>
                      <a:pt x="7033" y="16022"/>
                    </a:lnTo>
                    <a:lnTo>
                      <a:pt x="7002" y="16069"/>
                    </a:lnTo>
                    <a:cubicBezTo>
                      <a:pt x="6971" y="16053"/>
                      <a:pt x="6955" y="16038"/>
                      <a:pt x="6986" y="15991"/>
                    </a:cubicBezTo>
                    <a:lnTo>
                      <a:pt x="7033" y="15961"/>
                    </a:lnTo>
                    <a:close/>
                    <a:moveTo>
                      <a:pt x="5242" y="19176"/>
                    </a:moveTo>
                    <a:cubicBezTo>
                      <a:pt x="5260" y="19176"/>
                      <a:pt x="5264" y="19232"/>
                      <a:pt x="5240" y="19268"/>
                    </a:cubicBezTo>
                    <a:lnTo>
                      <a:pt x="5255" y="19268"/>
                    </a:lnTo>
                    <a:cubicBezTo>
                      <a:pt x="5222" y="19334"/>
                      <a:pt x="5213" y="19353"/>
                      <a:pt x="5199" y="19353"/>
                    </a:cubicBezTo>
                    <a:cubicBezTo>
                      <a:pt x="5193" y="19353"/>
                      <a:pt x="5187" y="19350"/>
                      <a:pt x="5178" y="19345"/>
                    </a:cubicBezTo>
                    <a:cubicBezTo>
                      <a:pt x="5162" y="19330"/>
                      <a:pt x="5209" y="19237"/>
                      <a:pt x="5224" y="19191"/>
                    </a:cubicBezTo>
                    <a:cubicBezTo>
                      <a:pt x="5231" y="19181"/>
                      <a:pt x="5237" y="19176"/>
                      <a:pt x="5242" y="19176"/>
                    </a:cubicBezTo>
                    <a:close/>
                    <a:moveTo>
                      <a:pt x="4312" y="21154"/>
                    </a:moveTo>
                    <a:cubicBezTo>
                      <a:pt x="4328" y="21169"/>
                      <a:pt x="4328" y="21231"/>
                      <a:pt x="4328" y="21231"/>
                    </a:cubicBezTo>
                    <a:lnTo>
                      <a:pt x="4312" y="21277"/>
                    </a:lnTo>
                    <a:cubicBezTo>
                      <a:pt x="4297" y="21262"/>
                      <a:pt x="4266" y="21246"/>
                      <a:pt x="4297" y="21200"/>
                    </a:cubicBezTo>
                    <a:lnTo>
                      <a:pt x="4312" y="21154"/>
                    </a:lnTo>
                    <a:close/>
                    <a:moveTo>
                      <a:pt x="2798" y="25327"/>
                    </a:moveTo>
                    <a:cubicBezTo>
                      <a:pt x="2813" y="25327"/>
                      <a:pt x="2798" y="25389"/>
                      <a:pt x="2798" y="25389"/>
                    </a:cubicBezTo>
                    <a:cubicBezTo>
                      <a:pt x="2782" y="25435"/>
                      <a:pt x="2782" y="25435"/>
                      <a:pt x="2751" y="25435"/>
                    </a:cubicBezTo>
                    <a:cubicBezTo>
                      <a:pt x="2736" y="25419"/>
                      <a:pt x="2736" y="25435"/>
                      <a:pt x="2751" y="25373"/>
                    </a:cubicBezTo>
                    <a:lnTo>
                      <a:pt x="2798" y="25327"/>
                    </a:lnTo>
                    <a:close/>
                    <a:moveTo>
                      <a:pt x="2597" y="25930"/>
                    </a:moveTo>
                    <a:lnTo>
                      <a:pt x="2597" y="25991"/>
                    </a:lnTo>
                    <a:lnTo>
                      <a:pt x="2581" y="26038"/>
                    </a:lnTo>
                    <a:cubicBezTo>
                      <a:pt x="2566" y="26038"/>
                      <a:pt x="2535" y="26038"/>
                      <a:pt x="2550" y="25976"/>
                    </a:cubicBezTo>
                    <a:lnTo>
                      <a:pt x="2597" y="25930"/>
                    </a:lnTo>
                    <a:close/>
                    <a:moveTo>
                      <a:pt x="2321" y="26255"/>
                    </a:moveTo>
                    <a:cubicBezTo>
                      <a:pt x="2324" y="26255"/>
                      <a:pt x="2328" y="26266"/>
                      <a:pt x="2334" y="26285"/>
                    </a:cubicBezTo>
                    <a:cubicBezTo>
                      <a:pt x="2334" y="26347"/>
                      <a:pt x="2319" y="26393"/>
                      <a:pt x="2303" y="26393"/>
                    </a:cubicBezTo>
                    <a:cubicBezTo>
                      <a:pt x="2272" y="26378"/>
                      <a:pt x="2272" y="26393"/>
                      <a:pt x="2303" y="26331"/>
                    </a:cubicBezTo>
                    <a:cubicBezTo>
                      <a:pt x="2312" y="26277"/>
                      <a:pt x="2316" y="26255"/>
                      <a:pt x="2321" y="26255"/>
                    </a:cubicBezTo>
                    <a:close/>
                    <a:moveTo>
                      <a:pt x="2210" y="26640"/>
                    </a:moveTo>
                    <a:lnTo>
                      <a:pt x="2195" y="26687"/>
                    </a:lnTo>
                    <a:cubicBezTo>
                      <a:pt x="2179" y="26733"/>
                      <a:pt x="2179" y="26733"/>
                      <a:pt x="2164" y="26733"/>
                    </a:cubicBezTo>
                    <a:lnTo>
                      <a:pt x="2179" y="26687"/>
                    </a:lnTo>
                    <a:lnTo>
                      <a:pt x="2210" y="26640"/>
                    </a:lnTo>
                    <a:close/>
                    <a:moveTo>
                      <a:pt x="2040" y="27042"/>
                    </a:moveTo>
                    <a:lnTo>
                      <a:pt x="2040" y="27042"/>
                    </a:lnTo>
                    <a:cubicBezTo>
                      <a:pt x="2032" y="27067"/>
                      <a:pt x="2033" y="27083"/>
                      <a:pt x="2035" y="27083"/>
                    </a:cubicBezTo>
                    <a:cubicBezTo>
                      <a:pt x="2037" y="27083"/>
                      <a:pt x="2040" y="27071"/>
                      <a:pt x="2040" y="27042"/>
                    </a:cubicBezTo>
                    <a:close/>
                    <a:moveTo>
                      <a:pt x="2056" y="27151"/>
                    </a:moveTo>
                    <a:lnTo>
                      <a:pt x="2040" y="27197"/>
                    </a:lnTo>
                    <a:cubicBezTo>
                      <a:pt x="2025" y="27243"/>
                      <a:pt x="2025" y="27243"/>
                      <a:pt x="2009" y="27243"/>
                    </a:cubicBezTo>
                    <a:lnTo>
                      <a:pt x="2025" y="27181"/>
                    </a:lnTo>
                    <a:lnTo>
                      <a:pt x="2056" y="27151"/>
                    </a:lnTo>
                    <a:close/>
                    <a:moveTo>
                      <a:pt x="1948" y="27661"/>
                    </a:moveTo>
                    <a:lnTo>
                      <a:pt x="1932" y="27722"/>
                    </a:lnTo>
                    <a:cubicBezTo>
                      <a:pt x="1923" y="27750"/>
                      <a:pt x="1914" y="27756"/>
                      <a:pt x="1908" y="27756"/>
                    </a:cubicBezTo>
                    <a:cubicBezTo>
                      <a:pt x="1904" y="27756"/>
                      <a:pt x="1901" y="27753"/>
                      <a:pt x="1901" y="27753"/>
                    </a:cubicBezTo>
                    <a:cubicBezTo>
                      <a:pt x="1901" y="27753"/>
                      <a:pt x="1870" y="27753"/>
                      <a:pt x="1901" y="27707"/>
                    </a:cubicBezTo>
                    <a:cubicBezTo>
                      <a:pt x="1886" y="27707"/>
                      <a:pt x="1932" y="27661"/>
                      <a:pt x="1948" y="27661"/>
                    </a:cubicBezTo>
                    <a:close/>
                    <a:moveTo>
                      <a:pt x="1376" y="29685"/>
                    </a:moveTo>
                    <a:cubicBezTo>
                      <a:pt x="1376" y="29741"/>
                      <a:pt x="1388" y="29796"/>
                      <a:pt x="1380" y="29796"/>
                    </a:cubicBezTo>
                    <a:cubicBezTo>
                      <a:pt x="1379" y="29796"/>
                      <a:pt x="1377" y="29795"/>
                      <a:pt x="1376" y="29793"/>
                    </a:cubicBezTo>
                    <a:cubicBezTo>
                      <a:pt x="1345" y="29793"/>
                      <a:pt x="1345" y="29793"/>
                      <a:pt x="1330" y="29733"/>
                    </a:cubicBezTo>
                    <a:lnTo>
                      <a:pt x="1330" y="29733"/>
                    </a:lnTo>
                    <a:cubicBezTo>
                      <a:pt x="1330" y="29726"/>
                      <a:pt x="1334" y="29701"/>
                      <a:pt x="1345" y="29701"/>
                    </a:cubicBezTo>
                    <a:lnTo>
                      <a:pt x="1345" y="29685"/>
                    </a:lnTo>
                    <a:close/>
                    <a:moveTo>
                      <a:pt x="1048" y="31433"/>
                    </a:moveTo>
                    <a:cubicBezTo>
                      <a:pt x="1065" y="31433"/>
                      <a:pt x="1082" y="31459"/>
                      <a:pt x="1082" y="31525"/>
                    </a:cubicBezTo>
                    <a:cubicBezTo>
                      <a:pt x="1082" y="31571"/>
                      <a:pt x="1082" y="31571"/>
                      <a:pt x="1051" y="31571"/>
                    </a:cubicBezTo>
                    <a:cubicBezTo>
                      <a:pt x="1020" y="31571"/>
                      <a:pt x="1005" y="31509"/>
                      <a:pt x="1020" y="31463"/>
                    </a:cubicBezTo>
                    <a:cubicBezTo>
                      <a:pt x="1026" y="31444"/>
                      <a:pt x="1037" y="31433"/>
                      <a:pt x="1048" y="31433"/>
                    </a:cubicBezTo>
                    <a:close/>
                    <a:moveTo>
                      <a:pt x="247" y="38789"/>
                    </a:moveTo>
                    <a:cubicBezTo>
                      <a:pt x="278" y="38789"/>
                      <a:pt x="294" y="38789"/>
                      <a:pt x="294" y="38851"/>
                    </a:cubicBezTo>
                    <a:cubicBezTo>
                      <a:pt x="317" y="38897"/>
                      <a:pt x="317" y="38920"/>
                      <a:pt x="305" y="38920"/>
                    </a:cubicBezTo>
                    <a:cubicBezTo>
                      <a:pt x="294" y="38920"/>
                      <a:pt x="271" y="38897"/>
                      <a:pt x="247" y="38851"/>
                    </a:cubicBezTo>
                    <a:cubicBezTo>
                      <a:pt x="201" y="38789"/>
                      <a:pt x="201" y="38789"/>
                      <a:pt x="247" y="38789"/>
                    </a:cubicBezTo>
                    <a:close/>
                    <a:moveTo>
                      <a:pt x="19650" y="0"/>
                    </a:moveTo>
                    <a:cubicBezTo>
                      <a:pt x="19637" y="0"/>
                      <a:pt x="19618" y="18"/>
                      <a:pt x="19598" y="56"/>
                    </a:cubicBezTo>
                    <a:lnTo>
                      <a:pt x="19552" y="72"/>
                    </a:lnTo>
                    <a:cubicBezTo>
                      <a:pt x="19538" y="62"/>
                      <a:pt x="19525" y="58"/>
                      <a:pt x="19513" y="58"/>
                    </a:cubicBezTo>
                    <a:cubicBezTo>
                      <a:pt x="19468" y="58"/>
                      <a:pt x="19438" y="113"/>
                      <a:pt x="19474" y="149"/>
                    </a:cubicBezTo>
                    <a:cubicBezTo>
                      <a:pt x="19521" y="211"/>
                      <a:pt x="19521" y="211"/>
                      <a:pt x="19444" y="211"/>
                    </a:cubicBezTo>
                    <a:cubicBezTo>
                      <a:pt x="19435" y="202"/>
                      <a:pt x="19426" y="199"/>
                      <a:pt x="19417" y="199"/>
                    </a:cubicBezTo>
                    <a:cubicBezTo>
                      <a:pt x="19394" y="199"/>
                      <a:pt x="19369" y="224"/>
                      <a:pt x="19335" y="257"/>
                    </a:cubicBezTo>
                    <a:cubicBezTo>
                      <a:pt x="19317" y="275"/>
                      <a:pt x="19310" y="283"/>
                      <a:pt x="19304" y="283"/>
                    </a:cubicBezTo>
                    <a:cubicBezTo>
                      <a:pt x="19299" y="283"/>
                      <a:pt x="19295" y="279"/>
                      <a:pt x="19289" y="273"/>
                    </a:cubicBezTo>
                    <a:cubicBezTo>
                      <a:pt x="19285" y="269"/>
                      <a:pt x="19278" y="267"/>
                      <a:pt x="19270" y="267"/>
                    </a:cubicBezTo>
                    <a:cubicBezTo>
                      <a:pt x="19245" y="267"/>
                      <a:pt x="19204" y="284"/>
                      <a:pt x="19181" y="319"/>
                    </a:cubicBezTo>
                    <a:cubicBezTo>
                      <a:pt x="19150" y="350"/>
                      <a:pt x="19150" y="350"/>
                      <a:pt x="19165" y="366"/>
                    </a:cubicBezTo>
                    <a:cubicBezTo>
                      <a:pt x="19170" y="364"/>
                      <a:pt x="19173" y="364"/>
                      <a:pt x="19175" y="364"/>
                    </a:cubicBezTo>
                    <a:cubicBezTo>
                      <a:pt x="19198" y="364"/>
                      <a:pt x="19129" y="427"/>
                      <a:pt x="19073" y="427"/>
                    </a:cubicBezTo>
                    <a:cubicBezTo>
                      <a:pt x="18995" y="427"/>
                      <a:pt x="19011" y="443"/>
                      <a:pt x="19042" y="474"/>
                    </a:cubicBezTo>
                    <a:cubicBezTo>
                      <a:pt x="19088" y="520"/>
                      <a:pt x="19011" y="597"/>
                      <a:pt x="18934" y="597"/>
                    </a:cubicBezTo>
                    <a:lnTo>
                      <a:pt x="18856" y="675"/>
                    </a:lnTo>
                    <a:cubicBezTo>
                      <a:pt x="18825" y="706"/>
                      <a:pt x="18841" y="721"/>
                      <a:pt x="18856" y="737"/>
                    </a:cubicBezTo>
                    <a:cubicBezTo>
                      <a:pt x="18887" y="752"/>
                      <a:pt x="18903" y="783"/>
                      <a:pt x="18841" y="798"/>
                    </a:cubicBezTo>
                    <a:cubicBezTo>
                      <a:pt x="18825" y="803"/>
                      <a:pt x="18813" y="805"/>
                      <a:pt x="18804" y="805"/>
                    </a:cubicBezTo>
                    <a:cubicBezTo>
                      <a:pt x="18786" y="805"/>
                      <a:pt x="18779" y="798"/>
                      <a:pt x="18779" y="798"/>
                    </a:cubicBezTo>
                    <a:cubicBezTo>
                      <a:pt x="18779" y="798"/>
                      <a:pt x="18717" y="814"/>
                      <a:pt x="18686" y="860"/>
                    </a:cubicBezTo>
                    <a:cubicBezTo>
                      <a:pt x="18640" y="891"/>
                      <a:pt x="18563" y="968"/>
                      <a:pt x="18578" y="984"/>
                    </a:cubicBezTo>
                    <a:lnTo>
                      <a:pt x="18563" y="968"/>
                    </a:lnTo>
                    <a:cubicBezTo>
                      <a:pt x="18532" y="1015"/>
                      <a:pt x="18516" y="984"/>
                      <a:pt x="18532" y="1015"/>
                    </a:cubicBezTo>
                    <a:cubicBezTo>
                      <a:pt x="18485" y="1046"/>
                      <a:pt x="18454" y="1077"/>
                      <a:pt x="18408" y="1107"/>
                    </a:cubicBezTo>
                    <a:cubicBezTo>
                      <a:pt x="18335" y="1156"/>
                      <a:pt x="18271" y="1254"/>
                      <a:pt x="18317" y="1254"/>
                    </a:cubicBezTo>
                    <a:cubicBezTo>
                      <a:pt x="18329" y="1254"/>
                      <a:pt x="18348" y="1247"/>
                      <a:pt x="18377" y="1231"/>
                    </a:cubicBezTo>
                    <a:lnTo>
                      <a:pt x="18377" y="1231"/>
                    </a:lnTo>
                    <a:lnTo>
                      <a:pt x="18346" y="1277"/>
                    </a:lnTo>
                    <a:cubicBezTo>
                      <a:pt x="18315" y="1308"/>
                      <a:pt x="18331" y="1324"/>
                      <a:pt x="18331" y="1324"/>
                    </a:cubicBezTo>
                    <a:cubicBezTo>
                      <a:pt x="18331" y="1324"/>
                      <a:pt x="18300" y="1386"/>
                      <a:pt x="18269" y="1417"/>
                    </a:cubicBezTo>
                    <a:lnTo>
                      <a:pt x="18238" y="1386"/>
                    </a:lnTo>
                    <a:cubicBezTo>
                      <a:pt x="18233" y="1353"/>
                      <a:pt x="18218" y="1340"/>
                      <a:pt x="18202" y="1340"/>
                    </a:cubicBezTo>
                    <a:cubicBezTo>
                      <a:pt x="18171" y="1340"/>
                      <a:pt x="18135" y="1387"/>
                      <a:pt x="18145" y="1447"/>
                    </a:cubicBezTo>
                    <a:lnTo>
                      <a:pt x="18130" y="1432"/>
                    </a:lnTo>
                    <a:cubicBezTo>
                      <a:pt x="18127" y="1430"/>
                      <a:pt x="18124" y="1428"/>
                      <a:pt x="18120" y="1428"/>
                    </a:cubicBezTo>
                    <a:cubicBezTo>
                      <a:pt x="18099" y="1428"/>
                      <a:pt x="18060" y="1463"/>
                      <a:pt x="18022" y="1540"/>
                    </a:cubicBezTo>
                    <a:cubicBezTo>
                      <a:pt x="17991" y="1571"/>
                      <a:pt x="17975" y="1633"/>
                      <a:pt x="17991" y="1664"/>
                    </a:cubicBezTo>
                    <a:cubicBezTo>
                      <a:pt x="18022" y="1695"/>
                      <a:pt x="17975" y="1726"/>
                      <a:pt x="17975" y="1726"/>
                    </a:cubicBezTo>
                    <a:cubicBezTo>
                      <a:pt x="17958" y="1751"/>
                      <a:pt x="17951" y="1763"/>
                      <a:pt x="17945" y="1763"/>
                    </a:cubicBezTo>
                    <a:cubicBezTo>
                      <a:pt x="17940" y="1763"/>
                      <a:pt x="17936" y="1755"/>
                      <a:pt x="17929" y="1741"/>
                    </a:cubicBezTo>
                    <a:cubicBezTo>
                      <a:pt x="17927" y="1740"/>
                      <a:pt x="17925" y="1739"/>
                      <a:pt x="17922" y="1739"/>
                    </a:cubicBezTo>
                    <a:cubicBezTo>
                      <a:pt x="17895" y="1739"/>
                      <a:pt x="17821" y="1796"/>
                      <a:pt x="17821" y="1865"/>
                    </a:cubicBezTo>
                    <a:lnTo>
                      <a:pt x="17790" y="1849"/>
                    </a:lnTo>
                    <a:cubicBezTo>
                      <a:pt x="17787" y="1847"/>
                      <a:pt x="17784" y="1845"/>
                      <a:pt x="17779" y="1845"/>
                    </a:cubicBezTo>
                    <a:cubicBezTo>
                      <a:pt x="17755" y="1845"/>
                      <a:pt x="17699" y="1886"/>
                      <a:pt x="17558" y="2066"/>
                    </a:cubicBezTo>
                    <a:cubicBezTo>
                      <a:pt x="17428" y="2210"/>
                      <a:pt x="17325" y="2314"/>
                      <a:pt x="17299" y="2314"/>
                    </a:cubicBezTo>
                    <a:cubicBezTo>
                      <a:pt x="17298" y="2314"/>
                      <a:pt x="17296" y="2314"/>
                      <a:pt x="17295" y="2313"/>
                    </a:cubicBezTo>
                    <a:cubicBezTo>
                      <a:pt x="17294" y="2312"/>
                      <a:pt x="17293" y="2312"/>
                      <a:pt x="17291" y="2312"/>
                    </a:cubicBezTo>
                    <a:cubicBezTo>
                      <a:pt x="17256" y="2312"/>
                      <a:pt x="17155" y="2487"/>
                      <a:pt x="17125" y="2591"/>
                    </a:cubicBezTo>
                    <a:cubicBezTo>
                      <a:pt x="17123" y="2589"/>
                      <a:pt x="17121" y="2588"/>
                      <a:pt x="17118" y="2588"/>
                    </a:cubicBezTo>
                    <a:cubicBezTo>
                      <a:pt x="17098" y="2588"/>
                      <a:pt x="17055" y="2632"/>
                      <a:pt x="17002" y="2699"/>
                    </a:cubicBezTo>
                    <a:cubicBezTo>
                      <a:pt x="16923" y="2778"/>
                      <a:pt x="16902" y="2799"/>
                      <a:pt x="16890" y="2799"/>
                    </a:cubicBezTo>
                    <a:cubicBezTo>
                      <a:pt x="16885" y="2799"/>
                      <a:pt x="16882" y="2796"/>
                      <a:pt x="16878" y="2792"/>
                    </a:cubicBezTo>
                    <a:cubicBezTo>
                      <a:pt x="16878" y="2758"/>
                      <a:pt x="16878" y="2739"/>
                      <a:pt x="16874" y="2739"/>
                    </a:cubicBezTo>
                    <a:cubicBezTo>
                      <a:pt x="16869" y="2739"/>
                      <a:pt x="16857" y="2769"/>
                      <a:pt x="16832" y="2839"/>
                    </a:cubicBezTo>
                    <a:cubicBezTo>
                      <a:pt x="16832" y="2893"/>
                      <a:pt x="16736" y="2983"/>
                      <a:pt x="16692" y="2983"/>
                    </a:cubicBezTo>
                    <a:cubicBezTo>
                      <a:pt x="16686" y="2983"/>
                      <a:pt x="16681" y="2981"/>
                      <a:pt x="16677" y="2978"/>
                    </a:cubicBezTo>
                    <a:cubicBezTo>
                      <a:pt x="16670" y="2967"/>
                      <a:pt x="16662" y="2962"/>
                      <a:pt x="16654" y="2962"/>
                    </a:cubicBezTo>
                    <a:cubicBezTo>
                      <a:pt x="16630" y="2962"/>
                      <a:pt x="16600" y="3012"/>
                      <a:pt x="16553" y="3070"/>
                    </a:cubicBezTo>
                    <a:cubicBezTo>
                      <a:pt x="16507" y="3148"/>
                      <a:pt x="16461" y="3225"/>
                      <a:pt x="16383" y="3287"/>
                    </a:cubicBezTo>
                    <a:cubicBezTo>
                      <a:pt x="16275" y="3395"/>
                      <a:pt x="16275" y="3395"/>
                      <a:pt x="16322" y="3441"/>
                    </a:cubicBezTo>
                    <a:cubicBezTo>
                      <a:pt x="16352" y="3472"/>
                      <a:pt x="16322" y="3503"/>
                      <a:pt x="16244" y="3580"/>
                    </a:cubicBezTo>
                    <a:cubicBezTo>
                      <a:pt x="16219" y="3619"/>
                      <a:pt x="16183" y="3646"/>
                      <a:pt x="16162" y="3646"/>
                    </a:cubicBezTo>
                    <a:cubicBezTo>
                      <a:pt x="16158" y="3646"/>
                      <a:pt x="16154" y="3645"/>
                      <a:pt x="16151" y="3642"/>
                    </a:cubicBezTo>
                    <a:cubicBezTo>
                      <a:pt x="16121" y="3658"/>
                      <a:pt x="16090" y="3689"/>
                      <a:pt x="16074" y="3704"/>
                    </a:cubicBezTo>
                    <a:cubicBezTo>
                      <a:pt x="16036" y="3742"/>
                      <a:pt x="16008" y="3770"/>
                      <a:pt x="15991" y="3770"/>
                    </a:cubicBezTo>
                    <a:cubicBezTo>
                      <a:pt x="15987" y="3770"/>
                      <a:pt x="15984" y="3769"/>
                      <a:pt x="15981" y="3766"/>
                    </a:cubicBezTo>
                    <a:cubicBezTo>
                      <a:pt x="15935" y="3797"/>
                      <a:pt x="15889" y="3828"/>
                      <a:pt x="15858" y="3874"/>
                    </a:cubicBezTo>
                    <a:cubicBezTo>
                      <a:pt x="15787" y="3945"/>
                      <a:pt x="15717" y="4015"/>
                      <a:pt x="15693" y="4015"/>
                    </a:cubicBezTo>
                    <a:cubicBezTo>
                      <a:pt x="15691" y="4015"/>
                      <a:pt x="15689" y="4015"/>
                      <a:pt x="15688" y="4013"/>
                    </a:cubicBezTo>
                    <a:cubicBezTo>
                      <a:pt x="15657" y="4060"/>
                      <a:pt x="15657" y="4060"/>
                      <a:pt x="15672" y="4075"/>
                    </a:cubicBezTo>
                    <a:cubicBezTo>
                      <a:pt x="15688" y="4090"/>
                      <a:pt x="15672" y="4137"/>
                      <a:pt x="15518" y="4291"/>
                    </a:cubicBezTo>
                    <a:cubicBezTo>
                      <a:pt x="15441" y="4369"/>
                      <a:pt x="15348" y="4477"/>
                      <a:pt x="15363" y="4492"/>
                    </a:cubicBezTo>
                    <a:cubicBezTo>
                      <a:pt x="15344" y="4522"/>
                      <a:pt x="15336" y="4532"/>
                      <a:pt x="15326" y="4532"/>
                    </a:cubicBezTo>
                    <a:cubicBezTo>
                      <a:pt x="15320" y="4532"/>
                      <a:pt x="15313" y="4529"/>
                      <a:pt x="15301" y="4523"/>
                    </a:cubicBezTo>
                    <a:cubicBezTo>
                      <a:pt x="15300" y="4522"/>
                      <a:pt x="15298" y="4521"/>
                      <a:pt x="15295" y="4521"/>
                    </a:cubicBezTo>
                    <a:cubicBezTo>
                      <a:pt x="15271" y="4521"/>
                      <a:pt x="15204" y="4581"/>
                      <a:pt x="15162" y="4678"/>
                    </a:cubicBezTo>
                    <a:cubicBezTo>
                      <a:pt x="15178" y="4693"/>
                      <a:pt x="15147" y="4740"/>
                      <a:pt x="15100" y="4755"/>
                    </a:cubicBezTo>
                    <a:cubicBezTo>
                      <a:pt x="15070" y="4786"/>
                      <a:pt x="15054" y="4817"/>
                      <a:pt x="15039" y="4863"/>
                    </a:cubicBezTo>
                    <a:cubicBezTo>
                      <a:pt x="15023" y="4910"/>
                      <a:pt x="15023" y="4910"/>
                      <a:pt x="14946" y="4971"/>
                    </a:cubicBezTo>
                    <a:cubicBezTo>
                      <a:pt x="14942" y="4969"/>
                      <a:pt x="14937" y="4968"/>
                      <a:pt x="14933" y="4968"/>
                    </a:cubicBezTo>
                    <a:cubicBezTo>
                      <a:pt x="14907" y="4968"/>
                      <a:pt x="14880" y="5007"/>
                      <a:pt x="14853" y="5033"/>
                    </a:cubicBezTo>
                    <a:cubicBezTo>
                      <a:pt x="14714" y="5234"/>
                      <a:pt x="14544" y="5435"/>
                      <a:pt x="14374" y="5605"/>
                    </a:cubicBezTo>
                    <a:cubicBezTo>
                      <a:pt x="14359" y="5636"/>
                      <a:pt x="14343" y="5667"/>
                      <a:pt x="14312" y="5698"/>
                    </a:cubicBezTo>
                    <a:cubicBezTo>
                      <a:pt x="14250" y="5698"/>
                      <a:pt x="14235" y="5760"/>
                      <a:pt x="14266" y="5791"/>
                    </a:cubicBezTo>
                    <a:lnTo>
                      <a:pt x="14297" y="5760"/>
                    </a:lnTo>
                    <a:lnTo>
                      <a:pt x="14328" y="5713"/>
                    </a:lnTo>
                    <a:lnTo>
                      <a:pt x="14328" y="5713"/>
                    </a:lnTo>
                    <a:cubicBezTo>
                      <a:pt x="14367" y="5739"/>
                      <a:pt x="14296" y="5832"/>
                      <a:pt x="14245" y="5832"/>
                    </a:cubicBezTo>
                    <a:cubicBezTo>
                      <a:pt x="14235" y="5832"/>
                      <a:pt x="14227" y="5829"/>
                      <a:pt x="14220" y="5821"/>
                    </a:cubicBezTo>
                    <a:cubicBezTo>
                      <a:pt x="14142" y="5821"/>
                      <a:pt x="14142" y="5821"/>
                      <a:pt x="14142" y="5899"/>
                    </a:cubicBezTo>
                    <a:cubicBezTo>
                      <a:pt x="14158" y="5961"/>
                      <a:pt x="14111" y="6022"/>
                      <a:pt x="14034" y="6022"/>
                    </a:cubicBezTo>
                    <a:cubicBezTo>
                      <a:pt x="14022" y="6010"/>
                      <a:pt x="14015" y="6003"/>
                      <a:pt x="14010" y="6003"/>
                    </a:cubicBezTo>
                    <a:cubicBezTo>
                      <a:pt x="14003" y="6003"/>
                      <a:pt x="14003" y="6021"/>
                      <a:pt x="14003" y="6069"/>
                    </a:cubicBezTo>
                    <a:cubicBezTo>
                      <a:pt x="14003" y="6185"/>
                      <a:pt x="13950" y="6300"/>
                      <a:pt x="13887" y="6300"/>
                    </a:cubicBezTo>
                    <a:cubicBezTo>
                      <a:pt x="13875" y="6300"/>
                      <a:pt x="13862" y="6296"/>
                      <a:pt x="13849" y="6285"/>
                    </a:cubicBezTo>
                    <a:cubicBezTo>
                      <a:pt x="13840" y="6276"/>
                      <a:pt x="13829" y="6272"/>
                      <a:pt x="13818" y="6272"/>
                    </a:cubicBezTo>
                    <a:cubicBezTo>
                      <a:pt x="13791" y="6272"/>
                      <a:pt x="13758" y="6294"/>
                      <a:pt x="13725" y="6316"/>
                    </a:cubicBezTo>
                    <a:cubicBezTo>
                      <a:pt x="13694" y="6347"/>
                      <a:pt x="13709" y="6362"/>
                      <a:pt x="13725" y="6393"/>
                    </a:cubicBezTo>
                    <a:cubicBezTo>
                      <a:pt x="13735" y="6391"/>
                      <a:pt x="13744" y="6390"/>
                      <a:pt x="13750" y="6390"/>
                    </a:cubicBezTo>
                    <a:cubicBezTo>
                      <a:pt x="13793" y="6390"/>
                      <a:pt x="13757" y="6430"/>
                      <a:pt x="13663" y="6471"/>
                    </a:cubicBezTo>
                    <a:cubicBezTo>
                      <a:pt x="13524" y="6517"/>
                      <a:pt x="13416" y="6641"/>
                      <a:pt x="13369" y="6780"/>
                    </a:cubicBezTo>
                    <a:cubicBezTo>
                      <a:pt x="13306" y="6906"/>
                      <a:pt x="13243" y="7004"/>
                      <a:pt x="13229" y="7004"/>
                    </a:cubicBezTo>
                    <a:cubicBezTo>
                      <a:pt x="13222" y="7004"/>
                      <a:pt x="13226" y="6983"/>
                      <a:pt x="13246" y="6934"/>
                    </a:cubicBezTo>
                    <a:cubicBezTo>
                      <a:pt x="13254" y="6878"/>
                      <a:pt x="13258" y="6851"/>
                      <a:pt x="13253" y="6851"/>
                    </a:cubicBezTo>
                    <a:lnTo>
                      <a:pt x="13253" y="6851"/>
                    </a:lnTo>
                    <a:cubicBezTo>
                      <a:pt x="13249" y="6851"/>
                      <a:pt x="13237" y="6874"/>
                      <a:pt x="13215" y="6919"/>
                    </a:cubicBezTo>
                    <a:lnTo>
                      <a:pt x="13045" y="7135"/>
                    </a:lnTo>
                    <a:cubicBezTo>
                      <a:pt x="13014" y="7166"/>
                      <a:pt x="12999" y="7228"/>
                      <a:pt x="13014" y="7243"/>
                    </a:cubicBezTo>
                    <a:cubicBezTo>
                      <a:pt x="12921" y="7259"/>
                      <a:pt x="12844" y="7336"/>
                      <a:pt x="12828" y="7429"/>
                    </a:cubicBezTo>
                    <a:lnTo>
                      <a:pt x="12767" y="7522"/>
                    </a:lnTo>
                    <a:cubicBezTo>
                      <a:pt x="12736" y="7553"/>
                      <a:pt x="12720" y="7583"/>
                      <a:pt x="12705" y="7614"/>
                    </a:cubicBezTo>
                    <a:cubicBezTo>
                      <a:pt x="12705" y="7676"/>
                      <a:pt x="12643" y="7707"/>
                      <a:pt x="12597" y="7723"/>
                    </a:cubicBezTo>
                    <a:cubicBezTo>
                      <a:pt x="12535" y="7753"/>
                      <a:pt x="12488" y="7784"/>
                      <a:pt x="12504" y="7800"/>
                    </a:cubicBezTo>
                    <a:cubicBezTo>
                      <a:pt x="12535" y="7815"/>
                      <a:pt x="12473" y="7908"/>
                      <a:pt x="12473" y="7970"/>
                    </a:cubicBezTo>
                    <a:cubicBezTo>
                      <a:pt x="12464" y="7998"/>
                      <a:pt x="12438" y="8020"/>
                      <a:pt x="12422" y="8020"/>
                    </a:cubicBezTo>
                    <a:cubicBezTo>
                      <a:pt x="12411" y="8020"/>
                      <a:pt x="12405" y="8010"/>
                      <a:pt x="12411" y="7985"/>
                    </a:cubicBezTo>
                    <a:cubicBezTo>
                      <a:pt x="12406" y="7981"/>
                      <a:pt x="12403" y="7977"/>
                      <a:pt x="12398" y="7977"/>
                    </a:cubicBezTo>
                    <a:cubicBezTo>
                      <a:pt x="12387" y="7977"/>
                      <a:pt x="12367" y="7994"/>
                      <a:pt x="12303" y="8047"/>
                    </a:cubicBezTo>
                    <a:cubicBezTo>
                      <a:pt x="12272" y="8078"/>
                      <a:pt x="12210" y="8171"/>
                      <a:pt x="12226" y="8186"/>
                    </a:cubicBezTo>
                    <a:cubicBezTo>
                      <a:pt x="12179" y="8294"/>
                      <a:pt x="12102" y="8387"/>
                      <a:pt x="11994" y="8464"/>
                    </a:cubicBezTo>
                    <a:lnTo>
                      <a:pt x="11932" y="8557"/>
                    </a:lnTo>
                    <a:cubicBezTo>
                      <a:pt x="11901" y="8604"/>
                      <a:pt x="11886" y="8650"/>
                      <a:pt x="11855" y="8696"/>
                    </a:cubicBezTo>
                    <a:cubicBezTo>
                      <a:pt x="11839" y="8727"/>
                      <a:pt x="11824" y="8758"/>
                      <a:pt x="11808" y="8789"/>
                    </a:cubicBezTo>
                    <a:cubicBezTo>
                      <a:pt x="11782" y="8829"/>
                      <a:pt x="11755" y="8869"/>
                      <a:pt x="11738" y="8869"/>
                    </a:cubicBezTo>
                    <a:cubicBezTo>
                      <a:pt x="11736" y="8869"/>
                      <a:pt x="11733" y="8868"/>
                      <a:pt x="11731" y="8866"/>
                    </a:cubicBezTo>
                    <a:cubicBezTo>
                      <a:pt x="11731" y="8944"/>
                      <a:pt x="11731" y="8944"/>
                      <a:pt x="11669" y="8944"/>
                    </a:cubicBezTo>
                    <a:cubicBezTo>
                      <a:pt x="11651" y="8932"/>
                      <a:pt x="11640" y="8924"/>
                      <a:pt x="11634" y="8924"/>
                    </a:cubicBezTo>
                    <a:cubicBezTo>
                      <a:pt x="11623" y="8924"/>
                      <a:pt x="11623" y="8943"/>
                      <a:pt x="11623" y="8990"/>
                    </a:cubicBezTo>
                    <a:cubicBezTo>
                      <a:pt x="11638" y="9067"/>
                      <a:pt x="11623" y="9052"/>
                      <a:pt x="11561" y="9067"/>
                    </a:cubicBezTo>
                    <a:cubicBezTo>
                      <a:pt x="11559" y="9065"/>
                      <a:pt x="11556" y="9064"/>
                      <a:pt x="11554" y="9064"/>
                    </a:cubicBezTo>
                    <a:cubicBezTo>
                      <a:pt x="11538" y="9064"/>
                      <a:pt x="11517" y="9100"/>
                      <a:pt x="11530" y="9114"/>
                    </a:cubicBezTo>
                    <a:cubicBezTo>
                      <a:pt x="11530" y="9183"/>
                      <a:pt x="11480" y="9303"/>
                      <a:pt x="11436" y="9303"/>
                    </a:cubicBezTo>
                    <a:cubicBezTo>
                      <a:pt x="11431" y="9303"/>
                      <a:pt x="11427" y="9302"/>
                      <a:pt x="11422" y="9299"/>
                    </a:cubicBezTo>
                    <a:cubicBezTo>
                      <a:pt x="11407" y="9330"/>
                      <a:pt x="11391" y="9361"/>
                      <a:pt x="11376" y="9392"/>
                    </a:cubicBezTo>
                    <a:cubicBezTo>
                      <a:pt x="11376" y="9439"/>
                      <a:pt x="11376" y="9457"/>
                      <a:pt x="11369" y="9457"/>
                    </a:cubicBezTo>
                    <a:cubicBezTo>
                      <a:pt x="11364" y="9457"/>
                      <a:pt x="11357" y="9450"/>
                      <a:pt x="11345" y="9438"/>
                    </a:cubicBezTo>
                    <a:cubicBezTo>
                      <a:pt x="11283" y="9438"/>
                      <a:pt x="11237" y="9500"/>
                      <a:pt x="11252" y="9562"/>
                    </a:cubicBezTo>
                    <a:cubicBezTo>
                      <a:pt x="11237" y="9593"/>
                      <a:pt x="11221" y="9624"/>
                      <a:pt x="11190" y="9655"/>
                    </a:cubicBezTo>
                    <a:cubicBezTo>
                      <a:pt x="11100" y="9714"/>
                      <a:pt x="10909" y="9949"/>
                      <a:pt x="10953" y="9949"/>
                    </a:cubicBezTo>
                    <a:cubicBezTo>
                      <a:pt x="10955" y="9949"/>
                      <a:pt x="10956" y="9949"/>
                      <a:pt x="10958" y="9948"/>
                    </a:cubicBezTo>
                    <a:lnTo>
                      <a:pt x="10958" y="9948"/>
                    </a:lnTo>
                    <a:lnTo>
                      <a:pt x="10897" y="10025"/>
                    </a:lnTo>
                    <a:cubicBezTo>
                      <a:pt x="10835" y="10072"/>
                      <a:pt x="10804" y="10134"/>
                      <a:pt x="10773" y="10195"/>
                    </a:cubicBezTo>
                    <a:lnTo>
                      <a:pt x="10757" y="10257"/>
                    </a:lnTo>
                    <a:cubicBezTo>
                      <a:pt x="10755" y="10255"/>
                      <a:pt x="10751" y="10253"/>
                      <a:pt x="10747" y="10253"/>
                    </a:cubicBezTo>
                    <a:cubicBezTo>
                      <a:pt x="10726" y="10253"/>
                      <a:pt x="10690" y="10281"/>
                      <a:pt x="10665" y="10319"/>
                    </a:cubicBezTo>
                    <a:cubicBezTo>
                      <a:pt x="10634" y="10350"/>
                      <a:pt x="10634" y="10350"/>
                      <a:pt x="10649" y="10365"/>
                    </a:cubicBezTo>
                    <a:cubicBezTo>
                      <a:pt x="10657" y="10363"/>
                      <a:pt x="10663" y="10361"/>
                      <a:pt x="10667" y="10361"/>
                    </a:cubicBezTo>
                    <a:cubicBezTo>
                      <a:pt x="10685" y="10361"/>
                      <a:pt x="10659" y="10389"/>
                      <a:pt x="10634" y="10427"/>
                    </a:cubicBezTo>
                    <a:cubicBezTo>
                      <a:pt x="10608" y="10465"/>
                      <a:pt x="10572" y="10493"/>
                      <a:pt x="10552" y="10493"/>
                    </a:cubicBezTo>
                    <a:cubicBezTo>
                      <a:pt x="10547" y="10493"/>
                      <a:pt x="10544" y="10492"/>
                      <a:pt x="10541" y="10489"/>
                    </a:cubicBezTo>
                    <a:lnTo>
                      <a:pt x="10510" y="10520"/>
                    </a:lnTo>
                    <a:cubicBezTo>
                      <a:pt x="10537" y="10547"/>
                      <a:pt x="10517" y="10585"/>
                      <a:pt x="10502" y="10585"/>
                    </a:cubicBezTo>
                    <a:cubicBezTo>
                      <a:pt x="10499" y="10585"/>
                      <a:pt x="10497" y="10584"/>
                      <a:pt x="10495" y="10582"/>
                    </a:cubicBezTo>
                    <a:cubicBezTo>
                      <a:pt x="10448" y="10613"/>
                      <a:pt x="10402" y="10644"/>
                      <a:pt x="10386" y="10706"/>
                    </a:cubicBezTo>
                    <a:lnTo>
                      <a:pt x="10356" y="10690"/>
                    </a:lnTo>
                    <a:cubicBezTo>
                      <a:pt x="10309" y="10706"/>
                      <a:pt x="10325" y="10721"/>
                      <a:pt x="10356" y="10736"/>
                    </a:cubicBezTo>
                    <a:lnTo>
                      <a:pt x="10294" y="10829"/>
                    </a:lnTo>
                    <a:cubicBezTo>
                      <a:pt x="10270" y="10865"/>
                      <a:pt x="10237" y="10901"/>
                      <a:pt x="10252" y="10901"/>
                    </a:cubicBezTo>
                    <a:cubicBezTo>
                      <a:pt x="10256" y="10901"/>
                      <a:pt x="10264" y="10898"/>
                      <a:pt x="10278" y="10891"/>
                    </a:cubicBezTo>
                    <a:cubicBezTo>
                      <a:pt x="10294" y="10906"/>
                      <a:pt x="10309" y="10922"/>
                      <a:pt x="10278" y="10953"/>
                    </a:cubicBezTo>
                    <a:cubicBezTo>
                      <a:pt x="10271" y="10945"/>
                      <a:pt x="10259" y="10937"/>
                      <a:pt x="10245" y="10937"/>
                    </a:cubicBezTo>
                    <a:cubicBezTo>
                      <a:pt x="10232" y="10937"/>
                      <a:pt x="10216" y="10945"/>
                      <a:pt x="10201" y="10968"/>
                    </a:cubicBezTo>
                    <a:cubicBezTo>
                      <a:pt x="10182" y="10996"/>
                      <a:pt x="10169" y="11002"/>
                      <a:pt x="10162" y="11002"/>
                    </a:cubicBezTo>
                    <a:cubicBezTo>
                      <a:pt x="10157" y="11002"/>
                      <a:pt x="10155" y="10999"/>
                      <a:pt x="10155" y="10999"/>
                    </a:cubicBezTo>
                    <a:cubicBezTo>
                      <a:pt x="10155" y="10987"/>
                      <a:pt x="10152" y="10982"/>
                      <a:pt x="10147" y="10982"/>
                    </a:cubicBezTo>
                    <a:cubicBezTo>
                      <a:pt x="10123" y="10982"/>
                      <a:pt x="10044" y="11130"/>
                      <a:pt x="10031" y="11169"/>
                    </a:cubicBezTo>
                    <a:cubicBezTo>
                      <a:pt x="10018" y="11274"/>
                      <a:pt x="9994" y="11312"/>
                      <a:pt x="9959" y="11312"/>
                    </a:cubicBezTo>
                    <a:cubicBezTo>
                      <a:pt x="9952" y="11312"/>
                      <a:pt x="9945" y="11311"/>
                      <a:pt x="9938" y="11308"/>
                    </a:cubicBezTo>
                    <a:cubicBezTo>
                      <a:pt x="9935" y="11305"/>
                      <a:pt x="9931" y="11303"/>
                      <a:pt x="9927" y="11303"/>
                    </a:cubicBezTo>
                    <a:cubicBezTo>
                      <a:pt x="9901" y="11303"/>
                      <a:pt x="9880" y="11397"/>
                      <a:pt x="9907" y="11478"/>
                    </a:cubicBezTo>
                    <a:lnTo>
                      <a:pt x="9938" y="11556"/>
                    </a:lnTo>
                    <a:lnTo>
                      <a:pt x="9876" y="11525"/>
                    </a:lnTo>
                    <a:cubicBezTo>
                      <a:pt x="9850" y="11521"/>
                      <a:pt x="9831" y="11518"/>
                      <a:pt x="9815" y="11518"/>
                    </a:cubicBezTo>
                    <a:cubicBezTo>
                      <a:pt x="9765" y="11518"/>
                      <a:pt x="9753" y="11546"/>
                      <a:pt x="9706" y="11664"/>
                    </a:cubicBezTo>
                    <a:cubicBezTo>
                      <a:pt x="9684" y="11730"/>
                      <a:pt x="9678" y="11749"/>
                      <a:pt x="9665" y="11749"/>
                    </a:cubicBezTo>
                    <a:cubicBezTo>
                      <a:pt x="9660" y="11749"/>
                      <a:pt x="9654" y="11746"/>
                      <a:pt x="9645" y="11741"/>
                    </a:cubicBezTo>
                    <a:cubicBezTo>
                      <a:pt x="9629" y="11741"/>
                      <a:pt x="9598" y="11772"/>
                      <a:pt x="9505" y="11911"/>
                    </a:cubicBezTo>
                    <a:cubicBezTo>
                      <a:pt x="9428" y="12035"/>
                      <a:pt x="9397" y="12081"/>
                      <a:pt x="9413" y="12097"/>
                    </a:cubicBezTo>
                    <a:lnTo>
                      <a:pt x="9351" y="12189"/>
                    </a:lnTo>
                    <a:cubicBezTo>
                      <a:pt x="9293" y="12204"/>
                      <a:pt x="9249" y="12299"/>
                      <a:pt x="9306" y="12299"/>
                    </a:cubicBezTo>
                    <a:cubicBezTo>
                      <a:pt x="9310" y="12299"/>
                      <a:pt x="9315" y="12299"/>
                      <a:pt x="9320" y="12297"/>
                    </a:cubicBezTo>
                    <a:lnTo>
                      <a:pt x="9320" y="12297"/>
                    </a:lnTo>
                    <a:lnTo>
                      <a:pt x="9258" y="12375"/>
                    </a:lnTo>
                    <a:lnTo>
                      <a:pt x="9227" y="12359"/>
                    </a:lnTo>
                    <a:cubicBezTo>
                      <a:pt x="9226" y="12358"/>
                      <a:pt x="9225" y="12358"/>
                      <a:pt x="9223" y="12358"/>
                    </a:cubicBezTo>
                    <a:cubicBezTo>
                      <a:pt x="9203" y="12358"/>
                      <a:pt x="9134" y="12461"/>
                      <a:pt x="8918" y="12792"/>
                    </a:cubicBezTo>
                    <a:cubicBezTo>
                      <a:pt x="8640" y="13178"/>
                      <a:pt x="8625" y="13225"/>
                      <a:pt x="8655" y="13256"/>
                    </a:cubicBezTo>
                    <a:cubicBezTo>
                      <a:pt x="8668" y="13317"/>
                      <a:pt x="8651" y="13358"/>
                      <a:pt x="8628" y="13358"/>
                    </a:cubicBezTo>
                    <a:cubicBezTo>
                      <a:pt x="8622" y="13358"/>
                      <a:pt x="8616" y="13355"/>
                      <a:pt x="8609" y="13348"/>
                    </a:cubicBezTo>
                    <a:cubicBezTo>
                      <a:pt x="8598" y="13341"/>
                      <a:pt x="8588" y="13338"/>
                      <a:pt x="8579" y="13338"/>
                    </a:cubicBezTo>
                    <a:cubicBezTo>
                      <a:pt x="8551" y="13338"/>
                      <a:pt x="8535" y="13368"/>
                      <a:pt x="8547" y="13379"/>
                    </a:cubicBezTo>
                    <a:cubicBezTo>
                      <a:pt x="8532" y="13426"/>
                      <a:pt x="8485" y="13457"/>
                      <a:pt x="8455" y="13488"/>
                    </a:cubicBezTo>
                    <a:cubicBezTo>
                      <a:pt x="8315" y="13596"/>
                      <a:pt x="8315" y="13658"/>
                      <a:pt x="8331" y="13673"/>
                    </a:cubicBezTo>
                    <a:cubicBezTo>
                      <a:pt x="8345" y="13670"/>
                      <a:pt x="8355" y="13669"/>
                      <a:pt x="8360" y="13669"/>
                    </a:cubicBezTo>
                    <a:cubicBezTo>
                      <a:pt x="8386" y="13669"/>
                      <a:pt x="8338" y="13694"/>
                      <a:pt x="8300" y="13719"/>
                    </a:cubicBezTo>
                    <a:cubicBezTo>
                      <a:pt x="8254" y="13750"/>
                      <a:pt x="8207" y="13781"/>
                      <a:pt x="8223" y="13797"/>
                    </a:cubicBezTo>
                    <a:cubicBezTo>
                      <a:pt x="8223" y="13842"/>
                      <a:pt x="8076" y="14106"/>
                      <a:pt x="8040" y="14106"/>
                    </a:cubicBezTo>
                    <a:cubicBezTo>
                      <a:pt x="8039" y="14106"/>
                      <a:pt x="8038" y="14106"/>
                      <a:pt x="8037" y="14106"/>
                    </a:cubicBezTo>
                    <a:lnTo>
                      <a:pt x="7975" y="14199"/>
                    </a:lnTo>
                    <a:cubicBezTo>
                      <a:pt x="7991" y="14199"/>
                      <a:pt x="7944" y="14291"/>
                      <a:pt x="7883" y="14384"/>
                    </a:cubicBezTo>
                    <a:cubicBezTo>
                      <a:pt x="7829" y="14465"/>
                      <a:pt x="7810" y="14511"/>
                      <a:pt x="7786" y="14511"/>
                    </a:cubicBezTo>
                    <a:cubicBezTo>
                      <a:pt x="7782" y="14511"/>
                      <a:pt x="7778" y="14510"/>
                      <a:pt x="7774" y="14508"/>
                    </a:cubicBezTo>
                    <a:cubicBezTo>
                      <a:pt x="7774" y="14489"/>
                      <a:pt x="7773" y="14480"/>
                      <a:pt x="7770" y="14480"/>
                    </a:cubicBezTo>
                    <a:cubicBezTo>
                      <a:pt x="7764" y="14480"/>
                      <a:pt x="7750" y="14525"/>
                      <a:pt x="7728" y="14600"/>
                    </a:cubicBezTo>
                    <a:cubicBezTo>
                      <a:pt x="7697" y="14647"/>
                      <a:pt x="7713" y="14709"/>
                      <a:pt x="7682" y="14755"/>
                    </a:cubicBezTo>
                    <a:cubicBezTo>
                      <a:pt x="7697" y="14770"/>
                      <a:pt x="7697" y="14832"/>
                      <a:pt x="7666" y="14879"/>
                    </a:cubicBezTo>
                    <a:lnTo>
                      <a:pt x="7651" y="14863"/>
                    </a:lnTo>
                    <a:lnTo>
                      <a:pt x="7604" y="14817"/>
                    </a:lnTo>
                    <a:cubicBezTo>
                      <a:pt x="7574" y="14863"/>
                      <a:pt x="7543" y="14910"/>
                      <a:pt x="7574" y="14925"/>
                    </a:cubicBezTo>
                    <a:cubicBezTo>
                      <a:pt x="7512" y="14971"/>
                      <a:pt x="7465" y="15018"/>
                      <a:pt x="7434" y="15080"/>
                    </a:cubicBezTo>
                    <a:cubicBezTo>
                      <a:pt x="7388" y="15157"/>
                      <a:pt x="7342" y="15234"/>
                      <a:pt x="7311" y="15327"/>
                    </a:cubicBezTo>
                    <a:cubicBezTo>
                      <a:pt x="7203" y="15420"/>
                      <a:pt x="7125" y="15543"/>
                      <a:pt x="7110" y="15682"/>
                    </a:cubicBezTo>
                    <a:cubicBezTo>
                      <a:pt x="7125" y="15698"/>
                      <a:pt x="7110" y="15744"/>
                      <a:pt x="7048" y="15775"/>
                    </a:cubicBezTo>
                    <a:cubicBezTo>
                      <a:pt x="7002" y="15806"/>
                      <a:pt x="7002" y="15806"/>
                      <a:pt x="7002" y="15868"/>
                    </a:cubicBezTo>
                    <a:cubicBezTo>
                      <a:pt x="6986" y="15930"/>
                      <a:pt x="6940" y="15961"/>
                      <a:pt x="6893" y="15991"/>
                    </a:cubicBezTo>
                    <a:cubicBezTo>
                      <a:pt x="6832" y="16007"/>
                      <a:pt x="6785" y="16053"/>
                      <a:pt x="6785" y="16115"/>
                    </a:cubicBezTo>
                    <a:cubicBezTo>
                      <a:pt x="6754" y="16208"/>
                      <a:pt x="6723" y="16285"/>
                      <a:pt x="6677" y="16362"/>
                    </a:cubicBezTo>
                    <a:cubicBezTo>
                      <a:pt x="6654" y="16442"/>
                      <a:pt x="6631" y="16488"/>
                      <a:pt x="6640" y="16488"/>
                    </a:cubicBezTo>
                    <a:cubicBezTo>
                      <a:pt x="6643" y="16488"/>
                      <a:pt x="6650" y="16483"/>
                      <a:pt x="6662" y="16471"/>
                    </a:cubicBezTo>
                    <a:cubicBezTo>
                      <a:pt x="6693" y="16486"/>
                      <a:pt x="6677" y="16548"/>
                      <a:pt x="6677" y="16548"/>
                    </a:cubicBezTo>
                    <a:cubicBezTo>
                      <a:pt x="6660" y="16608"/>
                      <a:pt x="6648" y="16630"/>
                      <a:pt x="6645" y="16630"/>
                    </a:cubicBezTo>
                    <a:cubicBezTo>
                      <a:pt x="6643" y="16630"/>
                      <a:pt x="6648" y="16615"/>
                      <a:pt x="6662" y="16594"/>
                    </a:cubicBezTo>
                    <a:cubicBezTo>
                      <a:pt x="6669" y="16543"/>
                      <a:pt x="6669" y="16526"/>
                      <a:pt x="6663" y="16526"/>
                    </a:cubicBezTo>
                    <a:cubicBezTo>
                      <a:pt x="6656" y="16526"/>
                      <a:pt x="6640" y="16547"/>
                      <a:pt x="6615" y="16563"/>
                    </a:cubicBezTo>
                    <a:cubicBezTo>
                      <a:pt x="6553" y="16625"/>
                      <a:pt x="6523" y="16671"/>
                      <a:pt x="6492" y="16733"/>
                    </a:cubicBezTo>
                    <a:lnTo>
                      <a:pt x="6383" y="16934"/>
                    </a:lnTo>
                    <a:cubicBezTo>
                      <a:pt x="6291" y="17058"/>
                      <a:pt x="6260" y="17104"/>
                      <a:pt x="6275" y="17120"/>
                    </a:cubicBezTo>
                    <a:lnTo>
                      <a:pt x="6306" y="17135"/>
                    </a:lnTo>
                    <a:cubicBezTo>
                      <a:pt x="6152" y="17305"/>
                      <a:pt x="6028" y="17522"/>
                      <a:pt x="5966" y="17738"/>
                    </a:cubicBezTo>
                    <a:lnTo>
                      <a:pt x="5951" y="17722"/>
                    </a:lnTo>
                    <a:cubicBezTo>
                      <a:pt x="5947" y="17721"/>
                      <a:pt x="5943" y="17720"/>
                      <a:pt x="5940" y="17720"/>
                    </a:cubicBezTo>
                    <a:cubicBezTo>
                      <a:pt x="5915" y="17720"/>
                      <a:pt x="5897" y="17767"/>
                      <a:pt x="5842" y="17862"/>
                    </a:cubicBezTo>
                    <a:cubicBezTo>
                      <a:pt x="5827" y="17908"/>
                      <a:pt x="5750" y="18093"/>
                      <a:pt x="5672" y="18248"/>
                    </a:cubicBezTo>
                    <a:cubicBezTo>
                      <a:pt x="5564" y="18433"/>
                      <a:pt x="5502" y="18573"/>
                      <a:pt x="5518" y="18573"/>
                    </a:cubicBezTo>
                    <a:cubicBezTo>
                      <a:pt x="5497" y="18614"/>
                      <a:pt x="5490" y="18627"/>
                      <a:pt x="5484" y="18627"/>
                    </a:cubicBezTo>
                    <a:cubicBezTo>
                      <a:pt x="5480" y="18627"/>
                      <a:pt x="5477" y="18624"/>
                      <a:pt x="5472" y="18619"/>
                    </a:cubicBezTo>
                    <a:cubicBezTo>
                      <a:pt x="5472" y="18598"/>
                      <a:pt x="5470" y="18589"/>
                      <a:pt x="5466" y="18589"/>
                    </a:cubicBezTo>
                    <a:cubicBezTo>
                      <a:pt x="5459" y="18589"/>
                      <a:pt x="5445" y="18619"/>
                      <a:pt x="5425" y="18650"/>
                    </a:cubicBezTo>
                    <a:cubicBezTo>
                      <a:pt x="5394" y="18696"/>
                      <a:pt x="5425" y="18712"/>
                      <a:pt x="5441" y="18727"/>
                    </a:cubicBezTo>
                    <a:cubicBezTo>
                      <a:pt x="5472" y="18727"/>
                      <a:pt x="5441" y="18773"/>
                      <a:pt x="5363" y="18866"/>
                    </a:cubicBezTo>
                    <a:cubicBezTo>
                      <a:pt x="5286" y="18974"/>
                      <a:pt x="5209" y="19098"/>
                      <a:pt x="5178" y="19237"/>
                    </a:cubicBezTo>
                    <a:cubicBezTo>
                      <a:pt x="5151" y="19277"/>
                      <a:pt x="5136" y="19317"/>
                      <a:pt x="5112" y="19317"/>
                    </a:cubicBezTo>
                    <a:cubicBezTo>
                      <a:pt x="5109" y="19317"/>
                      <a:pt x="5105" y="19316"/>
                      <a:pt x="5101" y="19314"/>
                    </a:cubicBezTo>
                    <a:cubicBezTo>
                      <a:pt x="5039" y="19376"/>
                      <a:pt x="4992" y="19469"/>
                      <a:pt x="4992" y="19562"/>
                    </a:cubicBezTo>
                    <a:cubicBezTo>
                      <a:pt x="4973" y="19591"/>
                      <a:pt x="4966" y="19602"/>
                      <a:pt x="4959" y="19602"/>
                    </a:cubicBezTo>
                    <a:cubicBezTo>
                      <a:pt x="4955" y="19602"/>
                      <a:pt x="4952" y="19598"/>
                      <a:pt x="4946" y="19593"/>
                    </a:cubicBezTo>
                    <a:cubicBezTo>
                      <a:pt x="4900" y="19639"/>
                      <a:pt x="4884" y="19624"/>
                      <a:pt x="4900" y="19685"/>
                    </a:cubicBezTo>
                    <a:cubicBezTo>
                      <a:pt x="4869" y="19809"/>
                      <a:pt x="4807" y="19917"/>
                      <a:pt x="4730" y="20025"/>
                    </a:cubicBezTo>
                    <a:cubicBezTo>
                      <a:pt x="4714" y="20072"/>
                      <a:pt x="4683" y="20118"/>
                      <a:pt x="4714" y="20134"/>
                    </a:cubicBezTo>
                    <a:cubicBezTo>
                      <a:pt x="4718" y="20134"/>
                      <a:pt x="4722" y="20135"/>
                      <a:pt x="4725" y="20136"/>
                    </a:cubicBezTo>
                    <a:lnTo>
                      <a:pt x="4725" y="20136"/>
                    </a:lnTo>
                    <a:cubicBezTo>
                      <a:pt x="4668" y="20165"/>
                      <a:pt x="4668" y="20166"/>
                      <a:pt x="4683" y="20242"/>
                    </a:cubicBezTo>
                    <a:cubicBezTo>
                      <a:pt x="4699" y="20242"/>
                      <a:pt x="4683" y="20288"/>
                      <a:pt x="4652" y="20288"/>
                    </a:cubicBezTo>
                    <a:cubicBezTo>
                      <a:pt x="4637" y="20304"/>
                      <a:pt x="4606" y="20335"/>
                      <a:pt x="4591" y="20365"/>
                    </a:cubicBezTo>
                    <a:cubicBezTo>
                      <a:pt x="4575" y="20412"/>
                      <a:pt x="4482" y="20659"/>
                      <a:pt x="4374" y="20906"/>
                    </a:cubicBezTo>
                    <a:cubicBezTo>
                      <a:pt x="4189" y="21293"/>
                      <a:pt x="4127" y="21432"/>
                      <a:pt x="4142" y="21447"/>
                    </a:cubicBezTo>
                    <a:cubicBezTo>
                      <a:pt x="4142" y="21509"/>
                      <a:pt x="4142" y="21509"/>
                      <a:pt x="4096" y="21540"/>
                    </a:cubicBezTo>
                    <a:cubicBezTo>
                      <a:pt x="4065" y="21571"/>
                      <a:pt x="4034" y="21617"/>
                      <a:pt x="4019" y="21679"/>
                    </a:cubicBezTo>
                    <a:cubicBezTo>
                      <a:pt x="4005" y="21719"/>
                      <a:pt x="3980" y="21759"/>
                      <a:pt x="3964" y="21759"/>
                    </a:cubicBezTo>
                    <a:cubicBezTo>
                      <a:pt x="3961" y="21759"/>
                      <a:pt x="3959" y="21759"/>
                      <a:pt x="3957" y="21756"/>
                    </a:cubicBezTo>
                    <a:cubicBezTo>
                      <a:pt x="3957" y="21803"/>
                      <a:pt x="3957" y="21834"/>
                      <a:pt x="3926" y="21865"/>
                    </a:cubicBezTo>
                    <a:cubicBezTo>
                      <a:pt x="3910" y="21865"/>
                      <a:pt x="3895" y="21911"/>
                      <a:pt x="3895" y="21973"/>
                    </a:cubicBezTo>
                    <a:cubicBezTo>
                      <a:pt x="3895" y="22008"/>
                      <a:pt x="3904" y="22025"/>
                      <a:pt x="3889" y="22025"/>
                    </a:cubicBezTo>
                    <a:cubicBezTo>
                      <a:pt x="3883" y="22025"/>
                      <a:pt x="3876" y="22023"/>
                      <a:pt x="3864" y="22019"/>
                    </a:cubicBezTo>
                    <a:cubicBezTo>
                      <a:pt x="3862" y="22018"/>
                      <a:pt x="3859" y="22018"/>
                      <a:pt x="3857" y="22018"/>
                    </a:cubicBezTo>
                    <a:cubicBezTo>
                      <a:pt x="3818" y="22018"/>
                      <a:pt x="3774" y="22106"/>
                      <a:pt x="3789" y="22106"/>
                    </a:cubicBezTo>
                    <a:cubicBezTo>
                      <a:pt x="3791" y="22106"/>
                      <a:pt x="3796" y="22103"/>
                      <a:pt x="3802" y="22096"/>
                    </a:cubicBezTo>
                    <a:lnTo>
                      <a:pt x="3802" y="22096"/>
                    </a:lnTo>
                    <a:cubicBezTo>
                      <a:pt x="3833" y="22112"/>
                      <a:pt x="3787" y="22205"/>
                      <a:pt x="3787" y="22266"/>
                    </a:cubicBezTo>
                    <a:cubicBezTo>
                      <a:pt x="3787" y="22328"/>
                      <a:pt x="3740" y="22359"/>
                      <a:pt x="3725" y="22359"/>
                    </a:cubicBezTo>
                    <a:cubicBezTo>
                      <a:pt x="3663" y="22467"/>
                      <a:pt x="3617" y="22576"/>
                      <a:pt x="3601" y="22699"/>
                    </a:cubicBezTo>
                    <a:cubicBezTo>
                      <a:pt x="3617" y="22699"/>
                      <a:pt x="3601" y="22761"/>
                      <a:pt x="3570" y="22761"/>
                    </a:cubicBezTo>
                    <a:cubicBezTo>
                      <a:pt x="3568" y="22759"/>
                      <a:pt x="3566" y="22758"/>
                      <a:pt x="3563" y="22758"/>
                    </a:cubicBezTo>
                    <a:cubicBezTo>
                      <a:pt x="3547" y="22758"/>
                      <a:pt x="3522" y="22798"/>
                      <a:pt x="3509" y="22838"/>
                    </a:cubicBezTo>
                    <a:cubicBezTo>
                      <a:pt x="3493" y="22885"/>
                      <a:pt x="3493" y="22885"/>
                      <a:pt x="3462" y="22885"/>
                    </a:cubicBezTo>
                    <a:cubicBezTo>
                      <a:pt x="3462" y="22866"/>
                      <a:pt x="3461" y="22857"/>
                      <a:pt x="3458" y="22857"/>
                    </a:cubicBezTo>
                    <a:cubicBezTo>
                      <a:pt x="3450" y="22857"/>
                      <a:pt x="3433" y="22902"/>
                      <a:pt x="3400" y="22977"/>
                    </a:cubicBezTo>
                    <a:cubicBezTo>
                      <a:pt x="3385" y="23117"/>
                      <a:pt x="3339" y="23240"/>
                      <a:pt x="3277" y="23379"/>
                    </a:cubicBezTo>
                    <a:cubicBezTo>
                      <a:pt x="3200" y="23503"/>
                      <a:pt x="3169" y="23642"/>
                      <a:pt x="3184" y="23797"/>
                    </a:cubicBezTo>
                    <a:lnTo>
                      <a:pt x="3215" y="23858"/>
                    </a:lnTo>
                    <a:lnTo>
                      <a:pt x="3169" y="23843"/>
                    </a:lnTo>
                    <a:cubicBezTo>
                      <a:pt x="3138" y="23843"/>
                      <a:pt x="3076" y="23874"/>
                      <a:pt x="3076" y="23874"/>
                    </a:cubicBezTo>
                    <a:cubicBezTo>
                      <a:pt x="3060" y="23920"/>
                      <a:pt x="3076" y="23920"/>
                      <a:pt x="3107" y="23936"/>
                    </a:cubicBezTo>
                    <a:cubicBezTo>
                      <a:pt x="3122" y="23936"/>
                      <a:pt x="3107" y="23998"/>
                      <a:pt x="3045" y="24075"/>
                    </a:cubicBezTo>
                    <a:cubicBezTo>
                      <a:pt x="2999" y="24137"/>
                      <a:pt x="2968" y="24198"/>
                      <a:pt x="2968" y="24276"/>
                    </a:cubicBezTo>
                    <a:cubicBezTo>
                      <a:pt x="2952" y="24322"/>
                      <a:pt x="2921" y="24368"/>
                      <a:pt x="2890" y="24415"/>
                    </a:cubicBezTo>
                    <a:cubicBezTo>
                      <a:pt x="2875" y="24461"/>
                      <a:pt x="2875" y="24461"/>
                      <a:pt x="2890" y="24477"/>
                    </a:cubicBezTo>
                    <a:cubicBezTo>
                      <a:pt x="2906" y="24477"/>
                      <a:pt x="2890" y="24538"/>
                      <a:pt x="2860" y="24569"/>
                    </a:cubicBezTo>
                    <a:cubicBezTo>
                      <a:pt x="2813" y="24616"/>
                      <a:pt x="2736" y="24755"/>
                      <a:pt x="2751" y="24770"/>
                    </a:cubicBezTo>
                    <a:cubicBezTo>
                      <a:pt x="2782" y="24786"/>
                      <a:pt x="2751" y="24832"/>
                      <a:pt x="2751" y="24879"/>
                    </a:cubicBezTo>
                    <a:cubicBezTo>
                      <a:pt x="2720" y="24925"/>
                      <a:pt x="2720" y="24971"/>
                      <a:pt x="2720" y="25033"/>
                    </a:cubicBezTo>
                    <a:lnTo>
                      <a:pt x="2674" y="25126"/>
                    </a:lnTo>
                    <a:cubicBezTo>
                      <a:pt x="2669" y="25144"/>
                      <a:pt x="2666" y="25152"/>
                      <a:pt x="2664" y="25152"/>
                    </a:cubicBezTo>
                    <a:cubicBezTo>
                      <a:pt x="2660" y="25152"/>
                      <a:pt x="2663" y="25112"/>
                      <a:pt x="2674" y="25079"/>
                    </a:cubicBezTo>
                    <a:lnTo>
                      <a:pt x="2674" y="25079"/>
                    </a:lnTo>
                    <a:lnTo>
                      <a:pt x="2643" y="25110"/>
                    </a:lnTo>
                    <a:cubicBezTo>
                      <a:pt x="2612" y="25172"/>
                      <a:pt x="2581" y="25249"/>
                      <a:pt x="2581" y="25327"/>
                    </a:cubicBezTo>
                    <a:cubicBezTo>
                      <a:pt x="2602" y="25368"/>
                      <a:pt x="2609" y="25382"/>
                      <a:pt x="2597" y="25382"/>
                    </a:cubicBezTo>
                    <a:cubicBezTo>
                      <a:pt x="2592" y="25382"/>
                      <a:pt x="2581" y="25378"/>
                      <a:pt x="2566" y="25373"/>
                    </a:cubicBezTo>
                    <a:cubicBezTo>
                      <a:pt x="2560" y="25371"/>
                      <a:pt x="2554" y="25370"/>
                      <a:pt x="2549" y="25370"/>
                    </a:cubicBezTo>
                    <a:cubicBezTo>
                      <a:pt x="2516" y="25370"/>
                      <a:pt x="2504" y="25412"/>
                      <a:pt x="2504" y="25466"/>
                    </a:cubicBezTo>
                    <a:cubicBezTo>
                      <a:pt x="2517" y="25520"/>
                      <a:pt x="2508" y="25562"/>
                      <a:pt x="2484" y="25562"/>
                    </a:cubicBezTo>
                    <a:cubicBezTo>
                      <a:pt x="2481" y="25562"/>
                      <a:pt x="2477" y="25561"/>
                      <a:pt x="2473" y="25559"/>
                    </a:cubicBezTo>
                    <a:cubicBezTo>
                      <a:pt x="2462" y="25537"/>
                      <a:pt x="2455" y="25523"/>
                      <a:pt x="2450" y="25523"/>
                    </a:cubicBezTo>
                    <a:cubicBezTo>
                      <a:pt x="2440" y="25523"/>
                      <a:pt x="2437" y="25572"/>
                      <a:pt x="2427" y="25713"/>
                    </a:cubicBezTo>
                    <a:cubicBezTo>
                      <a:pt x="2396" y="25821"/>
                      <a:pt x="2349" y="26022"/>
                      <a:pt x="2303" y="26177"/>
                    </a:cubicBezTo>
                    <a:cubicBezTo>
                      <a:pt x="2272" y="26300"/>
                      <a:pt x="2226" y="26409"/>
                      <a:pt x="2149" y="26517"/>
                    </a:cubicBezTo>
                    <a:cubicBezTo>
                      <a:pt x="2142" y="26515"/>
                      <a:pt x="2135" y="26514"/>
                      <a:pt x="2130" y="26514"/>
                    </a:cubicBezTo>
                    <a:cubicBezTo>
                      <a:pt x="2108" y="26514"/>
                      <a:pt x="2099" y="26528"/>
                      <a:pt x="2109" y="26528"/>
                    </a:cubicBezTo>
                    <a:cubicBezTo>
                      <a:pt x="2113" y="26528"/>
                      <a:pt x="2121" y="26525"/>
                      <a:pt x="2133" y="26517"/>
                    </a:cubicBezTo>
                    <a:lnTo>
                      <a:pt x="2133" y="26517"/>
                    </a:lnTo>
                    <a:cubicBezTo>
                      <a:pt x="2179" y="26532"/>
                      <a:pt x="2164" y="26579"/>
                      <a:pt x="2118" y="26733"/>
                    </a:cubicBezTo>
                    <a:cubicBezTo>
                      <a:pt x="2056" y="26826"/>
                      <a:pt x="2040" y="26934"/>
                      <a:pt x="2040" y="27042"/>
                    </a:cubicBezTo>
                    <a:lnTo>
                      <a:pt x="2071" y="26950"/>
                    </a:lnTo>
                    <a:lnTo>
                      <a:pt x="2071" y="26950"/>
                    </a:lnTo>
                    <a:cubicBezTo>
                      <a:pt x="2118" y="26965"/>
                      <a:pt x="2102" y="27011"/>
                      <a:pt x="2056" y="27104"/>
                    </a:cubicBezTo>
                    <a:cubicBezTo>
                      <a:pt x="2046" y="27134"/>
                      <a:pt x="2030" y="27144"/>
                      <a:pt x="2016" y="27144"/>
                    </a:cubicBezTo>
                    <a:cubicBezTo>
                      <a:pt x="2007" y="27144"/>
                      <a:pt x="2000" y="27141"/>
                      <a:pt x="1994" y="27135"/>
                    </a:cubicBezTo>
                    <a:cubicBezTo>
                      <a:pt x="1963" y="27135"/>
                      <a:pt x="1932" y="27181"/>
                      <a:pt x="1917" y="27228"/>
                    </a:cubicBezTo>
                    <a:cubicBezTo>
                      <a:pt x="1905" y="27264"/>
                      <a:pt x="1893" y="27300"/>
                      <a:pt x="1902" y="27300"/>
                    </a:cubicBezTo>
                    <a:cubicBezTo>
                      <a:pt x="1905" y="27300"/>
                      <a:pt x="1910" y="27297"/>
                      <a:pt x="1917" y="27290"/>
                    </a:cubicBezTo>
                    <a:cubicBezTo>
                      <a:pt x="1932" y="27290"/>
                      <a:pt x="1932" y="27290"/>
                      <a:pt x="1917" y="27336"/>
                    </a:cubicBezTo>
                    <a:cubicBezTo>
                      <a:pt x="1886" y="27398"/>
                      <a:pt x="1886" y="27444"/>
                      <a:pt x="1886" y="27506"/>
                    </a:cubicBezTo>
                    <a:cubicBezTo>
                      <a:pt x="1917" y="27506"/>
                      <a:pt x="1886" y="27552"/>
                      <a:pt x="1886" y="27614"/>
                    </a:cubicBezTo>
                    <a:cubicBezTo>
                      <a:pt x="1855" y="27645"/>
                      <a:pt x="1839" y="27707"/>
                      <a:pt x="1824" y="27753"/>
                    </a:cubicBezTo>
                    <a:lnTo>
                      <a:pt x="1793" y="27753"/>
                    </a:lnTo>
                    <a:cubicBezTo>
                      <a:pt x="1778" y="27753"/>
                      <a:pt x="1731" y="27784"/>
                      <a:pt x="1731" y="27784"/>
                    </a:cubicBezTo>
                    <a:cubicBezTo>
                      <a:pt x="1716" y="27846"/>
                      <a:pt x="1731" y="27846"/>
                      <a:pt x="1731" y="27846"/>
                    </a:cubicBezTo>
                    <a:cubicBezTo>
                      <a:pt x="1731" y="27908"/>
                      <a:pt x="1716" y="27985"/>
                      <a:pt x="1685" y="28047"/>
                    </a:cubicBezTo>
                    <a:cubicBezTo>
                      <a:pt x="1654" y="28155"/>
                      <a:pt x="1623" y="28325"/>
                      <a:pt x="1577" y="28480"/>
                    </a:cubicBezTo>
                    <a:cubicBezTo>
                      <a:pt x="1484" y="28804"/>
                      <a:pt x="1391" y="29160"/>
                      <a:pt x="1376" y="29237"/>
                    </a:cubicBezTo>
                    <a:cubicBezTo>
                      <a:pt x="1335" y="29318"/>
                      <a:pt x="1295" y="29446"/>
                      <a:pt x="1316" y="29446"/>
                    </a:cubicBezTo>
                    <a:cubicBezTo>
                      <a:pt x="1319" y="29446"/>
                      <a:pt x="1324" y="29444"/>
                      <a:pt x="1329" y="29438"/>
                    </a:cubicBezTo>
                    <a:lnTo>
                      <a:pt x="1329" y="29438"/>
                    </a:lnTo>
                    <a:cubicBezTo>
                      <a:pt x="1314" y="29623"/>
                      <a:pt x="1268" y="29824"/>
                      <a:pt x="1206" y="30010"/>
                    </a:cubicBezTo>
                    <a:cubicBezTo>
                      <a:pt x="1144" y="30211"/>
                      <a:pt x="1113" y="30427"/>
                      <a:pt x="1098" y="30628"/>
                    </a:cubicBezTo>
                    <a:cubicBezTo>
                      <a:pt x="1098" y="30628"/>
                      <a:pt x="1082" y="30690"/>
                      <a:pt x="1051" y="30783"/>
                    </a:cubicBezTo>
                    <a:cubicBezTo>
                      <a:pt x="1036" y="30875"/>
                      <a:pt x="1036" y="30968"/>
                      <a:pt x="1020" y="31061"/>
                    </a:cubicBezTo>
                    <a:cubicBezTo>
                      <a:pt x="1031" y="31093"/>
                      <a:pt x="1027" y="31133"/>
                      <a:pt x="1018" y="31133"/>
                    </a:cubicBezTo>
                    <a:cubicBezTo>
                      <a:pt x="1014" y="31133"/>
                      <a:pt x="1009" y="31126"/>
                      <a:pt x="1005" y="31107"/>
                    </a:cubicBezTo>
                    <a:cubicBezTo>
                      <a:pt x="1000" y="31107"/>
                      <a:pt x="993" y="31105"/>
                      <a:pt x="986" y="31105"/>
                    </a:cubicBezTo>
                    <a:cubicBezTo>
                      <a:pt x="972" y="31105"/>
                      <a:pt x="958" y="31112"/>
                      <a:pt x="958" y="31154"/>
                    </a:cubicBezTo>
                    <a:cubicBezTo>
                      <a:pt x="928" y="31246"/>
                      <a:pt x="958" y="31262"/>
                      <a:pt x="974" y="31262"/>
                    </a:cubicBezTo>
                    <a:cubicBezTo>
                      <a:pt x="1005" y="31262"/>
                      <a:pt x="989" y="31324"/>
                      <a:pt x="989" y="31324"/>
                    </a:cubicBezTo>
                    <a:cubicBezTo>
                      <a:pt x="989" y="31370"/>
                      <a:pt x="989" y="31370"/>
                      <a:pt x="958" y="31370"/>
                    </a:cubicBezTo>
                    <a:lnTo>
                      <a:pt x="912" y="31355"/>
                    </a:lnTo>
                    <a:lnTo>
                      <a:pt x="897" y="31401"/>
                    </a:lnTo>
                    <a:cubicBezTo>
                      <a:pt x="928" y="31401"/>
                      <a:pt x="912" y="31463"/>
                      <a:pt x="912" y="31463"/>
                    </a:cubicBezTo>
                    <a:cubicBezTo>
                      <a:pt x="912" y="31509"/>
                      <a:pt x="912" y="31509"/>
                      <a:pt x="850" y="31509"/>
                    </a:cubicBezTo>
                    <a:cubicBezTo>
                      <a:pt x="844" y="31507"/>
                      <a:pt x="839" y="31506"/>
                      <a:pt x="834" y="31506"/>
                    </a:cubicBezTo>
                    <a:cubicBezTo>
                      <a:pt x="804" y="31506"/>
                      <a:pt x="808" y="31548"/>
                      <a:pt x="835" y="31602"/>
                    </a:cubicBezTo>
                    <a:lnTo>
                      <a:pt x="835" y="31710"/>
                    </a:lnTo>
                    <a:cubicBezTo>
                      <a:pt x="773" y="31756"/>
                      <a:pt x="804" y="31880"/>
                      <a:pt x="819" y="31926"/>
                    </a:cubicBezTo>
                    <a:cubicBezTo>
                      <a:pt x="758" y="31957"/>
                      <a:pt x="742" y="32035"/>
                      <a:pt x="788" y="32081"/>
                    </a:cubicBezTo>
                    <a:cubicBezTo>
                      <a:pt x="804" y="32081"/>
                      <a:pt x="804" y="32143"/>
                      <a:pt x="758" y="32189"/>
                    </a:cubicBezTo>
                    <a:cubicBezTo>
                      <a:pt x="727" y="32251"/>
                      <a:pt x="711" y="32313"/>
                      <a:pt x="696" y="32390"/>
                    </a:cubicBezTo>
                    <a:cubicBezTo>
                      <a:pt x="680" y="32668"/>
                      <a:pt x="649" y="32946"/>
                      <a:pt x="587" y="33225"/>
                    </a:cubicBezTo>
                    <a:cubicBezTo>
                      <a:pt x="526" y="33472"/>
                      <a:pt x="495" y="33750"/>
                      <a:pt x="495" y="34013"/>
                    </a:cubicBezTo>
                    <a:cubicBezTo>
                      <a:pt x="495" y="34044"/>
                      <a:pt x="479" y="34075"/>
                      <a:pt x="448" y="34106"/>
                    </a:cubicBezTo>
                    <a:cubicBezTo>
                      <a:pt x="433" y="34106"/>
                      <a:pt x="417" y="34167"/>
                      <a:pt x="448" y="34214"/>
                    </a:cubicBezTo>
                    <a:cubicBezTo>
                      <a:pt x="479" y="34276"/>
                      <a:pt x="495" y="34276"/>
                      <a:pt x="448" y="34276"/>
                    </a:cubicBezTo>
                    <a:cubicBezTo>
                      <a:pt x="446" y="34275"/>
                      <a:pt x="445" y="34274"/>
                      <a:pt x="443" y="34274"/>
                    </a:cubicBezTo>
                    <a:cubicBezTo>
                      <a:pt x="417" y="34274"/>
                      <a:pt x="416" y="34382"/>
                      <a:pt x="387" y="34585"/>
                    </a:cubicBezTo>
                    <a:cubicBezTo>
                      <a:pt x="371" y="34708"/>
                      <a:pt x="356" y="34832"/>
                      <a:pt x="371" y="34956"/>
                    </a:cubicBezTo>
                    <a:lnTo>
                      <a:pt x="371" y="35002"/>
                    </a:lnTo>
                    <a:cubicBezTo>
                      <a:pt x="371" y="34998"/>
                      <a:pt x="370" y="34996"/>
                      <a:pt x="369" y="34996"/>
                    </a:cubicBezTo>
                    <a:cubicBezTo>
                      <a:pt x="357" y="34996"/>
                      <a:pt x="281" y="35217"/>
                      <a:pt x="309" y="35373"/>
                    </a:cubicBezTo>
                    <a:cubicBezTo>
                      <a:pt x="309" y="35414"/>
                      <a:pt x="297" y="35468"/>
                      <a:pt x="283" y="35468"/>
                    </a:cubicBezTo>
                    <a:cubicBezTo>
                      <a:pt x="282" y="35468"/>
                      <a:pt x="280" y="35467"/>
                      <a:pt x="278" y="35466"/>
                    </a:cubicBezTo>
                    <a:cubicBezTo>
                      <a:pt x="263" y="35558"/>
                      <a:pt x="263" y="35651"/>
                      <a:pt x="278" y="35744"/>
                    </a:cubicBezTo>
                    <a:cubicBezTo>
                      <a:pt x="278" y="35790"/>
                      <a:pt x="247" y="36007"/>
                      <a:pt x="232" y="36115"/>
                    </a:cubicBezTo>
                    <a:cubicBezTo>
                      <a:pt x="232" y="36177"/>
                      <a:pt x="232" y="36254"/>
                      <a:pt x="232" y="36316"/>
                    </a:cubicBezTo>
                    <a:lnTo>
                      <a:pt x="232" y="36378"/>
                    </a:lnTo>
                    <a:cubicBezTo>
                      <a:pt x="186" y="36579"/>
                      <a:pt x="170" y="36795"/>
                      <a:pt x="170" y="37011"/>
                    </a:cubicBezTo>
                    <a:cubicBezTo>
                      <a:pt x="170" y="37259"/>
                      <a:pt x="139" y="37490"/>
                      <a:pt x="93" y="37738"/>
                    </a:cubicBezTo>
                    <a:cubicBezTo>
                      <a:pt x="93" y="37784"/>
                      <a:pt x="108" y="37815"/>
                      <a:pt x="124" y="37846"/>
                    </a:cubicBezTo>
                    <a:cubicBezTo>
                      <a:pt x="155" y="37892"/>
                      <a:pt x="170" y="37954"/>
                      <a:pt x="139" y="38016"/>
                    </a:cubicBezTo>
                    <a:cubicBezTo>
                      <a:pt x="93" y="38109"/>
                      <a:pt x="93" y="38232"/>
                      <a:pt x="139" y="38325"/>
                    </a:cubicBezTo>
                    <a:lnTo>
                      <a:pt x="108" y="38325"/>
                    </a:lnTo>
                    <a:cubicBezTo>
                      <a:pt x="77" y="38418"/>
                      <a:pt x="77" y="38511"/>
                      <a:pt x="139" y="38588"/>
                    </a:cubicBezTo>
                    <a:cubicBezTo>
                      <a:pt x="108" y="38634"/>
                      <a:pt x="93" y="38696"/>
                      <a:pt x="108" y="38742"/>
                    </a:cubicBezTo>
                    <a:cubicBezTo>
                      <a:pt x="108" y="38804"/>
                      <a:pt x="108" y="38804"/>
                      <a:pt x="62" y="38804"/>
                    </a:cubicBezTo>
                    <a:cubicBezTo>
                      <a:pt x="0" y="38804"/>
                      <a:pt x="0" y="38804"/>
                      <a:pt x="0" y="38851"/>
                    </a:cubicBezTo>
                    <a:cubicBezTo>
                      <a:pt x="0" y="38897"/>
                      <a:pt x="31" y="38912"/>
                      <a:pt x="47" y="38912"/>
                    </a:cubicBezTo>
                    <a:cubicBezTo>
                      <a:pt x="77" y="38912"/>
                      <a:pt x="47" y="38959"/>
                      <a:pt x="47" y="39005"/>
                    </a:cubicBezTo>
                    <a:cubicBezTo>
                      <a:pt x="47" y="39005"/>
                      <a:pt x="47" y="39067"/>
                      <a:pt x="77" y="39067"/>
                    </a:cubicBezTo>
                    <a:cubicBezTo>
                      <a:pt x="93" y="39067"/>
                      <a:pt x="93" y="39113"/>
                      <a:pt x="93" y="39175"/>
                    </a:cubicBezTo>
                    <a:cubicBezTo>
                      <a:pt x="83" y="39175"/>
                      <a:pt x="86" y="39196"/>
                      <a:pt x="99" y="39196"/>
                    </a:cubicBezTo>
                    <a:cubicBezTo>
                      <a:pt x="105" y="39196"/>
                      <a:pt x="114" y="39191"/>
                      <a:pt x="124" y="39175"/>
                    </a:cubicBezTo>
                    <a:cubicBezTo>
                      <a:pt x="139" y="39175"/>
                      <a:pt x="170" y="39175"/>
                      <a:pt x="170" y="39222"/>
                    </a:cubicBezTo>
                    <a:lnTo>
                      <a:pt x="217" y="39222"/>
                    </a:lnTo>
                    <a:cubicBezTo>
                      <a:pt x="263" y="39222"/>
                      <a:pt x="294" y="39222"/>
                      <a:pt x="325" y="39129"/>
                    </a:cubicBezTo>
                    <a:cubicBezTo>
                      <a:pt x="340" y="38912"/>
                      <a:pt x="371" y="38758"/>
                      <a:pt x="325" y="38758"/>
                    </a:cubicBezTo>
                    <a:cubicBezTo>
                      <a:pt x="309" y="38727"/>
                      <a:pt x="309" y="38681"/>
                      <a:pt x="309" y="38650"/>
                    </a:cubicBezTo>
                    <a:cubicBezTo>
                      <a:pt x="309" y="38619"/>
                      <a:pt x="309" y="38572"/>
                      <a:pt x="325" y="38541"/>
                    </a:cubicBezTo>
                    <a:cubicBezTo>
                      <a:pt x="371" y="38387"/>
                      <a:pt x="387" y="38232"/>
                      <a:pt x="371" y="38078"/>
                    </a:cubicBezTo>
                    <a:cubicBezTo>
                      <a:pt x="356" y="37892"/>
                      <a:pt x="371" y="37722"/>
                      <a:pt x="417" y="37552"/>
                    </a:cubicBezTo>
                    <a:cubicBezTo>
                      <a:pt x="433" y="37521"/>
                      <a:pt x="448" y="37475"/>
                      <a:pt x="448" y="37444"/>
                    </a:cubicBezTo>
                    <a:cubicBezTo>
                      <a:pt x="433" y="37212"/>
                      <a:pt x="433" y="36996"/>
                      <a:pt x="464" y="36764"/>
                    </a:cubicBezTo>
                    <a:cubicBezTo>
                      <a:pt x="495" y="36517"/>
                      <a:pt x="510" y="36269"/>
                      <a:pt x="495" y="36022"/>
                    </a:cubicBezTo>
                    <a:lnTo>
                      <a:pt x="510" y="35914"/>
                    </a:lnTo>
                    <a:cubicBezTo>
                      <a:pt x="526" y="35914"/>
                      <a:pt x="541" y="35821"/>
                      <a:pt x="557" y="35713"/>
                    </a:cubicBezTo>
                    <a:cubicBezTo>
                      <a:pt x="541" y="35651"/>
                      <a:pt x="541" y="35574"/>
                      <a:pt x="557" y="35497"/>
                    </a:cubicBezTo>
                    <a:cubicBezTo>
                      <a:pt x="572" y="35497"/>
                      <a:pt x="587" y="35450"/>
                      <a:pt x="587" y="35342"/>
                    </a:cubicBezTo>
                    <a:cubicBezTo>
                      <a:pt x="603" y="35249"/>
                      <a:pt x="603" y="35188"/>
                      <a:pt x="587" y="35188"/>
                    </a:cubicBezTo>
                    <a:cubicBezTo>
                      <a:pt x="618" y="35002"/>
                      <a:pt x="649" y="34801"/>
                      <a:pt x="696" y="34616"/>
                    </a:cubicBezTo>
                    <a:cubicBezTo>
                      <a:pt x="711" y="34569"/>
                      <a:pt x="711" y="34507"/>
                      <a:pt x="696" y="34461"/>
                    </a:cubicBezTo>
                    <a:cubicBezTo>
                      <a:pt x="665" y="34461"/>
                      <a:pt x="649" y="34399"/>
                      <a:pt x="649" y="34353"/>
                    </a:cubicBezTo>
                    <a:lnTo>
                      <a:pt x="696" y="34353"/>
                    </a:lnTo>
                    <a:cubicBezTo>
                      <a:pt x="708" y="34372"/>
                      <a:pt x="716" y="34383"/>
                      <a:pt x="720" y="34383"/>
                    </a:cubicBezTo>
                    <a:cubicBezTo>
                      <a:pt x="727" y="34383"/>
                      <a:pt x="727" y="34361"/>
                      <a:pt x="727" y="34307"/>
                    </a:cubicBezTo>
                    <a:cubicBezTo>
                      <a:pt x="727" y="34245"/>
                      <a:pt x="742" y="34198"/>
                      <a:pt x="742" y="34198"/>
                    </a:cubicBezTo>
                    <a:cubicBezTo>
                      <a:pt x="742" y="33982"/>
                      <a:pt x="773" y="33781"/>
                      <a:pt x="804" y="33565"/>
                    </a:cubicBezTo>
                    <a:cubicBezTo>
                      <a:pt x="881" y="33101"/>
                      <a:pt x="912" y="32946"/>
                      <a:pt x="897" y="32946"/>
                    </a:cubicBezTo>
                    <a:cubicBezTo>
                      <a:pt x="866" y="32931"/>
                      <a:pt x="881" y="32885"/>
                      <a:pt x="928" y="32730"/>
                    </a:cubicBezTo>
                    <a:cubicBezTo>
                      <a:pt x="1051" y="32436"/>
                      <a:pt x="1051" y="32436"/>
                      <a:pt x="1036" y="32375"/>
                    </a:cubicBezTo>
                    <a:lnTo>
                      <a:pt x="1036" y="32375"/>
                    </a:lnTo>
                    <a:cubicBezTo>
                      <a:pt x="1036" y="32416"/>
                      <a:pt x="1022" y="32423"/>
                      <a:pt x="1004" y="32423"/>
                    </a:cubicBezTo>
                    <a:cubicBezTo>
                      <a:pt x="995" y="32423"/>
                      <a:pt x="984" y="32421"/>
                      <a:pt x="974" y="32421"/>
                    </a:cubicBezTo>
                    <a:cubicBezTo>
                      <a:pt x="958" y="32421"/>
                      <a:pt x="943" y="32359"/>
                      <a:pt x="989" y="32313"/>
                    </a:cubicBezTo>
                    <a:cubicBezTo>
                      <a:pt x="1036" y="32313"/>
                      <a:pt x="1175" y="31540"/>
                      <a:pt x="1144" y="31494"/>
                    </a:cubicBezTo>
                    <a:lnTo>
                      <a:pt x="1159" y="31494"/>
                    </a:lnTo>
                    <a:cubicBezTo>
                      <a:pt x="1206" y="31494"/>
                      <a:pt x="1190" y="31447"/>
                      <a:pt x="1237" y="31231"/>
                    </a:cubicBezTo>
                    <a:cubicBezTo>
                      <a:pt x="1252" y="31138"/>
                      <a:pt x="1268" y="31076"/>
                      <a:pt x="1268" y="31076"/>
                    </a:cubicBezTo>
                    <a:cubicBezTo>
                      <a:pt x="1221" y="31061"/>
                      <a:pt x="1314" y="30767"/>
                      <a:pt x="1329" y="30767"/>
                    </a:cubicBezTo>
                    <a:cubicBezTo>
                      <a:pt x="1376" y="30721"/>
                      <a:pt x="1376" y="30721"/>
                      <a:pt x="1391" y="30628"/>
                    </a:cubicBezTo>
                    <a:cubicBezTo>
                      <a:pt x="1391" y="30489"/>
                      <a:pt x="1422" y="30334"/>
                      <a:pt x="1484" y="30211"/>
                    </a:cubicBezTo>
                    <a:lnTo>
                      <a:pt x="1515" y="30118"/>
                    </a:lnTo>
                    <a:cubicBezTo>
                      <a:pt x="1515" y="30041"/>
                      <a:pt x="1515" y="29963"/>
                      <a:pt x="1546" y="29902"/>
                    </a:cubicBezTo>
                    <a:cubicBezTo>
                      <a:pt x="1569" y="29785"/>
                      <a:pt x="1584" y="29730"/>
                      <a:pt x="1569" y="29730"/>
                    </a:cubicBezTo>
                    <a:cubicBezTo>
                      <a:pt x="1565" y="29730"/>
                      <a:pt x="1557" y="29736"/>
                      <a:pt x="1546" y="29747"/>
                    </a:cubicBezTo>
                    <a:cubicBezTo>
                      <a:pt x="1530" y="29747"/>
                      <a:pt x="1499" y="29732"/>
                      <a:pt x="1515" y="29685"/>
                    </a:cubicBezTo>
                    <a:lnTo>
                      <a:pt x="1546" y="29685"/>
                    </a:lnTo>
                    <a:cubicBezTo>
                      <a:pt x="1561" y="29685"/>
                      <a:pt x="1592" y="29531"/>
                      <a:pt x="1654" y="29330"/>
                    </a:cubicBezTo>
                    <a:cubicBezTo>
                      <a:pt x="1685" y="29191"/>
                      <a:pt x="1731" y="29052"/>
                      <a:pt x="1793" y="28928"/>
                    </a:cubicBezTo>
                    <a:lnTo>
                      <a:pt x="1778" y="28866"/>
                    </a:lnTo>
                    <a:cubicBezTo>
                      <a:pt x="1778" y="28825"/>
                      <a:pt x="1778" y="28771"/>
                      <a:pt x="1800" y="28771"/>
                    </a:cubicBezTo>
                    <a:cubicBezTo>
                      <a:pt x="1802" y="28771"/>
                      <a:pt x="1805" y="28772"/>
                      <a:pt x="1809" y="28773"/>
                    </a:cubicBezTo>
                    <a:cubicBezTo>
                      <a:pt x="1870" y="28665"/>
                      <a:pt x="1901" y="28542"/>
                      <a:pt x="1901" y="28418"/>
                    </a:cubicBezTo>
                    <a:lnTo>
                      <a:pt x="1932" y="28310"/>
                    </a:lnTo>
                    <a:cubicBezTo>
                      <a:pt x="1994" y="28248"/>
                      <a:pt x="2025" y="28155"/>
                      <a:pt x="2009" y="28062"/>
                    </a:cubicBezTo>
                    <a:cubicBezTo>
                      <a:pt x="2025" y="28062"/>
                      <a:pt x="2040" y="28016"/>
                      <a:pt x="2056" y="27970"/>
                    </a:cubicBezTo>
                    <a:cubicBezTo>
                      <a:pt x="2056" y="27861"/>
                      <a:pt x="2118" y="27661"/>
                      <a:pt x="2149" y="27661"/>
                    </a:cubicBezTo>
                    <a:lnTo>
                      <a:pt x="2164" y="27614"/>
                    </a:lnTo>
                    <a:cubicBezTo>
                      <a:pt x="2164" y="27568"/>
                      <a:pt x="2164" y="27506"/>
                      <a:pt x="2179" y="27460"/>
                    </a:cubicBezTo>
                    <a:cubicBezTo>
                      <a:pt x="2210" y="27398"/>
                      <a:pt x="2210" y="27351"/>
                      <a:pt x="2210" y="27305"/>
                    </a:cubicBezTo>
                    <a:cubicBezTo>
                      <a:pt x="2195" y="27259"/>
                      <a:pt x="2195" y="27228"/>
                      <a:pt x="2210" y="27181"/>
                    </a:cubicBezTo>
                    <a:cubicBezTo>
                      <a:pt x="2215" y="27169"/>
                      <a:pt x="2218" y="27163"/>
                      <a:pt x="2220" y="27163"/>
                    </a:cubicBezTo>
                    <a:cubicBezTo>
                      <a:pt x="2227" y="27163"/>
                      <a:pt x="2230" y="27203"/>
                      <a:pt x="2241" y="27259"/>
                    </a:cubicBezTo>
                    <a:cubicBezTo>
                      <a:pt x="2241" y="27284"/>
                      <a:pt x="2243" y="27295"/>
                      <a:pt x="2245" y="27295"/>
                    </a:cubicBezTo>
                    <a:cubicBezTo>
                      <a:pt x="2254" y="27295"/>
                      <a:pt x="2272" y="27173"/>
                      <a:pt x="2272" y="27042"/>
                    </a:cubicBezTo>
                    <a:cubicBezTo>
                      <a:pt x="2272" y="26951"/>
                      <a:pt x="2272" y="26908"/>
                      <a:pt x="2275" y="26908"/>
                    </a:cubicBezTo>
                    <a:cubicBezTo>
                      <a:pt x="2277" y="26908"/>
                      <a:pt x="2281" y="26939"/>
                      <a:pt x="2288" y="26996"/>
                    </a:cubicBezTo>
                    <a:cubicBezTo>
                      <a:pt x="2288" y="27031"/>
                      <a:pt x="2293" y="27061"/>
                      <a:pt x="2300" y="27061"/>
                    </a:cubicBezTo>
                    <a:cubicBezTo>
                      <a:pt x="2305" y="27061"/>
                      <a:pt x="2312" y="27043"/>
                      <a:pt x="2319" y="26996"/>
                    </a:cubicBezTo>
                    <a:cubicBezTo>
                      <a:pt x="2319" y="26996"/>
                      <a:pt x="2349" y="26888"/>
                      <a:pt x="2319" y="26888"/>
                    </a:cubicBezTo>
                    <a:lnTo>
                      <a:pt x="2365" y="26733"/>
                    </a:lnTo>
                    <a:cubicBezTo>
                      <a:pt x="2411" y="26671"/>
                      <a:pt x="2442" y="26610"/>
                      <a:pt x="2458" y="26548"/>
                    </a:cubicBezTo>
                    <a:cubicBezTo>
                      <a:pt x="2458" y="26486"/>
                      <a:pt x="2458" y="26486"/>
                      <a:pt x="2489" y="26440"/>
                    </a:cubicBezTo>
                    <a:cubicBezTo>
                      <a:pt x="2519" y="26440"/>
                      <a:pt x="2535" y="26393"/>
                      <a:pt x="2489" y="26378"/>
                    </a:cubicBezTo>
                    <a:cubicBezTo>
                      <a:pt x="2489" y="26331"/>
                      <a:pt x="2504" y="26270"/>
                      <a:pt x="2535" y="26239"/>
                    </a:cubicBezTo>
                    <a:cubicBezTo>
                      <a:pt x="2541" y="26241"/>
                      <a:pt x="2548" y="26242"/>
                      <a:pt x="2553" y="26242"/>
                    </a:cubicBezTo>
                    <a:cubicBezTo>
                      <a:pt x="2589" y="26242"/>
                      <a:pt x="2608" y="26206"/>
                      <a:pt x="2581" y="26192"/>
                    </a:cubicBezTo>
                    <a:cubicBezTo>
                      <a:pt x="2581" y="26161"/>
                      <a:pt x="2581" y="26115"/>
                      <a:pt x="2597" y="26084"/>
                    </a:cubicBezTo>
                    <a:cubicBezTo>
                      <a:pt x="2597" y="26084"/>
                      <a:pt x="2597" y="26084"/>
                      <a:pt x="2598" y="26084"/>
                    </a:cubicBezTo>
                    <a:cubicBezTo>
                      <a:pt x="2617" y="26084"/>
                      <a:pt x="2754" y="25629"/>
                      <a:pt x="2921" y="25203"/>
                    </a:cubicBezTo>
                    <a:cubicBezTo>
                      <a:pt x="2937" y="25141"/>
                      <a:pt x="2937" y="25095"/>
                      <a:pt x="2921" y="25079"/>
                    </a:cubicBezTo>
                    <a:cubicBezTo>
                      <a:pt x="2890" y="25079"/>
                      <a:pt x="2890" y="25079"/>
                      <a:pt x="2937" y="25033"/>
                    </a:cubicBezTo>
                    <a:cubicBezTo>
                      <a:pt x="3003" y="25006"/>
                      <a:pt x="3047" y="24934"/>
                      <a:pt x="2999" y="24934"/>
                    </a:cubicBezTo>
                    <a:cubicBezTo>
                      <a:pt x="2991" y="24934"/>
                      <a:pt x="2981" y="24936"/>
                      <a:pt x="2968" y="24940"/>
                    </a:cubicBezTo>
                    <a:cubicBezTo>
                      <a:pt x="2933" y="24946"/>
                      <a:pt x="2915" y="24952"/>
                      <a:pt x="2911" y="24952"/>
                    </a:cubicBezTo>
                    <a:cubicBezTo>
                      <a:pt x="2905" y="24952"/>
                      <a:pt x="2935" y="24936"/>
                      <a:pt x="2983" y="24879"/>
                    </a:cubicBezTo>
                    <a:cubicBezTo>
                      <a:pt x="3030" y="24848"/>
                      <a:pt x="3030" y="24848"/>
                      <a:pt x="3030" y="24786"/>
                    </a:cubicBezTo>
                    <a:cubicBezTo>
                      <a:pt x="3002" y="24786"/>
                      <a:pt x="3023" y="24737"/>
                      <a:pt x="3039" y="24737"/>
                    </a:cubicBezTo>
                    <a:cubicBezTo>
                      <a:pt x="3041" y="24737"/>
                      <a:pt x="3043" y="24738"/>
                      <a:pt x="3045" y="24739"/>
                    </a:cubicBezTo>
                    <a:cubicBezTo>
                      <a:pt x="3091" y="24693"/>
                      <a:pt x="3122" y="24662"/>
                      <a:pt x="3107" y="24647"/>
                    </a:cubicBezTo>
                    <a:cubicBezTo>
                      <a:pt x="3122" y="24616"/>
                      <a:pt x="3138" y="24585"/>
                      <a:pt x="3169" y="24554"/>
                    </a:cubicBezTo>
                    <a:cubicBezTo>
                      <a:pt x="3200" y="24508"/>
                      <a:pt x="3200" y="24446"/>
                      <a:pt x="3200" y="24399"/>
                    </a:cubicBezTo>
                    <a:cubicBezTo>
                      <a:pt x="3200" y="24277"/>
                      <a:pt x="3208" y="24219"/>
                      <a:pt x="3224" y="24219"/>
                    </a:cubicBezTo>
                    <a:cubicBezTo>
                      <a:pt x="3230" y="24219"/>
                      <a:pt x="3237" y="24228"/>
                      <a:pt x="3246" y="24245"/>
                    </a:cubicBezTo>
                    <a:cubicBezTo>
                      <a:pt x="3250" y="24255"/>
                      <a:pt x="3254" y="24259"/>
                      <a:pt x="3259" y="24259"/>
                    </a:cubicBezTo>
                    <a:cubicBezTo>
                      <a:pt x="3291" y="24259"/>
                      <a:pt x="3337" y="24052"/>
                      <a:pt x="3323" y="23998"/>
                    </a:cubicBezTo>
                    <a:cubicBezTo>
                      <a:pt x="3292" y="23936"/>
                      <a:pt x="3292" y="23936"/>
                      <a:pt x="3323" y="23936"/>
                    </a:cubicBezTo>
                    <a:cubicBezTo>
                      <a:pt x="3325" y="23938"/>
                      <a:pt x="3328" y="23939"/>
                      <a:pt x="3331" y="23939"/>
                    </a:cubicBezTo>
                    <a:cubicBezTo>
                      <a:pt x="3347" y="23939"/>
                      <a:pt x="3370" y="23905"/>
                      <a:pt x="3370" y="23905"/>
                    </a:cubicBezTo>
                    <a:cubicBezTo>
                      <a:pt x="3383" y="23851"/>
                      <a:pt x="3396" y="23809"/>
                      <a:pt x="3420" y="23809"/>
                    </a:cubicBezTo>
                    <a:cubicBezTo>
                      <a:pt x="3424" y="23809"/>
                      <a:pt x="3427" y="23810"/>
                      <a:pt x="3431" y="23812"/>
                    </a:cubicBezTo>
                    <a:cubicBezTo>
                      <a:pt x="3447" y="23766"/>
                      <a:pt x="3447" y="23704"/>
                      <a:pt x="3462" y="23658"/>
                    </a:cubicBezTo>
                    <a:cubicBezTo>
                      <a:pt x="3462" y="23549"/>
                      <a:pt x="3509" y="23441"/>
                      <a:pt x="3601" y="23364"/>
                    </a:cubicBezTo>
                    <a:lnTo>
                      <a:pt x="3617" y="23256"/>
                    </a:lnTo>
                    <a:cubicBezTo>
                      <a:pt x="3592" y="23205"/>
                      <a:pt x="3587" y="23155"/>
                      <a:pt x="3611" y="23155"/>
                    </a:cubicBezTo>
                    <a:cubicBezTo>
                      <a:pt x="3617" y="23155"/>
                      <a:pt x="3624" y="23157"/>
                      <a:pt x="3632" y="23163"/>
                    </a:cubicBezTo>
                    <a:lnTo>
                      <a:pt x="3663" y="23163"/>
                    </a:lnTo>
                    <a:cubicBezTo>
                      <a:pt x="3634" y="23089"/>
                      <a:pt x="3718" y="22915"/>
                      <a:pt x="3766" y="22915"/>
                    </a:cubicBezTo>
                    <a:cubicBezTo>
                      <a:pt x="3768" y="22915"/>
                      <a:pt x="3770" y="22915"/>
                      <a:pt x="3771" y="22916"/>
                    </a:cubicBezTo>
                    <a:cubicBezTo>
                      <a:pt x="3788" y="22927"/>
                      <a:pt x="3796" y="22932"/>
                      <a:pt x="3802" y="22932"/>
                    </a:cubicBezTo>
                    <a:cubicBezTo>
                      <a:pt x="3811" y="22932"/>
                      <a:pt x="3808" y="22915"/>
                      <a:pt x="3818" y="22885"/>
                    </a:cubicBezTo>
                    <a:lnTo>
                      <a:pt x="3802" y="22869"/>
                    </a:lnTo>
                    <a:cubicBezTo>
                      <a:pt x="3771" y="22869"/>
                      <a:pt x="3756" y="22854"/>
                      <a:pt x="3771" y="22807"/>
                    </a:cubicBezTo>
                    <a:cubicBezTo>
                      <a:pt x="3802" y="22761"/>
                      <a:pt x="3818" y="22715"/>
                      <a:pt x="3833" y="22715"/>
                    </a:cubicBezTo>
                    <a:cubicBezTo>
                      <a:pt x="3880" y="22684"/>
                      <a:pt x="3926" y="22637"/>
                      <a:pt x="3895" y="22637"/>
                    </a:cubicBezTo>
                    <a:cubicBezTo>
                      <a:pt x="3910" y="22591"/>
                      <a:pt x="3941" y="22576"/>
                      <a:pt x="3972" y="22545"/>
                    </a:cubicBezTo>
                    <a:lnTo>
                      <a:pt x="4050" y="22359"/>
                    </a:lnTo>
                    <a:cubicBezTo>
                      <a:pt x="4050" y="22297"/>
                      <a:pt x="4096" y="22205"/>
                      <a:pt x="4111" y="22205"/>
                    </a:cubicBezTo>
                    <a:cubicBezTo>
                      <a:pt x="4127" y="22158"/>
                      <a:pt x="4142" y="22112"/>
                      <a:pt x="4158" y="22050"/>
                    </a:cubicBezTo>
                    <a:cubicBezTo>
                      <a:pt x="4189" y="21957"/>
                      <a:pt x="4220" y="21911"/>
                      <a:pt x="4235" y="21911"/>
                    </a:cubicBezTo>
                    <a:cubicBezTo>
                      <a:pt x="4245" y="21916"/>
                      <a:pt x="4252" y="21920"/>
                      <a:pt x="4257" y="21920"/>
                    </a:cubicBezTo>
                    <a:cubicBezTo>
                      <a:pt x="4266" y="21920"/>
                      <a:pt x="4266" y="21906"/>
                      <a:pt x="4266" y="21865"/>
                    </a:cubicBezTo>
                    <a:cubicBezTo>
                      <a:pt x="4235" y="21865"/>
                      <a:pt x="4266" y="21818"/>
                      <a:pt x="4281" y="21756"/>
                    </a:cubicBezTo>
                    <a:lnTo>
                      <a:pt x="4312" y="21664"/>
                    </a:lnTo>
                    <a:cubicBezTo>
                      <a:pt x="4297" y="21664"/>
                      <a:pt x="4297" y="21664"/>
                      <a:pt x="4312" y="21602"/>
                    </a:cubicBezTo>
                    <a:cubicBezTo>
                      <a:pt x="4343" y="21556"/>
                      <a:pt x="4436" y="21432"/>
                      <a:pt x="4451" y="21385"/>
                    </a:cubicBezTo>
                    <a:cubicBezTo>
                      <a:pt x="4491" y="21286"/>
                      <a:pt x="4506" y="21250"/>
                      <a:pt x="4498" y="21250"/>
                    </a:cubicBezTo>
                    <a:cubicBezTo>
                      <a:pt x="4494" y="21250"/>
                      <a:pt x="4483" y="21261"/>
                      <a:pt x="4467" y="21277"/>
                    </a:cubicBezTo>
                    <a:cubicBezTo>
                      <a:pt x="4455" y="21289"/>
                      <a:pt x="4448" y="21297"/>
                      <a:pt x="4447" y="21297"/>
                    </a:cubicBezTo>
                    <a:cubicBezTo>
                      <a:pt x="4445" y="21297"/>
                      <a:pt x="4460" y="21278"/>
                      <a:pt x="4498" y="21231"/>
                    </a:cubicBezTo>
                    <a:cubicBezTo>
                      <a:pt x="4513" y="21185"/>
                      <a:pt x="4606" y="21045"/>
                      <a:pt x="4668" y="20906"/>
                    </a:cubicBezTo>
                    <a:cubicBezTo>
                      <a:pt x="4761" y="20705"/>
                      <a:pt x="4761" y="20705"/>
                      <a:pt x="4745" y="20705"/>
                    </a:cubicBezTo>
                    <a:cubicBezTo>
                      <a:pt x="4727" y="20713"/>
                      <a:pt x="4715" y="20716"/>
                      <a:pt x="4708" y="20716"/>
                    </a:cubicBezTo>
                    <a:cubicBezTo>
                      <a:pt x="4684" y="20716"/>
                      <a:pt x="4713" y="20683"/>
                      <a:pt x="4761" y="20659"/>
                    </a:cubicBezTo>
                    <a:cubicBezTo>
                      <a:pt x="4853" y="20582"/>
                      <a:pt x="4869" y="20535"/>
                      <a:pt x="4853" y="20520"/>
                    </a:cubicBezTo>
                    <a:cubicBezTo>
                      <a:pt x="4838" y="20489"/>
                      <a:pt x="4853" y="20458"/>
                      <a:pt x="4869" y="20427"/>
                    </a:cubicBezTo>
                    <a:cubicBezTo>
                      <a:pt x="4900" y="20427"/>
                      <a:pt x="4915" y="20381"/>
                      <a:pt x="4946" y="20273"/>
                    </a:cubicBezTo>
                    <a:cubicBezTo>
                      <a:pt x="4956" y="20243"/>
                      <a:pt x="4959" y="20233"/>
                      <a:pt x="4969" y="20233"/>
                    </a:cubicBezTo>
                    <a:cubicBezTo>
                      <a:pt x="4974" y="20233"/>
                      <a:pt x="4981" y="20236"/>
                      <a:pt x="4992" y="20242"/>
                    </a:cubicBezTo>
                    <a:lnTo>
                      <a:pt x="5039" y="20149"/>
                    </a:lnTo>
                    <a:cubicBezTo>
                      <a:pt x="5070" y="19994"/>
                      <a:pt x="5147" y="19840"/>
                      <a:pt x="5240" y="19716"/>
                    </a:cubicBezTo>
                    <a:cubicBezTo>
                      <a:pt x="5255" y="19685"/>
                      <a:pt x="5271" y="19654"/>
                      <a:pt x="5271" y="19624"/>
                    </a:cubicBezTo>
                    <a:cubicBezTo>
                      <a:pt x="5257" y="19556"/>
                      <a:pt x="5267" y="19512"/>
                      <a:pt x="5301" y="19512"/>
                    </a:cubicBezTo>
                    <a:cubicBezTo>
                      <a:pt x="5306" y="19512"/>
                      <a:pt x="5311" y="19513"/>
                      <a:pt x="5317" y="19515"/>
                    </a:cubicBezTo>
                    <a:cubicBezTo>
                      <a:pt x="5335" y="19527"/>
                      <a:pt x="5346" y="19535"/>
                      <a:pt x="5351" y="19535"/>
                    </a:cubicBezTo>
                    <a:cubicBezTo>
                      <a:pt x="5359" y="19535"/>
                      <a:pt x="5351" y="19516"/>
                      <a:pt x="5332" y="19469"/>
                    </a:cubicBezTo>
                    <a:cubicBezTo>
                      <a:pt x="5319" y="19416"/>
                      <a:pt x="5420" y="19237"/>
                      <a:pt x="5459" y="19237"/>
                    </a:cubicBezTo>
                    <a:cubicBezTo>
                      <a:pt x="5465" y="19237"/>
                      <a:pt x="5469" y="19242"/>
                      <a:pt x="5472" y="19253"/>
                    </a:cubicBezTo>
                    <a:lnTo>
                      <a:pt x="5518" y="19268"/>
                    </a:lnTo>
                    <a:cubicBezTo>
                      <a:pt x="5518" y="19237"/>
                      <a:pt x="5533" y="19206"/>
                      <a:pt x="5549" y="19175"/>
                    </a:cubicBezTo>
                    <a:cubicBezTo>
                      <a:pt x="5533" y="19160"/>
                      <a:pt x="5549" y="19113"/>
                      <a:pt x="5626" y="18974"/>
                    </a:cubicBezTo>
                    <a:cubicBezTo>
                      <a:pt x="5672" y="18882"/>
                      <a:pt x="5750" y="18681"/>
                      <a:pt x="5796" y="18588"/>
                    </a:cubicBezTo>
                    <a:cubicBezTo>
                      <a:pt x="5842" y="18495"/>
                      <a:pt x="5904" y="18403"/>
                      <a:pt x="5966" y="18325"/>
                    </a:cubicBezTo>
                    <a:cubicBezTo>
                      <a:pt x="5997" y="18263"/>
                      <a:pt x="6028" y="18202"/>
                      <a:pt x="6043" y="18124"/>
                    </a:cubicBezTo>
                    <a:cubicBezTo>
                      <a:pt x="6043" y="18078"/>
                      <a:pt x="6090" y="17985"/>
                      <a:pt x="6121" y="17985"/>
                    </a:cubicBezTo>
                    <a:lnTo>
                      <a:pt x="6136" y="17939"/>
                    </a:lnTo>
                    <a:cubicBezTo>
                      <a:pt x="6152" y="17892"/>
                      <a:pt x="6167" y="17846"/>
                      <a:pt x="6198" y="17784"/>
                    </a:cubicBezTo>
                    <a:cubicBezTo>
                      <a:pt x="6201" y="17787"/>
                      <a:pt x="6204" y="17788"/>
                      <a:pt x="6208" y="17788"/>
                    </a:cubicBezTo>
                    <a:cubicBezTo>
                      <a:pt x="6228" y="17788"/>
                      <a:pt x="6262" y="17758"/>
                      <a:pt x="6275" y="17707"/>
                    </a:cubicBezTo>
                    <a:cubicBezTo>
                      <a:pt x="6244" y="17707"/>
                      <a:pt x="6275" y="17661"/>
                      <a:pt x="6322" y="17568"/>
                    </a:cubicBezTo>
                    <a:cubicBezTo>
                      <a:pt x="6368" y="17522"/>
                      <a:pt x="6600" y="17120"/>
                      <a:pt x="6816" y="16733"/>
                    </a:cubicBezTo>
                    <a:lnTo>
                      <a:pt x="7110" y="16208"/>
                    </a:lnTo>
                    <a:cubicBezTo>
                      <a:pt x="7172" y="16131"/>
                      <a:pt x="7203" y="16038"/>
                      <a:pt x="7249" y="15961"/>
                    </a:cubicBezTo>
                    <a:lnTo>
                      <a:pt x="7326" y="15821"/>
                    </a:lnTo>
                    <a:lnTo>
                      <a:pt x="7404" y="15682"/>
                    </a:lnTo>
                    <a:cubicBezTo>
                      <a:pt x="7406" y="15684"/>
                      <a:pt x="7409" y="15685"/>
                      <a:pt x="7413" y="15685"/>
                    </a:cubicBezTo>
                    <a:cubicBezTo>
                      <a:pt x="7463" y="15685"/>
                      <a:pt x="7562" y="15472"/>
                      <a:pt x="7620" y="15327"/>
                    </a:cubicBezTo>
                    <a:cubicBezTo>
                      <a:pt x="7635" y="15280"/>
                      <a:pt x="7651" y="15219"/>
                      <a:pt x="7682" y="15172"/>
                    </a:cubicBezTo>
                    <a:cubicBezTo>
                      <a:pt x="7686" y="15175"/>
                      <a:pt x="7691" y="15177"/>
                      <a:pt x="7696" y="15177"/>
                    </a:cubicBezTo>
                    <a:cubicBezTo>
                      <a:pt x="7743" y="15177"/>
                      <a:pt x="7810" y="15055"/>
                      <a:pt x="7852" y="14971"/>
                    </a:cubicBezTo>
                    <a:cubicBezTo>
                      <a:pt x="7840" y="14911"/>
                      <a:pt x="7856" y="14869"/>
                      <a:pt x="7879" y="14869"/>
                    </a:cubicBezTo>
                    <a:cubicBezTo>
                      <a:pt x="7885" y="14869"/>
                      <a:pt x="7891" y="14872"/>
                      <a:pt x="7898" y="14879"/>
                    </a:cubicBezTo>
                    <a:cubicBezTo>
                      <a:pt x="7904" y="14883"/>
                      <a:pt x="7911" y="14885"/>
                      <a:pt x="7917" y="14885"/>
                    </a:cubicBezTo>
                    <a:cubicBezTo>
                      <a:pt x="7959" y="14885"/>
                      <a:pt x="8004" y="14801"/>
                      <a:pt x="7991" y="14693"/>
                    </a:cubicBezTo>
                    <a:cubicBezTo>
                      <a:pt x="7991" y="14631"/>
                      <a:pt x="7991" y="14631"/>
                      <a:pt x="8053" y="14600"/>
                    </a:cubicBezTo>
                    <a:cubicBezTo>
                      <a:pt x="8099" y="14569"/>
                      <a:pt x="8145" y="14539"/>
                      <a:pt x="8130" y="14523"/>
                    </a:cubicBezTo>
                    <a:cubicBezTo>
                      <a:pt x="8099" y="14461"/>
                      <a:pt x="8145" y="14399"/>
                      <a:pt x="8207" y="14384"/>
                    </a:cubicBezTo>
                    <a:cubicBezTo>
                      <a:pt x="8300" y="14322"/>
                      <a:pt x="8300" y="14322"/>
                      <a:pt x="8300" y="14245"/>
                    </a:cubicBezTo>
                    <a:cubicBezTo>
                      <a:pt x="8300" y="14137"/>
                      <a:pt x="8362" y="14044"/>
                      <a:pt x="8470" y="13982"/>
                    </a:cubicBezTo>
                    <a:cubicBezTo>
                      <a:pt x="8501" y="13936"/>
                      <a:pt x="8547" y="13905"/>
                      <a:pt x="8516" y="13905"/>
                    </a:cubicBezTo>
                    <a:lnTo>
                      <a:pt x="8578" y="13874"/>
                    </a:lnTo>
                    <a:lnTo>
                      <a:pt x="8625" y="13781"/>
                    </a:lnTo>
                    <a:lnTo>
                      <a:pt x="8609" y="13766"/>
                    </a:lnTo>
                    <a:cubicBezTo>
                      <a:pt x="8640" y="13719"/>
                      <a:pt x="8825" y="13472"/>
                      <a:pt x="9042" y="13163"/>
                    </a:cubicBezTo>
                    <a:cubicBezTo>
                      <a:pt x="9330" y="12737"/>
                      <a:pt x="9411" y="12617"/>
                      <a:pt x="9382" y="12617"/>
                    </a:cubicBezTo>
                    <a:cubicBezTo>
                      <a:pt x="9379" y="12617"/>
                      <a:pt x="9373" y="12619"/>
                      <a:pt x="9366" y="12622"/>
                    </a:cubicBezTo>
                    <a:cubicBezTo>
                      <a:pt x="9361" y="12626"/>
                      <a:pt x="9356" y="12628"/>
                      <a:pt x="9353" y="12628"/>
                    </a:cubicBezTo>
                    <a:cubicBezTo>
                      <a:pt x="9332" y="12628"/>
                      <a:pt x="9374" y="12543"/>
                      <a:pt x="9428" y="12529"/>
                    </a:cubicBezTo>
                    <a:cubicBezTo>
                      <a:pt x="9459" y="12498"/>
                      <a:pt x="9536" y="12421"/>
                      <a:pt x="9598" y="12328"/>
                    </a:cubicBezTo>
                    <a:cubicBezTo>
                      <a:pt x="9655" y="12257"/>
                      <a:pt x="9713" y="12172"/>
                      <a:pt x="9733" y="12172"/>
                    </a:cubicBezTo>
                    <a:cubicBezTo>
                      <a:pt x="9735" y="12172"/>
                      <a:pt x="9736" y="12173"/>
                      <a:pt x="9737" y="12174"/>
                    </a:cubicBezTo>
                    <a:lnTo>
                      <a:pt x="9768" y="12127"/>
                    </a:lnTo>
                    <a:cubicBezTo>
                      <a:pt x="9830" y="11942"/>
                      <a:pt x="9938" y="11772"/>
                      <a:pt x="10077" y="11633"/>
                    </a:cubicBezTo>
                    <a:cubicBezTo>
                      <a:pt x="10139" y="11571"/>
                      <a:pt x="10186" y="11494"/>
                      <a:pt x="10216" y="11416"/>
                    </a:cubicBezTo>
                    <a:cubicBezTo>
                      <a:pt x="10263" y="11308"/>
                      <a:pt x="10263" y="11308"/>
                      <a:pt x="10309" y="11277"/>
                    </a:cubicBezTo>
                    <a:cubicBezTo>
                      <a:pt x="10310" y="11278"/>
                      <a:pt x="10310" y="11278"/>
                      <a:pt x="10311" y="11278"/>
                    </a:cubicBezTo>
                    <a:cubicBezTo>
                      <a:pt x="10337" y="11278"/>
                      <a:pt x="10525" y="11060"/>
                      <a:pt x="10495" y="11030"/>
                    </a:cubicBezTo>
                    <a:lnTo>
                      <a:pt x="10556" y="10999"/>
                    </a:lnTo>
                    <a:cubicBezTo>
                      <a:pt x="10603" y="10968"/>
                      <a:pt x="10618" y="10906"/>
                      <a:pt x="10587" y="10891"/>
                    </a:cubicBezTo>
                    <a:cubicBezTo>
                      <a:pt x="10572" y="10876"/>
                      <a:pt x="10587" y="10829"/>
                      <a:pt x="10680" y="10829"/>
                    </a:cubicBezTo>
                    <a:cubicBezTo>
                      <a:pt x="10688" y="10837"/>
                      <a:pt x="10695" y="10840"/>
                      <a:pt x="10702" y="10840"/>
                    </a:cubicBezTo>
                    <a:cubicBezTo>
                      <a:pt x="10723" y="10840"/>
                      <a:pt x="10738" y="10810"/>
                      <a:pt x="10727" y="10798"/>
                    </a:cubicBezTo>
                    <a:cubicBezTo>
                      <a:pt x="10742" y="10736"/>
                      <a:pt x="10742" y="10690"/>
                      <a:pt x="10804" y="10659"/>
                    </a:cubicBezTo>
                    <a:cubicBezTo>
                      <a:pt x="10850" y="10628"/>
                      <a:pt x="10866" y="10566"/>
                      <a:pt x="10819" y="10536"/>
                    </a:cubicBezTo>
                    <a:cubicBezTo>
                      <a:pt x="10788" y="10505"/>
                      <a:pt x="10835" y="10489"/>
                      <a:pt x="10866" y="10443"/>
                    </a:cubicBezTo>
                    <a:cubicBezTo>
                      <a:pt x="10881" y="10458"/>
                      <a:pt x="10881" y="10458"/>
                      <a:pt x="10866" y="10520"/>
                    </a:cubicBezTo>
                    <a:cubicBezTo>
                      <a:pt x="10861" y="10532"/>
                      <a:pt x="10860" y="10538"/>
                      <a:pt x="10860" y="10538"/>
                    </a:cubicBezTo>
                    <a:cubicBezTo>
                      <a:pt x="10862" y="10538"/>
                      <a:pt x="10882" y="10495"/>
                      <a:pt x="10927" y="10427"/>
                    </a:cubicBezTo>
                    <a:cubicBezTo>
                      <a:pt x="10955" y="10386"/>
                      <a:pt x="11020" y="10332"/>
                      <a:pt x="11055" y="10332"/>
                    </a:cubicBezTo>
                    <a:cubicBezTo>
                      <a:pt x="11059" y="10332"/>
                      <a:pt x="11063" y="10333"/>
                      <a:pt x="11067" y="10335"/>
                    </a:cubicBezTo>
                    <a:cubicBezTo>
                      <a:pt x="11107" y="10308"/>
                      <a:pt x="11135" y="10270"/>
                      <a:pt x="11092" y="10270"/>
                    </a:cubicBezTo>
                    <a:cubicBezTo>
                      <a:pt x="11086" y="10270"/>
                      <a:pt x="11077" y="10271"/>
                      <a:pt x="11067" y="10273"/>
                    </a:cubicBezTo>
                    <a:cubicBezTo>
                      <a:pt x="11036" y="10242"/>
                      <a:pt x="11036" y="10242"/>
                      <a:pt x="11097" y="10165"/>
                    </a:cubicBezTo>
                    <a:cubicBezTo>
                      <a:pt x="11124" y="10124"/>
                      <a:pt x="11151" y="10084"/>
                      <a:pt x="11168" y="10084"/>
                    </a:cubicBezTo>
                    <a:cubicBezTo>
                      <a:pt x="11170" y="10084"/>
                      <a:pt x="11173" y="10085"/>
                      <a:pt x="11175" y="10087"/>
                    </a:cubicBezTo>
                    <a:cubicBezTo>
                      <a:pt x="11184" y="10092"/>
                      <a:pt x="11191" y="10095"/>
                      <a:pt x="11197" y="10095"/>
                    </a:cubicBezTo>
                    <a:cubicBezTo>
                      <a:pt x="11212" y="10095"/>
                      <a:pt x="11225" y="10079"/>
                      <a:pt x="11267" y="10025"/>
                    </a:cubicBezTo>
                    <a:cubicBezTo>
                      <a:pt x="11345" y="9917"/>
                      <a:pt x="11391" y="9778"/>
                      <a:pt x="11391" y="9655"/>
                    </a:cubicBezTo>
                    <a:cubicBezTo>
                      <a:pt x="11345" y="9624"/>
                      <a:pt x="11345" y="9624"/>
                      <a:pt x="11422" y="9608"/>
                    </a:cubicBezTo>
                    <a:cubicBezTo>
                      <a:pt x="11424" y="9610"/>
                      <a:pt x="11426" y="9611"/>
                      <a:pt x="11429" y="9611"/>
                    </a:cubicBezTo>
                    <a:cubicBezTo>
                      <a:pt x="11446" y="9611"/>
                      <a:pt x="11473" y="9571"/>
                      <a:pt x="11499" y="9531"/>
                    </a:cubicBezTo>
                    <a:lnTo>
                      <a:pt x="11499" y="9531"/>
                    </a:lnTo>
                    <a:cubicBezTo>
                      <a:pt x="11515" y="9546"/>
                      <a:pt x="11484" y="9593"/>
                      <a:pt x="11453" y="9639"/>
                    </a:cubicBezTo>
                    <a:lnTo>
                      <a:pt x="11484" y="9655"/>
                    </a:lnTo>
                    <a:cubicBezTo>
                      <a:pt x="11546" y="9655"/>
                      <a:pt x="11592" y="9593"/>
                      <a:pt x="11577" y="9531"/>
                    </a:cubicBezTo>
                    <a:cubicBezTo>
                      <a:pt x="11592" y="9469"/>
                      <a:pt x="11592" y="9469"/>
                      <a:pt x="11638" y="9438"/>
                    </a:cubicBezTo>
                    <a:cubicBezTo>
                      <a:pt x="11685" y="9423"/>
                      <a:pt x="11747" y="9392"/>
                      <a:pt x="11716" y="9376"/>
                    </a:cubicBezTo>
                    <a:cubicBezTo>
                      <a:pt x="11747" y="9330"/>
                      <a:pt x="11793" y="9299"/>
                      <a:pt x="11839" y="9268"/>
                    </a:cubicBezTo>
                    <a:cubicBezTo>
                      <a:pt x="11901" y="9175"/>
                      <a:pt x="11932" y="9144"/>
                      <a:pt x="11917" y="9129"/>
                    </a:cubicBezTo>
                    <a:cubicBezTo>
                      <a:pt x="11901" y="9114"/>
                      <a:pt x="11932" y="9067"/>
                      <a:pt x="11963" y="9021"/>
                    </a:cubicBezTo>
                    <a:cubicBezTo>
                      <a:pt x="11994" y="8990"/>
                      <a:pt x="12025" y="8944"/>
                      <a:pt x="12009" y="8928"/>
                    </a:cubicBezTo>
                    <a:cubicBezTo>
                      <a:pt x="11995" y="8913"/>
                      <a:pt x="12008" y="8856"/>
                      <a:pt x="12064" y="8783"/>
                    </a:cubicBezTo>
                    <a:lnTo>
                      <a:pt x="12064" y="8783"/>
                    </a:lnTo>
                    <a:cubicBezTo>
                      <a:pt x="12067" y="8787"/>
                      <a:pt x="12071" y="8789"/>
                      <a:pt x="12071" y="8789"/>
                    </a:cubicBezTo>
                    <a:cubicBezTo>
                      <a:pt x="12071" y="8789"/>
                      <a:pt x="12074" y="8791"/>
                      <a:pt x="12079" y="8791"/>
                    </a:cubicBezTo>
                    <a:cubicBezTo>
                      <a:pt x="12086" y="8791"/>
                      <a:pt x="12099" y="8786"/>
                      <a:pt x="12118" y="8758"/>
                    </a:cubicBezTo>
                    <a:lnTo>
                      <a:pt x="12148" y="8727"/>
                    </a:lnTo>
                    <a:cubicBezTo>
                      <a:pt x="12143" y="8722"/>
                      <a:pt x="12133" y="8720"/>
                      <a:pt x="12122" y="8720"/>
                    </a:cubicBezTo>
                    <a:cubicBezTo>
                      <a:pt x="12113" y="8720"/>
                      <a:pt x="12104" y="8721"/>
                      <a:pt x="12096" y="8722"/>
                    </a:cubicBezTo>
                    <a:lnTo>
                      <a:pt x="12096" y="8722"/>
                    </a:lnTo>
                    <a:cubicBezTo>
                      <a:pt x="12121" y="8675"/>
                      <a:pt x="12131" y="8665"/>
                      <a:pt x="12179" y="8665"/>
                    </a:cubicBezTo>
                    <a:cubicBezTo>
                      <a:pt x="12181" y="8667"/>
                      <a:pt x="12184" y="8668"/>
                      <a:pt x="12186" y="8668"/>
                    </a:cubicBezTo>
                    <a:cubicBezTo>
                      <a:pt x="12203" y="8668"/>
                      <a:pt x="12230" y="8628"/>
                      <a:pt x="12257" y="8588"/>
                    </a:cubicBezTo>
                    <a:cubicBezTo>
                      <a:pt x="12288" y="8557"/>
                      <a:pt x="12318" y="8542"/>
                      <a:pt x="12349" y="8526"/>
                    </a:cubicBezTo>
                    <a:cubicBezTo>
                      <a:pt x="12396" y="8495"/>
                      <a:pt x="12380" y="8480"/>
                      <a:pt x="12365" y="8464"/>
                    </a:cubicBezTo>
                    <a:lnTo>
                      <a:pt x="12318" y="8434"/>
                    </a:lnTo>
                    <a:cubicBezTo>
                      <a:pt x="12341" y="8411"/>
                      <a:pt x="12372" y="8397"/>
                      <a:pt x="12405" y="8397"/>
                    </a:cubicBezTo>
                    <a:cubicBezTo>
                      <a:pt x="12417" y="8397"/>
                      <a:pt x="12430" y="8398"/>
                      <a:pt x="12442" y="8403"/>
                    </a:cubicBezTo>
                    <a:cubicBezTo>
                      <a:pt x="12519" y="8387"/>
                      <a:pt x="12519" y="8387"/>
                      <a:pt x="12473" y="8356"/>
                    </a:cubicBezTo>
                    <a:cubicBezTo>
                      <a:pt x="12442" y="8325"/>
                      <a:pt x="12473" y="8294"/>
                      <a:pt x="12566" y="8217"/>
                    </a:cubicBezTo>
                    <a:cubicBezTo>
                      <a:pt x="12634" y="8163"/>
                      <a:pt x="12678" y="8073"/>
                      <a:pt x="12698" y="8073"/>
                    </a:cubicBezTo>
                    <a:cubicBezTo>
                      <a:pt x="12701" y="8073"/>
                      <a:pt x="12703" y="8074"/>
                      <a:pt x="12705" y="8078"/>
                    </a:cubicBezTo>
                    <a:cubicBezTo>
                      <a:pt x="12736" y="8047"/>
                      <a:pt x="12767" y="8016"/>
                      <a:pt x="12782" y="7985"/>
                    </a:cubicBezTo>
                    <a:cubicBezTo>
                      <a:pt x="12798" y="7923"/>
                      <a:pt x="12828" y="7893"/>
                      <a:pt x="12937" y="7784"/>
                    </a:cubicBezTo>
                    <a:cubicBezTo>
                      <a:pt x="13138" y="7599"/>
                      <a:pt x="13138" y="7599"/>
                      <a:pt x="13107" y="7583"/>
                    </a:cubicBezTo>
                    <a:cubicBezTo>
                      <a:pt x="13076" y="7553"/>
                      <a:pt x="13076" y="7537"/>
                      <a:pt x="13138" y="7537"/>
                    </a:cubicBezTo>
                    <a:cubicBezTo>
                      <a:pt x="13215" y="7522"/>
                      <a:pt x="13199" y="7460"/>
                      <a:pt x="13261" y="7352"/>
                    </a:cubicBezTo>
                    <a:cubicBezTo>
                      <a:pt x="13261" y="7321"/>
                      <a:pt x="13246" y="7274"/>
                      <a:pt x="13215" y="7259"/>
                    </a:cubicBezTo>
                    <a:cubicBezTo>
                      <a:pt x="13184" y="7213"/>
                      <a:pt x="13184" y="7213"/>
                      <a:pt x="13261" y="7151"/>
                    </a:cubicBezTo>
                    <a:cubicBezTo>
                      <a:pt x="13286" y="7125"/>
                      <a:pt x="13332" y="7100"/>
                      <a:pt x="13357" y="7100"/>
                    </a:cubicBezTo>
                    <a:cubicBezTo>
                      <a:pt x="13362" y="7100"/>
                      <a:pt x="13367" y="7101"/>
                      <a:pt x="13369" y="7104"/>
                    </a:cubicBezTo>
                    <a:cubicBezTo>
                      <a:pt x="13385" y="7120"/>
                      <a:pt x="13354" y="7166"/>
                      <a:pt x="13354" y="7166"/>
                    </a:cubicBezTo>
                    <a:lnTo>
                      <a:pt x="13323" y="7197"/>
                    </a:lnTo>
                    <a:cubicBezTo>
                      <a:pt x="13329" y="7203"/>
                      <a:pt x="13336" y="7210"/>
                      <a:pt x="13345" y="7210"/>
                    </a:cubicBezTo>
                    <a:cubicBezTo>
                      <a:pt x="13359" y="7210"/>
                      <a:pt x="13379" y="7196"/>
                      <a:pt x="13416" y="7151"/>
                    </a:cubicBezTo>
                    <a:cubicBezTo>
                      <a:pt x="13478" y="7135"/>
                      <a:pt x="13509" y="7089"/>
                      <a:pt x="13493" y="7073"/>
                    </a:cubicBezTo>
                    <a:cubicBezTo>
                      <a:pt x="13570" y="7012"/>
                      <a:pt x="13632" y="6950"/>
                      <a:pt x="13679" y="6872"/>
                    </a:cubicBezTo>
                    <a:cubicBezTo>
                      <a:pt x="13740" y="6795"/>
                      <a:pt x="13818" y="6718"/>
                      <a:pt x="13910" y="6641"/>
                    </a:cubicBezTo>
                    <a:cubicBezTo>
                      <a:pt x="13972" y="6563"/>
                      <a:pt x="14003" y="6532"/>
                      <a:pt x="13988" y="6517"/>
                    </a:cubicBezTo>
                    <a:cubicBezTo>
                      <a:pt x="13974" y="6503"/>
                      <a:pt x="13985" y="6453"/>
                      <a:pt x="13998" y="6453"/>
                    </a:cubicBezTo>
                    <a:cubicBezTo>
                      <a:pt x="14000" y="6453"/>
                      <a:pt x="14001" y="6453"/>
                      <a:pt x="14003" y="6455"/>
                    </a:cubicBezTo>
                    <a:cubicBezTo>
                      <a:pt x="14204" y="6301"/>
                      <a:pt x="14390" y="6100"/>
                      <a:pt x="14529" y="5868"/>
                    </a:cubicBezTo>
                    <a:lnTo>
                      <a:pt x="14606" y="5791"/>
                    </a:lnTo>
                    <a:cubicBezTo>
                      <a:pt x="14730" y="5698"/>
                      <a:pt x="14822" y="5574"/>
                      <a:pt x="14915" y="5435"/>
                    </a:cubicBezTo>
                    <a:lnTo>
                      <a:pt x="15023" y="5311"/>
                    </a:lnTo>
                    <a:cubicBezTo>
                      <a:pt x="15100" y="5250"/>
                      <a:pt x="15131" y="5203"/>
                      <a:pt x="15162" y="5157"/>
                    </a:cubicBezTo>
                    <a:cubicBezTo>
                      <a:pt x="15174" y="5110"/>
                      <a:pt x="15168" y="5089"/>
                      <a:pt x="15171" y="5089"/>
                    </a:cubicBezTo>
                    <a:lnTo>
                      <a:pt x="15171" y="5089"/>
                    </a:lnTo>
                    <a:cubicBezTo>
                      <a:pt x="15172" y="5089"/>
                      <a:pt x="15174" y="5091"/>
                      <a:pt x="15178" y="5095"/>
                    </a:cubicBezTo>
                    <a:cubicBezTo>
                      <a:pt x="15179" y="5096"/>
                      <a:pt x="15181" y="5097"/>
                      <a:pt x="15183" y="5097"/>
                    </a:cubicBezTo>
                    <a:cubicBezTo>
                      <a:pt x="15204" y="5097"/>
                      <a:pt x="15267" y="5020"/>
                      <a:pt x="15394" y="4879"/>
                    </a:cubicBezTo>
                    <a:cubicBezTo>
                      <a:pt x="15500" y="4761"/>
                      <a:pt x="15525" y="4733"/>
                      <a:pt x="15511" y="4733"/>
                    </a:cubicBezTo>
                    <a:cubicBezTo>
                      <a:pt x="15506" y="4733"/>
                      <a:pt x="15498" y="4736"/>
                      <a:pt x="15487" y="4740"/>
                    </a:cubicBezTo>
                    <a:cubicBezTo>
                      <a:pt x="15575" y="4619"/>
                      <a:pt x="15608" y="4592"/>
                      <a:pt x="15625" y="4592"/>
                    </a:cubicBezTo>
                    <a:cubicBezTo>
                      <a:pt x="15633" y="4592"/>
                      <a:pt x="15637" y="4596"/>
                      <a:pt x="15641" y="4600"/>
                    </a:cubicBezTo>
                    <a:cubicBezTo>
                      <a:pt x="15641" y="4623"/>
                      <a:pt x="15648" y="4632"/>
                      <a:pt x="15657" y="4632"/>
                    </a:cubicBezTo>
                    <a:cubicBezTo>
                      <a:pt x="15678" y="4632"/>
                      <a:pt x="15714" y="4574"/>
                      <a:pt x="15703" y="4508"/>
                    </a:cubicBezTo>
                    <a:cubicBezTo>
                      <a:pt x="15676" y="4425"/>
                      <a:pt x="15747" y="4366"/>
                      <a:pt x="15774" y="4366"/>
                    </a:cubicBezTo>
                    <a:cubicBezTo>
                      <a:pt x="15777" y="4366"/>
                      <a:pt x="15779" y="4367"/>
                      <a:pt x="15781" y="4369"/>
                    </a:cubicBezTo>
                    <a:cubicBezTo>
                      <a:pt x="15796" y="4384"/>
                      <a:pt x="15765" y="4430"/>
                      <a:pt x="15734" y="4461"/>
                    </a:cubicBezTo>
                    <a:lnTo>
                      <a:pt x="15765" y="4492"/>
                    </a:lnTo>
                    <a:cubicBezTo>
                      <a:pt x="15796" y="4477"/>
                      <a:pt x="15811" y="4446"/>
                      <a:pt x="15827" y="4400"/>
                    </a:cubicBezTo>
                    <a:cubicBezTo>
                      <a:pt x="15842" y="4369"/>
                      <a:pt x="15858" y="4338"/>
                      <a:pt x="15873" y="4307"/>
                    </a:cubicBezTo>
                    <a:cubicBezTo>
                      <a:pt x="15884" y="4266"/>
                      <a:pt x="15880" y="4245"/>
                      <a:pt x="15858" y="4245"/>
                    </a:cubicBezTo>
                    <a:cubicBezTo>
                      <a:pt x="15848" y="4245"/>
                      <a:pt x="15832" y="4250"/>
                      <a:pt x="15811" y="4260"/>
                    </a:cubicBezTo>
                    <a:cubicBezTo>
                      <a:pt x="15803" y="4263"/>
                      <a:pt x="15797" y="4264"/>
                      <a:pt x="15794" y="4264"/>
                    </a:cubicBezTo>
                    <a:cubicBezTo>
                      <a:pt x="15777" y="4264"/>
                      <a:pt x="15804" y="4237"/>
                      <a:pt x="15842" y="4199"/>
                    </a:cubicBezTo>
                    <a:cubicBezTo>
                      <a:pt x="15876" y="4172"/>
                      <a:pt x="15898" y="4159"/>
                      <a:pt x="15911" y="4159"/>
                    </a:cubicBezTo>
                    <a:cubicBezTo>
                      <a:pt x="15927" y="4159"/>
                      <a:pt x="15928" y="4179"/>
                      <a:pt x="15920" y="4214"/>
                    </a:cubicBezTo>
                    <a:cubicBezTo>
                      <a:pt x="15904" y="4260"/>
                      <a:pt x="15904" y="4260"/>
                      <a:pt x="15920" y="4276"/>
                    </a:cubicBezTo>
                    <a:cubicBezTo>
                      <a:pt x="15920" y="4276"/>
                      <a:pt x="15921" y="4277"/>
                      <a:pt x="15922" y="4277"/>
                    </a:cubicBezTo>
                    <a:cubicBezTo>
                      <a:pt x="15946" y="4277"/>
                      <a:pt x="16090" y="4072"/>
                      <a:pt x="16090" y="3998"/>
                    </a:cubicBezTo>
                    <a:lnTo>
                      <a:pt x="16105" y="4013"/>
                    </a:lnTo>
                    <a:cubicBezTo>
                      <a:pt x="16106" y="4015"/>
                      <a:pt x="16108" y="4015"/>
                      <a:pt x="16111" y="4015"/>
                    </a:cubicBezTo>
                    <a:cubicBezTo>
                      <a:pt x="16134" y="4015"/>
                      <a:pt x="16203" y="3945"/>
                      <a:pt x="16260" y="3874"/>
                    </a:cubicBezTo>
                    <a:cubicBezTo>
                      <a:pt x="16337" y="3797"/>
                      <a:pt x="16368" y="3766"/>
                      <a:pt x="16352" y="3735"/>
                    </a:cubicBezTo>
                    <a:cubicBezTo>
                      <a:pt x="16337" y="3719"/>
                      <a:pt x="16322" y="3704"/>
                      <a:pt x="16352" y="3673"/>
                    </a:cubicBezTo>
                    <a:lnTo>
                      <a:pt x="16352" y="3673"/>
                    </a:lnTo>
                    <a:cubicBezTo>
                      <a:pt x="16339" y="3686"/>
                      <a:pt x="16326" y="3691"/>
                      <a:pt x="16314" y="3691"/>
                    </a:cubicBezTo>
                    <a:cubicBezTo>
                      <a:pt x="16298" y="3691"/>
                      <a:pt x="16284" y="3682"/>
                      <a:pt x="16275" y="3673"/>
                    </a:cubicBezTo>
                    <a:cubicBezTo>
                      <a:pt x="16322" y="3642"/>
                      <a:pt x="16368" y="3611"/>
                      <a:pt x="16414" y="3580"/>
                    </a:cubicBezTo>
                    <a:cubicBezTo>
                      <a:pt x="16553" y="3534"/>
                      <a:pt x="16662" y="3441"/>
                      <a:pt x="16754" y="3318"/>
                    </a:cubicBezTo>
                    <a:cubicBezTo>
                      <a:pt x="16832" y="3240"/>
                      <a:pt x="16909" y="3163"/>
                      <a:pt x="16986" y="3101"/>
                    </a:cubicBezTo>
                    <a:cubicBezTo>
                      <a:pt x="17063" y="3024"/>
                      <a:pt x="17094" y="2993"/>
                      <a:pt x="17079" y="2978"/>
                    </a:cubicBezTo>
                    <a:lnTo>
                      <a:pt x="17156" y="2900"/>
                    </a:lnTo>
                    <a:cubicBezTo>
                      <a:pt x="17202" y="2869"/>
                      <a:pt x="17280" y="2792"/>
                      <a:pt x="17264" y="2777"/>
                    </a:cubicBezTo>
                    <a:cubicBezTo>
                      <a:pt x="17280" y="2730"/>
                      <a:pt x="17342" y="2699"/>
                      <a:pt x="17372" y="2668"/>
                    </a:cubicBezTo>
                    <a:cubicBezTo>
                      <a:pt x="17481" y="2622"/>
                      <a:pt x="17481" y="2622"/>
                      <a:pt x="17388" y="2607"/>
                    </a:cubicBezTo>
                    <a:cubicBezTo>
                      <a:pt x="17386" y="2605"/>
                      <a:pt x="17384" y="2604"/>
                      <a:pt x="17380" y="2604"/>
                    </a:cubicBezTo>
                    <a:cubicBezTo>
                      <a:pt x="17353" y="2604"/>
                      <a:pt x="17276" y="2656"/>
                      <a:pt x="17249" y="2684"/>
                    </a:cubicBezTo>
                    <a:lnTo>
                      <a:pt x="17141" y="2808"/>
                    </a:lnTo>
                    <a:lnTo>
                      <a:pt x="17233" y="2668"/>
                    </a:lnTo>
                    <a:cubicBezTo>
                      <a:pt x="17264" y="2638"/>
                      <a:pt x="17326" y="2545"/>
                      <a:pt x="17295" y="2529"/>
                    </a:cubicBezTo>
                    <a:cubicBezTo>
                      <a:pt x="17280" y="2514"/>
                      <a:pt x="17280" y="2514"/>
                      <a:pt x="17326" y="2468"/>
                    </a:cubicBezTo>
                    <a:lnTo>
                      <a:pt x="17357" y="2498"/>
                    </a:lnTo>
                    <a:cubicBezTo>
                      <a:pt x="17342" y="2560"/>
                      <a:pt x="17357" y="2576"/>
                      <a:pt x="17372" y="2591"/>
                    </a:cubicBezTo>
                    <a:cubicBezTo>
                      <a:pt x="17450" y="2591"/>
                      <a:pt x="17558" y="2483"/>
                      <a:pt x="17527" y="2452"/>
                    </a:cubicBezTo>
                    <a:cubicBezTo>
                      <a:pt x="17558" y="2421"/>
                      <a:pt x="17589" y="2406"/>
                      <a:pt x="17620" y="2390"/>
                    </a:cubicBezTo>
                    <a:cubicBezTo>
                      <a:pt x="17622" y="2393"/>
                      <a:pt x="17626" y="2394"/>
                      <a:pt x="17630" y="2394"/>
                    </a:cubicBezTo>
                    <a:cubicBezTo>
                      <a:pt x="17649" y="2394"/>
                      <a:pt x="17682" y="2362"/>
                      <a:pt x="17682" y="2298"/>
                    </a:cubicBezTo>
                    <a:cubicBezTo>
                      <a:pt x="17668" y="2242"/>
                      <a:pt x="17716" y="2187"/>
                      <a:pt x="17770" y="2187"/>
                    </a:cubicBezTo>
                    <a:cubicBezTo>
                      <a:pt x="17777" y="2187"/>
                      <a:pt x="17783" y="2188"/>
                      <a:pt x="17790" y="2189"/>
                    </a:cubicBezTo>
                    <a:cubicBezTo>
                      <a:pt x="17898" y="2143"/>
                      <a:pt x="18037" y="1988"/>
                      <a:pt x="18022" y="1973"/>
                    </a:cubicBezTo>
                    <a:cubicBezTo>
                      <a:pt x="18006" y="1958"/>
                      <a:pt x="18099" y="1818"/>
                      <a:pt x="18145" y="1803"/>
                    </a:cubicBezTo>
                    <a:cubicBezTo>
                      <a:pt x="18207" y="1788"/>
                      <a:pt x="18238" y="1741"/>
                      <a:pt x="18253" y="1695"/>
                    </a:cubicBezTo>
                    <a:cubicBezTo>
                      <a:pt x="18261" y="1698"/>
                      <a:pt x="18269" y="1700"/>
                      <a:pt x="18277" y="1700"/>
                    </a:cubicBezTo>
                    <a:cubicBezTo>
                      <a:pt x="18305" y="1700"/>
                      <a:pt x="18334" y="1680"/>
                      <a:pt x="18346" y="1633"/>
                    </a:cubicBezTo>
                    <a:cubicBezTo>
                      <a:pt x="18346" y="1633"/>
                      <a:pt x="18372" y="1607"/>
                      <a:pt x="18359" y="1607"/>
                    </a:cubicBezTo>
                    <a:cubicBezTo>
                      <a:pt x="18355" y="1607"/>
                      <a:pt x="18346" y="1610"/>
                      <a:pt x="18331" y="1618"/>
                    </a:cubicBezTo>
                    <a:lnTo>
                      <a:pt x="18377" y="1494"/>
                    </a:lnTo>
                    <a:lnTo>
                      <a:pt x="18377" y="1494"/>
                    </a:lnTo>
                    <a:cubicBezTo>
                      <a:pt x="18356" y="1515"/>
                      <a:pt x="18342" y="1523"/>
                      <a:pt x="18330" y="1523"/>
                    </a:cubicBezTo>
                    <a:cubicBezTo>
                      <a:pt x="18317" y="1523"/>
                      <a:pt x="18308" y="1511"/>
                      <a:pt x="18300" y="1494"/>
                    </a:cubicBezTo>
                    <a:cubicBezTo>
                      <a:pt x="18284" y="1478"/>
                      <a:pt x="18454" y="1355"/>
                      <a:pt x="18578" y="1324"/>
                    </a:cubicBezTo>
                    <a:lnTo>
                      <a:pt x="18686" y="1277"/>
                    </a:lnTo>
                    <a:lnTo>
                      <a:pt x="18640" y="1247"/>
                    </a:lnTo>
                    <a:cubicBezTo>
                      <a:pt x="18680" y="1220"/>
                      <a:pt x="18708" y="1182"/>
                      <a:pt x="18725" y="1182"/>
                    </a:cubicBezTo>
                    <a:cubicBezTo>
                      <a:pt x="18728" y="1182"/>
                      <a:pt x="18730" y="1183"/>
                      <a:pt x="18733" y="1185"/>
                    </a:cubicBezTo>
                    <a:cubicBezTo>
                      <a:pt x="18739" y="1191"/>
                      <a:pt x="18743" y="1195"/>
                      <a:pt x="18748" y="1195"/>
                    </a:cubicBezTo>
                    <a:cubicBezTo>
                      <a:pt x="18756" y="1195"/>
                      <a:pt x="18767" y="1187"/>
                      <a:pt x="18794" y="1169"/>
                    </a:cubicBezTo>
                    <a:cubicBezTo>
                      <a:pt x="18794" y="1169"/>
                      <a:pt x="18825" y="1123"/>
                      <a:pt x="18810" y="1107"/>
                    </a:cubicBezTo>
                    <a:cubicBezTo>
                      <a:pt x="18794" y="1092"/>
                      <a:pt x="18779" y="1077"/>
                      <a:pt x="18825" y="1061"/>
                    </a:cubicBezTo>
                    <a:cubicBezTo>
                      <a:pt x="18887" y="1061"/>
                      <a:pt x="18949" y="1015"/>
                      <a:pt x="18934" y="937"/>
                    </a:cubicBezTo>
                    <a:cubicBezTo>
                      <a:pt x="18903" y="907"/>
                      <a:pt x="18903" y="907"/>
                      <a:pt x="18980" y="907"/>
                    </a:cubicBezTo>
                    <a:cubicBezTo>
                      <a:pt x="18984" y="910"/>
                      <a:pt x="18991" y="912"/>
                      <a:pt x="18999" y="912"/>
                    </a:cubicBezTo>
                    <a:cubicBezTo>
                      <a:pt x="19024" y="912"/>
                      <a:pt x="19065" y="895"/>
                      <a:pt x="19088" y="860"/>
                    </a:cubicBezTo>
                    <a:lnTo>
                      <a:pt x="19073" y="845"/>
                    </a:lnTo>
                    <a:cubicBezTo>
                      <a:pt x="19042" y="814"/>
                      <a:pt x="19073" y="783"/>
                      <a:pt x="19119" y="752"/>
                    </a:cubicBezTo>
                    <a:cubicBezTo>
                      <a:pt x="19124" y="754"/>
                      <a:pt x="19129" y="756"/>
                      <a:pt x="19134" y="756"/>
                    </a:cubicBezTo>
                    <a:cubicBezTo>
                      <a:pt x="19161" y="756"/>
                      <a:pt x="19191" y="721"/>
                      <a:pt x="19243" y="644"/>
                    </a:cubicBezTo>
                    <a:cubicBezTo>
                      <a:pt x="19279" y="571"/>
                      <a:pt x="19325" y="546"/>
                      <a:pt x="19350" y="546"/>
                    </a:cubicBezTo>
                    <a:cubicBezTo>
                      <a:pt x="19357" y="546"/>
                      <a:pt x="19363" y="548"/>
                      <a:pt x="19366" y="551"/>
                    </a:cubicBezTo>
                    <a:cubicBezTo>
                      <a:pt x="19373" y="557"/>
                      <a:pt x="19379" y="564"/>
                      <a:pt x="19384" y="564"/>
                    </a:cubicBezTo>
                    <a:cubicBezTo>
                      <a:pt x="19392" y="564"/>
                      <a:pt x="19397" y="550"/>
                      <a:pt x="19397" y="505"/>
                    </a:cubicBezTo>
                    <a:cubicBezTo>
                      <a:pt x="19397" y="443"/>
                      <a:pt x="19428" y="458"/>
                      <a:pt x="19521" y="396"/>
                    </a:cubicBezTo>
                    <a:cubicBezTo>
                      <a:pt x="19567" y="381"/>
                      <a:pt x="19567" y="381"/>
                      <a:pt x="19583" y="319"/>
                    </a:cubicBezTo>
                    <a:cubicBezTo>
                      <a:pt x="19564" y="300"/>
                      <a:pt x="19550" y="287"/>
                      <a:pt x="19536" y="287"/>
                    </a:cubicBezTo>
                    <a:cubicBezTo>
                      <a:pt x="19527" y="287"/>
                      <a:pt x="19517" y="292"/>
                      <a:pt x="19505" y="304"/>
                    </a:cubicBezTo>
                    <a:cubicBezTo>
                      <a:pt x="19476" y="333"/>
                      <a:pt x="19465" y="344"/>
                      <a:pt x="19457" y="344"/>
                    </a:cubicBezTo>
                    <a:cubicBezTo>
                      <a:pt x="19453" y="344"/>
                      <a:pt x="19449" y="340"/>
                      <a:pt x="19444" y="335"/>
                    </a:cubicBezTo>
                    <a:lnTo>
                      <a:pt x="19521" y="257"/>
                    </a:lnTo>
                    <a:cubicBezTo>
                      <a:pt x="19567" y="196"/>
                      <a:pt x="19614" y="149"/>
                      <a:pt x="19644" y="87"/>
                    </a:cubicBezTo>
                    <a:cubicBezTo>
                      <a:pt x="19671" y="33"/>
                      <a:pt x="19667" y="0"/>
                      <a:pt x="19650"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990;p34"/>
              <p:cNvSpPr/>
              <p:nvPr/>
            </p:nvSpPr>
            <p:spPr>
              <a:xfrm rot="-899960">
                <a:off x="3366445" y="4159795"/>
                <a:ext cx="24749" cy="98122"/>
              </a:xfrm>
              <a:custGeom>
                <a:avLst/>
                <a:gdLst/>
                <a:ahLst/>
                <a:cxnLst/>
                <a:rect l="l" t="t" r="r" b="b"/>
                <a:pathLst>
                  <a:path w="990" h="3925" extrusionOk="0">
                    <a:moveTo>
                      <a:pt x="35" y="0"/>
                    </a:moveTo>
                    <a:cubicBezTo>
                      <a:pt x="11" y="0"/>
                      <a:pt x="0" y="7"/>
                      <a:pt x="31" y="7"/>
                    </a:cubicBezTo>
                    <a:lnTo>
                      <a:pt x="78" y="7"/>
                    </a:lnTo>
                    <a:cubicBezTo>
                      <a:pt x="62" y="2"/>
                      <a:pt x="47" y="0"/>
                      <a:pt x="35" y="0"/>
                    </a:cubicBezTo>
                    <a:close/>
                    <a:moveTo>
                      <a:pt x="78" y="7"/>
                    </a:moveTo>
                    <a:cubicBezTo>
                      <a:pt x="93" y="12"/>
                      <a:pt x="103" y="14"/>
                      <a:pt x="109" y="14"/>
                    </a:cubicBezTo>
                    <a:cubicBezTo>
                      <a:pt x="119" y="14"/>
                      <a:pt x="109" y="7"/>
                      <a:pt x="78" y="7"/>
                    </a:cubicBezTo>
                    <a:close/>
                    <a:moveTo>
                      <a:pt x="373" y="510"/>
                    </a:moveTo>
                    <a:cubicBezTo>
                      <a:pt x="366" y="510"/>
                      <a:pt x="356" y="512"/>
                      <a:pt x="340" y="517"/>
                    </a:cubicBezTo>
                    <a:cubicBezTo>
                      <a:pt x="358" y="517"/>
                      <a:pt x="371" y="512"/>
                      <a:pt x="378" y="511"/>
                    </a:cubicBezTo>
                    <a:lnTo>
                      <a:pt x="378" y="511"/>
                    </a:lnTo>
                    <a:cubicBezTo>
                      <a:pt x="387" y="512"/>
                      <a:pt x="387" y="517"/>
                      <a:pt x="387" y="517"/>
                    </a:cubicBezTo>
                    <a:cubicBezTo>
                      <a:pt x="387" y="512"/>
                      <a:pt x="385" y="510"/>
                      <a:pt x="382" y="510"/>
                    </a:cubicBezTo>
                    <a:cubicBezTo>
                      <a:pt x="381" y="510"/>
                      <a:pt x="379" y="510"/>
                      <a:pt x="378" y="511"/>
                    </a:cubicBezTo>
                    <a:lnTo>
                      <a:pt x="378" y="511"/>
                    </a:lnTo>
                    <a:cubicBezTo>
                      <a:pt x="377" y="510"/>
                      <a:pt x="375" y="510"/>
                      <a:pt x="373" y="510"/>
                    </a:cubicBezTo>
                    <a:close/>
                    <a:moveTo>
                      <a:pt x="186" y="641"/>
                    </a:moveTo>
                    <a:cubicBezTo>
                      <a:pt x="155" y="656"/>
                      <a:pt x="124" y="656"/>
                      <a:pt x="109" y="656"/>
                    </a:cubicBezTo>
                    <a:lnTo>
                      <a:pt x="109" y="641"/>
                    </a:lnTo>
                    <a:close/>
                    <a:moveTo>
                      <a:pt x="341" y="897"/>
                    </a:moveTo>
                    <a:lnTo>
                      <a:pt x="341" y="897"/>
                    </a:lnTo>
                    <a:cubicBezTo>
                      <a:pt x="341" y="897"/>
                      <a:pt x="339" y="897"/>
                      <a:pt x="335" y="899"/>
                    </a:cubicBezTo>
                    <a:lnTo>
                      <a:pt x="335" y="899"/>
                    </a:lnTo>
                    <a:cubicBezTo>
                      <a:pt x="339" y="897"/>
                      <a:pt x="341" y="897"/>
                      <a:pt x="341" y="897"/>
                    </a:cubicBezTo>
                    <a:close/>
                    <a:moveTo>
                      <a:pt x="325" y="1073"/>
                    </a:moveTo>
                    <a:cubicBezTo>
                      <a:pt x="325" y="1073"/>
                      <a:pt x="309" y="1089"/>
                      <a:pt x="294" y="1089"/>
                    </a:cubicBezTo>
                    <a:cubicBezTo>
                      <a:pt x="263" y="1089"/>
                      <a:pt x="263" y="1089"/>
                      <a:pt x="294" y="1073"/>
                    </a:cubicBezTo>
                    <a:close/>
                    <a:moveTo>
                      <a:pt x="371" y="1082"/>
                    </a:moveTo>
                    <a:cubicBezTo>
                      <a:pt x="366" y="1082"/>
                      <a:pt x="356" y="1084"/>
                      <a:pt x="340" y="1089"/>
                    </a:cubicBezTo>
                    <a:cubicBezTo>
                      <a:pt x="371" y="1089"/>
                      <a:pt x="382" y="1082"/>
                      <a:pt x="371" y="1082"/>
                    </a:cubicBezTo>
                    <a:close/>
                    <a:moveTo>
                      <a:pt x="153" y="1538"/>
                    </a:moveTo>
                    <a:cubicBezTo>
                      <a:pt x="136" y="1540"/>
                      <a:pt x="130" y="1544"/>
                      <a:pt x="135" y="1544"/>
                    </a:cubicBezTo>
                    <a:cubicBezTo>
                      <a:pt x="138" y="1544"/>
                      <a:pt x="144" y="1542"/>
                      <a:pt x="153" y="1538"/>
                    </a:cubicBezTo>
                    <a:close/>
                    <a:moveTo>
                      <a:pt x="155" y="1553"/>
                    </a:moveTo>
                    <a:cubicBezTo>
                      <a:pt x="139" y="1560"/>
                      <a:pt x="139" y="1564"/>
                      <a:pt x="145" y="1564"/>
                    </a:cubicBezTo>
                    <a:cubicBezTo>
                      <a:pt x="151" y="1564"/>
                      <a:pt x="163" y="1560"/>
                      <a:pt x="170" y="1553"/>
                    </a:cubicBezTo>
                    <a:close/>
                    <a:moveTo>
                      <a:pt x="470" y="1639"/>
                    </a:moveTo>
                    <a:cubicBezTo>
                      <a:pt x="470" y="1639"/>
                      <a:pt x="466" y="1641"/>
                      <a:pt x="460" y="1645"/>
                    </a:cubicBezTo>
                    <a:lnTo>
                      <a:pt x="464" y="1645"/>
                    </a:lnTo>
                    <a:cubicBezTo>
                      <a:pt x="469" y="1641"/>
                      <a:pt x="470" y="1639"/>
                      <a:pt x="470" y="1639"/>
                    </a:cubicBezTo>
                    <a:close/>
                    <a:moveTo>
                      <a:pt x="432" y="1735"/>
                    </a:moveTo>
                    <a:lnTo>
                      <a:pt x="418" y="1738"/>
                    </a:lnTo>
                    <a:cubicBezTo>
                      <a:pt x="423" y="1738"/>
                      <a:pt x="428" y="1738"/>
                      <a:pt x="433" y="1739"/>
                    </a:cubicBezTo>
                    <a:lnTo>
                      <a:pt x="433" y="1739"/>
                    </a:lnTo>
                    <a:cubicBezTo>
                      <a:pt x="433" y="1738"/>
                      <a:pt x="433" y="1738"/>
                      <a:pt x="433" y="1738"/>
                    </a:cubicBezTo>
                    <a:cubicBezTo>
                      <a:pt x="433" y="1738"/>
                      <a:pt x="433" y="1737"/>
                      <a:pt x="432" y="1735"/>
                    </a:cubicBezTo>
                    <a:close/>
                    <a:moveTo>
                      <a:pt x="253" y="1932"/>
                    </a:moveTo>
                    <a:cubicBezTo>
                      <a:pt x="260" y="1932"/>
                      <a:pt x="253" y="1939"/>
                      <a:pt x="232" y="1939"/>
                    </a:cubicBezTo>
                    <a:cubicBezTo>
                      <a:pt x="243" y="1934"/>
                      <a:pt x="249" y="1932"/>
                      <a:pt x="253" y="1932"/>
                    </a:cubicBezTo>
                    <a:close/>
                    <a:moveTo>
                      <a:pt x="248" y="2078"/>
                    </a:moveTo>
                    <a:cubicBezTo>
                      <a:pt x="206" y="2078"/>
                      <a:pt x="193" y="2085"/>
                      <a:pt x="206" y="2085"/>
                    </a:cubicBezTo>
                    <a:cubicBezTo>
                      <a:pt x="213" y="2085"/>
                      <a:pt x="227" y="2083"/>
                      <a:pt x="248" y="2078"/>
                    </a:cubicBezTo>
                    <a:close/>
                    <a:moveTo>
                      <a:pt x="526" y="2186"/>
                    </a:moveTo>
                    <a:cubicBezTo>
                      <a:pt x="516" y="2191"/>
                      <a:pt x="505" y="2193"/>
                      <a:pt x="495" y="2193"/>
                    </a:cubicBezTo>
                    <a:cubicBezTo>
                      <a:pt x="474" y="2193"/>
                      <a:pt x="454" y="2186"/>
                      <a:pt x="433" y="2186"/>
                    </a:cubicBezTo>
                    <a:close/>
                    <a:moveTo>
                      <a:pt x="445" y="2334"/>
                    </a:moveTo>
                    <a:cubicBezTo>
                      <a:pt x="447" y="2334"/>
                      <a:pt x="449" y="2336"/>
                      <a:pt x="449" y="2341"/>
                    </a:cubicBezTo>
                    <a:cubicBezTo>
                      <a:pt x="438" y="2341"/>
                      <a:pt x="442" y="2334"/>
                      <a:pt x="445" y="2334"/>
                    </a:cubicBezTo>
                    <a:close/>
                    <a:moveTo>
                      <a:pt x="514" y="2338"/>
                    </a:moveTo>
                    <a:cubicBezTo>
                      <a:pt x="513" y="2339"/>
                      <a:pt x="511" y="2340"/>
                      <a:pt x="510" y="2341"/>
                    </a:cubicBezTo>
                    <a:lnTo>
                      <a:pt x="495" y="2341"/>
                    </a:lnTo>
                    <a:cubicBezTo>
                      <a:pt x="503" y="2341"/>
                      <a:pt x="509" y="2340"/>
                      <a:pt x="514" y="2338"/>
                    </a:cubicBezTo>
                    <a:close/>
                    <a:moveTo>
                      <a:pt x="562" y="2578"/>
                    </a:moveTo>
                    <a:cubicBezTo>
                      <a:pt x="538" y="2588"/>
                      <a:pt x="528" y="2588"/>
                      <a:pt x="541" y="2588"/>
                    </a:cubicBezTo>
                    <a:cubicBezTo>
                      <a:pt x="552" y="2583"/>
                      <a:pt x="559" y="2579"/>
                      <a:pt x="562" y="2578"/>
                    </a:cubicBezTo>
                    <a:close/>
                    <a:moveTo>
                      <a:pt x="504" y="2612"/>
                    </a:moveTo>
                    <a:cubicBezTo>
                      <a:pt x="509" y="2612"/>
                      <a:pt x="495" y="2619"/>
                      <a:pt x="495" y="2619"/>
                    </a:cubicBezTo>
                    <a:cubicBezTo>
                      <a:pt x="480" y="2619"/>
                      <a:pt x="464" y="2619"/>
                      <a:pt x="449" y="2634"/>
                    </a:cubicBezTo>
                    <a:lnTo>
                      <a:pt x="449" y="2619"/>
                    </a:lnTo>
                    <a:lnTo>
                      <a:pt x="480" y="2619"/>
                    </a:lnTo>
                    <a:cubicBezTo>
                      <a:pt x="495" y="2614"/>
                      <a:pt x="502" y="2612"/>
                      <a:pt x="504" y="2612"/>
                    </a:cubicBezTo>
                    <a:close/>
                    <a:moveTo>
                      <a:pt x="201" y="2758"/>
                    </a:moveTo>
                    <a:cubicBezTo>
                      <a:pt x="201" y="2758"/>
                      <a:pt x="201" y="2778"/>
                      <a:pt x="209" y="2778"/>
                    </a:cubicBezTo>
                    <a:cubicBezTo>
                      <a:pt x="211" y="2778"/>
                      <a:pt x="214" y="2777"/>
                      <a:pt x="217" y="2774"/>
                    </a:cubicBezTo>
                    <a:lnTo>
                      <a:pt x="217" y="2758"/>
                    </a:lnTo>
                    <a:close/>
                    <a:moveTo>
                      <a:pt x="548" y="2767"/>
                    </a:moveTo>
                    <a:cubicBezTo>
                      <a:pt x="557" y="2767"/>
                      <a:pt x="557" y="2774"/>
                      <a:pt x="557" y="2774"/>
                    </a:cubicBezTo>
                    <a:cubicBezTo>
                      <a:pt x="557" y="2774"/>
                      <a:pt x="541" y="2789"/>
                      <a:pt x="541" y="2789"/>
                    </a:cubicBezTo>
                    <a:lnTo>
                      <a:pt x="526" y="2774"/>
                    </a:lnTo>
                    <a:cubicBezTo>
                      <a:pt x="536" y="2768"/>
                      <a:pt x="543" y="2767"/>
                      <a:pt x="548" y="2767"/>
                    </a:cubicBezTo>
                    <a:close/>
                    <a:moveTo>
                      <a:pt x="309" y="2924"/>
                    </a:moveTo>
                    <a:cubicBezTo>
                      <a:pt x="305" y="2925"/>
                      <a:pt x="301" y="2926"/>
                      <a:pt x="297" y="2927"/>
                    </a:cubicBezTo>
                    <a:lnTo>
                      <a:pt x="297" y="2927"/>
                    </a:lnTo>
                    <a:cubicBezTo>
                      <a:pt x="301" y="2927"/>
                      <a:pt x="305" y="2925"/>
                      <a:pt x="309" y="2924"/>
                    </a:cubicBezTo>
                    <a:close/>
                    <a:moveTo>
                      <a:pt x="297" y="2927"/>
                    </a:moveTo>
                    <a:lnTo>
                      <a:pt x="297" y="2927"/>
                    </a:lnTo>
                    <a:cubicBezTo>
                      <a:pt x="291" y="2928"/>
                      <a:pt x="285" y="2928"/>
                      <a:pt x="279" y="2928"/>
                    </a:cubicBezTo>
                    <a:cubicBezTo>
                      <a:pt x="258" y="2928"/>
                      <a:pt x="251" y="2935"/>
                      <a:pt x="263" y="2935"/>
                    </a:cubicBezTo>
                    <a:cubicBezTo>
                      <a:pt x="268" y="2935"/>
                      <a:pt x="279" y="2933"/>
                      <a:pt x="294" y="2928"/>
                    </a:cubicBezTo>
                    <a:cubicBezTo>
                      <a:pt x="295" y="2928"/>
                      <a:pt x="296" y="2927"/>
                      <a:pt x="297" y="2927"/>
                    </a:cubicBezTo>
                    <a:close/>
                    <a:moveTo>
                      <a:pt x="639" y="2937"/>
                    </a:moveTo>
                    <a:cubicBezTo>
                      <a:pt x="636" y="2937"/>
                      <a:pt x="629" y="2938"/>
                      <a:pt x="619" y="2944"/>
                    </a:cubicBezTo>
                    <a:cubicBezTo>
                      <a:pt x="639" y="2944"/>
                      <a:pt x="646" y="2937"/>
                      <a:pt x="639" y="2937"/>
                    </a:cubicBezTo>
                    <a:close/>
                    <a:moveTo>
                      <a:pt x="356" y="3083"/>
                    </a:moveTo>
                    <a:cubicBezTo>
                      <a:pt x="351" y="3088"/>
                      <a:pt x="349" y="3090"/>
                      <a:pt x="350" y="3090"/>
                    </a:cubicBezTo>
                    <a:cubicBezTo>
                      <a:pt x="352" y="3090"/>
                      <a:pt x="366" y="3083"/>
                      <a:pt x="387" y="3083"/>
                    </a:cubicBezTo>
                    <a:close/>
                    <a:moveTo>
                      <a:pt x="675" y="3215"/>
                    </a:moveTo>
                    <a:cubicBezTo>
                      <a:pt x="668" y="3215"/>
                      <a:pt x="655" y="3217"/>
                      <a:pt x="634" y="3222"/>
                    </a:cubicBezTo>
                    <a:cubicBezTo>
                      <a:pt x="675" y="3222"/>
                      <a:pt x="689" y="3215"/>
                      <a:pt x="675" y="3215"/>
                    </a:cubicBezTo>
                    <a:close/>
                    <a:moveTo>
                      <a:pt x="619" y="3241"/>
                    </a:moveTo>
                    <a:lnTo>
                      <a:pt x="619" y="3253"/>
                    </a:lnTo>
                    <a:cubicBezTo>
                      <a:pt x="576" y="3253"/>
                      <a:pt x="573" y="3253"/>
                      <a:pt x="619" y="3241"/>
                    </a:cubicBezTo>
                    <a:close/>
                    <a:moveTo>
                      <a:pt x="680" y="3361"/>
                    </a:moveTo>
                    <a:lnTo>
                      <a:pt x="682" y="3362"/>
                    </a:lnTo>
                    <a:lnTo>
                      <a:pt x="682" y="3362"/>
                    </a:lnTo>
                    <a:cubicBezTo>
                      <a:pt x="681" y="3363"/>
                      <a:pt x="679" y="3363"/>
                      <a:pt x="678" y="3364"/>
                    </a:cubicBezTo>
                    <a:lnTo>
                      <a:pt x="678" y="3364"/>
                    </a:lnTo>
                    <a:cubicBezTo>
                      <a:pt x="679" y="3363"/>
                      <a:pt x="679" y="3362"/>
                      <a:pt x="680" y="3361"/>
                    </a:cubicBezTo>
                    <a:close/>
                    <a:moveTo>
                      <a:pt x="451" y="3509"/>
                    </a:moveTo>
                    <a:cubicBezTo>
                      <a:pt x="467" y="3509"/>
                      <a:pt x="454" y="3515"/>
                      <a:pt x="433" y="3515"/>
                    </a:cubicBezTo>
                    <a:cubicBezTo>
                      <a:pt x="428" y="3521"/>
                      <a:pt x="423" y="3522"/>
                      <a:pt x="418" y="3522"/>
                    </a:cubicBezTo>
                    <a:cubicBezTo>
                      <a:pt x="409" y="3522"/>
                      <a:pt x="402" y="3515"/>
                      <a:pt x="402" y="3515"/>
                    </a:cubicBezTo>
                    <a:cubicBezTo>
                      <a:pt x="428" y="3510"/>
                      <a:pt x="443" y="3509"/>
                      <a:pt x="451" y="3509"/>
                    </a:cubicBezTo>
                    <a:close/>
                    <a:moveTo>
                      <a:pt x="650" y="3639"/>
                    </a:moveTo>
                    <a:cubicBezTo>
                      <a:pt x="650" y="3639"/>
                      <a:pt x="634" y="3655"/>
                      <a:pt x="619" y="3670"/>
                    </a:cubicBezTo>
                    <a:lnTo>
                      <a:pt x="603" y="3655"/>
                    </a:lnTo>
                    <a:cubicBezTo>
                      <a:pt x="580" y="3662"/>
                      <a:pt x="568" y="3666"/>
                      <a:pt x="563" y="3666"/>
                    </a:cubicBezTo>
                    <a:cubicBezTo>
                      <a:pt x="557" y="3666"/>
                      <a:pt x="557" y="3662"/>
                      <a:pt x="557" y="3655"/>
                    </a:cubicBezTo>
                    <a:cubicBezTo>
                      <a:pt x="557" y="3655"/>
                      <a:pt x="557" y="3655"/>
                      <a:pt x="588" y="3639"/>
                    </a:cubicBezTo>
                    <a:close/>
                    <a:moveTo>
                      <a:pt x="495" y="3670"/>
                    </a:moveTo>
                    <a:lnTo>
                      <a:pt x="510" y="3685"/>
                    </a:lnTo>
                    <a:lnTo>
                      <a:pt x="495" y="3685"/>
                    </a:lnTo>
                    <a:lnTo>
                      <a:pt x="495" y="3670"/>
                    </a:lnTo>
                    <a:close/>
                    <a:moveTo>
                      <a:pt x="583" y="3679"/>
                    </a:moveTo>
                    <a:cubicBezTo>
                      <a:pt x="588" y="3679"/>
                      <a:pt x="588" y="3685"/>
                      <a:pt x="588" y="3685"/>
                    </a:cubicBezTo>
                    <a:lnTo>
                      <a:pt x="572" y="3685"/>
                    </a:lnTo>
                    <a:cubicBezTo>
                      <a:pt x="577" y="3680"/>
                      <a:pt x="581" y="3679"/>
                      <a:pt x="583" y="3679"/>
                    </a:cubicBezTo>
                    <a:close/>
                    <a:moveTo>
                      <a:pt x="943" y="3670"/>
                    </a:moveTo>
                    <a:cubicBezTo>
                      <a:pt x="959" y="3670"/>
                      <a:pt x="974" y="3685"/>
                      <a:pt x="990" y="3685"/>
                    </a:cubicBezTo>
                    <a:lnTo>
                      <a:pt x="990" y="3670"/>
                    </a:lnTo>
                    <a:close/>
                    <a:moveTo>
                      <a:pt x="412" y="3721"/>
                    </a:moveTo>
                    <a:lnTo>
                      <a:pt x="412" y="3721"/>
                    </a:lnTo>
                    <a:cubicBezTo>
                      <a:pt x="409" y="3722"/>
                      <a:pt x="408" y="3723"/>
                      <a:pt x="409" y="3723"/>
                    </a:cubicBezTo>
                    <a:cubicBezTo>
                      <a:pt x="409" y="3723"/>
                      <a:pt x="410" y="3723"/>
                      <a:pt x="412" y="3721"/>
                    </a:cubicBezTo>
                    <a:close/>
                    <a:moveTo>
                      <a:pt x="781" y="3725"/>
                    </a:moveTo>
                    <a:cubicBezTo>
                      <a:pt x="780" y="3725"/>
                      <a:pt x="778" y="3726"/>
                      <a:pt x="773" y="3727"/>
                    </a:cubicBezTo>
                    <a:lnTo>
                      <a:pt x="773" y="3727"/>
                    </a:lnTo>
                    <a:cubicBezTo>
                      <a:pt x="778" y="3726"/>
                      <a:pt x="781" y="3725"/>
                      <a:pt x="781" y="3725"/>
                    </a:cubicBezTo>
                    <a:close/>
                    <a:moveTo>
                      <a:pt x="717" y="3771"/>
                    </a:moveTo>
                    <a:cubicBezTo>
                      <a:pt x="708" y="3771"/>
                      <a:pt x="691" y="3773"/>
                      <a:pt x="665" y="3778"/>
                    </a:cubicBezTo>
                    <a:cubicBezTo>
                      <a:pt x="717" y="3778"/>
                      <a:pt x="734" y="3771"/>
                      <a:pt x="717" y="3771"/>
                    </a:cubicBezTo>
                    <a:close/>
                    <a:moveTo>
                      <a:pt x="464" y="3902"/>
                    </a:moveTo>
                    <a:cubicBezTo>
                      <a:pt x="433" y="3902"/>
                      <a:pt x="437" y="3909"/>
                      <a:pt x="447" y="3909"/>
                    </a:cubicBezTo>
                    <a:cubicBezTo>
                      <a:pt x="452" y="3909"/>
                      <a:pt x="459" y="3907"/>
                      <a:pt x="464" y="3902"/>
                    </a:cubicBezTo>
                    <a:close/>
                    <a:moveTo>
                      <a:pt x="170" y="502"/>
                    </a:moveTo>
                    <a:cubicBezTo>
                      <a:pt x="139" y="502"/>
                      <a:pt x="109" y="502"/>
                      <a:pt x="78" y="517"/>
                    </a:cubicBezTo>
                    <a:cubicBezTo>
                      <a:pt x="66" y="540"/>
                      <a:pt x="47" y="554"/>
                      <a:pt x="55" y="554"/>
                    </a:cubicBezTo>
                    <a:cubicBezTo>
                      <a:pt x="58" y="554"/>
                      <a:pt x="65" y="552"/>
                      <a:pt x="78" y="548"/>
                    </a:cubicBezTo>
                    <a:lnTo>
                      <a:pt x="109" y="548"/>
                    </a:lnTo>
                    <a:cubicBezTo>
                      <a:pt x="109" y="548"/>
                      <a:pt x="78" y="563"/>
                      <a:pt x="78" y="563"/>
                    </a:cubicBezTo>
                    <a:cubicBezTo>
                      <a:pt x="78" y="563"/>
                      <a:pt x="62" y="594"/>
                      <a:pt x="62" y="610"/>
                    </a:cubicBezTo>
                    <a:cubicBezTo>
                      <a:pt x="62" y="625"/>
                      <a:pt x="62" y="656"/>
                      <a:pt x="31" y="656"/>
                    </a:cubicBezTo>
                    <a:cubicBezTo>
                      <a:pt x="16" y="656"/>
                      <a:pt x="16" y="672"/>
                      <a:pt x="16" y="672"/>
                    </a:cubicBezTo>
                    <a:cubicBezTo>
                      <a:pt x="16" y="672"/>
                      <a:pt x="47" y="687"/>
                      <a:pt x="47" y="733"/>
                    </a:cubicBezTo>
                    <a:cubicBezTo>
                      <a:pt x="47" y="756"/>
                      <a:pt x="47" y="778"/>
                      <a:pt x="59" y="783"/>
                    </a:cubicBezTo>
                    <a:lnTo>
                      <a:pt x="59" y="783"/>
                    </a:lnTo>
                    <a:cubicBezTo>
                      <a:pt x="47" y="788"/>
                      <a:pt x="47" y="799"/>
                      <a:pt x="47" y="811"/>
                    </a:cubicBezTo>
                    <a:cubicBezTo>
                      <a:pt x="47" y="811"/>
                      <a:pt x="78" y="826"/>
                      <a:pt x="78" y="826"/>
                    </a:cubicBezTo>
                    <a:cubicBezTo>
                      <a:pt x="78" y="826"/>
                      <a:pt x="47" y="826"/>
                      <a:pt x="47" y="842"/>
                    </a:cubicBezTo>
                    <a:cubicBezTo>
                      <a:pt x="47" y="857"/>
                      <a:pt x="47" y="857"/>
                      <a:pt x="78" y="857"/>
                    </a:cubicBezTo>
                    <a:cubicBezTo>
                      <a:pt x="78" y="872"/>
                      <a:pt x="78" y="888"/>
                      <a:pt x="62" y="903"/>
                    </a:cubicBezTo>
                    <a:cubicBezTo>
                      <a:pt x="31" y="903"/>
                      <a:pt x="62" y="903"/>
                      <a:pt x="78" y="919"/>
                    </a:cubicBezTo>
                    <a:lnTo>
                      <a:pt x="62" y="919"/>
                    </a:lnTo>
                    <a:cubicBezTo>
                      <a:pt x="78" y="919"/>
                      <a:pt x="93" y="934"/>
                      <a:pt x="93" y="965"/>
                    </a:cubicBezTo>
                    <a:cubicBezTo>
                      <a:pt x="93" y="990"/>
                      <a:pt x="93" y="1016"/>
                      <a:pt x="110" y="1016"/>
                    </a:cubicBezTo>
                    <a:cubicBezTo>
                      <a:pt x="114" y="1016"/>
                      <a:pt x="118" y="1014"/>
                      <a:pt x="124" y="1012"/>
                    </a:cubicBezTo>
                    <a:cubicBezTo>
                      <a:pt x="155" y="1012"/>
                      <a:pt x="139" y="1012"/>
                      <a:pt x="124" y="1043"/>
                    </a:cubicBezTo>
                    <a:cubicBezTo>
                      <a:pt x="47" y="1073"/>
                      <a:pt x="47" y="1073"/>
                      <a:pt x="78" y="1073"/>
                    </a:cubicBezTo>
                    <a:cubicBezTo>
                      <a:pt x="93" y="1073"/>
                      <a:pt x="93" y="1073"/>
                      <a:pt x="124" y="1058"/>
                    </a:cubicBezTo>
                    <a:cubicBezTo>
                      <a:pt x="155" y="1058"/>
                      <a:pt x="170" y="1058"/>
                      <a:pt x="124" y="1073"/>
                    </a:cubicBezTo>
                    <a:cubicBezTo>
                      <a:pt x="78" y="1089"/>
                      <a:pt x="109" y="1135"/>
                      <a:pt x="155" y="1135"/>
                    </a:cubicBezTo>
                    <a:lnTo>
                      <a:pt x="124" y="1135"/>
                    </a:lnTo>
                    <a:cubicBezTo>
                      <a:pt x="109" y="1135"/>
                      <a:pt x="109" y="1135"/>
                      <a:pt x="109" y="1166"/>
                    </a:cubicBezTo>
                    <a:lnTo>
                      <a:pt x="109" y="1182"/>
                    </a:lnTo>
                    <a:cubicBezTo>
                      <a:pt x="155" y="1182"/>
                      <a:pt x="139" y="1197"/>
                      <a:pt x="109" y="1213"/>
                    </a:cubicBezTo>
                    <a:cubicBezTo>
                      <a:pt x="78" y="1213"/>
                      <a:pt x="78" y="1213"/>
                      <a:pt x="78" y="1228"/>
                    </a:cubicBezTo>
                    <a:cubicBezTo>
                      <a:pt x="139" y="1228"/>
                      <a:pt x="109" y="1259"/>
                      <a:pt x="78" y="1259"/>
                    </a:cubicBezTo>
                    <a:lnTo>
                      <a:pt x="78" y="1274"/>
                    </a:lnTo>
                    <a:cubicBezTo>
                      <a:pt x="109" y="1274"/>
                      <a:pt x="109" y="1274"/>
                      <a:pt x="109" y="1290"/>
                    </a:cubicBezTo>
                    <a:cubicBezTo>
                      <a:pt x="109" y="1290"/>
                      <a:pt x="109" y="1297"/>
                      <a:pt x="118" y="1297"/>
                    </a:cubicBezTo>
                    <a:cubicBezTo>
                      <a:pt x="122" y="1297"/>
                      <a:pt x="129" y="1295"/>
                      <a:pt x="139" y="1290"/>
                    </a:cubicBezTo>
                    <a:lnTo>
                      <a:pt x="155" y="1290"/>
                    </a:lnTo>
                    <a:cubicBezTo>
                      <a:pt x="139" y="1290"/>
                      <a:pt x="139" y="1305"/>
                      <a:pt x="139" y="1336"/>
                    </a:cubicBezTo>
                    <a:cubicBezTo>
                      <a:pt x="139" y="1352"/>
                      <a:pt x="139" y="1367"/>
                      <a:pt x="124" y="1367"/>
                    </a:cubicBezTo>
                    <a:lnTo>
                      <a:pt x="139" y="1367"/>
                    </a:lnTo>
                    <a:cubicBezTo>
                      <a:pt x="124" y="1367"/>
                      <a:pt x="124" y="1398"/>
                      <a:pt x="139" y="1398"/>
                    </a:cubicBezTo>
                    <a:cubicBezTo>
                      <a:pt x="93" y="1413"/>
                      <a:pt x="93" y="1429"/>
                      <a:pt x="139" y="1429"/>
                    </a:cubicBezTo>
                    <a:cubicBezTo>
                      <a:pt x="124" y="1429"/>
                      <a:pt x="124" y="1429"/>
                      <a:pt x="124" y="1444"/>
                    </a:cubicBezTo>
                    <a:cubicBezTo>
                      <a:pt x="124" y="1444"/>
                      <a:pt x="139" y="1460"/>
                      <a:pt x="124" y="1460"/>
                    </a:cubicBezTo>
                    <a:cubicBezTo>
                      <a:pt x="139" y="1460"/>
                      <a:pt x="139" y="1460"/>
                      <a:pt x="139" y="1475"/>
                    </a:cubicBezTo>
                    <a:cubicBezTo>
                      <a:pt x="139" y="1483"/>
                      <a:pt x="139" y="1483"/>
                      <a:pt x="143" y="1483"/>
                    </a:cubicBezTo>
                    <a:cubicBezTo>
                      <a:pt x="147" y="1483"/>
                      <a:pt x="155" y="1483"/>
                      <a:pt x="170" y="1491"/>
                    </a:cubicBezTo>
                    <a:lnTo>
                      <a:pt x="139" y="1491"/>
                    </a:lnTo>
                    <a:cubicBezTo>
                      <a:pt x="124" y="1491"/>
                      <a:pt x="124" y="1491"/>
                      <a:pt x="170" y="1506"/>
                    </a:cubicBezTo>
                    <a:cubicBezTo>
                      <a:pt x="155" y="1522"/>
                      <a:pt x="155" y="1537"/>
                      <a:pt x="155" y="1537"/>
                    </a:cubicBezTo>
                    <a:cubicBezTo>
                      <a:pt x="154" y="1537"/>
                      <a:pt x="154" y="1538"/>
                      <a:pt x="153" y="1538"/>
                    </a:cubicBezTo>
                    <a:lnTo>
                      <a:pt x="153" y="1538"/>
                    </a:lnTo>
                    <a:cubicBezTo>
                      <a:pt x="158" y="1537"/>
                      <a:pt x="164" y="1537"/>
                      <a:pt x="170" y="1537"/>
                    </a:cubicBezTo>
                    <a:cubicBezTo>
                      <a:pt x="232" y="1537"/>
                      <a:pt x="201" y="1537"/>
                      <a:pt x="170" y="1553"/>
                    </a:cubicBezTo>
                    <a:lnTo>
                      <a:pt x="186" y="1553"/>
                    </a:lnTo>
                    <a:cubicBezTo>
                      <a:pt x="186" y="1553"/>
                      <a:pt x="155" y="1599"/>
                      <a:pt x="155" y="1645"/>
                    </a:cubicBezTo>
                    <a:lnTo>
                      <a:pt x="217" y="1645"/>
                    </a:lnTo>
                    <a:cubicBezTo>
                      <a:pt x="217" y="1645"/>
                      <a:pt x="217" y="1645"/>
                      <a:pt x="217" y="1645"/>
                    </a:cubicBezTo>
                    <a:lnTo>
                      <a:pt x="217" y="1645"/>
                    </a:lnTo>
                    <a:cubicBezTo>
                      <a:pt x="194" y="1653"/>
                      <a:pt x="186" y="1653"/>
                      <a:pt x="188" y="1653"/>
                    </a:cubicBezTo>
                    <a:cubicBezTo>
                      <a:pt x="190" y="1653"/>
                      <a:pt x="201" y="1653"/>
                      <a:pt x="217" y="1661"/>
                    </a:cubicBezTo>
                    <a:cubicBezTo>
                      <a:pt x="186" y="1661"/>
                      <a:pt x="170" y="1676"/>
                      <a:pt x="186" y="1676"/>
                    </a:cubicBezTo>
                    <a:cubicBezTo>
                      <a:pt x="217" y="1676"/>
                      <a:pt x="186" y="1676"/>
                      <a:pt x="170" y="1692"/>
                    </a:cubicBezTo>
                    <a:lnTo>
                      <a:pt x="186" y="1692"/>
                    </a:lnTo>
                    <a:cubicBezTo>
                      <a:pt x="217" y="1692"/>
                      <a:pt x="248" y="1707"/>
                      <a:pt x="186" y="1707"/>
                    </a:cubicBezTo>
                    <a:cubicBezTo>
                      <a:pt x="149" y="1707"/>
                      <a:pt x="161" y="1727"/>
                      <a:pt x="191" y="1727"/>
                    </a:cubicBezTo>
                    <a:cubicBezTo>
                      <a:pt x="199" y="1727"/>
                      <a:pt x="207" y="1726"/>
                      <a:pt x="217" y="1723"/>
                    </a:cubicBezTo>
                    <a:lnTo>
                      <a:pt x="217" y="1723"/>
                    </a:lnTo>
                    <a:lnTo>
                      <a:pt x="186" y="1738"/>
                    </a:lnTo>
                    <a:cubicBezTo>
                      <a:pt x="178" y="1746"/>
                      <a:pt x="178" y="1746"/>
                      <a:pt x="184" y="1746"/>
                    </a:cubicBezTo>
                    <a:cubicBezTo>
                      <a:pt x="190" y="1746"/>
                      <a:pt x="201" y="1746"/>
                      <a:pt x="217" y="1753"/>
                    </a:cubicBezTo>
                    <a:cubicBezTo>
                      <a:pt x="248" y="1769"/>
                      <a:pt x="248" y="1769"/>
                      <a:pt x="201" y="1784"/>
                    </a:cubicBezTo>
                    <a:lnTo>
                      <a:pt x="217" y="1784"/>
                    </a:lnTo>
                    <a:cubicBezTo>
                      <a:pt x="248" y="1784"/>
                      <a:pt x="248" y="1800"/>
                      <a:pt x="201" y="1815"/>
                    </a:cubicBezTo>
                    <a:lnTo>
                      <a:pt x="232" y="1815"/>
                    </a:lnTo>
                    <a:cubicBezTo>
                      <a:pt x="201" y="1831"/>
                      <a:pt x="186" y="1831"/>
                      <a:pt x="201" y="1831"/>
                    </a:cubicBezTo>
                    <a:cubicBezTo>
                      <a:pt x="232" y="1831"/>
                      <a:pt x="201" y="1831"/>
                      <a:pt x="186" y="1846"/>
                    </a:cubicBezTo>
                    <a:lnTo>
                      <a:pt x="186" y="1862"/>
                    </a:lnTo>
                    <a:cubicBezTo>
                      <a:pt x="201" y="1862"/>
                      <a:pt x="201" y="1877"/>
                      <a:pt x="186" y="1877"/>
                    </a:cubicBezTo>
                    <a:cubicBezTo>
                      <a:pt x="155" y="1877"/>
                      <a:pt x="186" y="1877"/>
                      <a:pt x="201" y="1893"/>
                    </a:cubicBezTo>
                    <a:cubicBezTo>
                      <a:pt x="232" y="1893"/>
                      <a:pt x="201" y="1908"/>
                      <a:pt x="186" y="1908"/>
                    </a:cubicBezTo>
                    <a:lnTo>
                      <a:pt x="232" y="1908"/>
                    </a:lnTo>
                    <a:cubicBezTo>
                      <a:pt x="232" y="1908"/>
                      <a:pt x="201" y="1939"/>
                      <a:pt x="201" y="1939"/>
                    </a:cubicBezTo>
                    <a:cubicBezTo>
                      <a:pt x="201" y="1947"/>
                      <a:pt x="201" y="1951"/>
                      <a:pt x="205" y="1951"/>
                    </a:cubicBezTo>
                    <a:cubicBezTo>
                      <a:pt x="208" y="1951"/>
                      <a:pt x="214" y="1948"/>
                      <a:pt x="224" y="1943"/>
                    </a:cubicBezTo>
                    <a:lnTo>
                      <a:pt x="224" y="1943"/>
                    </a:lnTo>
                    <a:cubicBezTo>
                      <a:pt x="217" y="1952"/>
                      <a:pt x="217" y="1970"/>
                      <a:pt x="217" y="1970"/>
                    </a:cubicBezTo>
                    <a:cubicBezTo>
                      <a:pt x="217" y="1976"/>
                      <a:pt x="217" y="1982"/>
                      <a:pt x="218" y="1986"/>
                    </a:cubicBezTo>
                    <a:lnTo>
                      <a:pt x="218" y="1986"/>
                    </a:lnTo>
                    <a:cubicBezTo>
                      <a:pt x="186" y="1992"/>
                      <a:pt x="189" y="2016"/>
                      <a:pt x="217" y="2016"/>
                    </a:cubicBezTo>
                    <a:cubicBezTo>
                      <a:pt x="222" y="2011"/>
                      <a:pt x="225" y="2009"/>
                      <a:pt x="228" y="2009"/>
                    </a:cubicBezTo>
                    <a:cubicBezTo>
                      <a:pt x="232" y="2009"/>
                      <a:pt x="232" y="2016"/>
                      <a:pt x="232" y="2016"/>
                    </a:cubicBezTo>
                    <a:cubicBezTo>
                      <a:pt x="243" y="2021"/>
                      <a:pt x="246" y="2023"/>
                      <a:pt x="245" y="2023"/>
                    </a:cubicBezTo>
                    <a:cubicBezTo>
                      <a:pt x="244" y="2023"/>
                      <a:pt x="227" y="2016"/>
                      <a:pt x="217" y="2016"/>
                    </a:cubicBezTo>
                    <a:lnTo>
                      <a:pt x="217" y="2032"/>
                    </a:lnTo>
                    <a:cubicBezTo>
                      <a:pt x="263" y="2032"/>
                      <a:pt x="248" y="2063"/>
                      <a:pt x="217" y="2078"/>
                    </a:cubicBezTo>
                    <a:lnTo>
                      <a:pt x="248" y="2078"/>
                    </a:lnTo>
                    <a:cubicBezTo>
                      <a:pt x="294" y="2078"/>
                      <a:pt x="263" y="2109"/>
                      <a:pt x="217" y="2109"/>
                    </a:cubicBezTo>
                    <a:lnTo>
                      <a:pt x="201" y="2109"/>
                    </a:lnTo>
                    <a:cubicBezTo>
                      <a:pt x="201" y="2109"/>
                      <a:pt x="217" y="2109"/>
                      <a:pt x="217" y="2124"/>
                    </a:cubicBezTo>
                    <a:cubicBezTo>
                      <a:pt x="217" y="2140"/>
                      <a:pt x="248" y="2140"/>
                      <a:pt x="248" y="2155"/>
                    </a:cubicBezTo>
                    <a:cubicBezTo>
                      <a:pt x="248" y="2155"/>
                      <a:pt x="248" y="2171"/>
                      <a:pt x="232" y="2186"/>
                    </a:cubicBezTo>
                    <a:cubicBezTo>
                      <a:pt x="201" y="2186"/>
                      <a:pt x="232" y="2202"/>
                      <a:pt x="248" y="2202"/>
                    </a:cubicBezTo>
                    <a:cubicBezTo>
                      <a:pt x="279" y="2202"/>
                      <a:pt x="279" y="2217"/>
                      <a:pt x="248" y="2217"/>
                    </a:cubicBezTo>
                    <a:cubicBezTo>
                      <a:pt x="279" y="2217"/>
                      <a:pt x="279" y="2233"/>
                      <a:pt x="279" y="2233"/>
                    </a:cubicBezTo>
                    <a:lnTo>
                      <a:pt x="248" y="2233"/>
                    </a:lnTo>
                    <a:cubicBezTo>
                      <a:pt x="263" y="2240"/>
                      <a:pt x="271" y="2240"/>
                      <a:pt x="275" y="2240"/>
                    </a:cubicBezTo>
                    <a:cubicBezTo>
                      <a:pt x="279" y="2240"/>
                      <a:pt x="279" y="2240"/>
                      <a:pt x="279" y="2248"/>
                    </a:cubicBezTo>
                    <a:cubicBezTo>
                      <a:pt x="279" y="2264"/>
                      <a:pt x="263" y="2403"/>
                      <a:pt x="294" y="2403"/>
                    </a:cubicBezTo>
                    <a:lnTo>
                      <a:pt x="294" y="2434"/>
                    </a:lnTo>
                    <a:cubicBezTo>
                      <a:pt x="248" y="2434"/>
                      <a:pt x="279" y="2464"/>
                      <a:pt x="294" y="2464"/>
                    </a:cubicBezTo>
                    <a:cubicBezTo>
                      <a:pt x="302" y="2472"/>
                      <a:pt x="309" y="2472"/>
                      <a:pt x="315" y="2472"/>
                    </a:cubicBezTo>
                    <a:cubicBezTo>
                      <a:pt x="321" y="2472"/>
                      <a:pt x="325" y="2472"/>
                      <a:pt x="325" y="2480"/>
                    </a:cubicBezTo>
                    <a:cubicBezTo>
                      <a:pt x="279" y="2480"/>
                      <a:pt x="279" y="2495"/>
                      <a:pt x="294" y="2511"/>
                    </a:cubicBezTo>
                    <a:cubicBezTo>
                      <a:pt x="248" y="2526"/>
                      <a:pt x="248" y="2526"/>
                      <a:pt x="325" y="2526"/>
                    </a:cubicBezTo>
                    <a:cubicBezTo>
                      <a:pt x="294" y="2526"/>
                      <a:pt x="279" y="2542"/>
                      <a:pt x="294" y="2542"/>
                    </a:cubicBezTo>
                    <a:cubicBezTo>
                      <a:pt x="325" y="2542"/>
                      <a:pt x="340" y="2542"/>
                      <a:pt x="294" y="2557"/>
                    </a:cubicBezTo>
                    <a:cubicBezTo>
                      <a:pt x="248" y="2573"/>
                      <a:pt x="248" y="2573"/>
                      <a:pt x="294" y="2573"/>
                    </a:cubicBezTo>
                    <a:cubicBezTo>
                      <a:pt x="340" y="2573"/>
                      <a:pt x="340" y="2588"/>
                      <a:pt x="294" y="2604"/>
                    </a:cubicBezTo>
                    <a:cubicBezTo>
                      <a:pt x="294" y="2619"/>
                      <a:pt x="279" y="2650"/>
                      <a:pt x="279" y="2681"/>
                    </a:cubicBezTo>
                    <a:cubicBezTo>
                      <a:pt x="279" y="2727"/>
                      <a:pt x="279" y="2727"/>
                      <a:pt x="309" y="2727"/>
                    </a:cubicBezTo>
                    <a:cubicBezTo>
                      <a:pt x="320" y="2722"/>
                      <a:pt x="328" y="2720"/>
                      <a:pt x="334" y="2720"/>
                    </a:cubicBezTo>
                    <a:cubicBezTo>
                      <a:pt x="344" y="2720"/>
                      <a:pt x="340" y="2727"/>
                      <a:pt x="309" y="2727"/>
                    </a:cubicBezTo>
                    <a:cubicBezTo>
                      <a:pt x="309" y="2727"/>
                      <a:pt x="279" y="2743"/>
                      <a:pt x="279" y="2743"/>
                    </a:cubicBezTo>
                    <a:cubicBezTo>
                      <a:pt x="279" y="2758"/>
                      <a:pt x="279" y="2774"/>
                      <a:pt x="263" y="2774"/>
                    </a:cubicBezTo>
                    <a:cubicBezTo>
                      <a:pt x="309" y="2774"/>
                      <a:pt x="309" y="2804"/>
                      <a:pt x="294" y="2820"/>
                    </a:cubicBezTo>
                    <a:cubicBezTo>
                      <a:pt x="279" y="2835"/>
                      <a:pt x="294" y="2835"/>
                      <a:pt x="325" y="2835"/>
                    </a:cubicBezTo>
                    <a:cubicBezTo>
                      <a:pt x="333" y="2843"/>
                      <a:pt x="337" y="2843"/>
                      <a:pt x="337" y="2843"/>
                    </a:cubicBezTo>
                    <a:cubicBezTo>
                      <a:pt x="337" y="2843"/>
                      <a:pt x="333" y="2843"/>
                      <a:pt x="325" y="2851"/>
                    </a:cubicBezTo>
                    <a:cubicBezTo>
                      <a:pt x="294" y="2866"/>
                      <a:pt x="279" y="2882"/>
                      <a:pt x="325" y="2882"/>
                    </a:cubicBezTo>
                    <a:cubicBezTo>
                      <a:pt x="339" y="2882"/>
                      <a:pt x="368" y="2882"/>
                      <a:pt x="307" y="2895"/>
                    </a:cubicBezTo>
                    <a:lnTo>
                      <a:pt x="307" y="2895"/>
                    </a:lnTo>
                    <a:cubicBezTo>
                      <a:pt x="308" y="2893"/>
                      <a:pt x="303" y="2890"/>
                      <a:pt x="296" y="2890"/>
                    </a:cubicBezTo>
                    <a:cubicBezTo>
                      <a:pt x="291" y="2890"/>
                      <a:pt x="284" y="2892"/>
                      <a:pt x="279" y="2897"/>
                    </a:cubicBezTo>
                    <a:lnTo>
                      <a:pt x="294" y="2897"/>
                    </a:lnTo>
                    <a:cubicBezTo>
                      <a:pt x="299" y="2896"/>
                      <a:pt x="303" y="2895"/>
                      <a:pt x="307" y="2895"/>
                    </a:cubicBezTo>
                    <a:lnTo>
                      <a:pt x="307" y="2895"/>
                    </a:lnTo>
                    <a:cubicBezTo>
                      <a:pt x="307" y="2896"/>
                      <a:pt x="303" y="2897"/>
                      <a:pt x="294" y="2897"/>
                    </a:cubicBezTo>
                    <a:cubicBezTo>
                      <a:pt x="289" y="2902"/>
                      <a:pt x="287" y="2904"/>
                      <a:pt x="289" y="2904"/>
                    </a:cubicBezTo>
                    <a:cubicBezTo>
                      <a:pt x="292" y="2904"/>
                      <a:pt x="304" y="2899"/>
                      <a:pt x="325" y="2898"/>
                    </a:cubicBezTo>
                    <a:lnTo>
                      <a:pt x="325" y="2898"/>
                    </a:lnTo>
                    <a:lnTo>
                      <a:pt x="325" y="2913"/>
                    </a:lnTo>
                    <a:cubicBezTo>
                      <a:pt x="320" y="2918"/>
                      <a:pt x="314" y="2922"/>
                      <a:pt x="309" y="2924"/>
                    </a:cubicBezTo>
                    <a:lnTo>
                      <a:pt x="309" y="2924"/>
                    </a:lnTo>
                    <a:cubicBezTo>
                      <a:pt x="317" y="2922"/>
                      <a:pt x="322" y="2921"/>
                      <a:pt x="327" y="2921"/>
                    </a:cubicBezTo>
                    <a:cubicBezTo>
                      <a:pt x="342" y="2921"/>
                      <a:pt x="346" y="2928"/>
                      <a:pt x="356" y="2928"/>
                    </a:cubicBezTo>
                    <a:cubicBezTo>
                      <a:pt x="356" y="2928"/>
                      <a:pt x="356" y="2928"/>
                      <a:pt x="325" y="2944"/>
                    </a:cubicBezTo>
                    <a:cubicBezTo>
                      <a:pt x="317" y="2951"/>
                      <a:pt x="309" y="2951"/>
                      <a:pt x="304" y="2951"/>
                    </a:cubicBezTo>
                    <a:cubicBezTo>
                      <a:pt x="298" y="2951"/>
                      <a:pt x="294" y="2951"/>
                      <a:pt x="294" y="2959"/>
                    </a:cubicBezTo>
                    <a:cubicBezTo>
                      <a:pt x="294" y="2974"/>
                      <a:pt x="371" y="2974"/>
                      <a:pt x="418" y="2974"/>
                    </a:cubicBezTo>
                    <a:cubicBezTo>
                      <a:pt x="371" y="2974"/>
                      <a:pt x="402" y="2974"/>
                      <a:pt x="402" y="2990"/>
                    </a:cubicBezTo>
                    <a:lnTo>
                      <a:pt x="356" y="2990"/>
                    </a:lnTo>
                    <a:cubicBezTo>
                      <a:pt x="309" y="2990"/>
                      <a:pt x="309" y="3005"/>
                      <a:pt x="356" y="3005"/>
                    </a:cubicBezTo>
                    <a:cubicBezTo>
                      <a:pt x="371" y="3000"/>
                      <a:pt x="378" y="2999"/>
                      <a:pt x="380" y="2999"/>
                    </a:cubicBezTo>
                    <a:cubicBezTo>
                      <a:pt x="383" y="2999"/>
                      <a:pt x="366" y="3005"/>
                      <a:pt x="356" y="3005"/>
                    </a:cubicBezTo>
                    <a:cubicBezTo>
                      <a:pt x="325" y="3021"/>
                      <a:pt x="309" y="3021"/>
                      <a:pt x="325" y="3021"/>
                    </a:cubicBezTo>
                    <a:cubicBezTo>
                      <a:pt x="356" y="3021"/>
                      <a:pt x="325" y="3036"/>
                      <a:pt x="309" y="3036"/>
                    </a:cubicBezTo>
                    <a:cubicBezTo>
                      <a:pt x="279" y="3052"/>
                      <a:pt x="309" y="3052"/>
                      <a:pt x="325" y="3052"/>
                    </a:cubicBezTo>
                    <a:cubicBezTo>
                      <a:pt x="335" y="3047"/>
                      <a:pt x="342" y="3045"/>
                      <a:pt x="347" y="3045"/>
                    </a:cubicBezTo>
                    <a:cubicBezTo>
                      <a:pt x="356" y="3045"/>
                      <a:pt x="356" y="3052"/>
                      <a:pt x="356" y="3052"/>
                    </a:cubicBezTo>
                    <a:lnTo>
                      <a:pt x="387" y="3052"/>
                    </a:lnTo>
                    <a:cubicBezTo>
                      <a:pt x="392" y="3047"/>
                      <a:pt x="399" y="3045"/>
                      <a:pt x="406" y="3045"/>
                    </a:cubicBezTo>
                    <a:cubicBezTo>
                      <a:pt x="419" y="3045"/>
                      <a:pt x="433" y="3052"/>
                      <a:pt x="433" y="3052"/>
                    </a:cubicBezTo>
                    <a:cubicBezTo>
                      <a:pt x="433" y="3052"/>
                      <a:pt x="449" y="3052"/>
                      <a:pt x="402" y="3067"/>
                    </a:cubicBezTo>
                    <a:cubicBezTo>
                      <a:pt x="379" y="3075"/>
                      <a:pt x="375" y="3075"/>
                      <a:pt x="377" y="3075"/>
                    </a:cubicBezTo>
                    <a:cubicBezTo>
                      <a:pt x="379" y="3075"/>
                      <a:pt x="387" y="3075"/>
                      <a:pt x="387" y="3083"/>
                    </a:cubicBezTo>
                    <a:lnTo>
                      <a:pt x="433" y="3083"/>
                    </a:lnTo>
                    <a:lnTo>
                      <a:pt x="433" y="3067"/>
                    </a:lnTo>
                    <a:lnTo>
                      <a:pt x="510" y="3067"/>
                    </a:lnTo>
                    <a:cubicBezTo>
                      <a:pt x="510" y="3067"/>
                      <a:pt x="495" y="3067"/>
                      <a:pt x="433" y="3083"/>
                    </a:cubicBezTo>
                    <a:cubicBezTo>
                      <a:pt x="402" y="3098"/>
                      <a:pt x="387" y="3098"/>
                      <a:pt x="356" y="3114"/>
                    </a:cubicBezTo>
                    <a:lnTo>
                      <a:pt x="387" y="3114"/>
                    </a:lnTo>
                    <a:cubicBezTo>
                      <a:pt x="356" y="3129"/>
                      <a:pt x="387" y="3129"/>
                      <a:pt x="356" y="3145"/>
                    </a:cubicBezTo>
                    <a:cubicBezTo>
                      <a:pt x="356" y="3145"/>
                      <a:pt x="387" y="3145"/>
                      <a:pt x="356" y="3175"/>
                    </a:cubicBezTo>
                    <a:cubicBezTo>
                      <a:pt x="350" y="3181"/>
                      <a:pt x="342" y="3187"/>
                      <a:pt x="337" y="3191"/>
                    </a:cubicBezTo>
                    <a:lnTo>
                      <a:pt x="337" y="3191"/>
                    </a:lnTo>
                    <a:cubicBezTo>
                      <a:pt x="336" y="3191"/>
                      <a:pt x="336" y="3191"/>
                      <a:pt x="336" y="3191"/>
                    </a:cubicBezTo>
                    <a:lnTo>
                      <a:pt x="336" y="3191"/>
                    </a:lnTo>
                    <a:cubicBezTo>
                      <a:pt x="332" y="3195"/>
                      <a:pt x="330" y="3197"/>
                      <a:pt x="333" y="3197"/>
                    </a:cubicBezTo>
                    <a:cubicBezTo>
                      <a:pt x="335" y="3197"/>
                      <a:pt x="339" y="3196"/>
                      <a:pt x="347" y="3194"/>
                    </a:cubicBezTo>
                    <a:lnTo>
                      <a:pt x="347" y="3194"/>
                    </a:lnTo>
                    <a:cubicBezTo>
                      <a:pt x="357" y="3196"/>
                      <a:pt x="374" y="3200"/>
                      <a:pt x="387" y="3206"/>
                    </a:cubicBezTo>
                    <a:cubicBezTo>
                      <a:pt x="418" y="3206"/>
                      <a:pt x="449" y="3206"/>
                      <a:pt x="480" y="3191"/>
                    </a:cubicBezTo>
                    <a:lnTo>
                      <a:pt x="510" y="3191"/>
                    </a:lnTo>
                    <a:cubicBezTo>
                      <a:pt x="480" y="3191"/>
                      <a:pt x="480" y="3206"/>
                      <a:pt x="464" y="3206"/>
                    </a:cubicBezTo>
                    <a:lnTo>
                      <a:pt x="433" y="3206"/>
                    </a:lnTo>
                    <a:cubicBezTo>
                      <a:pt x="418" y="3206"/>
                      <a:pt x="387" y="3206"/>
                      <a:pt x="387" y="3222"/>
                    </a:cubicBezTo>
                    <a:cubicBezTo>
                      <a:pt x="387" y="3237"/>
                      <a:pt x="371" y="3237"/>
                      <a:pt x="387" y="3237"/>
                    </a:cubicBezTo>
                    <a:cubicBezTo>
                      <a:pt x="371" y="3237"/>
                      <a:pt x="371" y="3253"/>
                      <a:pt x="371" y="3268"/>
                    </a:cubicBezTo>
                    <a:cubicBezTo>
                      <a:pt x="371" y="3268"/>
                      <a:pt x="356" y="3284"/>
                      <a:pt x="340" y="3299"/>
                    </a:cubicBezTo>
                    <a:lnTo>
                      <a:pt x="402" y="3299"/>
                    </a:lnTo>
                    <a:cubicBezTo>
                      <a:pt x="371" y="3299"/>
                      <a:pt x="325" y="3376"/>
                      <a:pt x="371" y="3376"/>
                    </a:cubicBezTo>
                    <a:cubicBezTo>
                      <a:pt x="356" y="3392"/>
                      <a:pt x="356" y="3407"/>
                      <a:pt x="371" y="3423"/>
                    </a:cubicBezTo>
                    <a:cubicBezTo>
                      <a:pt x="356" y="3438"/>
                      <a:pt x="356" y="3438"/>
                      <a:pt x="371" y="3454"/>
                    </a:cubicBezTo>
                    <a:lnTo>
                      <a:pt x="402" y="3454"/>
                    </a:lnTo>
                    <a:cubicBezTo>
                      <a:pt x="387" y="3454"/>
                      <a:pt x="371" y="3454"/>
                      <a:pt x="387" y="3469"/>
                    </a:cubicBezTo>
                    <a:cubicBezTo>
                      <a:pt x="387" y="3487"/>
                      <a:pt x="387" y="3495"/>
                      <a:pt x="390" y="3495"/>
                    </a:cubicBezTo>
                    <a:cubicBezTo>
                      <a:pt x="392" y="3495"/>
                      <a:pt x="396" y="3491"/>
                      <a:pt x="402" y="3485"/>
                    </a:cubicBezTo>
                    <a:lnTo>
                      <a:pt x="402" y="3485"/>
                    </a:lnTo>
                    <a:cubicBezTo>
                      <a:pt x="433" y="3500"/>
                      <a:pt x="402" y="3500"/>
                      <a:pt x="387" y="3515"/>
                    </a:cubicBezTo>
                    <a:cubicBezTo>
                      <a:pt x="356" y="3515"/>
                      <a:pt x="418" y="3546"/>
                      <a:pt x="464" y="3546"/>
                    </a:cubicBezTo>
                    <a:lnTo>
                      <a:pt x="433" y="3546"/>
                    </a:lnTo>
                    <a:cubicBezTo>
                      <a:pt x="402" y="3546"/>
                      <a:pt x="418" y="3546"/>
                      <a:pt x="418" y="3562"/>
                    </a:cubicBezTo>
                    <a:cubicBezTo>
                      <a:pt x="418" y="3562"/>
                      <a:pt x="418" y="3577"/>
                      <a:pt x="433" y="3577"/>
                    </a:cubicBezTo>
                    <a:lnTo>
                      <a:pt x="480" y="3577"/>
                    </a:lnTo>
                    <a:cubicBezTo>
                      <a:pt x="480" y="3577"/>
                      <a:pt x="480" y="3577"/>
                      <a:pt x="480" y="3577"/>
                    </a:cubicBezTo>
                    <a:lnTo>
                      <a:pt x="480" y="3577"/>
                    </a:lnTo>
                    <a:cubicBezTo>
                      <a:pt x="480" y="3577"/>
                      <a:pt x="480" y="3577"/>
                      <a:pt x="480" y="3577"/>
                    </a:cubicBezTo>
                    <a:cubicBezTo>
                      <a:pt x="433" y="3593"/>
                      <a:pt x="418" y="3608"/>
                      <a:pt x="418" y="3624"/>
                    </a:cubicBezTo>
                    <a:cubicBezTo>
                      <a:pt x="418" y="3639"/>
                      <a:pt x="402" y="3655"/>
                      <a:pt x="387" y="3655"/>
                    </a:cubicBezTo>
                    <a:cubicBezTo>
                      <a:pt x="387" y="3670"/>
                      <a:pt x="387" y="3670"/>
                      <a:pt x="418" y="3670"/>
                    </a:cubicBezTo>
                    <a:cubicBezTo>
                      <a:pt x="405" y="3670"/>
                      <a:pt x="403" y="3690"/>
                      <a:pt x="410" y="3690"/>
                    </a:cubicBezTo>
                    <a:cubicBezTo>
                      <a:pt x="412" y="3690"/>
                      <a:pt x="415" y="3689"/>
                      <a:pt x="418" y="3685"/>
                    </a:cubicBezTo>
                    <a:cubicBezTo>
                      <a:pt x="449" y="3685"/>
                      <a:pt x="418" y="3685"/>
                      <a:pt x="418" y="3701"/>
                    </a:cubicBezTo>
                    <a:cubicBezTo>
                      <a:pt x="395" y="3709"/>
                      <a:pt x="383" y="3713"/>
                      <a:pt x="387" y="3713"/>
                    </a:cubicBezTo>
                    <a:cubicBezTo>
                      <a:pt x="391" y="3713"/>
                      <a:pt x="410" y="3709"/>
                      <a:pt x="449" y="3701"/>
                    </a:cubicBezTo>
                    <a:lnTo>
                      <a:pt x="449" y="3701"/>
                    </a:lnTo>
                    <a:lnTo>
                      <a:pt x="418" y="3716"/>
                    </a:lnTo>
                    <a:cubicBezTo>
                      <a:pt x="415" y="3719"/>
                      <a:pt x="414" y="3720"/>
                      <a:pt x="412" y="3721"/>
                    </a:cubicBezTo>
                    <a:lnTo>
                      <a:pt x="412" y="3721"/>
                    </a:lnTo>
                    <a:cubicBezTo>
                      <a:pt x="417" y="3719"/>
                      <a:pt x="429" y="3716"/>
                      <a:pt x="449" y="3716"/>
                    </a:cubicBezTo>
                    <a:cubicBezTo>
                      <a:pt x="495" y="3716"/>
                      <a:pt x="495" y="3716"/>
                      <a:pt x="449" y="3732"/>
                    </a:cubicBezTo>
                    <a:cubicBezTo>
                      <a:pt x="402" y="3747"/>
                      <a:pt x="402" y="3763"/>
                      <a:pt x="433" y="3763"/>
                    </a:cubicBezTo>
                    <a:cubicBezTo>
                      <a:pt x="438" y="3758"/>
                      <a:pt x="444" y="3756"/>
                      <a:pt x="449" y="3756"/>
                    </a:cubicBezTo>
                    <a:cubicBezTo>
                      <a:pt x="461" y="3756"/>
                      <a:pt x="470" y="3767"/>
                      <a:pt x="449" y="3778"/>
                    </a:cubicBezTo>
                    <a:cubicBezTo>
                      <a:pt x="441" y="3786"/>
                      <a:pt x="437" y="3786"/>
                      <a:pt x="437" y="3786"/>
                    </a:cubicBezTo>
                    <a:cubicBezTo>
                      <a:pt x="437" y="3786"/>
                      <a:pt x="441" y="3786"/>
                      <a:pt x="449" y="3794"/>
                    </a:cubicBezTo>
                    <a:lnTo>
                      <a:pt x="557" y="3794"/>
                    </a:lnTo>
                    <a:cubicBezTo>
                      <a:pt x="560" y="3791"/>
                      <a:pt x="562" y="3789"/>
                      <a:pt x="562" y="3789"/>
                    </a:cubicBezTo>
                    <a:lnTo>
                      <a:pt x="562" y="3789"/>
                    </a:lnTo>
                    <a:cubicBezTo>
                      <a:pt x="564" y="3789"/>
                      <a:pt x="542" y="3812"/>
                      <a:pt x="480" y="3825"/>
                    </a:cubicBezTo>
                    <a:lnTo>
                      <a:pt x="433" y="3840"/>
                    </a:lnTo>
                    <a:lnTo>
                      <a:pt x="480" y="3840"/>
                    </a:lnTo>
                    <a:cubicBezTo>
                      <a:pt x="480" y="3840"/>
                      <a:pt x="480" y="3855"/>
                      <a:pt x="464" y="3855"/>
                    </a:cubicBezTo>
                    <a:lnTo>
                      <a:pt x="480" y="3855"/>
                    </a:lnTo>
                    <a:cubicBezTo>
                      <a:pt x="464" y="3855"/>
                      <a:pt x="433" y="3871"/>
                      <a:pt x="480" y="3871"/>
                    </a:cubicBezTo>
                    <a:cubicBezTo>
                      <a:pt x="500" y="3866"/>
                      <a:pt x="514" y="3864"/>
                      <a:pt x="521" y="3864"/>
                    </a:cubicBezTo>
                    <a:cubicBezTo>
                      <a:pt x="534" y="3864"/>
                      <a:pt x="521" y="3871"/>
                      <a:pt x="480" y="3871"/>
                    </a:cubicBezTo>
                    <a:cubicBezTo>
                      <a:pt x="464" y="3871"/>
                      <a:pt x="449" y="3871"/>
                      <a:pt x="433" y="3886"/>
                    </a:cubicBezTo>
                    <a:lnTo>
                      <a:pt x="495" y="3886"/>
                    </a:lnTo>
                    <a:cubicBezTo>
                      <a:pt x="510" y="3902"/>
                      <a:pt x="495" y="3902"/>
                      <a:pt x="464" y="3902"/>
                    </a:cubicBezTo>
                    <a:cubicBezTo>
                      <a:pt x="510" y="3902"/>
                      <a:pt x="495" y="3902"/>
                      <a:pt x="464" y="3917"/>
                    </a:cubicBezTo>
                    <a:cubicBezTo>
                      <a:pt x="495" y="3917"/>
                      <a:pt x="541" y="3917"/>
                      <a:pt x="541" y="3902"/>
                    </a:cubicBezTo>
                    <a:lnTo>
                      <a:pt x="557" y="3902"/>
                    </a:lnTo>
                    <a:cubicBezTo>
                      <a:pt x="557" y="3902"/>
                      <a:pt x="557" y="3917"/>
                      <a:pt x="588" y="3917"/>
                    </a:cubicBezTo>
                    <a:cubicBezTo>
                      <a:pt x="589" y="3918"/>
                      <a:pt x="590" y="3918"/>
                      <a:pt x="591" y="3918"/>
                    </a:cubicBezTo>
                    <a:cubicBezTo>
                      <a:pt x="611" y="3918"/>
                      <a:pt x="679" y="3794"/>
                      <a:pt x="650" y="3794"/>
                    </a:cubicBezTo>
                    <a:lnTo>
                      <a:pt x="634" y="3778"/>
                    </a:lnTo>
                    <a:cubicBezTo>
                      <a:pt x="680" y="3763"/>
                      <a:pt x="680" y="3763"/>
                      <a:pt x="680" y="3763"/>
                    </a:cubicBezTo>
                    <a:cubicBezTo>
                      <a:pt x="680" y="3758"/>
                      <a:pt x="680" y="3756"/>
                      <a:pt x="682" y="3756"/>
                    </a:cubicBezTo>
                    <a:cubicBezTo>
                      <a:pt x="684" y="3756"/>
                      <a:pt x="691" y="3763"/>
                      <a:pt x="711" y="3763"/>
                    </a:cubicBezTo>
                    <a:cubicBezTo>
                      <a:pt x="727" y="3763"/>
                      <a:pt x="758" y="3747"/>
                      <a:pt x="758" y="3747"/>
                    </a:cubicBezTo>
                    <a:cubicBezTo>
                      <a:pt x="758" y="3742"/>
                      <a:pt x="758" y="3740"/>
                      <a:pt x="757" y="3740"/>
                    </a:cubicBezTo>
                    <a:cubicBezTo>
                      <a:pt x="754" y="3740"/>
                      <a:pt x="747" y="3747"/>
                      <a:pt x="727" y="3747"/>
                    </a:cubicBezTo>
                    <a:cubicBezTo>
                      <a:pt x="711" y="3747"/>
                      <a:pt x="711" y="3747"/>
                      <a:pt x="758" y="3732"/>
                    </a:cubicBezTo>
                    <a:cubicBezTo>
                      <a:pt x="764" y="3730"/>
                      <a:pt x="769" y="3728"/>
                      <a:pt x="773" y="3727"/>
                    </a:cubicBezTo>
                    <a:lnTo>
                      <a:pt x="773" y="3727"/>
                    </a:lnTo>
                    <a:cubicBezTo>
                      <a:pt x="764" y="3729"/>
                      <a:pt x="747" y="3732"/>
                      <a:pt x="727" y="3732"/>
                    </a:cubicBezTo>
                    <a:cubicBezTo>
                      <a:pt x="680" y="3732"/>
                      <a:pt x="680" y="3732"/>
                      <a:pt x="727" y="3716"/>
                    </a:cubicBezTo>
                    <a:lnTo>
                      <a:pt x="727" y="3701"/>
                    </a:lnTo>
                    <a:lnTo>
                      <a:pt x="711" y="3701"/>
                    </a:lnTo>
                    <a:cubicBezTo>
                      <a:pt x="727" y="3701"/>
                      <a:pt x="727" y="3701"/>
                      <a:pt x="727" y="3685"/>
                    </a:cubicBezTo>
                    <a:cubicBezTo>
                      <a:pt x="727" y="3685"/>
                      <a:pt x="727" y="3684"/>
                      <a:pt x="727" y="3683"/>
                    </a:cubicBezTo>
                    <a:lnTo>
                      <a:pt x="727" y="3683"/>
                    </a:lnTo>
                    <a:cubicBezTo>
                      <a:pt x="733" y="3681"/>
                      <a:pt x="744" y="3677"/>
                      <a:pt x="758" y="3670"/>
                    </a:cubicBezTo>
                    <a:cubicBezTo>
                      <a:pt x="765" y="3662"/>
                      <a:pt x="758" y="3658"/>
                      <a:pt x="742" y="3658"/>
                    </a:cubicBezTo>
                    <a:cubicBezTo>
                      <a:pt x="741" y="3658"/>
                      <a:pt x="741" y="3658"/>
                      <a:pt x="740" y="3658"/>
                    </a:cubicBezTo>
                    <a:lnTo>
                      <a:pt x="740" y="3658"/>
                    </a:lnTo>
                    <a:cubicBezTo>
                      <a:pt x="735" y="3656"/>
                      <a:pt x="721" y="3655"/>
                      <a:pt x="696" y="3655"/>
                    </a:cubicBezTo>
                    <a:lnTo>
                      <a:pt x="727" y="3655"/>
                    </a:lnTo>
                    <a:cubicBezTo>
                      <a:pt x="711" y="3647"/>
                      <a:pt x="700" y="3643"/>
                      <a:pt x="688" y="3643"/>
                    </a:cubicBezTo>
                    <a:cubicBezTo>
                      <a:pt x="684" y="3643"/>
                      <a:pt x="679" y="3644"/>
                      <a:pt x="674" y="3645"/>
                    </a:cubicBezTo>
                    <a:lnTo>
                      <a:pt x="674" y="3645"/>
                    </a:lnTo>
                    <a:cubicBezTo>
                      <a:pt x="675" y="3642"/>
                      <a:pt x="669" y="3639"/>
                      <a:pt x="650" y="3639"/>
                    </a:cubicBezTo>
                    <a:lnTo>
                      <a:pt x="665" y="3639"/>
                    </a:lnTo>
                    <a:cubicBezTo>
                      <a:pt x="696" y="3639"/>
                      <a:pt x="727" y="3624"/>
                      <a:pt x="696" y="3608"/>
                    </a:cubicBezTo>
                    <a:cubicBezTo>
                      <a:pt x="665" y="3577"/>
                      <a:pt x="696" y="3577"/>
                      <a:pt x="711" y="3562"/>
                    </a:cubicBezTo>
                    <a:cubicBezTo>
                      <a:pt x="742" y="3562"/>
                      <a:pt x="696" y="3546"/>
                      <a:pt x="634" y="3546"/>
                    </a:cubicBezTo>
                    <a:cubicBezTo>
                      <a:pt x="665" y="3546"/>
                      <a:pt x="665" y="3546"/>
                      <a:pt x="665" y="3531"/>
                    </a:cubicBezTo>
                    <a:cubicBezTo>
                      <a:pt x="665" y="3515"/>
                      <a:pt x="665" y="3515"/>
                      <a:pt x="680" y="3515"/>
                    </a:cubicBezTo>
                    <a:cubicBezTo>
                      <a:pt x="634" y="3515"/>
                      <a:pt x="665" y="3500"/>
                      <a:pt x="711" y="3500"/>
                    </a:cubicBezTo>
                    <a:cubicBezTo>
                      <a:pt x="735" y="3492"/>
                      <a:pt x="738" y="3492"/>
                      <a:pt x="736" y="3492"/>
                    </a:cubicBezTo>
                    <a:cubicBezTo>
                      <a:pt x="735" y="3492"/>
                      <a:pt x="727" y="3492"/>
                      <a:pt x="727" y="3485"/>
                    </a:cubicBezTo>
                    <a:cubicBezTo>
                      <a:pt x="727" y="3469"/>
                      <a:pt x="711" y="3469"/>
                      <a:pt x="711" y="3469"/>
                    </a:cubicBezTo>
                    <a:cubicBezTo>
                      <a:pt x="711" y="3461"/>
                      <a:pt x="711" y="3457"/>
                      <a:pt x="706" y="3457"/>
                    </a:cubicBezTo>
                    <a:cubicBezTo>
                      <a:pt x="700" y="3457"/>
                      <a:pt x="688" y="3461"/>
                      <a:pt x="665" y="3469"/>
                    </a:cubicBezTo>
                    <a:lnTo>
                      <a:pt x="603" y="3469"/>
                    </a:lnTo>
                    <a:cubicBezTo>
                      <a:pt x="603" y="3469"/>
                      <a:pt x="603" y="3454"/>
                      <a:pt x="634" y="3454"/>
                    </a:cubicBezTo>
                    <a:cubicBezTo>
                      <a:pt x="650" y="3454"/>
                      <a:pt x="650" y="3454"/>
                      <a:pt x="650" y="3438"/>
                    </a:cubicBezTo>
                    <a:cubicBezTo>
                      <a:pt x="650" y="3430"/>
                      <a:pt x="650" y="3430"/>
                      <a:pt x="653" y="3430"/>
                    </a:cubicBezTo>
                    <a:cubicBezTo>
                      <a:pt x="657" y="3430"/>
                      <a:pt x="665" y="3430"/>
                      <a:pt x="680" y="3423"/>
                    </a:cubicBezTo>
                    <a:cubicBezTo>
                      <a:pt x="688" y="3415"/>
                      <a:pt x="692" y="3415"/>
                      <a:pt x="694" y="3415"/>
                    </a:cubicBezTo>
                    <a:cubicBezTo>
                      <a:pt x="696" y="3415"/>
                      <a:pt x="696" y="3415"/>
                      <a:pt x="696" y="3407"/>
                    </a:cubicBezTo>
                    <a:cubicBezTo>
                      <a:pt x="696" y="3392"/>
                      <a:pt x="696" y="3392"/>
                      <a:pt x="727" y="3392"/>
                    </a:cubicBezTo>
                    <a:lnTo>
                      <a:pt x="696" y="3392"/>
                    </a:lnTo>
                    <a:cubicBezTo>
                      <a:pt x="680" y="3392"/>
                      <a:pt x="650" y="3392"/>
                      <a:pt x="680" y="3376"/>
                    </a:cubicBezTo>
                    <a:cubicBezTo>
                      <a:pt x="683" y="3372"/>
                      <a:pt x="684" y="3369"/>
                      <a:pt x="685" y="3365"/>
                    </a:cubicBezTo>
                    <a:lnTo>
                      <a:pt x="685" y="3365"/>
                    </a:lnTo>
                    <a:lnTo>
                      <a:pt x="696" y="3376"/>
                    </a:lnTo>
                    <a:cubicBezTo>
                      <a:pt x="727" y="3376"/>
                      <a:pt x="727" y="3376"/>
                      <a:pt x="727" y="3361"/>
                    </a:cubicBezTo>
                    <a:cubicBezTo>
                      <a:pt x="727" y="3356"/>
                      <a:pt x="723" y="3354"/>
                      <a:pt x="719" y="3354"/>
                    </a:cubicBezTo>
                    <a:cubicBezTo>
                      <a:pt x="710" y="3354"/>
                      <a:pt x="696" y="3361"/>
                      <a:pt x="696" y="3361"/>
                    </a:cubicBezTo>
                    <a:cubicBezTo>
                      <a:pt x="696" y="3361"/>
                      <a:pt x="692" y="3361"/>
                      <a:pt x="686" y="3362"/>
                    </a:cubicBezTo>
                    <a:lnTo>
                      <a:pt x="686" y="3362"/>
                    </a:lnTo>
                    <a:cubicBezTo>
                      <a:pt x="689" y="3349"/>
                      <a:pt x="679" y="3346"/>
                      <a:pt x="663" y="3346"/>
                    </a:cubicBezTo>
                    <a:lnTo>
                      <a:pt x="663" y="3346"/>
                    </a:lnTo>
                    <a:cubicBezTo>
                      <a:pt x="663" y="3345"/>
                      <a:pt x="664" y="3345"/>
                      <a:pt x="665" y="3345"/>
                    </a:cubicBezTo>
                    <a:cubicBezTo>
                      <a:pt x="696" y="3345"/>
                      <a:pt x="711" y="3330"/>
                      <a:pt x="665" y="3330"/>
                    </a:cubicBezTo>
                    <a:lnTo>
                      <a:pt x="650" y="3330"/>
                    </a:lnTo>
                    <a:cubicBezTo>
                      <a:pt x="619" y="3330"/>
                      <a:pt x="619" y="3330"/>
                      <a:pt x="650" y="3315"/>
                    </a:cubicBezTo>
                    <a:cubicBezTo>
                      <a:pt x="657" y="3307"/>
                      <a:pt x="661" y="3307"/>
                      <a:pt x="663" y="3307"/>
                    </a:cubicBezTo>
                    <a:cubicBezTo>
                      <a:pt x="665" y="3307"/>
                      <a:pt x="665" y="3307"/>
                      <a:pt x="665" y="3299"/>
                    </a:cubicBezTo>
                    <a:cubicBezTo>
                      <a:pt x="665" y="3299"/>
                      <a:pt x="634" y="3253"/>
                      <a:pt x="665" y="3237"/>
                    </a:cubicBezTo>
                    <a:lnTo>
                      <a:pt x="634" y="3237"/>
                    </a:lnTo>
                    <a:cubicBezTo>
                      <a:pt x="673" y="3230"/>
                      <a:pt x="688" y="3226"/>
                      <a:pt x="686" y="3226"/>
                    </a:cubicBezTo>
                    <a:lnTo>
                      <a:pt x="686" y="3226"/>
                    </a:lnTo>
                    <a:cubicBezTo>
                      <a:pt x="684" y="3226"/>
                      <a:pt x="665" y="3230"/>
                      <a:pt x="634" y="3237"/>
                    </a:cubicBezTo>
                    <a:cubicBezTo>
                      <a:pt x="588" y="3237"/>
                      <a:pt x="588" y="3237"/>
                      <a:pt x="634" y="3222"/>
                    </a:cubicBezTo>
                    <a:cubicBezTo>
                      <a:pt x="541" y="3222"/>
                      <a:pt x="510" y="3222"/>
                      <a:pt x="619" y="3206"/>
                    </a:cubicBezTo>
                    <a:cubicBezTo>
                      <a:pt x="665" y="3206"/>
                      <a:pt x="680" y="3191"/>
                      <a:pt x="680" y="3175"/>
                    </a:cubicBezTo>
                    <a:lnTo>
                      <a:pt x="634" y="3175"/>
                    </a:lnTo>
                    <a:cubicBezTo>
                      <a:pt x="680" y="3175"/>
                      <a:pt x="711" y="3145"/>
                      <a:pt x="665" y="3145"/>
                    </a:cubicBezTo>
                    <a:cubicBezTo>
                      <a:pt x="621" y="3134"/>
                      <a:pt x="608" y="3123"/>
                      <a:pt x="627" y="3123"/>
                    </a:cubicBezTo>
                    <a:cubicBezTo>
                      <a:pt x="634" y="3123"/>
                      <a:pt x="647" y="3125"/>
                      <a:pt x="665" y="3129"/>
                    </a:cubicBezTo>
                    <a:lnTo>
                      <a:pt x="680" y="3129"/>
                    </a:lnTo>
                    <a:lnTo>
                      <a:pt x="680" y="3098"/>
                    </a:lnTo>
                    <a:lnTo>
                      <a:pt x="634" y="3098"/>
                    </a:lnTo>
                    <a:cubicBezTo>
                      <a:pt x="680" y="3098"/>
                      <a:pt x="711" y="3083"/>
                      <a:pt x="650" y="3083"/>
                    </a:cubicBezTo>
                    <a:lnTo>
                      <a:pt x="650" y="3067"/>
                    </a:lnTo>
                    <a:lnTo>
                      <a:pt x="634" y="3067"/>
                    </a:lnTo>
                    <a:cubicBezTo>
                      <a:pt x="603" y="3067"/>
                      <a:pt x="634" y="3052"/>
                      <a:pt x="650" y="3052"/>
                    </a:cubicBezTo>
                    <a:cubicBezTo>
                      <a:pt x="680" y="3036"/>
                      <a:pt x="696" y="3036"/>
                      <a:pt x="680" y="3036"/>
                    </a:cubicBezTo>
                    <a:lnTo>
                      <a:pt x="619" y="3036"/>
                    </a:lnTo>
                    <a:cubicBezTo>
                      <a:pt x="634" y="3036"/>
                      <a:pt x="665" y="3036"/>
                      <a:pt x="680" y="3021"/>
                    </a:cubicBezTo>
                    <a:cubicBezTo>
                      <a:pt x="680" y="3021"/>
                      <a:pt x="680" y="3014"/>
                      <a:pt x="671" y="3014"/>
                    </a:cubicBezTo>
                    <a:cubicBezTo>
                      <a:pt x="667" y="3014"/>
                      <a:pt x="660" y="3016"/>
                      <a:pt x="650" y="3021"/>
                    </a:cubicBezTo>
                    <a:cubicBezTo>
                      <a:pt x="619" y="3021"/>
                      <a:pt x="619" y="2990"/>
                      <a:pt x="650" y="2974"/>
                    </a:cubicBezTo>
                    <a:lnTo>
                      <a:pt x="619" y="2974"/>
                    </a:lnTo>
                    <a:cubicBezTo>
                      <a:pt x="619" y="2969"/>
                      <a:pt x="619" y="2968"/>
                      <a:pt x="618" y="2968"/>
                    </a:cubicBezTo>
                    <a:cubicBezTo>
                      <a:pt x="617" y="2968"/>
                      <a:pt x="613" y="2974"/>
                      <a:pt x="603" y="2974"/>
                    </a:cubicBezTo>
                    <a:cubicBezTo>
                      <a:pt x="572" y="2974"/>
                      <a:pt x="603" y="2959"/>
                      <a:pt x="619" y="2959"/>
                    </a:cubicBezTo>
                    <a:cubicBezTo>
                      <a:pt x="572" y="2959"/>
                      <a:pt x="572" y="2959"/>
                      <a:pt x="619" y="2944"/>
                    </a:cubicBezTo>
                    <a:cubicBezTo>
                      <a:pt x="603" y="2944"/>
                      <a:pt x="541" y="2928"/>
                      <a:pt x="588" y="2928"/>
                    </a:cubicBezTo>
                    <a:lnTo>
                      <a:pt x="572" y="2928"/>
                    </a:lnTo>
                    <a:cubicBezTo>
                      <a:pt x="619" y="2928"/>
                      <a:pt x="619" y="2913"/>
                      <a:pt x="572" y="2913"/>
                    </a:cubicBezTo>
                    <a:cubicBezTo>
                      <a:pt x="572" y="2913"/>
                      <a:pt x="541" y="2913"/>
                      <a:pt x="572" y="2897"/>
                    </a:cubicBezTo>
                    <a:cubicBezTo>
                      <a:pt x="585" y="2897"/>
                      <a:pt x="610" y="2863"/>
                      <a:pt x="588" y="2863"/>
                    </a:cubicBezTo>
                    <a:cubicBezTo>
                      <a:pt x="584" y="2863"/>
                      <a:pt x="579" y="2864"/>
                      <a:pt x="572" y="2866"/>
                    </a:cubicBezTo>
                    <a:cubicBezTo>
                      <a:pt x="588" y="2851"/>
                      <a:pt x="588" y="2851"/>
                      <a:pt x="572" y="2851"/>
                    </a:cubicBezTo>
                    <a:lnTo>
                      <a:pt x="541" y="2851"/>
                    </a:lnTo>
                    <a:cubicBezTo>
                      <a:pt x="572" y="2851"/>
                      <a:pt x="588" y="2835"/>
                      <a:pt x="588" y="2835"/>
                    </a:cubicBezTo>
                    <a:lnTo>
                      <a:pt x="541" y="2835"/>
                    </a:lnTo>
                    <a:cubicBezTo>
                      <a:pt x="557" y="2820"/>
                      <a:pt x="572" y="2820"/>
                      <a:pt x="588" y="2820"/>
                    </a:cubicBezTo>
                    <a:lnTo>
                      <a:pt x="572" y="2820"/>
                    </a:lnTo>
                    <a:cubicBezTo>
                      <a:pt x="588" y="2820"/>
                      <a:pt x="588" y="2804"/>
                      <a:pt x="588" y="2804"/>
                    </a:cubicBezTo>
                    <a:cubicBezTo>
                      <a:pt x="588" y="2804"/>
                      <a:pt x="588" y="2798"/>
                      <a:pt x="583" y="2798"/>
                    </a:cubicBezTo>
                    <a:cubicBezTo>
                      <a:pt x="581" y="2798"/>
                      <a:pt x="577" y="2799"/>
                      <a:pt x="572" y="2804"/>
                    </a:cubicBezTo>
                    <a:lnTo>
                      <a:pt x="510" y="2804"/>
                    </a:lnTo>
                    <a:cubicBezTo>
                      <a:pt x="510" y="2804"/>
                      <a:pt x="572" y="2804"/>
                      <a:pt x="572" y="2789"/>
                    </a:cubicBezTo>
                    <a:cubicBezTo>
                      <a:pt x="572" y="2784"/>
                      <a:pt x="574" y="2782"/>
                      <a:pt x="576" y="2782"/>
                    </a:cubicBezTo>
                    <a:cubicBezTo>
                      <a:pt x="581" y="2782"/>
                      <a:pt x="588" y="2789"/>
                      <a:pt x="588" y="2789"/>
                    </a:cubicBezTo>
                    <a:cubicBezTo>
                      <a:pt x="634" y="2789"/>
                      <a:pt x="619" y="2774"/>
                      <a:pt x="588" y="2774"/>
                    </a:cubicBezTo>
                    <a:cubicBezTo>
                      <a:pt x="572" y="2774"/>
                      <a:pt x="541" y="2774"/>
                      <a:pt x="588" y="2758"/>
                    </a:cubicBezTo>
                    <a:cubicBezTo>
                      <a:pt x="611" y="2750"/>
                      <a:pt x="611" y="2747"/>
                      <a:pt x="595" y="2747"/>
                    </a:cubicBezTo>
                    <a:cubicBezTo>
                      <a:pt x="580" y="2747"/>
                      <a:pt x="549" y="2750"/>
                      <a:pt x="510" y="2758"/>
                    </a:cubicBezTo>
                    <a:lnTo>
                      <a:pt x="449" y="2758"/>
                    </a:lnTo>
                    <a:lnTo>
                      <a:pt x="510" y="2743"/>
                    </a:lnTo>
                    <a:cubicBezTo>
                      <a:pt x="603" y="2727"/>
                      <a:pt x="603" y="2727"/>
                      <a:pt x="557" y="2727"/>
                    </a:cubicBezTo>
                    <a:cubicBezTo>
                      <a:pt x="534" y="2719"/>
                      <a:pt x="530" y="2719"/>
                      <a:pt x="534" y="2719"/>
                    </a:cubicBezTo>
                    <a:cubicBezTo>
                      <a:pt x="537" y="2719"/>
                      <a:pt x="549" y="2719"/>
                      <a:pt x="557" y="2712"/>
                    </a:cubicBezTo>
                    <a:cubicBezTo>
                      <a:pt x="588" y="2712"/>
                      <a:pt x="588" y="2712"/>
                      <a:pt x="588" y="2696"/>
                    </a:cubicBezTo>
                    <a:cubicBezTo>
                      <a:pt x="588" y="2681"/>
                      <a:pt x="588" y="2681"/>
                      <a:pt x="557" y="2681"/>
                    </a:cubicBezTo>
                    <a:cubicBezTo>
                      <a:pt x="561" y="2681"/>
                      <a:pt x="564" y="2680"/>
                      <a:pt x="566" y="2678"/>
                    </a:cubicBezTo>
                    <a:lnTo>
                      <a:pt x="566" y="2678"/>
                    </a:lnTo>
                    <a:cubicBezTo>
                      <a:pt x="581" y="2672"/>
                      <a:pt x="583" y="2669"/>
                      <a:pt x="576" y="2669"/>
                    </a:cubicBezTo>
                    <a:cubicBezTo>
                      <a:pt x="575" y="2669"/>
                      <a:pt x="573" y="2669"/>
                      <a:pt x="570" y="2670"/>
                    </a:cubicBezTo>
                    <a:lnTo>
                      <a:pt x="570" y="2670"/>
                    </a:lnTo>
                    <a:cubicBezTo>
                      <a:pt x="572" y="2662"/>
                      <a:pt x="572" y="2650"/>
                      <a:pt x="572" y="2634"/>
                    </a:cubicBezTo>
                    <a:cubicBezTo>
                      <a:pt x="572" y="2588"/>
                      <a:pt x="572" y="2588"/>
                      <a:pt x="526" y="2588"/>
                    </a:cubicBezTo>
                    <a:cubicBezTo>
                      <a:pt x="505" y="2593"/>
                      <a:pt x="493" y="2595"/>
                      <a:pt x="488" y="2595"/>
                    </a:cubicBezTo>
                    <a:cubicBezTo>
                      <a:pt x="478" y="2595"/>
                      <a:pt x="495" y="2588"/>
                      <a:pt x="526" y="2588"/>
                    </a:cubicBezTo>
                    <a:cubicBezTo>
                      <a:pt x="549" y="2580"/>
                      <a:pt x="561" y="2577"/>
                      <a:pt x="563" y="2577"/>
                    </a:cubicBezTo>
                    <a:lnTo>
                      <a:pt x="563" y="2577"/>
                    </a:lnTo>
                    <a:cubicBezTo>
                      <a:pt x="563" y="2577"/>
                      <a:pt x="563" y="2577"/>
                      <a:pt x="562" y="2578"/>
                    </a:cubicBezTo>
                    <a:lnTo>
                      <a:pt x="562" y="2578"/>
                    </a:lnTo>
                    <a:cubicBezTo>
                      <a:pt x="565" y="2576"/>
                      <a:pt x="568" y="2575"/>
                      <a:pt x="572" y="2573"/>
                    </a:cubicBezTo>
                    <a:cubicBezTo>
                      <a:pt x="588" y="2557"/>
                      <a:pt x="588" y="2542"/>
                      <a:pt x="572" y="2542"/>
                    </a:cubicBezTo>
                    <a:cubicBezTo>
                      <a:pt x="562" y="2547"/>
                      <a:pt x="555" y="2549"/>
                      <a:pt x="552" y="2549"/>
                    </a:cubicBezTo>
                    <a:cubicBezTo>
                      <a:pt x="545" y="2549"/>
                      <a:pt x="552" y="2542"/>
                      <a:pt x="572" y="2542"/>
                    </a:cubicBezTo>
                    <a:cubicBezTo>
                      <a:pt x="575" y="2542"/>
                      <a:pt x="578" y="2541"/>
                      <a:pt x="582" y="2540"/>
                    </a:cubicBezTo>
                    <a:lnTo>
                      <a:pt x="582" y="2540"/>
                    </a:lnTo>
                    <a:cubicBezTo>
                      <a:pt x="584" y="2541"/>
                      <a:pt x="586" y="2542"/>
                      <a:pt x="588" y="2542"/>
                    </a:cubicBezTo>
                    <a:cubicBezTo>
                      <a:pt x="598" y="2537"/>
                      <a:pt x="601" y="2535"/>
                      <a:pt x="601" y="2535"/>
                    </a:cubicBezTo>
                    <a:lnTo>
                      <a:pt x="601" y="2535"/>
                    </a:lnTo>
                    <a:cubicBezTo>
                      <a:pt x="600" y="2535"/>
                      <a:pt x="591" y="2539"/>
                      <a:pt x="582" y="2540"/>
                    </a:cubicBezTo>
                    <a:lnTo>
                      <a:pt x="582" y="2540"/>
                    </a:lnTo>
                    <a:cubicBezTo>
                      <a:pt x="566" y="2535"/>
                      <a:pt x="547" y="2511"/>
                      <a:pt x="588" y="2511"/>
                    </a:cubicBezTo>
                    <a:cubicBezTo>
                      <a:pt x="572" y="2511"/>
                      <a:pt x="572" y="2511"/>
                      <a:pt x="572" y="2495"/>
                    </a:cubicBezTo>
                    <a:cubicBezTo>
                      <a:pt x="557" y="2480"/>
                      <a:pt x="572" y="2480"/>
                      <a:pt x="588" y="2464"/>
                    </a:cubicBezTo>
                    <a:lnTo>
                      <a:pt x="541" y="2464"/>
                    </a:lnTo>
                    <a:cubicBezTo>
                      <a:pt x="557" y="2464"/>
                      <a:pt x="557" y="2464"/>
                      <a:pt x="557" y="2449"/>
                    </a:cubicBezTo>
                    <a:cubicBezTo>
                      <a:pt x="557" y="2434"/>
                      <a:pt x="557" y="2434"/>
                      <a:pt x="526" y="2434"/>
                    </a:cubicBezTo>
                    <a:cubicBezTo>
                      <a:pt x="588" y="2418"/>
                      <a:pt x="572" y="2387"/>
                      <a:pt x="526" y="2387"/>
                    </a:cubicBezTo>
                    <a:cubicBezTo>
                      <a:pt x="510" y="2387"/>
                      <a:pt x="526" y="2387"/>
                      <a:pt x="557" y="2372"/>
                    </a:cubicBezTo>
                    <a:cubicBezTo>
                      <a:pt x="572" y="2372"/>
                      <a:pt x="603" y="2356"/>
                      <a:pt x="572" y="2356"/>
                    </a:cubicBezTo>
                    <a:cubicBezTo>
                      <a:pt x="557" y="2356"/>
                      <a:pt x="557" y="2341"/>
                      <a:pt x="557" y="2341"/>
                    </a:cubicBezTo>
                    <a:cubicBezTo>
                      <a:pt x="557" y="2341"/>
                      <a:pt x="543" y="2334"/>
                      <a:pt x="529" y="2334"/>
                    </a:cubicBezTo>
                    <a:cubicBezTo>
                      <a:pt x="526" y="2334"/>
                      <a:pt x="522" y="2334"/>
                      <a:pt x="519" y="2336"/>
                    </a:cubicBezTo>
                    <a:lnTo>
                      <a:pt x="519" y="2336"/>
                    </a:lnTo>
                    <a:cubicBezTo>
                      <a:pt x="526" y="2331"/>
                      <a:pt x="526" y="2325"/>
                      <a:pt x="526" y="2325"/>
                    </a:cubicBezTo>
                    <a:lnTo>
                      <a:pt x="526" y="2294"/>
                    </a:lnTo>
                    <a:cubicBezTo>
                      <a:pt x="541" y="2279"/>
                      <a:pt x="541" y="2279"/>
                      <a:pt x="526" y="2279"/>
                    </a:cubicBezTo>
                    <a:lnTo>
                      <a:pt x="495" y="2279"/>
                    </a:lnTo>
                    <a:cubicBezTo>
                      <a:pt x="542" y="2279"/>
                      <a:pt x="544" y="2243"/>
                      <a:pt x="522" y="2233"/>
                    </a:cubicBezTo>
                    <a:lnTo>
                      <a:pt x="526" y="2233"/>
                    </a:lnTo>
                    <a:cubicBezTo>
                      <a:pt x="557" y="2233"/>
                      <a:pt x="557" y="2233"/>
                      <a:pt x="541" y="2217"/>
                    </a:cubicBezTo>
                    <a:cubicBezTo>
                      <a:pt x="541" y="2202"/>
                      <a:pt x="526" y="2186"/>
                      <a:pt x="526" y="2171"/>
                    </a:cubicBezTo>
                    <a:cubicBezTo>
                      <a:pt x="526" y="2171"/>
                      <a:pt x="526" y="2151"/>
                      <a:pt x="510" y="2151"/>
                    </a:cubicBezTo>
                    <a:cubicBezTo>
                      <a:pt x="506" y="2151"/>
                      <a:pt x="501" y="2152"/>
                      <a:pt x="495" y="2155"/>
                    </a:cubicBezTo>
                    <a:cubicBezTo>
                      <a:pt x="464" y="2155"/>
                      <a:pt x="464" y="2155"/>
                      <a:pt x="495" y="2140"/>
                    </a:cubicBezTo>
                    <a:cubicBezTo>
                      <a:pt x="526" y="2124"/>
                      <a:pt x="510" y="2109"/>
                      <a:pt x="495" y="2094"/>
                    </a:cubicBezTo>
                    <a:lnTo>
                      <a:pt x="510" y="2094"/>
                    </a:lnTo>
                    <a:cubicBezTo>
                      <a:pt x="541" y="2078"/>
                      <a:pt x="572" y="2063"/>
                      <a:pt x="510" y="2063"/>
                    </a:cubicBezTo>
                    <a:lnTo>
                      <a:pt x="541" y="2063"/>
                    </a:lnTo>
                    <a:cubicBezTo>
                      <a:pt x="572" y="2063"/>
                      <a:pt x="588" y="2047"/>
                      <a:pt x="541" y="2047"/>
                    </a:cubicBezTo>
                    <a:cubicBezTo>
                      <a:pt x="495" y="2047"/>
                      <a:pt x="510" y="2032"/>
                      <a:pt x="541" y="2016"/>
                    </a:cubicBezTo>
                    <a:lnTo>
                      <a:pt x="510" y="2016"/>
                    </a:lnTo>
                    <a:cubicBezTo>
                      <a:pt x="505" y="2021"/>
                      <a:pt x="498" y="2023"/>
                      <a:pt x="493" y="2023"/>
                    </a:cubicBezTo>
                    <a:cubicBezTo>
                      <a:pt x="488" y="2023"/>
                      <a:pt x="483" y="2022"/>
                      <a:pt x="482" y="2020"/>
                    </a:cubicBezTo>
                    <a:lnTo>
                      <a:pt x="482" y="2020"/>
                    </a:lnTo>
                    <a:cubicBezTo>
                      <a:pt x="475" y="2022"/>
                      <a:pt x="470" y="2023"/>
                      <a:pt x="467" y="2023"/>
                    </a:cubicBezTo>
                    <a:cubicBezTo>
                      <a:pt x="461" y="2023"/>
                      <a:pt x="474" y="2016"/>
                      <a:pt x="495" y="2016"/>
                    </a:cubicBezTo>
                    <a:lnTo>
                      <a:pt x="495" y="2016"/>
                    </a:lnTo>
                    <a:cubicBezTo>
                      <a:pt x="484" y="2016"/>
                      <a:pt x="481" y="2018"/>
                      <a:pt x="482" y="2020"/>
                    </a:cubicBezTo>
                    <a:lnTo>
                      <a:pt x="482" y="2020"/>
                    </a:lnTo>
                    <a:cubicBezTo>
                      <a:pt x="486" y="2019"/>
                      <a:pt x="490" y="2018"/>
                      <a:pt x="495" y="2016"/>
                    </a:cubicBezTo>
                    <a:lnTo>
                      <a:pt x="510" y="2016"/>
                    </a:lnTo>
                    <a:cubicBezTo>
                      <a:pt x="510" y="2016"/>
                      <a:pt x="495" y="1985"/>
                      <a:pt x="480" y="1970"/>
                    </a:cubicBezTo>
                    <a:cubicBezTo>
                      <a:pt x="480" y="1945"/>
                      <a:pt x="480" y="1919"/>
                      <a:pt x="471" y="1919"/>
                    </a:cubicBezTo>
                    <a:cubicBezTo>
                      <a:pt x="469" y="1919"/>
                      <a:pt x="467" y="1921"/>
                      <a:pt x="464" y="1923"/>
                    </a:cubicBezTo>
                    <a:cubicBezTo>
                      <a:pt x="433" y="1923"/>
                      <a:pt x="433" y="1923"/>
                      <a:pt x="464" y="1908"/>
                    </a:cubicBezTo>
                    <a:cubicBezTo>
                      <a:pt x="480" y="1893"/>
                      <a:pt x="480" y="1893"/>
                      <a:pt x="480" y="1893"/>
                    </a:cubicBezTo>
                    <a:cubicBezTo>
                      <a:pt x="480" y="1893"/>
                      <a:pt x="480" y="1893"/>
                      <a:pt x="510" y="1877"/>
                    </a:cubicBezTo>
                    <a:lnTo>
                      <a:pt x="480" y="1877"/>
                    </a:lnTo>
                    <a:cubicBezTo>
                      <a:pt x="517" y="1877"/>
                      <a:pt x="524" y="1857"/>
                      <a:pt x="510" y="1857"/>
                    </a:cubicBezTo>
                    <a:cubicBezTo>
                      <a:pt x="506" y="1857"/>
                      <a:pt x="501" y="1859"/>
                      <a:pt x="495" y="1862"/>
                    </a:cubicBezTo>
                    <a:lnTo>
                      <a:pt x="449" y="1862"/>
                    </a:lnTo>
                    <a:cubicBezTo>
                      <a:pt x="433" y="1862"/>
                      <a:pt x="449" y="1862"/>
                      <a:pt x="480" y="1846"/>
                    </a:cubicBezTo>
                    <a:cubicBezTo>
                      <a:pt x="495" y="1831"/>
                      <a:pt x="480" y="1815"/>
                      <a:pt x="449" y="1815"/>
                    </a:cubicBezTo>
                    <a:cubicBezTo>
                      <a:pt x="480" y="1815"/>
                      <a:pt x="480" y="1815"/>
                      <a:pt x="480" y="1800"/>
                    </a:cubicBezTo>
                    <a:cubicBezTo>
                      <a:pt x="480" y="1795"/>
                      <a:pt x="480" y="1793"/>
                      <a:pt x="480" y="1793"/>
                    </a:cubicBezTo>
                    <a:cubicBezTo>
                      <a:pt x="481" y="1793"/>
                      <a:pt x="485" y="1800"/>
                      <a:pt x="495" y="1800"/>
                    </a:cubicBezTo>
                    <a:lnTo>
                      <a:pt x="526" y="1800"/>
                    </a:lnTo>
                    <a:cubicBezTo>
                      <a:pt x="510" y="1784"/>
                      <a:pt x="495" y="1769"/>
                      <a:pt x="495" y="1753"/>
                    </a:cubicBezTo>
                    <a:cubicBezTo>
                      <a:pt x="495" y="1753"/>
                      <a:pt x="471" y="1741"/>
                      <a:pt x="433" y="1739"/>
                    </a:cubicBezTo>
                    <a:lnTo>
                      <a:pt x="433" y="1739"/>
                    </a:lnTo>
                    <a:cubicBezTo>
                      <a:pt x="433" y="1743"/>
                      <a:pt x="426" y="1745"/>
                      <a:pt x="417" y="1745"/>
                    </a:cubicBezTo>
                    <a:cubicBezTo>
                      <a:pt x="399" y="1745"/>
                      <a:pt x="371" y="1738"/>
                      <a:pt x="371" y="1738"/>
                    </a:cubicBezTo>
                    <a:lnTo>
                      <a:pt x="402" y="1738"/>
                    </a:lnTo>
                    <a:cubicBezTo>
                      <a:pt x="413" y="1733"/>
                      <a:pt x="419" y="1731"/>
                      <a:pt x="424" y="1731"/>
                    </a:cubicBezTo>
                    <a:cubicBezTo>
                      <a:pt x="429" y="1731"/>
                      <a:pt x="431" y="1733"/>
                      <a:pt x="432" y="1735"/>
                    </a:cubicBezTo>
                    <a:lnTo>
                      <a:pt x="432" y="1735"/>
                    </a:lnTo>
                    <a:lnTo>
                      <a:pt x="495" y="1723"/>
                    </a:lnTo>
                    <a:lnTo>
                      <a:pt x="433" y="1723"/>
                    </a:lnTo>
                    <a:cubicBezTo>
                      <a:pt x="418" y="1723"/>
                      <a:pt x="418" y="1723"/>
                      <a:pt x="433" y="1707"/>
                    </a:cubicBezTo>
                    <a:cubicBezTo>
                      <a:pt x="464" y="1692"/>
                      <a:pt x="464" y="1692"/>
                      <a:pt x="433" y="1692"/>
                    </a:cubicBezTo>
                    <a:cubicBezTo>
                      <a:pt x="418" y="1692"/>
                      <a:pt x="433" y="1676"/>
                      <a:pt x="464" y="1676"/>
                    </a:cubicBezTo>
                    <a:cubicBezTo>
                      <a:pt x="469" y="1671"/>
                      <a:pt x="471" y="1669"/>
                      <a:pt x="470" y="1669"/>
                    </a:cubicBezTo>
                    <a:lnTo>
                      <a:pt x="470" y="1669"/>
                    </a:lnTo>
                    <a:cubicBezTo>
                      <a:pt x="467" y="1669"/>
                      <a:pt x="454" y="1676"/>
                      <a:pt x="433" y="1676"/>
                    </a:cubicBezTo>
                    <a:cubicBezTo>
                      <a:pt x="418" y="1676"/>
                      <a:pt x="418" y="1676"/>
                      <a:pt x="433" y="1661"/>
                    </a:cubicBezTo>
                    <a:cubicBezTo>
                      <a:pt x="444" y="1655"/>
                      <a:pt x="454" y="1649"/>
                      <a:pt x="460" y="1645"/>
                    </a:cubicBezTo>
                    <a:lnTo>
                      <a:pt x="433" y="1645"/>
                    </a:lnTo>
                    <a:cubicBezTo>
                      <a:pt x="433" y="1645"/>
                      <a:pt x="433" y="1630"/>
                      <a:pt x="418" y="1630"/>
                    </a:cubicBezTo>
                    <a:lnTo>
                      <a:pt x="464" y="1630"/>
                    </a:lnTo>
                    <a:cubicBezTo>
                      <a:pt x="464" y="1630"/>
                      <a:pt x="464" y="1614"/>
                      <a:pt x="433" y="1614"/>
                    </a:cubicBezTo>
                    <a:cubicBezTo>
                      <a:pt x="480" y="1614"/>
                      <a:pt x="480" y="1599"/>
                      <a:pt x="464" y="1599"/>
                    </a:cubicBezTo>
                    <a:cubicBezTo>
                      <a:pt x="472" y="1591"/>
                      <a:pt x="483" y="1591"/>
                      <a:pt x="487" y="1591"/>
                    </a:cubicBezTo>
                    <a:cubicBezTo>
                      <a:pt x="491" y="1591"/>
                      <a:pt x="487" y="1591"/>
                      <a:pt x="464" y="1583"/>
                    </a:cubicBezTo>
                    <a:cubicBezTo>
                      <a:pt x="464" y="1583"/>
                      <a:pt x="433" y="1553"/>
                      <a:pt x="433" y="1537"/>
                    </a:cubicBezTo>
                    <a:cubicBezTo>
                      <a:pt x="433" y="1523"/>
                      <a:pt x="433" y="1522"/>
                      <a:pt x="445" y="1510"/>
                    </a:cubicBezTo>
                    <a:lnTo>
                      <a:pt x="445" y="1510"/>
                    </a:lnTo>
                    <a:cubicBezTo>
                      <a:pt x="448" y="1512"/>
                      <a:pt x="452" y="1513"/>
                      <a:pt x="456" y="1513"/>
                    </a:cubicBezTo>
                    <a:cubicBezTo>
                      <a:pt x="463" y="1513"/>
                      <a:pt x="470" y="1511"/>
                      <a:pt x="480" y="1506"/>
                    </a:cubicBezTo>
                    <a:cubicBezTo>
                      <a:pt x="485" y="1501"/>
                      <a:pt x="486" y="1499"/>
                      <a:pt x="485" y="1499"/>
                    </a:cubicBezTo>
                    <a:lnTo>
                      <a:pt x="485" y="1499"/>
                    </a:lnTo>
                    <a:cubicBezTo>
                      <a:pt x="483" y="1499"/>
                      <a:pt x="469" y="1506"/>
                      <a:pt x="449" y="1506"/>
                    </a:cubicBezTo>
                    <a:cubicBezTo>
                      <a:pt x="447" y="1508"/>
                      <a:pt x="446" y="1509"/>
                      <a:pt x="445" y="1510"/>
                    </a:cubicBezTo>
                    <a:lnTo>
                      <a:pt x="445" y="1510"/>
                    </a:lnTo>
                    <a:cubicBezTo>
                      <a:pt x="437" y="1506"/>
                      <a:pt x="433" y="1498"/>
                      <a:pt x="433" y="1491"/>
                    </a:cubicBezTo>
                    <a:cubicBezTo>
                      <a:pt x="418" y="1491"/>
                      <a:pt x="433" y="1475"/>
                      <a:pt x="402" y="1475"/>
                    </a:cubicBezTo>
                    <a:lnTo>
                      <a:pt x="371" y="1475"/>
                    </a:lnTo>
                    <a:cubicBezTo>
                      <a:pt x="402" y="1475"/>
                      <a:pt x="402" y="1475"/>
                      <a:pt x="418" y="1460"/>
                    </a:cubicBezTo>
                    <a:cubicBezTo>
                      <a:pt x="449" y="1444"/>
                      <a:pt x="464" y="1444"/>
                      <a:pt x="464" y="1444"/>
                    </a:cubicBezTo>
                    <a:lnTo>
                      <a:pt x="418" y="1444"/>
                    </a:lnTo>
                    <a:cubicBezTo>
                      <a:pt x="418" y="1444"/>
                      <a:pt x="418" y="1429"/>
                      <a:pt x="402" y="1429"/>
                    </a:cubicBezTo>
                    <a:lnTo>
                      <a:pt x="371" y="1429"/>
                    </a:lnTo>
                    <a:lnTo>
                      <a:pt x="387" y="1413"/>
                    </a:lnTo>
                    <a:lnTo>
                      <a:pt x="433" y="1413"/>
                    </a:lnTo>
                    <a:cubicBezTo>
                      <a:pt x="433" y="1413"/>
                      <a:pt x="402" y="1305"/>
                      <a:pt x="402" y="1290"/>
                    </a:cubicBezTo>
                    <a:cubicBezTo>
                      <a:pt x="402" y="1279"/>
                      <a:pt x="418" y="1268"/>
                      <a:pt x="416" y="1268"/>
                    </a:cubicBezTo>
                    <a:lnTo>
                      <a:pt x="416" y="1268"/>
                    </a:lnTo>
                    <a:cubicBezTo>
                      <a:pt x="415" y="1268"/>
                      <a:pt x="411" y="1270"/>
                      <a:pt x="402" y="1274"/>
                    </a:cubicBezTo>
                    <a:cubicBezTo>
                      <a:pt x="387" y="1274"/>
                      <a:pt x="387" y="1259"/>
                      <a:pt x="371" y="1228"/>
                    </a:cubicBezTo>
                    <a:cubicBezTo>
                      <a:pt x="371" y="1203"/>
                      <a:pt x="371" y="1178"/>
                      <a:pt x="354" y="1178"/>
                    </a:cubicBezTo>
                    <a:cubicBezTo>
                      <a:pt x="351" y="1178"/>
                      <a:pt x="346" y="1179"/>
                      <a:pt x="340" y="1182"/>
                    </a:cubicBezTo>
                    <a:lnTo>
                      <a:pt x="340" y="1166"/>
                    </a:lnTo>
                    <a:cubicBezTo>
                      <a:pt x="340" y="1151"/>
                      <a:pt x="325" y="1151"/>
                      <a:pt x="325" y="1135"/>
                    </a:cubicBezTo>
                    <a:lnTo>
                      <a:pt x="371" y="1135"/>
                    </a:lnTo>
                    <a:cubicBezTo>
                      <a:pt x="371" y="1130"/>
                      <a:pt x="368" y="1128"/>
                      <a:pt x="363" y="1128"/>
                    </a:cubicBezTo>
                    <a:cubicBezTo>
                      <a:pt x="362" y="1128"/>
                      <a:pt x="361" y="1128"/>
                      <a:pt x="361" y="1128"/>
                    </a:cubicBezTo>
                    <a:lnTo>
                      <a:pt x="361" y="1128"/>
                    </a:lnTo>
                    <a:lnTo>
                      <a:pt x="387" y="1120"/>
                    </a:lnTo>
                    <a:cubicBezTo>
                      <a:pt x="433" y="1104"/>
                      <a:pt x="433" y="1104"/>
                      <a:pt x="387" y="1104"/>
                    </a:cubicBezTo>
                    <a:lnTo>
                      <a:pt x="371" y="1104"/>
                    </a:lnTo>
                    <a:cubicBezTo>
                      <a:pt x="418" y="1104"/>
                      <a:pt x="371" y="1089"/>
                      <a:pt x="340" y="1089"/>
                    </a:cubicBezTo>
                    <a:cubicBezTo>
                      <a:pt x="294" y="1089"/>
                      <a:pt x="309" y="1089"/>
                      <a:pt x="340" y="1073"/>
                    </a:cubicBezTo>
                    <a:cubicBezTo>
                      <a:pt x="356" y="1058"/>
                      <a:pt x="356" y="1058"/>
                      <a:pt x="356" y="1058"/>
                    </a:cubicBezTo>
                    <a:cubicBezTo>
                      <a:pt x="356" y="1043"/>
                      <a:pt x="340" y="1012"/>
                      <a:pt x="325" y="981"/>
                    </a:cubicBezTo>
                    <a:cubicBezTo>
                      <a:pt x="325" y="950"/>
                      <a:pt x="325" y="919"/>
                      <a:pt x="294" y="919"/>
                    </a:cubicBezTo>
                    <a:cubicBezTo>
                      <a:pt x="263" y="919"/>
                      <a:pt x="294" y="919"/>
                      <a:pt x="325" y="903"/>
                    </a:cubicBezTo>
                    <a:cubicBezTo>
                      <a:pt x="329" y="901"/>
                      <a:pt x="333" y="900"/>
                      <a:pt x="335" y="899"/>
                    </a:cubicBezTo>
                    <a:lnTo>
                      <a:pt x="335" y="899"/>
                    </a:lnTo>
                    <a:cubicBezTo>
                      <a:pt x="333" y="899"/>
                      <a:pt x="329" y="900"/>
                      <a:pt x="324" y="901"/>
                    </a:cubicBezTo>
                    <a:lnTo>
                      <a:pt x="324" y="901"/>
                    </a:lnTo>
                    <a:cubicBezTo>
                      <a:pt x="343" y="896"/>
                      <a:pt x="325" y="884"/>
                      <a:pt x="325" y="872"/>
                    </a:cubicBezTo>
                    <a:cubicBezTo>
                      <a:pt x="325" y="857"/>
                      <a:pt x="325" y="842"/>
                      <a:pt x="294" y="842"/>
                    </a:cubicBezTo>
                    <a:cubicBezTo>
                      <a:pt x="325" y="842"/>
                      <a:pt x="371" y="811"/>
                      <a:pt x="309" y="811"/>
                    </a:cubicBezTo>
                    <a:cubicBezTo>
                      <a:pt x="309" y="811"/>
                      <a:pt x="309" y="795"/>
                      <a:pt x="340" y="795"/>
                    </a:cubicBezTo>
                    <a:cubicBezTo>
                      <a:pt x="356" y="795"/>
                      <a:pt x="340" y="795"/>
                      <a:pt x="309" y="780"/>
                    </a:cubicBezTo>
                    <a:lnTo>
                      <a:pt x="309" y="749"/>
                    </a:lnTo>
                    <a:lnTo>
                      <a:pt x="279" y="733"/>
                    </a:lnTo>
                    <a:cubicBezTo>
                      <a:pt x="309" y="733"/>
                      <a:pt x="309" y="702"/>
                      <a:pt x="309" y="672"/>
                    </a:cubicBezTo>
                    <a:cubicBezTo>
                      <a:pt x="294" y="641"/>
                      <a:pt x="309" y="610"/>
                      <a:pt x="325" y="610"/>
                    </a:cubicBezTo>
                    <a:cubicBezTo>
                      <a:pt x="330" y="605"/>
                      <a:pt x="332" y="603"/>
                      <a:pt x="331" y="603"/>
                    </a:cubicBezTo>
                    <a:lnTo>
                      <a:pt x="331" y="603"/>
                    </a:lnTo>
                    <a:cubicBezTo>
                      <a:pt x="328" y="603"/>
                      <a:pt x="315" y="610"/>
                      <a:pt x="294" y="610"/>
                    </a:cubicBezTo>
                    <a:cubicBezTo>
                      <a:pt x="279" y="610"/>
                      <a:pt x="248" y="610"/>
                      <a:pt x="279" y="594"/>
                    </a:cubicBezTo>
                    <a:cubicBezTo>
                      <a:pt x="294" y="579"/>
                      <a:pt x="325" y="563"/>
                      <a:pt x="279" y="563"/>
                    </a:cubicBezTo>
                    <a:lnTo>
                      <a:pt x="294" y="563"/>
                    </a:lnTo>
                    <a:cubicBezTo>
                      <a:pt x="325" y="563"/>
                      <a:pt x="325" y="548"/>
                      <a:pt x="279" y="548"/>
                    </a:cubicBezTo>
                    <a:cubicBezTo>
                      <a:pt x="294" y="548"/>
                      <a:pt x="325" y="532"/>
                      <a:pt x="294" y="532"/>
                    </a:cubicBezTo>
                    <a:cubicBezTo>
                      <a:pt x="263" y="532"/>
                      <a:pt x="294" y="532"/>
                      <a:pt x="340" y="517"/>
                    </a:cubicBezTo>
                    <a:lnTo>
                      <a:pt x="340" y="502"/>
                    </a:lnTo>
                    <a:close/>
                    <a:moveTo>
                      <a:pt x="464" y="3917"/>
                    </a:moveTo>
                    <a:cubicBezTo>
                      <a:pt x="454" y="3917"/>
                      <a:pt x="450" y="3924"/>
                      <a:pt x="454" y="3924"/>
                    </a:cubicBezTo>
                    <a:cubicBezTo>
                      <a:pt x="455" y="3924"/>
                      <a:pt x="459" y="3922"/>
                      <a:pt x="464" y="391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991;p34"/>
              <p:cNvSpPr/>
              <p:nvPr/>
            </p:nvSpPr>
            <p:spPr>
              <a:xfrm rot="-899960">
                <a:off x="3284128" y="4350238"/>
                <a:ext cx="241518" cy="141546"/>
              </a:xfrm>
              <a:custGeom>
                <a:avLst/>
                <a:gdLst/>
                <a:ahLst/>
                <a:cxnLst/>
                <a:rect l="l" t="t" r="r" b="b"/>
                <a:pathLst>
                  <a:path w="9661" h="5662" extrusionOk="0">
                    <a:moveTo>
                      <a:pt x="8270" y="93"/>
                    </a:moveTo>
                    <a:cubicBezTo>
                      <a:pt x="8270" y="124"/>
                      <a:pt x="8270" y="140"/>
                      <a:pt x="8254" y="140"/>
                    </a:cubicBezTo>
                    <a:lnTo>
                      <a:pt x="8223" y="140"/>
                    </a:lnTo>
                    <a:cubicBezTo>
                      <a:pt x="8223" y="124"/>
                      <a:pt x="8223" y="109"/>
                      <a:pt x="8239" y="93"/>
                    </a:cubicBezTo>
                    <a:close/>
                    <a:moveTo>
                      <a:pt x="8656" y="171"/>
                    </a:moveTo>
                    <a:cubicBezTo>
                      <a:pt x="8656" y="202"/>
                      <a:pt x="8656" y="217"/>
                      <a:pt x="8625" y="217"/>
                    </a:cubicBezTo>
                    <a:lnTo>
                      <a:pt x="8594" y="202"/>
                    </a:lnTo>
                    <a:lnTo>
                      <a:pt x="8610" y="171"/>
                    </a:lnTo>
                    <a:close/>
                    <a:moveTo>
                      <a:pt x="8985" y="250"/>
                    </a:moveTo>
                    <a:cubicBezTo>
                      <a:pt x="8999" y="252"/>
                      <a:pt x="9003" y="255"/>
                      <a:pt x="9000" y="255"/>
                    </a:cubicBezTo>
                    <a:cubicBezTo>
                      <a:pt x="8998" y="255"/>
                      <a:pt x="8993" y="254"/>
                      <a:pt x="8985" y="250"/>
                    </a:cubicBezTo>
                    <a:close/>
                    <a:moveTo>
                      <a:pt x="7852" y="341"/>
                    </a:moveTo>
                    <a:cubicBezTo>
                      <a:pt x="7868" y="341"/>
                      <a:pt x="7868" y="344"/>
                      <a:pt x="7868" y="356"/>
                    </a:cubicBezTo>
                    <a:cubicBezTo>
                      <a:pt x="7868" y="372"/>
                      <a:pt x="7852" y="403"/>
                      <a:pt x="7852" y="403"/>
                    </a:cubicBezTo>
                    <a:cubicBezTo>
                      <a:pt x="7852" y="403"/>
                      <a:pt x="7852" y="356"/>
                      <a:pt x="7852" y="341"/>
                    </a:cubicBezTo>
                    <a:close/>
                    <a:moveTo>
                      <a:pt x="7280" y="542"/>
                    </a:moveTo>
                    <a:cubicBezTo>
                      <a:pt x="7280" y="557"/>
                      <a:pt x="7280" y="588"/>
                      <a:pt x="7265" y="588"/>
                    </a:cubicBezTo>
                    <a:lnTo>
                      <a:pt x="7234" y="573"/>
                    </a:lnTo>
                    <a:lnTo>
                      <a:pt x="7249" y="542"/>
                    </a:lnTo>
                    <a:close/>
                    <a:moveTo>
                      <a:pt x="5704" y="1114"/>
                    </a:moveTo>
                    <a:cubicBezTo>
                      <a:pt x="5704" y="1129"/>
                      <a:pt x="5719" y="1144"/>
                      <a:pt x="5704" y="1160"/>
                    </a:cubicBezTo>
                    <a:lnTo>
                      <a:pt x="5658" y="1144"/>
                    </a:lnTo>
                    <a:lnTo>
                      <a:pt x="5673" y="1114"/>
                    </a:lnTo>
                    <a:close/>
                    <a:moveTo>
                      <a:pt x="5506" y="1188"/>
                    </a:moveTo>
                    <a:cubicBezTo>
                      <a:pt x="5516" y="1188"/>
                      <a:pt x="5530" y="1193"/>
                      <a:pt x="5549" y="1206"/>
                    </a:cubicBezTo>
                    <a:cubicBezTo>
                      <a:pt x="5549" y="1222"/>
                      <a:pt x="5549" y="1222"/>
                      <a:pt x="5534" y="1237"/>
                    </a:cubicBezTo>
                    <a:cubicBezTo>
                      <a:pt x="5531" y="1240"/>
                      <a:pt x="5528" y="1241"/>
                      <a:pt x="5525" y="1241"/>
                    </a:cubicBezTo>
                    <a:cubicBezTo>
                      <a:pt x="5513" y="1241"/>
                      <a:pt x="5503" y="1219"/>
                      <a:pt x="5503" y="1206"/>
                    </a:cubicBezTo>
                    <a:lnTo>
                      <a:pt x="5487" y="1206"/>
                    </a:lnTo>
                    <a:cubicBezTo>
                      <a:pt x="5487" y="1197"/>
                      <a:pt x="5493" y="1188"/>
                      <a:pt x="5506" y="1188"/>
                    </a:cubicBezTo>
                    <a:close/>
                    <a:moveTo>
                      <a:pt x="4885" y="1272"/>
                    </a:moveTo>
                    <a:cubicBezTo>
                      <a:pt x="4881" y="1272"/>
                      <a:pt x="4877" y="1276"/>
                      <a:pt x="4869" y="1284"/>
                    </a:cubicBezTo>
                    <a:cubicBezTo>
                      <a:pt x="4838" y="1299"/>
                      <a:pt x="4823" y="1299"/>
                      <a:pt x="4854" y="1299"/>
                    </a:cubicBezTo>
                    <a:lnTo>
                      <a:pt x="4900" y="1284"/>
                    </a:lnTo>
                    <a:cubicBezTo>
                      <a:pt x="4892" y="1276"/>
                      <a:pt x="4889" y="1272"/>
                      <a:pt x="4885" y="1272"/>
                    </a:cubicBezTo>
                    <a:close/>
                    <a:moveTo>
                      <a:pt x="4947" y="1376"/>
                    </a:moveTo>
                    <a:cubicBezTo>
                      <a:pt x="4953" y="1389"/>
                      <a:pt x="4951" y="1394"/>
                      <a:pt x="4948" y="1394"/>
                    </a:cubicBezTo>
                    <a:cubicBezTo>
                      <a:pt x="4944" y="1394"/>
                      <a:pt x="4938" y="1385"/>
                      <a:pt x="4947" y="1376"/>
                    </a:cubicBezTo>
                    <a:close/>
                    <a:moveTo>
                      <a:pt x="5157" y="1427"/>
                    </a:moveTo>
                    <a:cubicBezTo>
                      <a:pt x="5163" y="1427"/>
                      <a:pt x="5171" y="1430"/>
                      <a:pt x="5178" y="1438"/>
                    </a:cubicBezTo>
                    <a:cubicBezTo>
                      <a:pt x="5194" y="1454"/>
                      <a:pt x="5163" y="1454"/>
                      <a:pt x="5132" y="1469"/>
                    </a:cubicBezTo>
                    <a:cubicBezTo>
                      <a:pt x="5101" y="1469"/>
                      <a:pt x="5101" y="1469"/>
                      <a:pt x="5147" y="1438"/>
                    </a:cubicBezTo>
                    <a:cubicBezTo>
                      <a:pt x="5147" y="1430"/>
                      <a:pt x="5151" y="1427"/>
                      <a:pt x="5157" y="1427"/>
                    </a:cubicBezTo>
                    <a:close/>
                    <a:moveTo>
                      <a:pt x="9096" y="1497"/>
                    </a:moveTo>
                    <a:cubicBezTo>
                      <a:pt x="9112" y="1497"/>
                      <a:pt x="9131" y="1533"/>
                      <a:pt x="9104" y="1546"/>
                    </a:cubicBezTo>
                    <a:cubicBezTo>
                      <a:pt x="9085" y="1576"/>
                      <a:pt x="9077" y="1586"/>
                      <a:pt x="9071" y="1586"/>
                    </a:cubicBezTo>
                    <a:cubicBezTo>
                      <a:pt x="9067" y="1586"/>
                      <a:pt x="9063" y="1583"/>
                      <a:pt x="9058" y="1577"/>
                    </a:cubicBezTo>
                    <a:cubicBezTo>
                      <a:pt x="9042" y="1562"/>
                      <a:pt x="9073" y="1515"/>
                      <a:pt x="9089" y="1500"/>
                    </a:cubicBezTo>
                    <a:cubicBezTo>
                      <a:pt x="9091" y="1498"/>
                      <a:pt x="9093" y="1497"/>
                      <a:pt x="9096" y="1497"/>
                    </a:cubicBezTo>
                    <a:close/>
                    <a:moveTo>
                      <a:pt x="4749" y="1656"/>
                    </a:moveTo>
                    <a:cubicBezTo>
                      <a:pt x="4756" y="1656"/>
                      <a:pt x="4761" y="1660"/>
                      <a:pt x="4761" y="1670"/>
                    </a:cubicBezTo>
                    <a:cubicBezTo>
                      <a:pt x="4777" y="1670"/>
                      <a:pt x="4761" y="1685"/>
                      <a:pt x="4746" y="1701"/>
                    </a:cubicBezTo>
                    <a:lnTo>
                      <a:pt x="4699" y="1701"/>
                    </a:lnTo>
                    <a:cubicBezTo>
                      <a:pt x="4684" y="1670"/>
                      <a:pt x="4715" y="1670"/>
                      <a:pt x="4715" y="1670"/>
                    </a:cubicBezTo>
                    <a:cubicBezTo>
                      <a:pt x="4715" y="1670"/>
                      <a:pt x="4735" y="1656"/>
                      <a:pt x="4749" y="1656"/>
                    </a:cubicBezTo>
                    <a:close/>
                    <a:moveTo>
                      <a:pt x="4313" y="1813"/>
                    </a:moveTo>
                    <a:cubicBezTo>
                      <a:pt x="4317" y="1813"/>
                      <a:pt x="4321" y="1817"/>
                      <a:pt x="4328" y="1825"/>
                    </a:cubicBezTo>
                    <a:lnTo>
                      <a:pt x="4313" y="1840"/>
                    </a:lnTo>
                    <a:lnTo>
                      <a:pt x="4282" y="1840"/>
                    </a:lnTo>
                    <a:lnTo>
                      <a:pt x="4297" y="1825"/>
                    </a:lnTo>
                    <a:cubicBezTo>
                      <a:pt x="4305" y="1817"/>
                      <a:pt x="4309" y="1813"/>
                      <a:pt x="4313" y="1813"/>
                    </a:cubicBezTo>
                    <a:close/>
                    <a:moveTo>
                      <a:pt x="5236" y="1875"/>
                    </a:moveTo>
                    <a:cubicBezTo>
                      <a:pt x="5232" y="1875"/>
                      <a:pt x="5225" y="1879"/>
                      <a:pt x="5209" y="1886"/>
                    </a:cubicBezTo>
                    <a:cubicBezTo>
                      <a:pt x="5209" y="1902"/>
                      <a:pt x="5209" y="1902"/>
                      <a:pt x="5209" y="1917"/>
                    </a:cubicBezTo>
                    <a:cubicBezTo>
                      <a:pt x="5214" y="1926"/>
                      <a:pt x="5218" y="1930"/>
                      <a:pt x="5222" y="1930"/>
                    </a:cubicBezTo>
                    <a:cubicBezTo>
                      <a:pt x="5232" y="1930"/>
                      <a:pt x="5240" y="1908"/>
                      <a:pt x="5240" y="1886"/>
                    </a:cubicBezTo>
                    <a:cubicBezTo>
                      <a:pt x="5240" y="1879"/>
                      <a:pt x="5240" y="1875"/>
                      <a:pt x="5236" y="1875"/>
                    </a:cubicBezTo>
                    <a:close/>
                    <a:moveTo>
                      <a:pt x="4129" y="1934"/>
                    </a:moveTo>
                    <a:cubicBezTo>
                      <a:pt x="4138" y="1934"/>
                      <a:pt x="4143" y="1945"/>
                      <a:pt x="4143" y="1979"/>
                    </a:cubicBezTo>
                    <a:lnTo>
                      <a:pt x="4096" y="1995"/>
                    </a:lnTo>
                    <a:cubicBezTo>
                      <a:pt x="4096" y="1979"/>
                      <a:pt x="4081" y="1964"/>
                      <a:pt x="4096" y="1948"/>
                    </a:cubicBezTo>
                    <a:cubicBezTo>
                      <a:pt x="4110" y="1941"/>
                      <a:pt x="4121" y="1934"/>
                      <a:pt x="4129" y="1934"/>
                    </a:cubicBezTo>
                    <a:close/>
                    <a:moveTo>
                      <a:pt x="3726" y="2056"/>
                    </a:moveTo>
                    <a:lnTo>
                      <a:pt x="3726" y="2087"/>
                    </a:lnTo>
                    <a:cubicBezTo>
                      <a:pt x="3731" y="2093"/>
                      <a:pt x="3737" y="2099"/>
                      <a:pt x="3741" y="2103"/>
                    </a:cubicBezTo>
                    <a:lnTo>
                      <a:pt x="3741" y="2103"/>
                    </a:lnTo>
                    <a:lnTo>
                      <a:pt x="3726" y="2056"/>
                    </a:lnTo>
                    <a:close/>
                    <a:moveTo>
                      <a:pt x="4019" y="2149"/>
                    </a:moveTo>
                    <a:lnTo>
                      <a:pt x="4019" y="2165"/>
                    </a:lnTo>
                    <a:cubicBezTo>
                      <a:pt x="4019" y="2180"/>
                      <a:pt x="4004" y="2211"/>
                      <a:pt x="3988" y="2211"/>
                    </a:cubicBezTo>
                    <a:lnTo>
                      <a:pt x="3973" y="2195"/>
                    </a:lnTo>
                    <a:cubicBezTo>
                      <a:pt x="3971" y="2198"/>
                      <a:pt x="3969" y="2199"/>
                      <a:pt x="3969" y="2199"/>
                    </a:cubicBezTo>
                    <a:cubicBezTo>
                      <a:pt x="3966" y="2199"/>
                      <a:pt x="3993" y="2162"/>
                      <a:pt x="4019" y="2149"/>
                    </a:cubicBezTo>
                    <a:close/>
                    <a:moveTo>
                      <a:pt x="8331" y="2226"/>
                    </a:moveTo>
                    <a:cubicBezTo>
                      <a:pt x="8331" y="2242"/>
                      <a:pt x="8331" y="2257"/>
                      <a:pt x="8331" y="2273"/>
                    </a:cubicBezTo>
                    <a:lnTo>
                      <a:pt x="8316" y="2304"/>
                    </a:lnTo>
                    <a:cubicBezTo>
                      <a:pt x="8300" y="2273"/>
                      <a:pt x="8285" y="2257"/>
                      <a:pt x="8316" y="2242"/>
                    </a:cubicBezTo>
                    <a:lnTo>
                      <a:pt x="8331" y="2226"/>
                    </a:lnTo>
                    <a:close/>
                    <a:moveTo>
                      <a:pt x="3540" y="2365"/>
                    </a:moveTo>
                    <a:cubicBezTo>
                      <a:pt x="3556" y="2381"/>
                      <a:pt x="3571" y="2412"/>
                      <a:pt x="3540" y="2412"/>
                    </a:cubicBezTo>
                    <a:lnTo>
                      <a:pt x="3525" y="2427"/>
                    </a:lnTo>
                    <a:cubicBezTo>
                      <a:pt x="3525" y="2412"/>
                      <a:pt x="3525" y="2396"/>
                      <a:pt x="3525" y="2381"/>
                    </a:cubicBezTo>
                    <a:lnTo>
                      <a:pt x="3540" y="2365"/>
                    </a:lnTo>
                    <a:close/>
                    <a:moveTo>
                      <a:pt x="3335" y="2393"/>
                    </a:moveTo>
                    <a:cubicBezTo>
                      <a:pt x="3339" y="2393"/>
                      <a:pt x="3339" y="2404"/>
                      <a:pt x="3339" y="2427"/>
                    </a:cubicBezTo>
                    <a:lnTo>
                      <a:pt x="3324" y="2505"/>
                    </a:lnTo>
                    <a:cubicBezTo>
                      <a:pt x="3308" y="2505"/>
                      <a:pt x="3324" y="2474"/>
                      <a:pt x="3324" y="2427"/>
                    </a:cubicBezTo>
                    <a:lnTo>
                      <a:pt x="3308" y="2427"/>
                    </a:lnTo>
                    <a:cubicBezTo>
                      <a:pt x="3324" y="2404"/>
                      <a:pt x="3331" y="2393"/>
                      <a:pt x="3335" y="2393"/>
                    </a:cubicBezTo>
                    <a:close/>
                    <a:moveTo>
                      <a:pt x="2767" y="2829"/>
                    </a:moveTo>
                    <a:lnTo>
                      <a:pt x="2783" y="2845"/>
                    </a:lnTo>
                    <a:lnTo>
                      <a:pt x="2783" y="2876"/>
                    </a:lnTo>
                    <a:lnTo>
                      <a:pt x="2736" y="2876"/>
                    </a:lnTo>
                    <a:cubicBezTo>
                      <a:pt x="2721" y="2860"/>
                      <a:pt x="2736" y="2845"/>
                      <a:pt x="2767" y="2829"/>
                    </a:cubicBezTo>
                    <a:close/>
                    <a:moveTo>
                      <a:pt x="6585" y="3556"/>
                    </a:moveTo>
                    <a:cubicBezTo>
                      <a:pt x="6585" y="3571"/>
                      <a:pt x="6585" y="3586"/>
                      <a:pt x="6585" y="3586"/>
                    </a:cubicBezTo>
                    <a:cubicBezTo>
                      <a:pt x="6585" y="3586"/>
                      <a:pt x="6571" y="3593"/>
                      <a:pt x="6562" y="3593"/>
                    </a:cubicBezTo>
                    <a:cubicBezTo>
                      <a:pt x="6557" y="3593"/>
                      <a:pt x="6554" y="3592"/>
                      <a:pt x="6554" y="3586"/>
                    </a:cubicBezTo>
                    <a:cubicBezTo>
                      <a:pt x="6538" y="3571"/>
                      <a:pt x="6538" y="3556"/>
                      <a:pt x="6554" y="3556"/>
                    </a:cubicBezTo>
                    <a:close/>
                    <a:moveTo>
                      <a:pt x="2027" y="3565"/>
                    </a:moveTo>
                    <a:cubicBezTo>
                      <a:pt x="2015" y="3565"/>
                      <a:pt x="2001" y="3576"/>
                      <a:pt x="1979" y="3586"/>
                    </a:cubicBezTo>
                    <a:cubicBezTo>
                      <a:pt x="1933" y="3602"/>
                      <a:pt x="1933" y="3633"/>
                      <a:pt x="1948" y="3648"/>
                    </a:cubicBezTo>
                    <a:lnTo>
                      <a:pt x="1933" y="3648"/>
                    </a:lnTo>
                    <a:cubicBezTo>
                      <a:pt x="1937" y="3652"/>
                      <a:pt x="1941" y="3654"/>
                      <a:pt x="1946" y="3654"/>
                    </a:cubicBezTo>
                    <a:cubicBezTo>
                      <a:pt x="1959" y="3654"/>
                      <a:pt x="1976" y="3640"/>
                      <a:pt x="2010" y="3617"/>
                    </a:cubicBezTo>
                    <a:cubicBezTo>
                      <a:pt x="2025" y="3602"/>
                      <a:pt x="2041" y="3586"/>
                      <a:pt x="2041" y="3571"/>
                    </a:cubicBezTo>
                    <a:cubicBezTo>
                      <a:pt x="2036" y="3566"/>
                      <a:pt x="2032" y="3565"/>
                      <a:pt x="2027" y="3565"/>
                    </a:cubicBezTo>
                    <a:close/>
                    <a:moveTo>
                      <a:pt x="1852" y="3636"/>
                    </a:moveTo>
                    <a:cubicBezTo>
                      <a:pt x="1860" y="3636"/>
                      <a:pt x="1862" y="3661"/>
                      <a:pt x="1840" y="3695"/>
                    </a:cubicBezTo>
                    <a:lnTo>
                      <a:pt x="1794" y="3726"/>
                    </a:lnTo>
                    <a:cubicBezTo>
                      <a:pt x="1778" y="3710"/>
                      <a:pt x="1809" y="3664"/>
                      <a:pt x="1840" y="3648"/>
                    </a:cubicBezTo>
                    <a:cubicBezTo>
                      <a:pt x="1844" y="3640"/>
                      <a:pt x="1849" y="3636"/>
                      <a:pt x="1852" y="3636"/>
                    </a:cubicBezTo>
                    <a:close/>
                    <a:moveTo>
                      <a:pt x="6089" y="3677"/>
                    </a:moveTo>
                    <a:cubicBezTo>
                      <a:pt x="6095" y="3677"/>
                      <a:pt x="6097" y="3682"/>
                      <a:pt x="6090" y="3695"/>
                    </a:cubicBezTo>
                    <a:cubicBezTo>
                      <a:pt x="6081" y="3714"/>
                      <a:pt x="6065" y="3727"/>
                      <a:pt x="6055" y="3727"/>
                    </a:cubicBezTo>
                    <a:cubicBezTo>
                      <a:pt x="6048" y="3727"/>
                      <a:pt x="6044" y="3722"/>
                      <a:pt x="6044" y="3710"/>
                    </a:cubicBezTo>
                    <a:cubicBezTo>
                      <a:pt x="6028" y="3695"/>
                      <a:pt x="6028" y="3695"/>
                      <a:pt x="6044" y="3695"/>
                    </a:cubicBezTo>
                    <a:cubicBezTo>
                      <a:pt x="6062" y="3686"/>
                      <a:pt x="6080" y="3677"/>
                      <a:pt x="6089" y="3677"/>
                    </a:cubicBezTo>
                    <a:close/>
                    <a:moveTo>
                      <a:pt x="5920" y="3772"/>
                    </a:moveTo>
                    <a:lnTo>
                      <a:pt x="5905" y="3787"/>
                    </a:lnTo>
                    <a:cubicBezTo>
                      <a:pt x="5889" y="3795"/>
                      <a:pt x="5882" y="3799"/>
                      <a:pt x="5876" y="3799"/>
                    </a:cubicBezTo>
                    <a:cubicBezTo>
                      <a:pt x="5870" y="3799"/>
                      <a:pt x="5866" y="3795"/>
                      <a:pt x="5858" y="3787"/>
                    </a:cubicBezTo>
                    <a:lnTo>
                      <a:pt x="5889" y="3772"/>
                    </a:lnTo>
                    <a:close/>
                    <a:moveTo>
                      <a:pt x="5735" y="3803"/>
                    </a:moveTo>
                    <a:cubicBezTo>
                      <a:pt x="5717" y="3812"/>
                      <a:pt x="5715" y="3821"/>
                      <a:pt x="5719" y="3821"/>
                    </a:cubicBezTo>
                    <a:cubicBezTo>
                      <a:pt x="5722" y="3821"/>
                      <a:pt x="5728" y="3816"/>
                      <a:pt x="5735" y="3803"/>
                    </a:cubicBezTo>
                    <a:close/>
                    <a:moveTo>
                      <a:pt x="5688" y="3880"/>
                    </a:moveTo>
                    <a:lnTo>
                      <a:pt x="5658" y="3896"/>
                    </a:lnTo>
                    <a:cubicBezTo>
                      <a:pt x="5650" y="3903"/>
                      <a:pt x="5646" y="3907"/>
                      <a:pt x="5642" y="3907"/>
                    </a:cubicBezTo>
                    <a:cubicBezTo>
                      <a:pt x="5638" y="3907"/>
                      <a:pt x="5634" y="3903"/>
                      <a:pt x="5627" y="3896"/>
                    </a:cubicBezTo>
                    <a:lnTo>
                      <a:pt x="5658" y="3880"/>
                    </a:lnTo>
                    <a:close/>
                    <a:moveTo>
                      <a:pt x="5426" y="4004"/>
                    </a:moveTo>
                    <a:cubicBezTo>
                      <a:pt x="5441" y="4004"/>
                      <a:pt x="5457" y="4004"/>
                      <a:pt x="5472" y="4019"/>
                    </a:cubicBezTo>
                    <a:lnTo>
                      <a:pt x="5441" y="4035"/>
                    </a:lnTo>
                    <a:cubicBezTo>
                      <a:pt x="5426" y="4035"/>
                      <a:pt x="5410" y="4035"/>
                      <a:pt x="5410" y="4019"/>
                    </a:cubicBezTo>
                    <a:cubicBezTo>
                      <a:pt x="5410" y="4019"/>
                      <a:pt x="5410" y="4004"/>
                      <a:pt x="5426" y="4004"/>
                    </a:cubicBezTo>
                    <a:close/>
                    <a:moveTo>
                      <a:pt x="4493" y="4349"/>
                    </a:moveTo>
                    <a:cubicBezTo>
                      <a:pt x="4496" y="4349"/>
                      <a:pt x="4498" y="4352"/>
                      <a:pt x="4498" y="4359"/>
                    </a:cubicBezTo>
                    <a:lnTo>
                      <a:pt x="4498" y="4390"/>
                    </a:lnTo>
                    <a:cubicBezTo>
                      <a:pt x="4486" y="4403"/>
                      <a:pt x="4473" y="4425"/>
                      <a:pt x="4469" y="4425"/>
                    </a:cubicBezTo>
                    <a:cubicBezTo>
                      <a:pt x="4468" y="4425"/>
                      <a:pt x="4467" y="4424"/>
                      <a:pt x="4467" y="4421"/>
                    </a:cubicBezTo>
                    <a:cubicBezTo>
                      <a:pt x="4452" y="4406"/>
                      <a:pt x="4467" y="4390"/>
                      <a:pt x="4467" y="4375"/>
                    </a:cubicBezTo>
                    <a:cubicBezTo>
                      <a:pt x="4467" y="4375"/>
                      <a:pt x="4485" y="4349"/>
                      <a:pt x="4493" y="4349"/>
                    </a:cubicBezTo>
                    <a:close/>
                    <a:moveTo>
                      <a:pt x="671" y="4473"/>
                    </a:moveTo>
                    <a:cubicBezTo>
                      <a:pt x="673" y="4473"/>
                      <a:pt x="674" y="4477"/>
                      <a:pt x="681" y="4483"/>
                    </a:cubicBezTo>
                    <a:lnTo>
                      <a:pt x="665" y="4498"/>
                    </a:lnTo>
                    <a:cubicBezTo>
                      <a:pt x="663" y="4496"/>
                      <a:pt x="661" y="4495"/>
                      <a:pt x="660" y="4495"/>
                    </a:cubicBezTo>
                    <a:cubicBezTo>
                      <a:pt x="650" y="4495"/>
                      <a:pt x="654" y="4529"/>
                      <a:pt x="681" y="4529"/>
                    </a:cubicBezTo>
                    <a:lnTo>
                      <a:pt x="696" y="4560"/>
                    </a:lnTo>
                    <a:cubicBezTo>
                      <a:pt x="688" y="4568"/>
                      <a:pt x="677" y="4572"/>
                      <a:pt x="665" y="4572"/>
                    </a:cubicBezTo>
                    <a:cubicBezTo>
                      <a:pt x="654" y="4572"/>
                      <a:pt x="642" y="4568"/>
                      <a:pt x="634" y="4560"/>
                    </a:cubicBezTo>
                    <a:cubicBezTo>
                      <a:pt x="588" y="4545"/>
                      <a:pt x="588" y="4545"/>
                      <a:pt x="634" y="4498"/>
                    </a:cubicBezTo>
                    <a:cubicBezTo>
                      <a:pt x="662" y="4480"/>
                      <a:pt x="667" y="4473"/>
                      <a:pt x="671" y="4473"/>
                    </a:cubicBezTo>
                    <a:close/>
                    <a:moveTo>
                      <a:pt x="424" y="4672"/>
                    </a:moveTo>
                    <a:cubicBezTo>
                      <a:pt x="426" y="4672"/>
                      <a:pt x="426" y="4676"/>
                      <a:pt x="433" y="4684"/>
                    </a:cubicBezTo>
                    <a:cubicBezTo>
                      <a:pt x="433" y="4699"/>
                      <a:pt x="418" y="4715"/>
                      <a:pt x="403" y="4730"/>
                    </a:cubicBezTo>
                    <a:lnTo>
                      <a:pt x="372" y="4730"/>
                    </a:lnTo>
                    <a:cubicBezTo>
                      <a:pt x="356" y="4715"/>
                      <a:pt x="372" y="4699"/>
                      <a:pt x="403" y="4684"/>
                    </a:cubicBezTo>
                    <a:cubicBezTo>
                      <a:pt x="418" y="4676"/>
                      <a:pt x="422" y="4672"/>
                      <a:pt x="424" y="4672"/>
                    </a:cubicBezTo>
                    <a:close/>
                    <a:moveTo>
                      <a:pt x="3679" y="4684"/>
                    </a:moveTo>
                    <a:cubicBezTo>
                      <a:pt x="3710" y="4684"/>
                      <a:pt x="3726" y="4715"/>
                      <a:pt x="3679" y="4746"/>
                    </a:cubicBezTo>
                    <a:lnTo>
                      <a:pt x="3648" y="4746"/>
                    </a:lnTo>
                    <a:cubicBezTo>
                      <a:pt x="3648" y="4715"/>
                      <a:pt x="3664" y="4684"/>
                      <a:pt x="3679" y="4684"/>
                    </a:cubicBezTo>
                    <a:close/>
                    <a:moveTo>
                      <a:pt x="573" y="4962"/>
                    </a:moveTo>
                    <a:lnTo>
                      <a:pt x="542" y="4977"/>
                    </a:lnTo>
                    <a:cubicBezTo>
                      <a:pt x="542" y="4991"/>
                      <a:pt x="542" y="5005"/>
                      <a:pt x="552" y="5019"/>
                    </a:cubicBezTo>
                    <a:lnTo>
                      <a:pt x="552" y="5019"/>
                    </a:lnTo>
                    <a:lnTo>
                      <a:pt x="573" y="5008"/>
                    </a:lnTo>
                    <a:cubicBezTo>
                      <a:pt x="588" y="4993"/>
                      <a:pt x="573" y="4977"/>
                      <a:pt x="573" y="4962"/>
                    </a:cubicBezTo>
                    <a:close/>
                    <a:moveTo>
                      <a:pt x="552" y="5019"/>
                    </a:moveTo>
                    <a:lnTo>
                      <a:pt x="542" y="5024"/>
                    </a:lnTo>
                    <a:lnTo>
                      <a:pt x="557" y="5024"/>
                    </a:lnTo>
                    <a:cubicBezTo>
                      <a:pt x="555" y="5022"/>
                      <a:pt x="554" y="5020"/>
                      <a:pt x="552" y="5019"/>
                    </a:cubicBezTo>
                    <a:close/>
                    <a:moveTo>
                      <a:pt x="8687" y="1"/>
                    </a:moveTo>
                    <a:cubicBezTo>
                      <a:pt x="8625" y="1"/>
                      <a:pt x="8579" y="1"/>
                      <a:pt x="8532" y="16"/>
                    </a:cubicBezTo>
                    <a:lnTo>
                      <a:pt x="8440" y="16"/>
                    </a:lnTo>
                    <a:lnTo>
                      <a:pt x="8347" y="32"/>
                    </a:lnTo>
                    <a:cubicBezTo>
                      <a:pt x="8347" y="18"/>
                      <a:pt x="8335" y="12"/>
                      <a:pt x="8316" y="12"/>
                    </a:cubicBezTo>
                    <a:cubicBezTo>
                      <a:pt x="8271" y="12"/>
                      <a:pt x="8185" y="45"/>
                      <a:pt x="8130" y="78"/>
                    </a:cubicBezTo>
                    <a:cubicBezTo>
                      <a:pt x="8115" y="93"/>
                      <a:pt x="8100" y="109"/>
                      <a:pt x="8069" y="109"/>
                    </a:cubicBezTo>
                    <a:cubicBezTo>
                      <a:pt x="8063" y="97"/>
                      <a:pt x="8048" y="92"/>
                      <a:pt x="8029" y="92"/>
                    </a:cubicBezTo>
                    <a:cubicBezTo>
                      <a:pt x="7999" y="92"/>
                      <a:pt x="7958" y="105"/>
                      <a:pt x="7930" y="124"/>
                    </a:cubicBezTo>
                    <a:cubicBezTo>
                      <a:pt x="7921" y="151"/>
                      <a:pt x="7912" y="168"/>
                      <a:pt x="7903" y="168"/>
                    </a:cubicBezTo>
                    <a:cubicBezTo>
                      <a:pt x="7896" y="168"/>
                      <a:pt x="7890" y="159"/>
                      <a:pt x="7883" y="140"/>
                    </a:cubicBezTo>
                    <a:cubicBezTo>
                      <a:pt x="7877" y="128"/>
                      <a:pt x="7867" y="121"/>
                      <a:pt x="7854" y="121"/>
                    </a:cubicBezTo>
                    <a:cubicBezTo>
                      <a:pt x="7834" y="121"/>
                      <a:pt x="7809" y="139"/>
                      <a:pt x="7790" y="186"/>
                    </a:cubicBezTo>
                    <a:cubicBezTo>
                      <a:pt x="7781" y="204"/>
                      <a:pt x="7778" y="212"/>
                      <a:pt x="7770" y="212"/>
                    </a:cubicBezTo>
                    <a:cubicBezTo>
                      <a:pt x="7764" y="212"/>
                      <a:pt x="7757" y="208"/>
                      <a:pt x="7744" y="202"/>
                    </a:cubicBezTo>
                    <a:cubicBezTo>
                      <a:pt x="7726" y="193"/>
                      <a:pt x="7708" y="184"/>
                      <a:pt x="7696" y="184"/>
                    </a:cubicBezTo>
                    <a:cubicBezTo>
                      <a:pt x="7688" y="184"/>
                      <a:pt x="7682" y="189"/>
                      <a:pt x="7682" y="202"/>
                    </a:cubicBezTo>
                    <a:cubicBezTo>
                      <a:pt x="7682" y="221"/>
                      <a:pt x="7664" y="241"/>
                      <a:pt x="7642" y="241"/>
                    </a:cubicBezTo>
                    <a:cubicBezTo>
                      <a:pt x="7630" y="241"/>
                      <a:pt x="7616" y="234"/>
                      <a:pt x="7605" y="217"/>
                    </a:cubicBezTo>
                    <a:cubicBezTo>
                      <a:pt x="7594" y="206"/>
                      <a:pt x="7583" y="201"/>
                      <a:pt x="7573" y="201"/>
                    </a:cubicBezTo>
                    <a:cubicBezTo>
                      <a:pt x="7554" y="201"/>
                      <a:pt x="7538" y="218"/>
                      <a:pt x="7528" y="248"/>
                    </a:cubicBezTo>
                    <a:cubicBezTo>
                      <a:pt x="7504" y="283"/>
                      <a:pt x="7464" y="300"/>
                      <a:pt x="7419" y="300"/>
                    </a:cubicBezTo>
                    <a:cubicBezTo>
                      <a:pt x="7404" y="300"/>
                      <a:pt x="7389" y="298"/>
                      <a:pt x="7373" y="294"/>
                    </a:cubicBezTo>
                    <a:cubicBezTo>
                      <a:pt x="7358" y="294"/>
                      <a:pt x="7327" y="294"/>
                      <a:pt x="7327" y="310"/>
                    </a:cubicBezTo>
                    <a:lnTo>
                      <a:pt x="7296" y="294"/>
                    </a:lnTo>
                    <a:lnTo>
                      <a:pt x="7249" y="310"/>
                    </a:lnTo>
                    <a:lnTo>
                      <a:pt x="7249" y="325"/>
                    </a:lnTo>
                    <a:cubicBezTo>
                      <a:pt x="7219" y="325"/>
                      <a:pt x="7064" y="372"/>
                      <a:pt x="6894" y="418"/>
                    </a:cubicBezTo>
                    <a:cubicBezTo>
                      <a:pt x="6631" y="526"/>
                      <a:pt x="6569" y="542"/>
                      <a:pt x="6600" y="557"/>
                    </a:cubicBezTo>
                    <a:cubicBezTo>
                      <a:pt x="6622" y="568"/>
                      <a:pt x="6614" y="586"/>
                      <a:pt x="6591" y="586"/>
                    </a:cubicBezTo>
                    <a:cubicBezTo>
                      <a:pt x="6581" y="586"/>
                      <a:pt x="6568" y="582"/>
                      <a:pt x="6554" y="573"/>
                    </a:cubicBezTo>
                    <a:cubicBezTo>
                      <a:pt x="6523" y="573"/>
                      <a:pt x="6477" y="588"/>
                      <a:pt x="6430" y="604"/>
                    </a:cubicBezTo>
                    <a:cubicBezTo>
                      <a:pt x="6398" y="614"/>
                      <a:pt x="6365" y="625"/>
                      <a:pt x="6343" y="625"/>
                    </a:cubicBezTo>
                    <a:cubicBezTo>
                      <a:pt x="6334" y="625"/>
                      <a:pt x="6327" y="623"/>
                      <a:pt x="6322" y="619"/>
                    </a:cubicBezTo>
                    <a:lnTo>
                      <a:pt x="6307" y="634"/>
                    </a:lnTo>
                    <a:cubicBezTo>
                      <a:pt x="6229" y="696"/>
                      <a:pt x="6137" y="743"/>
                      <a:pt x="6044" y="758"/>
                    </a:cubicBezTo>
                    <a:cubicBezTo>
                      <a:pt x="5998" y="774"/>
                      <a:pt x="5967" y="804"/>
                      <a:pt x="5936" y="835"/>
                    </a:cubicBezTo>
                    <a:cubicBezTo>
                      <a:pt x="5889" y="866"/>
                      <a:pt x="5889" y="866"/>
                      <a:pt x="5858" y="866"/>
                    </a:cubicBezTo>
                    <a:cubicBezTo>
                      <a:pt x="5854" y="864"/>
                      <a:pt x="5848" y="863"/>
                      <a:pt x="5841" y="863"/>
                    </a:cubicBezTo>
                    <a:cubicBezTo>
                      <a:pt x="5796" y="863"/>
                      <a:pt x="5706" y="901"/>
                      <a:pt x="5719" y="928"/>
                    </a:cubicBezTo>
                    <a:lnTo>
                      <a:pt x="5688" y="928"/>
                    </a:lnTo>
                    <a:cubicBezTo>
                      <a:pt x="5683" y="925"/>
                      <a:pt x="5678" y="924"/>
                      <a:pt x="5673" y="924"/>
                    </a:cubicBezTo>
                    <a:cubicBezTo>
                      <a:pt x="5652" y="924"/>
                      <a:pt x="5642" y="949"/>
                      <a:pt x="5642" y="974"/>
                    </a:cubicBezTo>
                    <a:cubicBezTo>
                      <a:pt x="5651" y="991"/>
                      <a:pt x="5650" y="1004"/>
                      <a:pt x="5640" y="1004"/>
                    </a:cubicBezTo>
                    <a:cubicBezTo>
                      <a:pt x="5631" y="1004"/>
                      <a:pt x="5617" y="995"/>
                      <a:pt x="5596" y="974"/>
                    </a:cubicBezTo>
                    <a:cubicBezTo>
                      <a:pt x="5589" y="954"/>
                      <a:pt x="5579" y="945"/>
                      <a:pt x="5571" y="945"/>
                    </a:cubicBezTo>
                    <a:cubicBezTo>
                      <a:pt x="5562" y="945"/>
                      <a:pt x="5556" y="957"/>
                      <a:pt x="5565" y="974"/>
                    </a:cubicBezTo>
                    <a:cubicBezTo>
                      <a:pt x="5565" y="988"/>
                      <a:pt x="5542" y="1024"/>
                      <a:pt x="5516" y="1024"/>
                    </a:cubicBezTo>
                    <a:cubicBezTo>
                      <a:pt x="5512" y="1024"/>
                      <a:pt x="5507" y="1023"/>
                      <a:pt x="5503" y="1021"/>
                    </a:cubicBezTo>
                    <a:cubicBezTo>
                      <a:pt x="5457" y="1021"/>
                      <a:pt x="5457" y="1052"/>
                      <a:pt x="5472" y="1083"/>
                    </a:cubicBezTo>
                    <a:cubicBezTo>
                      <a:pt x="5487" y="1114"/>
                      <a:pt x="5457" y="1114"/>
                      <a:pt x="5426" y="1129"/>
                    </a:cubicBezTo>
                    <a:cubicBezTo>
                      <a:pt x="5426" y="1098"/>
                      <a:pt x="5426" y="1098"/>
                      <a:pt x="5426" y="1067"/>
                    </a:cubicBezTo>
                    <a:lnTo>
                      <a:pt x="5379" y="1098"/>
                    </a:lnTo>
                    <a:cubicBezTo>
                      <a:pt x="5372" y="1106"/>
                      <a:pt x="5352" y="1110"/>
                      <a:pt x="5333" y="1110"/>
                    </a:cubicBezTo>
                    <a:cubicBezTo>
                      <a:pt x="5314" y="1110"/>
                      <a:pt x="5294" y="1106"/>
                      <a:pt x="5287" y="1098"/>
                    </a:cubicBezTo>
                    <a:cubicBezTo>
                      <a:pt x="5287" y="1094"/>
                      <a:pt x="5283" y="1092"/>
                      <a:pt x="5279" y="1092"/>
                    </a:cubicBezTo>
                    <a:cubicBezTo>
                      <a:pt x="5268" y="1092"/>
                      <a:pt x="5253" y="1106"/>
                      <a:pt x="5287" y="1129"/>
                    </a:cubicBezTo>
                    <a:cubicBezTo>
                      <a:pt x="5317" y="1160"/>
                      <a:pt x="5302" y="1160"/>
                      <a:pt x="5256" y="1191"/>
                    </a:cubicBezTo>
                    <a:cubicBezTo>
                      <a:pt x="5236" y="1204"/>
                      <a:pt x="5225" y="1209"/>
                      <a:pt x="5217" y="1209"/>
                    </a:cubicBezTo>
                    <a:cubicBezTo>
                      <a:pt x="5207" y="1209"/>
                      <a:pt x="5203" y="1200"/>
                      <a:pt x="5194" y="1191"/>
                    </a:cubicBezTo>
                    <a:cubicBezTo>
                      <a:pt x="5194" y="1178"/>
                      <a:pt x="5194" y="1173"/>
                      <a:pt x="5190" y="1173"/>
                    </a:cubicBezTo>
                    <a:cubicBezTo>
                      <a:pt x="5186" y="1173"/>
                      <a:pt x="5174" y="1182"/>
                      <a:pt x="5147" y="1191"/>
                    </a:cubicBezTo>
                    <a:cubicBezTo>
                      <a:pt x="5086" y="1222"/>
                      <a:pt x="5039" y="1299"/>
                      <a:pt x="5024" y="1361"/>
                    </a:cubicBezTo>
                    <a:cubicBezTo>
                      <a:pt x="5041" y="1386"/>
                      <a:pt x="5048" y="1398"/>
                      <a:pt x="5044" y="1398"/>
                    </a:cubicBezTo>
                    <a:cubicBezTo>
                      <a:pt x="5041" y="1398"/>
                      <a:pt x="5029" y="1390"/>
                      <a:pt x="5008" y="1376"/>
                    </a:cubicBezTo>
                    <a:cubicBezTo>
                      <a:pt x="5008" y="1371"/>
                      <a:pt x="5005" y="1369"/>
                      <a:pt x="4999" y="1369"/>
                    </a:cubicBezTo>
                    <a:cubicBezTo>
                      <a:pt x="4988" y="1369"/>
                      <a:pt x="4967" y="1376"/>
                      <a:pt x="4947" y="1376"/>
                    </a:cubicBezTo>
                    <a:cubicBezTo>
                      <a:pt x="4947" y="1361"/>
                      <a:pt x="4962" y="1345"/>
                      <a:pt x="4993" y="1345"/>
                    </a:cubicBezTo>
                    <a:lnTo>
                      <a:pt x="4977" y="1314"/>
                    </a:lnTo>
                    <a:cubicBezTo>
                      <a:pt x="4966" y="1311"/>
                      <a:pt x="4956" y="1309"/>
                      <a:pt x="4948" y="1309"/>
                    </a:cubicBezTo>
                    <a:cubicBezTo>
                      <a:pt x="4923" y="1309"/>
                      <a:pt x="4912" y="1326"/>
                      <a:pt x="4900" y="1361"/>
                    </a:cubicBezTo>
                    <a:cubicBezTo>
                      <a:pt x="4900" y="1379"/>
                      <a:pt x="4900" y="1386"/>
                      <a:pt x="4891" y="1386"/>
                    </a:cubicBezTo>
                    <a:cubicBezTo>
                      <a:pt x="4884" y="1386"/>
                      <a:pt x="4873" y="1383"/>
                      <a:pt x="4854" y="1376"/>
                    </a:cubicBezTo>
                    <a:cubicBezTo>
                      <a:pt x="4833" y="1376"/>
                      <a:pt x="4813" y="1369"/>
                      <a:pt x="4806" y="1369"/>
                    </a:cubicBezTo>
                    <a:cubicBezTo>
                      <a:pt x="4802" y="1369"/>
                      <a:pt x="4802" y="1371"/>
                      <a:pt x="4807" y="1376"/>
                    </a:cubicBezTo>
                    <a:cubicBezTo>
                      <a:pt x="4777" y="1392"/>
                      <a:pt x="4761" y="1392"/>
                      <a:pt x="4730" y="1407"/>
                    </a:cubicBezTo>
                    <a:cubicBezTo>
                      <a:pt x="4684" y="1423"/>
                      <a:pt x="4653" y="1438"/>
                      <a:pt x="4668" y="1454"/>
                    </a:cubicBezTo>
                    <a:cubicBezTo>
                      <a:pt x="4684" y="1469"/>
                      <a:pt x="4653" y="1484"/>
                      <a:pt x="4637" y="1500"/>
                    </a:cubicBezTo>
                    <a:cubicBezTo>
                      <a:pt x="4607" y="1515"/>
                      <a:pt x="4591" y="1531"/>
                      <a:pt x="4607" y="1546"/>
                    </a:cubicBezTo>
                    <a:cubicBezTo>
                      <a:pt x="4607" y="1562"/>
                      <a:pt x="4607" y="1593"/>
                      <a:pt x="4560" y="1624"/>
                    </a:cubicBezTo>
                    <a:cubicBezTo>
                      <a:pt x="4547" y="1628"/>
                      <a:pt x="4537" y="1634"/>
                      <a:pt x="4529" y="1639"/>
                    </a:cubicBezTo>
                    <a:lnTo>
                      <a:pt x="4529" y="1639"/>
                    </a:lnTo>
                    <a:cubicBezTo>
                      <a:pt x="4529" y="1639"/>
                      <a:pt x="4529" y="1639"/>
                      <a:pt x="4529" y="1639"/>
                    </a:cubicBezTo>
                    <a:lnTo>
                      <a:pt x="4498" y="1639"/>
                    </a:lnTo>
                    <a:cubicBezTo>
                      <a:pt x="4498" y="1644"/>
                      <a:pt x="4500" y="1649"/>
                      <a:pt x="4502" y="1652"/>
                    </a:cubicBezTo>
                    <a:lnTo>
                      <a:pt x="4502" y="1652"/>
                    </a:lnTo>
                    <a:cubicBezTo>
                      <a:pt x="4501" y="1652"/>
                      <a:pt x="4501" y="1652"/>
                      <a:pt x="4500" y="1652"/>
                    </a:cubicBezTo>
                    <a:cubicBezTo>
                      <a:pt x="4492" y="1652"/>
                      <a:pt x="4482" y="1649"/>
                      <a:pt x="4467" y="1639"/>
                    </a:cubicBezTo>
                    <a:cubicBezTo>
                      <a:pt x="4467" y="1634"/>
                      <a:pt x="4464" y="1632"/>
                      <a:pt x="4459" y="1632"/>
                    </a:cubicBezTo>
                    <a:cubicBezTo>
                      <a:pt x="4449" y="1632"/>
                      <a:pt x="4431" y="1639"/>
                      <a:pt x="4421" y="1639"/>
                    </a:cubicBezTo>
                    <a:lnTo>
                      <a:pt x="4359" y="1639"/>
                    </a:lnTo>
                    <a:cubicBezTo>
                      <a:pt x="4328" y="1639"/>
                      <a:pt x="4344" y="1654"/>
                      <a:pt x="4359" y="1670"/>
                    </a:cubicBezTo>
                    <a:lnTo>
                      <a:pt x="4375" y="1701"/>
                    </a:lnTo>
                    <a:cubicBezTo>
                      <a:pt x="4370" y="1705"/>
                      <a:pt x="4363" y="1707"/>
                      <a:pt x="4355" y="1707"/>
                    </a:cubicBezTo>
                    <a:cubicBezTo>
                      <a:pt x="4335" y="1707"/>
                      <a:pt x="4308" y="1696"/>
                      <a:pt x="4297" y="1685"/>
                    </a:cubicBezTo>
                    <a:cubicBezTo>
                      <a:pt x="4274" y="1670"/>
                      <a:pt x="4263" y="1662"/>
                      <a:pt x="4261" y="1662"/>
                    </a:cubicBezTo>
                    <a:lnTo>
                      <a:pt x="4261" y="1662"/>
                    </a:lnTo>
                    <a:cubicBezTo>
                      <a:pt x="4259" y="1662"/>
                      <a:pt x="4266" y="1670"/>
                      <a:pt x="4282" y="1685"/>
                    </a:cubicBezTo>
                    <a:cubicBezTo>
                      <a:pt x="4297" y="1732"/>
                      <a:pt x="4282" y="1747"/>
                      <a:pt x="4220" y="1747"/>
                    </a:cubicBezTo>
                    <a:cubicBezTo>
                      <a:pt x="4167" y="1761"/>
                      <a:pt x="4137" y="1797"/>
                      <a:pt x="4129" y="1797"/>
                    </a:cubicBezTo>
                    <a:cubicBezTo>
                      <a:pt x="4128" y="1797"/>
                      <a:pt x="4127" y="1796"/>
                      <a:pt x="4127" y="1794"/>
                    </a:cubicBezTo>
                    <a:cubicBezTo>
                      <a:pt x="4118" y="1789"/>
                      <a:pt x="4111" y="1787"/>
                      <a:pt x="4104" y="1787"/>
                    </a:cubicBezTo>
                    <a:cubicBezTo>
                      <a:pt x="4089" y="1787"/>
                      <a:pt x="4081" y="1798"/>
                      <a:pt x="4081" y="1809"/>
                    </a:cubicBezTo>
                    <a:cubicBezTo>
                      <a:pt x="4066" y="1840"/>
                      <a:pt x="4050" y="1855"/>
                      <a:pt x="3973" y="1886"/>
                    </a:cubicBezTo>
                    <a:cubicBezTo>
                      <a:pt x="3834" y="1917"/>
                      <a:pt x="3834" y="1917"/>
                      <a:pt x="3849" y="1948"/>
                    </a:cubicBezTo>
                    <a:cubicBezTo>
                      <a:pt x="3867" y="1966"/>
                      <a:pt x="3875" y="1974"/>
                      <a:pt x="3869" y="1974"/>
                    </a:cubicBezTo>
                    <a:cubicBezTo>
                      <a:pt x="3864" y="1974"/>
                      <a:pt x="3853" y="1970"/>
                      <a:pt x="3834" y="1964"/>
                    </a:cubicBezTo>
                    <a:cubicBezTo>
                      <a:pt x="3828" y="1962"/>
                      <a:pt x="3822" y="1961"/>
                      <a:pt x="3817" y="1961"/>
                    </a:cubicBezTo>
                    <a:cubicBezTo>
                      <a:pt x="3787" y="1961"/>
                      <a:pt x="3783" y="2001"/>
                      <a:pt x="3756" y="2041"/>
                    </a:cubicBezTo>
                    <a:cubicBezTo>
                      <a:pt x="3756" y="2056"/>
                      <a:pt x="3756" y="2087"/>
                      <a:pt x="3787" y="2118"/>
                    </a:cubicBezTo>
                    <a:cubicBezTo>
                      <a:pt x="3803" y="2149"/>
                      <a:pt x="3803" y="2149"/>
                      <a:pt x="3741" y="2165"/>
                    </a:cubicBezTo>
                    <a:cubicBezTo>
                      <a:pt x="3733" y="2172"/>
                      <a:pt x="3722" y="2176"/>
                      <a:pt x="3710" y="2176"/>
                    </a:cubicBezTo>
                    <a:cubicBezTo>
                      <a:pt x="3698" y="2176"/>
                      <a:pt x="3687" y="2172"/>
                      <a:pt x="3679" y="2165"/>
                    </a:cubicBezTo>
                    <a:cubicBezTo>
                      <a:pt x="3664" y="2149"/>
                      <a:pt x="3679" y="2134"/>
                      <a:pt x="3679" y="2134"/>
                    </a:cubicBezTo>
                    <a:lnTo>
                      <a:pt x="3710" y="2118"/>
                    </a:lnTo>
                    <a:cubicBezTo>
                      <a:pt x="3701" y="2109"/>
                      <a:pt x="3692" y="2100"/>
                      <a:pt x="3677" y="2100"/>
                    </a:cubicBezTo>
                    <a:cubicBezTo>
                      <a:pt x="3666" y="2100"/>
                      <a:pt x="3652" y="2105"/>
                      <a:pt x="3633" y="2118"/>
                    </a:cubicBezTo>
                    <a:cubicBezTo>
                      <a:pt x="3602" y="2118"/>
                      <a:pt x="3586" y="2134"/>
                      <a:pt x="3586" y="2149"/>
                    </a:cubicBezTo>
                    <a:cubicBezTo>
                      <a:pt x="3556" y="2149"/>
                      <a:pt x="3509" y="2165"/>
                      <a:pt x="3478" y="2195"/>
                    </a:cubicBezTo>
                    <a:cubicBezTo>
                      <a:pt x="3432" y="2226"/>
                      <a:pt x="3386" y="2257"/>
                      <a:pt x="3339" y="2273"/>
                    </a:cubicBezTo>
                    <a:cubicBezTo>
                      <a:pt x="3293" y="2288"/>
                      <a:pt x="3262" y="2304"/>
                      <a:pt x="3277" y="2319"/>
                    </a:cubicBezTo>
                    <a:cubicBezTo>
                      <a:pt x="3290" y="2344"/>
                      <a:pt x="3282" y="2370"/>
                      <a:pt x="3279" y="2370"/>
                    </a:cubicBezTo>
                    <a:cubicBezTo>
                      <a:pt x="3278" y="2370"/>
                      <a:pt x="3277" y="2368"/>
                      <a:pt x="3277" y="2365"/>
                    </a:cubicBezTo>
                    <a:cubicBezTo>
                      <a:pt x="3154" y="2381"/>
                      <a:pt x="3030" y="2458"/>
                      <a:pt x="2953" y="2551"/>
                    </a:cubicBezTo>
                    <a:lnTo>
                      <a:pt x="2906" y="2582"/>
                    </a:lnTo>
                    <a:cubicBezTo>
                      <a:pt x="2829" y="2597"/>
                      <a:pt x="2767" y="2644"/>
                      <a:pt x="2705" y="2721"/>
                    </a:cubicBezTo>
                    <a:lnTo>
                      <a:pt x="2644" y="2752"/>
                    </a:lnTo>
                    <a:cubicBezTo>
                      <a:pt x="2597" y="2767"/>
                      <a:pt x="2566" y="2783"/>
                      <a:pt x="2566" y="2814"/>
                    </a:cubicBezTo>
                    <a:cubicBezTo>
                      <a:pt x="2562" y="2823"/>
                      <a:pt x="2560" y="2833"/>
                      <a:pt x="2560" y="2841"/>
                    </a:cubicBezTo>
                    <a:lnTo>
                      <a:pt x="2560" y="2841"/>
                    </a:lnTo>
                    <a:cubicBezTo>
                      <a:pt x="2541" y="2843"/>
                      <a:pt x="2489" y="2872"/>
                      <a:pt x="2427" y="2922"/>
                    </a:cubicBezTo>
                    <a:cubicBezTo>
                      <a:pt x="2335" y="2984"/>
                      <a:pt x="2335" y="2984"/>
                      <a:pt x="2381" y="2984"/>
                    </a:cubicBezTo>
                    <a:cubicBezTo>
                      <a:pt x="2335" y="3029"/>
                      <a:pt x="2311" y="3043"/>
                      <a:pt x="2296" y="3043"/>
                    </a:cubicBezTo>
                    <a:cubicBezTo>
                      <a:pt x="2285" y="3043"/>
                      <a:pt x="2279" y="3036"/>
                      <a:pt x="2273" y="3030"/>
                    </a:cubicBezTo>
                    <a:cubicBezTo>
                      <a:pt x="2273" y="3015"/>
                      <a:pt x="2268" y="3008"/>
                      <a:pt x="2261" y="3008"/>
                    </a:cubicBezTo>
                    <a:cubicBezTo>
                      <a:pt x="2249" y="3008"/>
                      <a:pt x="2231" y="3035"/>
                      <a:pt x="2242" y="3076"/>
                    </a:cubicBezTo>
                    <a:cubicBezTo>
                      <a:pt x="2254" y="3124"/>
                      <a:pt x="2229" y="3144"/>
                      <a:pt x="2210" y="3144"/>
                    </a:cubicBezTo>
                    <a:cubicBezTo>
                      <a:pt x="2204" y="3144"/>
                      <a:pt x="2199" y="3142"/>
                      <a:pt x="2195" y="3138"/>
                    </a:cubicBezTo>
                    <a:cubicBezTo>
                      <a:pt x="2180" y="3123"/>
                      <a:pt x="2195" y="3107"/>
                      <a:pt x="2226" y="3092"/>
                    </a:cubicBezTo>
                    <a:lnTo>
                      <a:pt x="2211" y="3061"/>
                    </a:lnTo>
                    <a:cubicBezTo>
                      <a:pt x="2180" y="3076"/>
                      <a:pt x="2180" y="3076"/>
                      <a:pt x="2180" y="3107"/>
                    </a:cubicBezTo>
                    <a:cubicBezTo>
                      <a:pt x="2165" y="3123"/>
                      <a:pt x="2149" y="3138"/>
                      <a:pt x="2149" y="3154"/>
                    </a:cubicBezTo>
                    <a:cubicBezTo>
                      <a:pt x="2134" y="3185"/>
                      <a:pt x="2149" y="3200"/>
                      <a:pt x="2180" y="3200"/>
                    </a:cubicBezTo>
                    <a:cubicBezTo>
                      <a:pt x="2226" y="3200"/>
                      <a:pt x="2195" y="3216"/>
                      <a:pt x="2180" y="3231"/>
                    </a:cubicBezTo>
                    <a:cubicBezTo>
                      <a:pt x="2168" y="3235"/>
                      <a:pt x="2157" y="3237"/>
                      <a:pt x="2149" y="3237"/>
                    </a:cubicBezTo>
                    <a:cubicBezTo>
                      <a:pt x="2126" y="3237"/>
                      <a:pt x="2118" y="3223"/>
                      <a:pt x="2118" y="3200"/>
                    </a:cubicBezTo>
                    <a:cubicBezTo>
                      <a:pt x="2134" y="3169"/>
                      <a:pt x="2118" y="3169"/>
                      <a:pt x="2118" y="3154"/>
                    </a:cubicBezTo>
                    <a:cubicBezTo>
                      <a:pt x="2118" y="3153"/>
                      <a:pt x="2118" y="3152"/>
                      <a:pt x="2117" y="3152"/>
                    </a:cubicBezTo>
                    <a:cubicBezTo>
                      <a:pt x="2106" y="3152"/>
                      <a:pt x="2026" y="3249"/>
                      <a:pt x="2041" y="3293"/>
                    </a:cubicBezTo>
                    <a:cubicBezTo>
                      <a:pt x="2037" y="3289"/>
                      <a:pt x="2032" y="3284"/>
                      <a:pt x="2025" y="3277"/>
                    </a:cubicBezTo>
                    <a:cubicBezTo>
                      <a:pt x="2018" y="3270"/>
                      <a:pt x="2011" y="3267"/>
                      <a:pt x="2004" y="3267"/>
                    </a:cubicBezTo>
                    <a:cubicBezTo>
                      <a:pt x="1980" y="3267"/>
                      <a:pt x="1956" y="3300"/>
                      <a:pt x="1933" y="3324"/>
                    </a:cubicBezTo>
                    <a:cubicBezTo>
                      <a:pt x="1886" y="3355"/>
                      <a:pt x="1871" y="3370"/>
                      <a:pt x="1886" y="3386"/>
                    </a:cubicBezTo>
                    <a:cubicBezTo>
                      <a:pt x="1886" y="3401"/>
                      <a:pt x="1902" y="3416"/>
                      <a:pt x="1886" y="3432"/>
                    </a:cubicBezTo>
                    <a:cubicBezTo>
                      <a:pt x="1891" y="3427"/>
                      <a:pt x="1895" y="3426"/>
                      <a:pt x="1899" y="3426"/>
                    </a:cubicBezTo>
                    <a:cubicBezTo>
                      <a:pt x="1909" y="3426"/>
                      <a:pt x="1917" y="3436"/>
                      <a:pt x="1917" y="3447"/>
                    </a:cubicBezTo>
                    <a:cubicBezTo>
                      <a:pt x="1902" y="3463"/>
                      <a:pt x="1871" y="3463"/>
                      <a:pt x="1840" y="3463"/>
                    </a:cubicBezTo>
                    <a:cubicBezTo>
                      <a:pt x="1763" y="3463"/>
                      <a:pt x="1701" y="3494"/>
                      <a:pt x="1639" y="3540"/>
                    </a:cubicBezTo>
                    <a:cubicBezTo>
                      <a:pt x="1608" y="3571"/>
                      <a:pt x="1562" y="3602"/>
                      <a:pt x="1515" y="3617"/>
                    </a:cubicBezTo>
                    <a:cubicBezTo>
                      <a:pt x="1469" y="3648"/>
                      <a:pt x="1454" y="3664"/>
                      <a:pt x="1454" y="3679"/>
                    </a:cubicBezTo>
                    <a:lnTo>
                      <a:pt x="1423" y="3710"/>
                    </a:lnTo>
                    <a:cubicBezTo>
                      <a:pt x="1392" y="3710"/>
                      <a:pt x="1345" y="3741"/>
                      <a:pt x="1361" y="3756"/>
                    </a:cubicBezTo>
                    <a:cubicBezTo>
                      <a:pt x="1376" y="3772"/>
                      <a:pt x="1314" y="3787"/>
                      <a:pt x="1299" y="3803"/>
                    </a:cubicBezTo>
                    <a:cubicBezTo>
                      <a:pt x="1237" y="3803"/>
                      <a:pt x="1237" y="3803"/>
                      <a:pt x="1299" y="3834"/>
                    </a:cubicBezTo>
                    <a:cubicBezTo>
                      <a:pt x="1304" y="3838"/>
                      <a:pt x="1311" y="3840"/>
                      <a:pt x="1319" y="3840"/>
                    </a:cubicBezTo>
                    <a:cubicBezTo>
                      <a:pt x="1340" y="3840"/>
                      <a:pt x="1370" y="3829"/>
                      <a:pt x="1392" y="3818"/>
                    </a:cubicBezTo>
                    <a:lnTo>
                      <a:pt x="1438" y="3772"/>
                    </a:lnTo>
                    <a:lnTo>
                      <a:pt x="1392" y="3849"/>
                    </a:lnTo>
                    <a:cubicBezTo>
                      <a:pt x="1376" y="3865"/>
                      <a:pt x="1345" y="3911"/>
                      <a:pt x="1361" y="3927"/>
                    </a:cubicBezTo>
                    <a:cubicBezTo>
                      <a:pt x="1376" y="3927"/>
                      <a:pt x="1376" y="3942"/>
                      <a:pt x="1361" y="3957"/>
                    </a:cubicBezTo>
                    <a:lnTo>
                      <a:pt x="1330" y="3927"/>
                    </a:lnTo>
                    <a:cubicBezTo>
                      <a:pt x="1345" y="3896"/>
                      <a:pt x="1330" y="3865"/>
                      <a:pt x="1314" y="3849"/>
                    </a:cubicBezTo>
                    <a:cubicBezTo>
                      <a:pt x="1306" y="3846"/>
                      <a:pt x="1297" y="3845"/>
                      <a:pt x="1288" y="3845"/>
                    </a:cubicBezTo>
                    <a:cubicBezTo>
                      <a:pt x="1248" y="3845"/>
                      <a:pt x="1209" y="3870"/>
                      <a:pt x="1222" y="3896"/>
                    </a:cubicBezTo>
                    <a:cubicBezTo>
                      <a:pt x="1206" y="3911"/>
                      <a:pt x="1206" y="3911"/>
                      <a:pt x="1175" y="3911"/>
                    </a:cubicBezTo>
                    <a:cubicBezTo>
                      <a:pt x="1144" y="3911"/>
                      <a:pt x="1144" y="3911"/>
                      <a:pt x="1144" y="3973"/>
                    </a:cubicBezTo>
                    <a:cubicBezTo>
                      <a:pt x="1144" y="4008"/>
                      <a:pt x="1136" y="4025"/>
                      <a:pt x="1112" y="4025"/>
                    </a:cubicBezTo>
                    <a:cubicBezTo>
                      <a:pt x="1104" y="4025"/>
                      <a:pt x="1094" y="4023"/>
                      <a:pt x="1083" y="4019"/>
                    </a:cubicBezTo>
                    <a:cubicBezTo>
                      <a:pt x="1076" y="4015"/>
                      <a:pt x="1068" y="4013"/>
                      <a:pt x="1060" y="4013"/>
                    </a:cubicBezTo>
                    <a:cubicBezTo>
                      <a:pt x="1008" y="4013"/>
                      <a:pt x="930" y="4083"/>
                      <a:pt x="943" y="4097"/>
                    </a:cubicBezTo>
                    <a:cubicBezTo>
                      <a:pt x="959" y="4112"/>
                      <a:pt x="913" y="4174"/>
                      <a:pt x="882" y="4174"/>
                    </a:cubicBezTo>
                    <a:cubicBezTo>
                      <a:pt x="851" y="4174"/>
                      <a:pt x="820" y="4189"/>
                      <a:pt x="820" y="4220"/>
                    </a:cubicBezTo>
                    <a:cubicBezTo>
                      <a:pt x="813" y="4214"/>
                      <a:pt x="804" y="4210"/>
                      <a:pt x="796" y="4210"/>
                    </a:cubicBezTo>
                    <a:cubicBezTo>
                      <a:pt x="784" y="4210"/>
                      <a:pt x="773" y="4218"/>
                      <a:pt x="773" y="4236"/>
                    </a:cubicBezTo>
                    <a:cubicBezTo>
                      <a:pt x="773" y="4236"/>
                      <a:pt x="743" y="4251"/>
                      <a:pt x="773" y="4251"/>
                    </a:cubicBezTo>
                    <a:lnTo>
                      <a:pt x="773" y="4313"/>
                    </a:lnTo>
                    <a:cubicBezTo>
                      <a:pt x="778" y="4308"/>
                      <a:pt x="783" y="4306"/>
                      <a:pt x="787" y="4306"/>
                    </a:cubicBezTo>
                    <a:cubicBezTo>
                      <a:pt x="797" y="4306"/>
                      <a:pt x="804" y="4317"/>
                      <a:pt x="804" y="4328"/>
                    </a:cubicBezTo>
                    <a:cubicBezTo>
                      <a:pt x="818" y="4342"/>
                      <a:pt x="751" y="4378"/>
                      <a:pt x="683" y="4378"/>
                    </a:cubicBezTo>
                    <a:cubicBezTo>
                      <a:pt x="672" y="4378"/>
                      <a:pt x="661" y="4377"/>
                      <a:pt x="650" y="4375"/>
                    </a:cubicBezTo>
                    <a:cubicBezTo>
                      <a:pt x="642" y="4367"/>
                      <a:pt x="638" y="4363"/>
                      <a:pt x="634" y="4363"/>
                    </a:cubicBezTo>
                    <a:cubicBezTo>
                      <a:pt x="631" y="4363"/>
                      <a:pt x="627" y="4367"/>
                      <a:pt x="619" y="4375"/>
                    </a:cubicBezTo>
                    <a:lnTo>
                      <a:pt x="588" y="4375"/>
                    </a:lnTo>
                    <a:lnTo>
                      <a:pt x="619" y="4406"/>
                    </a:lnTo>
                    <a:cubicBezTo>
                      <a:pt x="600" y="4425"/>
                      <a:pt x="587" y="4438"/>
                      <a:pt x="576" y="4438"/>
                    </a:cubicBezTo>
                    <a:cubicBezTo>
                      <a:pt x="569" y="4438"/>
                      <a:pt x="563" y="4433"/>
                      <a:pt x="557" y="4421"/>
                    </a:cubicBezTo>
                    <a:cubicBezTo>
                      <a:pt x="549" y="4413"/>
                      <a:pt x="546" y="4409"/>
                      <a:pt x="542" y="4409"/>
                    </a:cubicBezTo>
                    <a:cubicBezTo>
                      <a:pt x="538" y="4409"/>
                      <a:pt x="534" y="4413"/>
                      <a:pt x="526" y="4421"/>
                    </a:cubicBezTo>
                    <a:cubicBezTo>
                      <a:pt x="511" y="4437"/>
                      <a:pt x="511" y="4437"/>
                      <a:pt x="526" y="4467"/>
                    </a:cubicBezTo>
                    <a:cubicBezTo>
                      <a:pt x="542" y="4483"/>
                      <a:pt x="557" y="4498"/>
                      <a:pt x="526" y="4498"/>
                    </a:cubicBezTo>
                    <a:cubicBezTo>
                      <a:pt x="495" y="4498"/>
                      <a:pt x="464" y="4498"/>
                      <a:pt x="464" y="4545"/>
                    </a:cubicBezTo>
                    <a:cubicBezTo>
                      <a:pt x="472" y="4568"/>
                      <a:pt x="480" y="4576"/>
                      <a:pt x="480" y="4576"/>
                    </a:cubicBezTo>
                    <a:cubicBezTo>
                      <a:pt x="480" y="4576"/>
                      <a:pt x="472" y="4568"/>
                      <a:pt x="449" y="4560"/>
                    </a:cubicBezTo>
                    <a:cubicBezTo>
                      <a:pt x="441" y="4552"/>
                      <a:pt x="430" y="4549"/>
                      <a:pt x="416" y="4549"/>
                    </a:cubicBezTo>
                    <a:cubicBezTo>
                      <a:pt x="403" y="4549"/>
                      <a:pt x="387" y="4552"/>
                      <a:pt x="372" y="4560"/>
                    </a:cubicBezTo>
                    <a:lnTo>
                      <a:pt x="387" y="4576"/>
                    </a:lnTo>
                    <a:cubicBezTo>
                      <a:pt x="418" y="4607"/>
                      <a:pt x="387" y="4622"/>
                      <a:pt x="372" y="4622"/>
                    </a:cubicBezTo>
                    <a:cubicBezTo>
                      <a:pt x="341" y="4622"/>
                      <a:pt x="325" y="4622"/>
                      <a:pt x="310" y="4668"/>
                    </a:cubicBezTo>
                    <a:cubicBezTo>
                      <a:pt x="290" y="4698"/>
                      <a:pt x="271" y="4709"/>
                      <a:pt x="255" y="4709"/>
                    </a:cubicBezTo>
                    <a:cubicBezTo>
                      <a:pt x="246" y="4709"/>
                      <a:pt x="238" y="4705"/>
                      <a:pt x="233" y="4699"/>
                    </a:cubicBezTo>
                    <a:cubicBezTo>
                      <a:pt x="225" y="4692"/>
                      <a:pt x="217" y="4684"/>
                      <a:pt x="213" y="4684"/>
                    </a:cubicBezTo>
                    <a:cubicBezTo>
                      <a:pt x="209" y="4684"/>
                      <a:pt x="209" y="4692"/>
                      <a:pt x="217" y="4715"/>
                    </a:cubicBezTo>
                    <a:cubicBezTo>
                      <a:pt x="217" y="4761"/>
                      <a:pt x="217" y="4746"/>
                      <a:pt x="155" y="4761"/>
                    </a:cubicBezTo>
                    <a:cubicBezTo>
                      <a:pt x="93" y="4777"/>
                      <a:pt x="124" y="4761"/>
                      <a:pt x="109" y="4792"/>
                    </a:cubicBezTo>
                    <a:cubicBezTo>
                      <a:pt x="132" y="4827"/>
                      <a:pt x="147" y="4844"/>
                      <a:pt x="159" y="4844"/>
                    </a:cubicBezTo>
                    <a:cubicBezTo>
                      <a:pt x="163" y="4844"/>
                      <a:pt x="167" y="4842"/>
                      <a:pt x="171" y="4838"/>
                    </a:cubicBezTo>
                    <a:cubicBezTo>
                      <a:pt x="178" y="4831"/>
                      <a:pt x="182" y="4827"/>
                      <a:pt x="186" y="4827"/>
                    </a:cubicBezTo>
                    <a:cubicBezTo>
                      <a:pt x="190" y="4827"/>
                      <a:pt x="194" y="4831"/>
                      <a:pt x="202" y="4838"/>
                    </a:cubicBezTo>
                    <a:lnTo>
                      <a:pt x="171" y="4869"/>
                    </a:lnTo>
                    <a:cubicBezTo>
                      <a:pt x="140" y="4885"/>
                      <a:pt x="109" y="4916"/>
                      <a:pt x="93" y="4947"/>
                    </a:cubicBezTo>
                    <a:cubicBezTo>
                      <a:pt x="51" y="5011"/>
                      <a:pt x="52" y="5045"/>
                      <a:pt x="67" y="5045"/>
                    </a:cubicBezTo>
                    <a:cubicBezTo>
                      <a:pt x="74" y="5045"/>
                      <a:pt x="84" y="5038"/>
                      <a:pt x="93" y="5024"/>
                    </a:cubicBezTo>
                    <a:lnTo>
                      <a:pt x="109" y="5024"/>
                    </a:lnTo>
                    <a:cubicBezTo>
                      <a:pt x="125" y="5040"/>
                      <a:pt x="141" y="5047"/>
                      <a:pt x="153" y="5047"/>
                    </a:cubicBezTo>
                    <a:cubicBezTo>
                      <a:pt x="176" y="5047"/>
                      <a:pt x="185" y="5023"/>
                      <a:pt x="155" y="4993"/>
                    </a:cubicBezTo>
                    <a:cubicBezTo>
                      <a:pt x="135" y="4952"/>
                      <a:pt x="128" y="4938"/>
                      <a:pt x="135" y="4938"/>
                    </a:cubicBezTo>
                    <a:cubicBezTo>
                      <a:pt x="138" y="4938"/>
                      <a:pt x="145" y="4941"/>
                      <a:pt x="155" y="4947"/>
                    </a:cubicBezTo>
                    <a:cubicBezTo>
                      <a:pt x="182" y="4956"/>
                      <a:pt x="193" y="4964"/>
                      <a:pt x="201" y="4964"/>
                    </a:cubicBezTo>
                    <a:cubicBezTo>
                      <a:pt x="207" y="4964"/>
                      <a:pt x="211" y="4960"/>
                      <a:pt x="217" y="4947"/>
                    </a:cubicBezTo>
                    <a:cubicBezTo>
                      <a:pt x="233" y="4939"/>
                      <a:pt x="240" y="4935"/>
                      <a:pt x="244" y="4935"/>
                    </a:cubicBezTo>
                    <a:cubicBezTo>
                      <a:pt x="248" y="4935"/>
                      <a:pt x="248" y="4939"/>
                      <a:pt x="248" y="4947"/>
                    </a:cubicBezTo>
                    <a:cubicBezTo>
                      <a:pt x="263" y="4954"/>
                      <a:pt x="275" y="4958"/>
                      <a:pt x="287" y="4958"/>
                    </a:cubicBezTo>
                    <a:cubicBezTo>
                      <a:pt x="298" y="4958"/>
                      <a:pt x="310" y="4954"/>
                      <a:pt x="325" y="4947"/>
                    </a:cubicBezTo>
                    <a:cubicBezTo>
                      <a:pt x="341" y="4931"/>
                      <a:pt x="341" y="4931"/>
                      <a:pt x="325" y="4916"/>
                    </a:cubicBezTo>
                    <a:cubicBezTo>
                      <a:pt x="303" y="4905"/>
                      <a:pt x="312" y="4894"/>
                      <a:pt x="336" y="4894"/>
                    </a:cubicBezTo>
                    <a:cubicBezTo>
                      <a:pt x="346" y="4894"/>
                      <a:pt x="358" y="4896"/>
                      <a:pt x="372" y="4900"/>
                    </a:cubicBezTo>
                    <a:cubicBezTo>
                      <a:pt x="384" y="4904"/>
                      <a:pt x="392" y="4906"/>
                      <a:pt x="396" y="4906"/>
                    </a:cubicBezTo>
                    <a:cubicBezTo>
                      <a:pt x="409" y="4906"/>
                      <a:pt x="394" y="4892"/>
                      <a:pt x="372" y="4869"/>
                    </a:cubicBezTo>
                    <a:cubicBezTo>
                      <a:pt x="346" y="4844"/>
                      <a:pt x="373" y="4819"/>
                      <a:pt x="408" y="4819"/>
                    </a:cubicBezTo>
                    <a:cubicBezTo>
                      <a:pt x="416" y="4819"/>
                      <a:pt x="425" y="4820"/>
                      <a:pt x="433" y="4823"/>
                    </a:cubicBezTo>
                    <a:lnTo>
                      <a:pt x="480" y="4792"/>
                    </a:lnTo>
                    <a:cubicBezTo>
                      <a:pt x="495" y="4777"/>
                      <a:pt x="480" y="4761"/>
                      <a:pt x="480" y="4746"/>
                    </a:cubicBezTo>
                    <a:cubicBezTo>
                      <a:pt x="480" y="4730"/>
                      <a:pt x="449" y="4715"/>
                      <a:pt x="480" y="4715"/>
                    </a:cubicBezTo>
                    <a:cubicBezTo>
                      <a:pt x="495" y="4715"/>
                      <a:pt x="511" y="4715"/>
                      <a:pt x="526" y="4730"/>
                    </a:cubicBezTo>
                    <a:cubicBezTo>
                      <a:pt x="526" y="4735"/>
                      <a:pt x="529" y="4737"/>
                      <a:pt x="533" y="4737"/>
                    </a:cubicBezTo>
                    <a:cubicBezTo>
                      <a:pt x="543" y="4737"/>
                      <a:pt x="562" y="4726"/>
                      <a:pt x="573" y="4715"/>
                    </a:cubicBezTo>
                    <a:cubicBezTo>
                      <a:pt x="588" y="4699"/>
                      <a:pt x="634" y="4668"/>
                      <a:pt x="619" y="4653"/>
                    </a:cubicBezTo>
                    <a:lnTo>
                      <a:pt x="619" y="4653"/>
                    </a:lnTo>
                    <a:lnTo>
                      <a:pt x="634" y="4668"/>
                    </a:lnTo>
                    <a:cubicBezTo>
                      <a:pt x="642" y="4661"/>
                      <a:pt x="650" y="4661"/>
                      <a:pt x="654" y="4661"/>
                    </a:cubicBezTo>
                    <a:cubicBezTo>
                      <a:pt x="658" y="4661"/>
                      <a:pt x="658" y="4661"/>
                      <a:pt x="650" y="4653"/>
                    </a:cubicBezTo>
                    <a:cubicBezTo>
                      <a:pt x="681" y="4637"/>
                      <a:pt x="696" y="4622"/>
                      <a:pt x="727" y="4622"/>
                    </a:cubicBezTo>
                    <a:cubicBezTo>
                      <a:pt x="770" y="4608"/>
                      <a:pt x="813" y="4528"/>
                      <a:pt x="746" y="4528"/>
                    </a:cubicBezTo>
                    <a:cubicBezTo>
                      <a:pt x="740" y="4528"/>
                      <a:pt x="734" y="4528"/>
                      <a:pt x="727" y="4529"/>
                    </a:cubicBezTo>
                    <a:lnTo>
                      <a:pt x="743" y="4514"/>
                    </a:lnTo>
                    <a:cubicBezTo>
                      <a:pt x="758" y="4514"/>
                      <a:pt x="758" y="4498"/>
                      <a:pt x="743" y="4483"/>
                    </a:cubicBezTo>
                    <a:cubicBezTo>
                      <a:pt x="743" y="4467"/>
                      <a:pt x="743" y="4452"/>
                      <a:pt x="773" y="4437"/>
                    </a:cubicBezTo>
                    <a:lnTo>
                      <a:pt x="804" y="4467"/>
                    </a:lnTo>
                    <a:cubicBezTo>
                      <a:pt x="811" y="4495"/>
                      <a:pt x="824" y="4507"/>
                      <a:pt x="835" y="4507"/>
                    </a:cubicBezTo>
                    <a:cubicBezTo>
                      <a:pt x="849" y="4507"/>
                      <a:pt x="859" y="4487"/>
                      <a:pt x="851" y="4452"/>
                    </a:cubicBezTo>
                    <a:lnTo>
                      <a:pt x="851" y="4452"/>
                    </a:lnTo>
                    <a:lnTo>
                      <a:pt x="866" y="4467"/>
                    </a:lnTo>
                    <a:cubicBezTo>
                      <a:pt x="870" y="4471"/>
                      <a:pt x="874" y="4473"/>
                      <a:pt x="878" y="4473"/>
                    </a:cubicBezTo>
                    <a:cubicBezTo>
                      <a:pt x="890" y="4473"/>
                      <a:pt x="905" y="4456"/>
                      <a:pt x="928" y="4421"/>
                    </a:cubicBezTo>
                    <a:cubicBezTo>
                      <a:pt x="943" y="4406"/>
                      <a:pt x="943" y="4359"/>
                      <a:pt x="928" y="4344"/>
                    </a:cubicBezTo>
                    <a:cubicBezTo>
                      <a:pt x="913" y="4328"/>
                      <a:pt x="928" y="4313"/>
                      <a:pt x="928" y="4313"/>
                    </a:cubicBezTo>
                    <a:cubicBezTo>
                      <a:pt x="928" y="4313"/>
                      <a:pt x="935" y="4306"/>
                      <a:pt x="944" y="4306"/>
                    </a:cubicBezTo>
                    <a:cubicBezTo>
                      <a:pt x="949" y="4306"/>
                      <a:pt x="954" y="4308"/>
                      <a:pt x="959" y="4313"/>
                    </a:cubicBezTo>
                    <a:cubicBezTo>
                      <a:pt x="963" y="4317"/>
                      <a:pt x="969" y="4319"/>
                      <a:pt x="975" y="4319"/>
                    </a:cubicBezTo>
                    <a:cubicBezTo>
                      <a:pt x="995" y="4319"/>
                      <a:pt x="1021" y="4301"/>
                      <a:pt x="1021" y="4267"/>
                    </a:cubicBezTo>
                    <a:lnTo>
                      <a:pt x="1036" y="4282"/>
                    </a:lnTo>
                    <a:cubicBezTo>
                      <a:pt x="1041" y="4286"/>
                      <a:pt x="1046" y="4290"/>
                      <a:pt x="1055" y="4290"/>
                    </a:cubicBezTo>
                    <a:cubicBezTo>
                      <a:pt x="1075" y="4290"/>
                      <a:pt x="1109" y="4271"/>
                      <a:pt x="1175" y="4205"/>
                    </a:cubicBezTo>
                    <a:cubicBezTo>
                      <a:pt x="1242" y="4151"/>
                      <a:pt x="1298" y="4109"/>
                      <a:pt x="1321" y="4109"/>
                    </a:cubicBezTo>
                    <a:cubicBezTo>
                      <a:pt x="1325" y="4109"/>
                      <a:pt x="1328" y="4110"/>
                      <a:pt x="1330" y="4112"/>
                    </a:cubicBezTo>
                    <a:cubicBezTo>
                      <a:pt x="1330" y="4113"/>
                      <a:pt x="1330" y="4114"/>
                      <a:pt x="1331" y="4114"/>
                    </a:cubicBezTo>
                    <a:cubicBezTo>
                      <a:pt x="1339" y="4114"/>
                      <a:pt x="1393" y="4029"/>
                      <a:pt x="1407" y="3957"/>
                    </a:cubicBezTo>
                    <a:cubicBezTo>
                      <a:pt x="1411" y="3962"/>
                      <a:pt x="1415" y="3963"/>
                      <a:pt x="1420" y="3963"/>
                    </a:cubicBezTo>
                    <a:cubicBezTo>
                      <a:pt x="1433" y="3963"/>
                      <a:pt x="1451" y="3949"/>
                      <a:pt x="1484" y="3927"/>
                    </a:cubicBezTo>
                    <a:cubicBezTo>
                      <a:pt x="1504" y="3907"/>
                      <a:pt x="1517" y="3894"/>
                      <a:pt x="1528" y="3894"/>
                    </a:cubicBezTo>
                    <a:cubicBezTo>
                      <a:pt x="1534" y="3894"/>
                      <a:pt x="1540" y="3899"/>
                      <a:pt x="1546" y="3911"/>
                    </a:cubicBezTo>
                    <a:cubicBezTo>
                      <a:pt x="1546" y="3933"/>
                      <a:pt x="1546" y="3944"/>
                      <a:pt x="1549" y="3944"/>
                    </a:cubicBezTo>
                    <a:cubicBezTo>
                      <a:pt x="1553" y="3944"/>
                      <a:pt x="1561" y="3929"/>
                      <a:pt x="1577" y="3896"/>
                    </a:cubicBezTo>
                    <a:cubicBezTo>
                      <a:pt x="1587" y="3847"/>
                      <a:pt x="1609" y="3823"/>
                      <a:pt x="1631" y="3823"/>
                    </a:cubicBezTo>
                    <a:cubicBezTo>
                      <a:pt x="1645" y="3823"/>
                      <a:pt x="1658" y="3832"/>
                      <a:pt x="1670" y="3849"/>
                    </a:cubicBezTo>
                    <a:cubicBezTo>
                      <a:pt x="1674" y="3858"/>
                      <a:pt x="1679" y="3862"/>
                      <a:pt x="1684" y="3862"/>
                    </a:cubicBezTo>
                    <a:cubicBezTo>
                      <a:pt x="1696" y="3862"/>
                      <a:pt x="1710" y="3840"/>
                      <a:pt x="1732" y="3818"/>
                    </a:cubicBezTo>
                    <a:cubicBezTo>
                      <a:pt x="1732" y="3787"/>
                      <a:pt x="1794" y="3756"/>
                      <a:pt x="1824" y="3726"/>
                    </a:cubicBezTo>
                    <a:cubicBezTo>
                      <a:pt x="1871" y="3695"/>
                      <a:pt x="1886" y="3679"/>
                      <a:pt x="1871" y="3633"/>
                    </a:cubicBezTo>
                    <a:cubicBezTo>
                      <a:pt x="1840" y="3602"/>
                      <a:pt x="1871" y="3586"/>
                      <a:pt x="1902" y="3556"/>
                    </a:cubicBezTo>
                    <a:cubicBezTo>
                      <a:pt x="1920" y="3537"/>
                      <a:pt x="1933" y="3530"/>
                      <a:pt x="1940" y="3530"/>
                    </a:cubicBezTo>
                    <a:cubicBezTo>
                      <a:pt x="1945" y="3530"/>
                      <a:pt x="1948" y="3534"/>
                      <a:pt x="1948" y="3540"/>
                    </a:cubicBezTo>
                    <a:cubicBezTo>
                      <a:pt x="1979" y="3540"/>
                      <a:pt x="1994" y="3540"/>
                      <a:pt x="2010" y="3525"/>
                    </a:cubicBezTo>
                    <a:cubicBezTo>
                      <a:pt x="2021" y="3514"/>
                      <a:pt x="2032" y="3503"/>
                      <a:pt x="2043" y="3503"/>
                    </a:cubicBezTo>
                    <a:cubicBezTo>
                      <a:pt x="2047" y="3503"/>
                      <a:pt x="2052" y="3505"/>
                      <a:pt x="2056" y="3509"/>
                    </a:cubicBezTo>
                    <a:cubicBezTo>
                      <a:pt x="2087" y="3509"/>
                      <a:pt x="2118" y="3509"/>
                      <a:pt x="2134" y="3494"/>
                    </a:cubicBezTo>
                    <a:cubicBezTo>
                      <a:pt x="2171" y="3469"/>
                      <a:pt x="2199" y="3443"/>
                      <a:pt x="2216" y="3443"/>
                    </a:cubicBezTo>
                    <a:cubicBezTo>
                      <a:pt x="2220" y="3443"/>
                      <a:pt x="2223" y="3445"/>
                      <a:pt x="2226" y="3447"/>
                    </a:cubicBezTo>
                    <a:cubicBezTo>
                      <a:pt x="2257" y="3432"/>
                      <a:pt x="2257" y="3432"/>
                      <a:pt x="2226" y="3416"/>
                    </a:cubicBezTo>
                    <a:cubicBezTo>
                      <a:pt x="2211" y="3401"/>
                      <a:pt x="2226" y="3370"/>
                      <a:pt x="2319" y="3324"/>
                    </a:cubicBezTo>
                    <a:cubicBezTo>
                      <a:pt x="2365" y="3293"/>
                      <a:pt x="2427" y="3246"/>
                      <a:pt x="2412" y="3231"/>
                    </a:cubicBezTo>
                    <a:cubicBezTo>
                      <a:pt x="2420" y="3223"/>
                      <a:pt x="2423" y="3219"/>
                      <a:pt x="2427" y="3219"/>
                    </a:cubicBezTo>
                    <a:cubicBezTo>
                      <a:pt x="2431" y="3219"/>
                      <a:pt x="2435" y="3223"/>
                      <a:pt x="2443" y="3231"/>
                    </a:cubicBezTo>
                    <a:cubicBezTo>
                      <a:pt x="2446" y="3235"/>
                      <a:pt x="2452" y="3237"/>
                      <a:pt x="2458" y="3237"/>
                    </a:cubicBezTo>
                    <a:cubicBezTo>
                      <a:pt x="2478" y="3237"/>
                      <a:pt x="2508" y="3216"/>
                      <a:pt x="2520" y="3169"/>
                    </a:cubicBezTo>
                    <a:cubicBezTo>
                      <a:pt x="2520" y="3154"/>
                      <a:pt x="2535" y="3138"/>
                      <a:pt x="2566" y="3138"/>
                    </a:cubicBezTo>
                    <a:cubicBezTo>
                      <a:pt x="2582" y="3123"/>
                      <a:pt x="2597" y="3107"/>
                      <a:pt x="2597" y="3092"/>
                    </a:cubicBezTo>
                    <a:cubicBezTo>
                      <a:pt x="2613" y="3061"/>
                      <a:pt x="2613" y="3061"/>
                      <a:pt x="2659" y="3046"/>
                    </a:cubicBezTo>
                    <a:cubicBezTo>
                      <a:pt x="2664" y="3050"/>
                      <a:pt x="2668" y="3052"/>
                      <a:pt x="2673" y="3052"/>
                    </a:cubicBezTo>
                    <a:cubicBezTo>
                      <a:pt x="2685" y="3052"/>
                      <a:pt x="2699" y="3041"/>
                      <a:pt x="2721" y="3030"/>
                    </a:cubicBezTo>
                    <a:cubicBezTo>
                      <a:pt x="2761" y="2990"/>
                      <a:pt x="2809" y="2950"/>
                      <a:pt x="2862" y="2914"/>
                    </a:cubicBezTo>
                    <a:lnTo>
                      <a:pt x="2862" y="2914"/>
                    </a:lnTo>
                    <a:lnTo>
                      <a:pt x="2860" y="2922"/>
                    </a:lnTo>
                    <a:lnTo>
                      <a:pt x="2906" y="2891"/>
                    </a:lnTo>
                    <a:cubicBezTo>
                      <a:pt x="2909" y="2888"/>
                      <a:pt x="2911" y="2885"/>
                      <a:pt x="2913" y="2882"/>
                    </a:cubicBezTo>
                    <a:lnTo>
                      <a:pt x="2913" y="2882"/>
                    </a:lnTo>
                    <a:cubicBezTo>
                      <a:pt x="2895" y="2892"/>
                      <a:pt x="2878" y="2903"/>
                      <a:pt x="2862" y="2914"/>
                    </a:cubicBezTo>
                    <a:lnTo>
                      <a:pt x="2862" y="2914"/>
                    </a:lnTo>
                    <a:lnTo>
                      <a:pt x="2875" y="2845"/>
                    </a:lnTo>
                    <a:cubicBezTo>
                      <a:pt x="2875" y="2797"/>
                      <a:pt x="2875" y="2779"/>
                      <a:pt x="2883" y="2779"/>
                    </a:cubicBezTo>
                    <a:cubicBezTo>
                      <a:pt x="2887" y="2779"/>
                      <a:pt x="2894" y="2786"/>
                      <a:pt x="2906" y="2798"/>
                    </a:cubicBezTo>
                    <a:cubicBezTo>
                      <a:pt x="2935" y="2841"/>
                      <a:pt x="2937" y="2844"/>
                      <a:pt x="2913" y="2882"/>
                    </a:cubicBezTo>
                    <a:lnTo>
                      <a:pt x="2913" y="2882"/>
                    </a:lnTo>
                    <a:cubicBezTo>
                      <a:pt x="2946" y="2862"/>
                      <a:pt x="2980" y="2844"/>
                      <a:pt x="3015" y="2829"/>
                    </a:cubicBezTo>
                    <a:cubicBezTo>
                      <a:pt x="3015" y="2798"/>
                      <a:pt x="3015" y="2798"/>
                      <a:pt x="3045" y="2783"/>
                    </a:cubicBezTo>
                    <a:cubicBezTo>
                      <a:pt x="3051" y="2786"/>
                      <a:pt x="3056" y="2787"/>
                      <a:pt x="3061" y="2787"/>
                    </a:cubicBezTo>
                    <a:cubicBezTo>
                      <a:pt x="3081" y="2787"/>
                      <a:pt x="3089" y="2762"/>
                      <a:pt x="3076" y="2736"/>
                    </a:cubicBezTo>
                    <a:lnTo>
                      <a:pt x="3076" y="2736"/>
                    </a:lnTo>
                    <a:lnTo>
                      <a:pt x="3045" y="2752"/>
                    </a:lnTo>
                    <a:lnTo>
                      <a:pt x="3030" y="2767"/>
                    </a:lnTo>
                    <a:cubicBezTo>
                      <a:pt x="3010" y="2737"/>
                      <a:pt x="3029" y="2713"/>
                      <a:pt x="3058" y="2713"/>
                    </a:cubicBezTo>
                    <a:cubicBezTo>
                      <a:pt x="3073" y="2713"/>
                      <a:pt x="3091" y="2720"/>
                      <a:pt x="3107" y="2736"/>
                    </a:cubicBezTo>
                    <a:cubicBezTo>
                      <a:pt x="3124" y="2742"/>
                      <a:pt x="3135" y="2746"/>
                      <a:pt x="3141" y="2746"/>
                    </a:cubicBezTo>
                    <a:cubicBezTo>
                      <a:pt x="3152" y="2746"/>
                      <a:pt x="3148" y="2735"/>
                      <a:pt x="3138" y="2705"/>
                    </a:cubicBezTo>
                    <a:cubicBezTo>
                      <a:pt x="3138" y="2671"/>
                      <a:pt x="3156" y="2653"/>
                      <a:pt x="3177" y="2653"/>
                    </a:cubicBezTo>
                    <a:cubicBezTo>
                      <a:pt x="3185" y="2653"/>
                      <a:pt x="3192" y="2655"/>
                      <a:pt x="3200" y="2659"/>
                    </a:cubicBezTo>
                    <a:cubicBezTo>
                      <a:pt x="3223" y="2675"/>
                      <a:pt x="3231" y="2686"/>
                      <a:pt x="3233" y="2686"/>
                    </a:cubicBezTo>
                    <a:cubicBezTo>
                      <a:pt x="3235" y="2686"/>
                      <a:pt x="3231" y="2675"/>
                      <a:pt x="3231" y="2644"/>
                    </a:cubicBezTo>
                    <a:cubicBezTo>
                      <a:pt x="3231" y="2580"/>
                      <a:pt x="3253" y="2531"/>
                      <a:pt x="3281" y="2531"/>
                    </a:cubicBezTo>
                    <a:cubicBezTo>
                      <a:pt x="3294" y="2531"/>
                      <a:pt x="3309" y="2542"/>
                      <a:pt x="3324" y="2566"/>
                    </a:cubicBezTo>
                    <a:cubicBezTo>
                      <a:pt x="3335" y="2577"/>
                      <a:pt x="3353" y="2588"/>
                      <a:pt x="3374" y="2588"/>
                    </a:cubicBezTo>
                    <a:cubicBezTo>
                      <a:pt x="3383" y="2588"/>
                      <a:pt x="3392" y="2586"/>
                      <a:pt x="3401" y="2582"/>
                    </a:cubicBezTo>
                    <a:cubicBezTo>
                      <a:pt x="3416" y="2566"/>
                      <a:pt x="3401" y="2551"/>
                      <a:pt x="3401" y="2535"/>
                    </a:cubicBezTo>
                    <a:cubicBezTo>
                      <a:pt x="3355" y="2520"/>
                      <a:pt x="3370" y="2505"/>
                      <a:pt x="3447" y="2505"/>
                    </a:cubicBezTo>
                    <a:cubicBezTo>
                      <a:pt x="3464" y="2511"/>
                      <a:pt x="3480" y="2514"/>
                      <a:pt x="3496" y="2514"/>
                    </a:cubicBezTo>
                    <a:cubicBezTo>
                      <a:pt x="3556" y="2514"/>
                      <a:pt x="3608" y="2473"/>
                      <a:pt x="3633" y="2412"/>
                    </a:cubicBezTo>
                    <a:cubicBezTo>
                      <a:pt x="3673" y="2352"/>
                      <a:pt x="3713" y="2311"/>
                      <a:pt x="3728" y="2311"/>
                    </a:cubicBezTo>
                    <a:cubicBezTo>
                      <a:pt x="3736" y="2311"/>
                      <a:pt x="3736" y="2323"/>
                      <a:pt x="3726" y="2350"/>
                    </a:cubicBezTo>
                    <a:cubicBezTo>
                      <a:pt x="3699" y="2394"/>
                      <a:pt x="3693" y="2413"/>
                      <a:pt x="3701" y="2413"/>
                    </a:cubicBezTo>
                    <a:cubicBezTo>
                      <a:pt x="3706" y="2413"/>
                      <a:pt x="3721" y="2401"/>
                      <a:pt x="3741" y="2381"/>
                    </a:cubicBezTo>
                    <a:lnTo>
                      <a:pt x="3834" y="2304"/>
                    </a:lnTo>
                    <a:cubicBezTo>
                      <a:pt x="3865" y="2288"/>
                      <a:pt x="3865" y="2273"/>
                      <a:pt x="3865" y="2242"/>
                    </a:cubicBezTo>
                    <a:cubicBezTo>
                      <a:pt x="3877" y="2286"/>
                      <a:pt x="3911" y="2304"/>
                      <a:pt x="3943" y="2304"/>
                    </a:cubicBezTo>
                    <a:cubicBezTo>
                      <a:pt x="3991" y="2304"/>
                      <a:pt x="4037" y="2266"/>
                      <a:pt x="4019" y="2211"/>
                    </a:cubicBezTo>
                    <a:lnTo>
                      <a:pt x="4066" y="2180"/>
                    </a:lnTo>
                    <a:cubicBezTo>
                      <a:pt x="4081" y="2165"/>
                      <a:pt x="4081" y="2165"/>
                      <a:pt x="4096" y="2134"/>
                    </a:cubicBezTo>
                    <a:cubicBezTo>
                      <a:pt x="4096" y="2103"/>
                      <a:pt x="4143" y="2103"/>
                      <a:pt x="4174" y="2103"/>
                    </a:cubicBezTo>
                    <a:cubicBezTo>
                      <a:pt x="4189" y="2110"/>
                      <a:pt x="4205" y="2114"/>
                      <a:pt x="4214" y="2114"/>
                    </a:cubicBezTo>
                    <a:cubicBezTo>
                      <a:pt x="4224" y="2114"/>
                      <a:pt x="4228" y="2110"/>
                      <a:pt x="4220" y="2103"/>
                    </a:cubicBezTo>
                    <a:cubicBezTo>
                      <a:pt x="4220" y="2103"/>
                      <a:pt x="4251" y="2041"/>
                      <a:pt x="4251" y="2010"/>
                    </a:cubicBezTo>
                    <a:cubicBezTo>
                      <a:pt x="4258" y="1997"/>
                      <a:pt x="4267" y="1992"/>
                      <a:pt x="4275" y="1992"/>
                    </a:cubicBezTo>
                    <a:cubicBezTo>
                      <a:pt x="4287" y="1992"/>
                      <a:pt x="4297" y="2001"/>
                      <a:pt x="4297" y="2010"/>
                    </a:cubicBezTo>
                    <a:cubicBezTo>
                      <a:pt x="4291" y="2023"/>
                      <a:pt x="4290" y="2028"/>
                      <a:pt x="4296" y="2028"/>
                    </a:cubicBezTo>
                    <a:cubicBezTo>
                      <a:pt x="4303" y="2028"/>
                      <a:pt x="4324" y="2019"/>
                      <a:pt x="4359" y="2010"/>
                    </a:cubicBezTo>
                    <a:cubicBezTo>
                      <a:pt x="4375" y="1995"/>
                      <a:pt x="4421" y="1979"/>
                      <a:pt x="4406" y="1964"/>
                    </a:cubicBezTo>
                    <a:cubicBezTo>
                      <a:pt x="4406" y="1935"/>
                      <a:pt x="4508" y="1869"/>
                      <a:pt x="4550" y="1869"/>
                    </a:cubicBezTo>
                    <a:cubicBezTo>
                      <a:pt x="4554" y="1869"/>
                      <a:pt x="4557" y="1869"/>
                      <a:pt x="4560" y="1871"/>
                    </a:cubicBezTo>
                    <a:lnTo>
                      <a:pt x="4607" y="1840"/>
                    </a:lnTo>
                    <a:cubicBezTo>
                      <a:pt x="4637" y="1825"/>
                      <a:pt x="4653" y="1794"/>
                      <a:pt x="4668" y="1794"/>
                    </a:cubicBezTo>
                    <a:cubicBezTo>
                      <a:pt x="4684" y="1778"/>
                      <a:pt x="4699" y="1763"/>
                      <a:pt x="4699" y="1747"/>
                    </a:cubicBezTo>
                    <a:cubicBezTo>
                      <a:pt x="4717" y="1738"/>
                      <a:pt x="4730" y="1729"/>
                      <a:pt x="4740" y="1729"/>
                    </a:cubicBezTo>
                    <a:cubicBezTo>
                      <a:pt x="4748" y="1729"/>
                      <a:pt x="4755" y="1734"/>
                      <a:pt x="4761" y="1747"/>
                    </a:cubicBezTo>
                    <a:cubicBezTo>
                      <a:pt x="4761" y="1711"/>
                      <a:pt x="4761" y="1696"/>
                      <a:pt x="4770" y="1696"/>
                    </a:cubicBezTo>
                    <a:cubicBezTo>
                      <a:pt x="4777" y="1696"/>
                      <a:pt x="4788" y="1704"/>
                      <a:pt x="4807" y="1716"/>
                    </a:cubicBezTo>
                    <a:cubicBezTo>
                      <a:pt x="4821" y="1730"/>
                      <a:pt x="4826" y="1738"/>
                      <a:pt x="4827" y="1738"/>
                    </a:cubicBezTo>
                    <a:cubicBezTo>
                      <a:pt x="4828" y="1738"/>
                      <a:pt x="4823" y="1726"/>
                      <a:pt x="4823" y="1701"/>
                    </a:cubicBezTo>
                    <a:cubicBezTo>
                      <a:pt x="4823" y="1678"/>
                      <a:pt x="4827" y="1670"/>
                      <a:pt x="4834" y="1670"/>
                    </a:cubicBezTo>
                    <a:cubicBezTo>
                      <a:pt x="4842" y="1670"/>
                      <a:pt x="4854" y="1678"/>
                      <a:pt x="4869" y="1685"/>
                    </a:cubicBezTo>
                    <a:cubicBezTo>
                      <a:pt x="4900" y="1685"/>
                      <a:pt x="4900" y="1685"/>
                      <a:pt x="4885" y="1670"/>
                    </a:cubicBezTo>
                    <a:cubicBezTo>
                      <a:pt x="4885" y="1657"/>
                      <a:pt x="4930" y="1586"/>
                      <a:pt x="4963" y="1586"/>
                    </a:cubicBezTo>
                    <a:cubicBezTo>
                      <a:pt x="4968" y="1586"/>
                      <a:pt x="4973" y="1588"/>
                      <a:pt x="4977" y="1593"/>
                    </a:cubicBezTo>
                    <a:cubicBezTo>
                      <a:pt x="4993" y="1593"/>
                      <a:pt x="4993" y="1577"/>
                      <a:pt x="5008" y="1562"/>
                    </a:cubicBezTo>
                    <a:cubicBezTo>
                      <a:pt x="5008" y="1536"/>
                      <a:pt x="5008" y="1525"/>
                      <a:pt x="5011" y="1525"/>
                    </a:cubicBezTo>
                    <a:cubicBezTo>
                      <a:pt x="5013" y="1525"/>
                      <a:pt x="5017" y="1532"/>
                      <a:pt x="5024" y="1546"/>
                    </a:cubicBezTo>
                    <a:cubicBezTo>
                      <a:pt x="5035" y="1557"/>
                      <a:pt x="5048" y="1562"/>
                      <a:pt x="5060" y="1562"/>
                    </a:cubicBezTo>
                    <a:cubicBezTo>
                      <a:pt x="5082" y="1562"/>
                      <a:pt x="5101" y="1545"/>
                      <a:pt x="5101" y="1515"/>
                    </a:cubicBezTo>
                    <a:cubicBezTo>
                      <a:pt x="5101" y="1484"/>
                      <a:pt x="5132" y="1484"/>
                      <a:pt x="5147" y="1484"/>
                    </a:cubicBezTo>
                    <a:cubicBezTo>
                      <a:pt x="5194" y="1484"/>
                      <a:pt x="5333" y="1423"/>
                      <a:pt x="5302" y="1407"/>
                    </a:cubicBezTo>
                    <a:lnTo>
                      <a:pt x="5348" y="1376"/>
                    </a:lnTo>
                    <a:cubicBezTo>
                      <a:pt x="5395" y="1376"/>
                      <a:pt x="5426" y="1361"/>
                      <a:pt x="5441" y="1330"/>
                    </a:cubicBezTo>
                    <a:lnTo>
                      <a:pt x="5457" y="1299"/>
                    </a:lnTo>
                    <a:cubicBezTo>
                      <a:pt x="5468" y="1310"/>
                      <a:pt x="5486" y="1321"/>
                      <a:pt x="5502" y="1321"/>
                    </a:cubicBezTo>
                    <a:cubicBezTo>
                      <a:pt x="5508" y="1321"/>
                      <a:pt x="5514" y="1319"/>
                      <a:pt x="5518" y="1314"/>
                    </a:cubicBezTo>
                    <a:cubicBezTo>
                      <a:pt x="5534" y="1299"/>
                      <a:pt x="5534" y="1299"/>
                      <a:pt x="5534" y="1284"/>
                    </a:cubicBezTo>
                    <a:cubicBezTo>
                      <a:pt x="5518" y="1268"/>
                      <a:pt x="5534" y="1268"/>
                      <a:pt x="5549" y="1253"/>
                    </a:cubicBezTo>
                    <a:cubicBezTo>
                      <a:pt x="5554" y="1248"/>
                      <a:pt x="5560" y="1246"/>
                      <a:pt x="5566" y="1246"/>
                    </a:cubicBezTo>
                    <a:cubicBezTo>
                      <a:pt x="5582" y="1246"/>
                      <a:pt x="5600" y="1257"/>
                      <a:pt x="5611" y="1268"/>
                    </a:cubicBezTo>
                    <a:lnTo>
                      <a:pt x="5642" y="1253"/>
                    </a:lnTo>
                    <a:cubicBezTo>
                      <a:pt x="5623" y="1234"/>
                      <a:pt x="5627" y="1220"/>
                      <a:pt x="5634" y="1220"/>
                    </a:cubicBezTo>
                    <a:cubicBezTo>
                      <a:pt x="5638" y="1220"/>
                      <a:pt x="5642" y="1225"/>
                      <a:pt x="5642" y="1237"/>
                    </a:cubicBezTo>
                    <a:cubicBezTo>
                      <a:pt x="5673" y="1237"/>
                      <a:pt x="5704" y="1237"/>
                      <a:pt x="5735" y="1222"/>
                    </a:cubicBezTo>
                    <a:cubicBezTo>
                      <a:pt x="5728" y="1209"/>
                      <a:pt x="5730" y="1204"/>
                      <a:pt x="5733" y="1204"/>
                    </a:cubicBezTo>
                    <a:cubicBezTo>
                      <a:pt x="5737" y="1204"/>
                      <a:pt x="5744" y="1213"/>
                      <a:pt x="5735" y="1222"/>
                    </a:cubicBezTo>
                    <a:lnTo>
                      <a:pt x="5735" y="1237"/>
                    </a:lnTo>
                    <a:cubicBezTo>
                      <a:pt x="5766" y="1237"/>
                      <a:pt x="5750" y="1222"/>
                      <a:pt x="5750" y="1206"/>
                    </a:cubicBezTo>
                    <a:lnTo>
                      <a:pt x="5797" y="1191"/>
                    </a:lnTo>
                    <a:cubicBezTo>
                      <a:pt x="5812" y="1175"/>
                      <a:pt x="5843" y="1160"/>
                      <a:pt x="5797" y="1144"/>
                    </a:cubicBezTo>
                    <a:cubicBezTo>
                      <a:pt x="5766" y="1144"/>
                      <a:pt x="5781" y="1114"/>
                      <a:pt x="5797" y="1098"/>
                    </a:cubicBezTo>
                    <a:cubicBezTo>
                      <a:pt x="5797" y="1093"/>
                      <a:pt x="5800" y="1091"/>
                      <a:pt x="5803" y="1091"/>
                    </a:cubicBezTo>
                    <a:cubicBezTo>
                      <a:pt x="5810" y="1091"/>
                      <a:pt x="5817" y="1098"/>
                      <a:pt x="5797" y="1098"/>
                    </a:cubicBezTo>
                    <a:cubicBezTo>
                      <a:pt x="5797" y="1121"/>
                      <a:pt x="5813" y="1135"/>
                      <a:pt x="5828" y="1135"/>
                    </a:cubicBezTo>
                    <a:cubicBezTo>
                      <a:pt x="5834" y="1135"/>
                      <a:pt x="5839" y="1133"/>
                      <a:pt x="5843" y="1129"/>
                    </a:cubicBezTo>
                    <a:lnTo>
                      <a:pt x="5874" y="1129"/>
                    </a:lnTo>
                    <a:cubicBezTo>
                      <a:pt x="5874" y="1141"/>
                      <a:pt x="5879" y="1146"/>
                      <a:pt x="5887" y="1146"/>
                    </a:cubicBezTo>
                    <a:cubicBezTo>
                      <a:pt x="5909" y="1146"/>
                      <a:pt x="5955" y="1106"/>
                      <a:pt x="5967" y="1083"/>
                    </a:cubicBezTo>
                    <a:cubicBezTo>
                      <a:pt x="5987" y="1053"/>
                      <a:pt x="6007" y="1036"/>
                      <a:pt x="6022" y="1036"/>
                    </a:cubicBezTo>
                    <a:cubicBezTo>
                      <a:pt x="6031" y="1036"/>
                      <a:pt x="6038" y="1041"/>
                      <a:pt x="6044" y="1052"/>
                    </a:cubicBezTo>
                    <a:cubicBezTo>
                      <a:pt x="6048" y="1063"/>
                      <a:pt x="6052" y="1068"/>
                      <a:pt x="6057" y="1068"/>
                    </a:cubicBezTo>
                    <a:cubicBezTo>
                      <a:pt x="6073" y="1068"/>
                      <a:pt x="6090" y="1021"/>
                      <a:pt x="6090" y="974"/>
                    </a:cubicBezTo>
                    <a:lnTo>
                      <a:pt x="6090" y="897"/>
                    </a:lnTo>
                    <a:lnTo>
                      <a:pt x="6106" y="959"/>
                    </a:lnTo>
                    <a:cubicBezTo>
                      <a:pt x="6137" y="990"/>
                      <a:pt x="6152" y="1005"/>
                      <a:pt x="6166" y="1005"/>
                    </a:cubicBezTo>
                    <a:cubicBezTo>
                      <a:pt x="6179" y="1005"/>
                      <a:pt x="6191" y="990"/>
                      <a:pt x="6214" y="959"/>
                    </a:cubicBezTo>
                    <a:cubicBezTo>
                      <a:pt x="6245" y="928"/>
                      <a:pt x="6256" y="916"/>
                      <a:pt x="6262" y="916"/>
                    </a:cubicBezTo>
                    <a:cubicBezTo>
                      <a:pt x="6268" y="916"/>
                      <a:pt x="6268" y="928"/>
                      <a:pt x="6276" y="944"/>
                    </a:cubicBezTo>
                    <a:cubicBezTo>
                      <a:pt x="6276" y="948"/>
                      <a:pt x="6278" y="950"/>
                      <a:pt x="6282" y="950"/>
                    </a:cubicBezTo>
                    <a:cubicBezTo>
                      <a:pt x="6295" y="950"/>
                      <a:pt x="6323" y="935"/>
                      <a:pt x="6368" y="913"/>
                    </a:cubicBezTo>
                    <a:cubicBezTo>
                      <a:pt x="6446" y="897"/>
                      <a:pt x="6461" y="882"/>
                      <a:pt x="6461" y="866"/>
                    </a:cubicBezTo>
                    <a:lnTo>
                      <a:pt x="6508" y="835"/>
                    </a:lnTo>
                    <a:cubicBezTo>
                      <a:pt x="6517" y="844"/>
                      <a:pt x="6527" y="848"/>
                      <a:pt x="6536" y="848"/>
                    </a:cubicBezTo>
                    <a:cubicBezTo>
                      <a:pt x="6558" y="848"/>
                      <a:pt x="6571" y="826"/>
                      <a:pt x="6538" y="804"/>
                    </a:cubicBezTo>
                    <a:lnTo>
                      <a:pt x="6600" y="789"/>
                    </a:lnTo>
                    <a:lnTo>
                      <a:pt x="6600" y="804"/>
                    </a:lnTo>
                    <a:cubicBezTo>
                      <a:pt x="6600" y="808"/>
                      <a:pt x="6603" y="810"/>
                      <a:pt x="6609" y="810"/>
                    </a:cubicBezTo>
                    <a:cubicBezTo>
                      <a:pt x="6629" y="810"/>
                      <a:pt x="6692" y="787"/>
                      <a:pt x="6848" y="727"/>
                    </a:cubicBezTo>
                    <a:cubicBezTo>
                      <a:pt x="7033" y="665"/>
                      <a:pt x="7079" y="650"/>
                      <a:pt x="7064" y="604"/>
                    </a:cubicBezTo>
                    <a:cubicBezTo>
                      <a:pt x="7054" y="584"/>
                      <a:pt x="7074" y="571"/>
                      <a:pt x="7095" y="571"/>
                    </a:cubicBezTo>
                    <a:cubicBezTo>
                      <a:pt x="7107" y="571"/>
                      <a:pt x="7120" y="576"/>
                      <a:pt x="7126" y="588"/>
                    </a:cubicBezTo>
                    <a:cubicBezTo>
                      <a:pt x="7126" y="611"/>
                      <a:pt x="7134" y="619"/>
                      <a:pt x="7141" y="619"/>
                    </a:cubicBezTo>
                    <a:cubicBezTo>
                      <a:pt x="7149" y="619"/>
                      <a:pt x="7157" y="611"/>
                      <a:pt x="7157" y="604"/>
                    </a:cubicBezTo>
                    <a:lnTo>
                      <a:pt x="7234" y="604"/>
                    </a:lnTo>
                    <a:cubicBezTo>
                      <a:pt x="7249" y="606"/>
                      <a:pt x="7261" y="608"/>
                      <a:pt x="7272" y="608"/>
                    </a:cubicBezTo>
                    <a:cubicBezTo>
                      <a:pt x="7317" y="608"/>
                      <a:pt x="7327" y="585"/>
                      <a:pt x="7327" y="573"/>
                    </a:cubicBezTo>
                    <a:cubicBezTo>
                      <a:pt x="7314" y="560"/>
                      <a:pt x="7312" y="555"/>
                      <a:pt x="7316" y="555"/>
                    </a:cubicBezTo>
                    <a:cubicBezTo>
                      <a:pt x="7322" y="555"/>
                      <a:pt x="7340" y="564"/>
                      <a:pt x="7358" y="573"/>
                    </a:cubicBezTo>
                    <a:cubicBezTo>
                      <a:pt x="7367" y="582"/>
                      <a:pt x="7386" y="590"/>
                      <a:pt x="7397" y="590"/>
                    </a:cubicBezTo>
                    <a:cubicBezTo>
                      <a:pt x="7406" y="590"/>
                      <a:pt x="7411" y="586"/>
                      <a:pt x="7404" y="573"/>
                    </a:cubicBezTo>
                    <a:cubicBezTo>
                      <a:pt x="7404" y="550"/>
                      <a:pt x="7489" y="510"/>
                      <a:pt x="7540" y="510"/>
                    </a:cubicBezTo>
                    <a:cubicBezTo>
                      <a:pt x="7557" y="510"/>
                      <a:pt x="7570" y="514"/>
                      <a:pt x="7574" y="526"/>
                    </a:cubicBezTo>
                    <a:lnTo>
                      <a:pt x="7620" y="511"/>
                    </a:lnTo>
                    <a:cubicBezTo>
                      <a:pt x="7620" y="480"/>
                      <a:pt x="7667" y="480"/>
                      <a:pt x="7713" y="464"/>
                    </a:cubicBezTo>
                    <a:cubicBezTo>
                      <a:pt x="7744" y="457"/>
                      <a:pt x="7763" y="453"/>
                      <a:pt x="7777" y="453"/>
                    </a:cubicBezTo>
                    <a:cubicBezTo>
                      <a:pt x="7790" y="453"/>
                      <a:pt x="7798" y="457"/>
                      <a:pt x="7806" y="464"/>
                    </a:cubicBezTo>
                    <a:cubicBezTo>
                      <a:pt x="7806" y="471"/>
                      <a:pt x="7806" y="475"/>
                      <a:pt x="7809" y="475"/>
                    </a:cubicBezTo>
                    <a:cubicBezTo>
                      <a:pt x="7814" y="475"/>
                      <a:pt x="7825" y="467"/>
                      <a:pt x="7852" y="449"/>
                    </a:cubicBezTo>
                    <a:cubicBezTo>
                      <a:pt x="7868" y="449"/>
                      <a:pt x="7883" y="403"/>
                      <a:pt x="7914" y="387"/>
                    </a:cubicBezTo>
                    <a:cubicBezTo>
                      <a:pt x="7914" y="372"/>
                      <a:pt x="7930" y="341"/>
                      <a:pt x="7960" y="341"/>
                    </a:cubicBezTo>
                    <a:lnTo>
                      <a:pt x="7960" y="356"/>
                    </a:lnTo>
                    <a:lnTo>
                      <a:pt x="7960" y="403"/>
                    </a:lnTo>
                    <a:cubicBezTo>
                      <a:pt x="7991" y="403"/>
                      <a:pt x="8007" y="387"/>
                      <a:pt x="8007" y="356"/>
                    </a:cubicBezTo>
                    <a:cubicBezTo>
                      <a:pt x="8017" y="361"/>
                      <a:pt x="8027" y="363"/>
                      <a:pt x="8038" y="363"/>
                    </a:cubicBezTo>
                    <a:cubicBezTo>
                      <a:pt x="8060" y="363"/>
                      <a:pt x="8084" y="356"/>
                      <a:pt x="8115" y="356"/>
                    </a:cubicBezTo>
                    <a:cubicBezTo>
                      <a:pt x="8161" y="356"/>
                      <a:pt x="8192" y="341"/>
                      <a:pt x="8239" y="310"/>
                    </a:cubicBezTo>
                    <a:cubicBezTo>
                      <a:pt x="8269" y="328"/>
                      <a:pt x="8302" y="337"/>
                      <a:pt x="8334" y="337"/>
                    </a:cubicBezTo>
                    <a:cubicBezTo>
                      <a:pt x="8384" y="337"/>
                      <a:pt x="8433" y="316"/>
                      <a:pt x="8470" y="279"/>
                    </a:cubicBezTo>
                    <a:cubicBezTo>
                      <a:pt x="8470" y="263"/>
                      <a:pt x="8474" y="256"/>
                      <a:pt x="8482" y="256"/>
                    </a:cubicBezTo>
                    <a:cubicBezTo>
                      <a:pt x="8490" y="256"/>
                      <a:pt x="8501" y="263"/>
                      <a:pt x="8517" y="279"/>
                    </a:cubicBezTo>
                    <a:cubicBezTo>
                      <a:pt x="8532" y="287"/>
                      <a:pt x="8540" y="291"/>
                      <a:pt x="8546" y="291"/>
                    </a:cubicBezTo>
                    <a:cubicBezTo>
                      <a:pt x="8552" y="291"/>
                      <a:pt x="8555" y="287"/>
                      <a:pt x="8563" y="279"/>
                    </a:cubicBezTo>
                    <a:cubicBezTo>
                      <a:pt x="8573" y="269"/>
                      <a:pt x="8582" y="266"/>
                      <a:pt x="8591" y="266"/>
                    </a:cubicBezTo>
                    <a:cubicBezTo>
                      <a:pt x="8612" y="266"/>
                      <a:pt x="8630" y="284"/>
                      <a:pt x="8640" y="294"/>
                    </a:cubicBezTo>
                    <a:cubicBezTo>
                      <a:pt x="8662" y="305"/>
                      <a:pt x="8683" y="323"/>
                      <a:pt x="8699" y="323"/>
                    </a:cubicBezTo>
                    <a:cubicBezTo>
                      <a:pt x="8707" y="323"/>
                      <a:pt x="8713" y="319"/>
                      <a:pt x="8718" y="310"/>
                    </a:cubicBezTo>
                    <a:cubicBezTo>
                      <a:pt x="8741" y="302"/>
                      <a:pt x="8764" y="298"/>
                      <a:pt x="8787" y="298"/>
                    </a:cubicBezTo>
                    <a:cubicBezTo>
                      <a:pt x="8810" y="298"/>
                      <a:pt x="8834" y="302"/>
                      <a:pt x="8857" y="310"/>
                    </a:cubicBezTo>
                    <a:cubicBezTo>
                      <a:pt x="8903" y="294"/>
                      <a:pt x="8934" y="310"/>
                      <a:pt x="8919" y="279"/>
                    </a:cubicBezTo>
                    <a:cubicBezTo>
                      <a:pt x="8888" y="248"/>
                      <a:pt x="8950" y="248"/>
                      <a:pt x="8950" y="248"/>
                    </a:cubicBezTo>
                    <a:cubicBezTo>
                      <a:pt x="8956" y="248"/>
                      <a:pt x="8961" y="248"/>
                      <a:pt x="8966" y="248"/>
                    </a:cubicBezTo>
                    <a:lnTo>
                      <a:pt x="8966" y="248"/>
                    </a:lnTo>
                    <a:cubicBezTo>
                      <a:pt x="8924" y="251"/>
                      <a:pt x="8951" y="266"/>
                      <a:pt x="8965" y="294"/>
                    </a:cubicBezTo>
                    <a:cubicBezTo>
                      <a:pt x="8996" y="310"/>
                      <a:pt x="9027" y="341"/>
                      <a:pt x="9058" y="356"/>
                    </a:cubicBezTo>
                    <a:cubicBezTo>
                      <a:pt x="9089" y="372"/>
                      <a:pt x="9120" y="387"/>
                      <a:pt x="9151" y="403"/>
                    </a:cubicBezTo>
                    <a:cubicBezTo>
                      <a:pt x="9186" y="450"/>
                      <a:pt x="9203" y="470"/>
                      <a:pt x="9216" y="470"/>
                    </a:cubicBezTo>
                    <a:cubicBezTo>
                      <a:pt x="9221" y="470"/>
                      <a:pt x="9224" y="468"/>
                      <a:pt x="9228" y="464"/>
                    </a:cubicBezTo>
                    <a:lnTo>
                      <a:pt x="9243" y="449"/>
                    </a:lnTo>
                    <a:cubicBezTo>
                      <a:pt x="9243" y="480"/>
                      <a:pt x="9290" y="542"/>
                      <a:pt x="9336" y="604"/>
                    </a:cubicBezTo>
                    <a:cubicBezTo>
                      <a:pt x="9382" y="681"/>
                      <a:pt x="9413" y="758"/>
                      <a:pt x="9429" y="758"/>
                    </a:cubicBezTo>
                    <a:lnTo>
                      <a:pt x="9413" y="758"/>
                    </a:lnTo>
                    <a:cubicBezTo>
                      <a:pt x="9398" y="758"/>
                      <a:pt x="9398" y="789"/>
                      <a:pt x="9398" y="851"/>
                    </a:cubicBezTo>
                    <a:cubicBezTo>
                      <a:pt x="9413" y="913"/>
                      <a:pt x="9398" y="990"/>
                      <a:pt x="9382" y="1052"/>
                    </a:cubicBezTo>
                    <a:cubicBezTo>
                      <a:pt x="9336" y="1160"/>
                      <a:pt x="9290" y="1222"/>
                      <a:pt x="9305" y="1237"/>
                    </a:cubicBezTo>
                    <a:cubicBezTo>
                      <a:pt x="9297" y="1245"/>
                      <a:pt x="9293" y="1249"/>
                      <a:pt x="9290" y="1249"/>
                    </a:cubicBezTo>
                    <a:cubicBezTo>
                      <a:pt x="9286" y="1249"/>
                      <a:pt x="9282" y="1245"/>
                      <a:pt x="9274" y="1237"/>
                    </a:cubicBezTo>
                    <a:cubicBezTo>
                      <a:pt x="9266" y="1229"/>
                      <a:pt x="9263" y="1226"/>
                      <a:pt x="9259" y="1226"/>
                    </a:cubicBezTo>
                    <a:cubicBezTo>
                      <a:pt x="9255" y="1226"/>
                      <a:pt x="9251" y="1229"/>
                      <a:pt x="9243" y="1237"/>
                    </a:cubicBezTo>
                    <a:cubicBezTo>
                      <a:pt x="9228" y="1253"/>
                      <a:pt x="9243" y="1268"/>
                      <a:pt x="9259" y="1284"/>
                    </a:cubicBezTo>
                    <a:cubicBezTo>
                      <a:pt x="9274" y="1299"/>
                      <a:pt x="9259" y="1314"/>
                      <a:pt x="9197" y="1345"/>
                    </a:cubicBezTo>
                    <a:cubicBezTo>
                      <a:pt x="9135" y="1376"/>
                      <a:pt x="9089" y="1438"/>
                      <a:pt x="9058" y="1500"/>
                    </a:cubicBezTo>
                    <a:cubicBezTo>
                      <a:pt x="9047" y="1511"/>
                      <a:pt x="9036" y="1522"/>
                      <a:pt x="9025" y="1522"/>
                    </a:cubicBezTo>
                    <a:cubicBezTo>
                      <a:pt x="9020" y="1522"/>
                      <a:pt x="9016" y="1520"/>
                      <a:pt x="9011" y="1515"/>
                    </a:cubicBezTo>
                    <a:cubicBezTo>
                      <a:pt x="8965" y="1515"/>
                      <a:pt x="8919" y="1562"/>
                      <a:pt x="8919" y="1608"/>
                    </a:cubicBezTo>
                    <a:cubicBezTo>
                      <a:pt x="8911" y="1616"/>
                      <a:pt x="8907" y="1620"/>
                      <a:pt x="8903" y="1620"/>
                    </a:cubicBezTo>
                    <a:cubicBezTo>
                      <a:pt x="8899" y="1620"/>
                      <a:pt x="8895" y="1616"/>
                      <a:pt x="8888" y="1608"/>
                    </a:cubicBezTo>
                    <a:cubicBezTo>
                      <a:pt x="8882" y="1602"/>
                      <a:pt x="8874" y="1599"/>
                      <a:pt x="8868" y="1599"/>
                    </a:cubicBezTo>
                    <a:cubicBezTo>
                      <a:pt x="8856" y="1599"/>
                      <a:pt x="8847" y="1610"/>
                      <a:pt x="8857" y="1639"/>
                    </a:cubicBezTo>
                    <a:cubicBezTo>
                      <a:pt x="8826" y="1701"/>
                      <a:pt x="8780" y="1747"/>
                      <a:pt x="8718" y="1763"/>
                    </a:cubicBezTo>
                    <a:cubicBezTo>
                      <a:pt x="8702" y="1778"/>
                      <a:pt x="8687" y="1794"/>
                      <a:pt x="8702" y="1809"/>
                    </a:cubicBezTo>
                    <a:cubicBezTo>
                      <a:pt x="8702" y="1820"/>
                      <a:pt x="8710" y="1831"/>
                      <a:pt x="8709" y="1831"/>
                    </a:cubicBezTo>
                    <a:cubicBezTo>
                      <a:pt x="8709" y="1831"/>
                      <a:pt x="8707" y="1829"/>
                      <a:pt x="8702" y="1825"/>
                    </a:cubicBezTo>
                    <a:cubicBezTo>
                      <a:pt x="8656" y="1825"/>
                      <a:pt x="8656" y="1825"/>
                      <a:pt x="8671" y="1871"/>
                    </a:cubicBezTo>
                    <a:cubicBezTo>
                      <a:pt x="8682" y="1882"/>
                      <a:pt x="8678" y="1893"/>
                      <a:pt x="8669" y="1893"/>
                    </a:cubicBezTo>
                    <a:cubicBezTo>
                      <a:pt x="8665" y="1893"/>
                      <a:pt x="8660" y="1891"/>
                      <a:pt x="8656" y="1886"/>
                    </a:cubicBezTo>
                    <a:cubicBezTo>
                      <a:pt x="8625" y="1886"/>
                      <a:pt x="8610" y="1886"/>
                      <a:pt x="8594" y="1902"/>
                    </a:cubicBezTo>
                    <a:cubicBezTo>
                      <a:pt x="8532" y="1964"/>
                      <a:pt x="8470" y="2025"/>
                      <a:pt x="8409" y="2087"/>
                    </a:cubicBezTo>
                    <a:cubicBezTo>
                      <a:pt x="8254" y="2226"/>
                      <a:pt x="8192" y="2273"/>
                      <a:pt x="8192" y="2288"/>
                    </a:cubicBezTo>
                    <a:cubicBezTo>
                      <a:pt x="8208" y="2304"/>
                      <a:pt x="8192" y="2319"/>
                      <a:pt x="8161" y="2319"/>
                    </a:cubicBezTo>
                    <a:cubicBezTo>
                      <a:pt x="8130" y="2319"/>
                      <a:pt x="8100" y="2335"/>
                      <a:pt x="8084" y="2350"/>
                    </a:cubicBezTo>
                    <a:cubicBezTo>
                      <a:pt x="8073" y="2361"/>
                      <a:pt x="8054" y="2372"/>
                      <a:pt x="8044" y="2372"/>
                    </a:cubicBezTo>
                    <a:cubicBezTo>
                      <a:pt x="8040" y="2372"/>
                      <a:pt x="8038" y="2370"/>
                      <a:pt x="8038" y="2365"/>
                    </a:cubicBezTo>
                    <a:cubicBezTo>
                      <a:pt x="8038" y="2396"/>
                      <a:pt x="8038" y="2396"/>
                      <a:pt x="8007" y="2412"/>
                    </a:cubicBezTo>
                    <a:cubicBezTo>
                      <a:pt x="8003" y="2408"/>
                      <a:pt x="7999" y="2406"/>
                      <a:pt x="7994" y="2406"/>
                    </a:cubicBezTo>
                    <a:cubicBezTo>
                      <a:pt x="7983" y="2406"/>
                      <a:pt x="7972" y="2420"/>
                      <a:pt x="7960" y="2443"/>
                    </a:cubicBezTo>
                    <a:cubicBezTo>
                      <a:pt x="7960" y="2462"/>
                      <a:pt x="7960" y="2475"/>
                      <a:pt x="7957" y="2475"/>
                    </a:cubicBezTo>
                    <a:cubicBezTo>
                      <a:pt x="7955" y="2475"/>
                      <a:pt x="7951" y="2470"/>
                      <a:pt x="7945" y="2458"/>
                    </a:cubicBezTo>
                    <a:cubicBezTo>
                      <a:pt x="7937" y="2450"/>
                      <a:pt x="7928" y="2448"/>
                      <a:pt x="7918" y="2448"/>
                    </a:cubicBezTo>
                    <a:cubicBezTo>
                      <a:pt x="7889" y="2448"/>
                      <a:pt x="7860" y="2474"/>
                      <a:pt x="7883" y="2474"/>
                    </a:cubicBezTo>
                    <a:cubicBezTo>
                      <a:pt x="7914" y="2474"/>
                      <a:pt x="7852" y="2520"/>
                      <a:pt x="7852" y="2551"/>
                    </a:cubicBezTo>
                    <a:cubicBezTo>
                      <a:pt x="7843" y="2569"/>
                      <a:pt x="7829" y="2577"/>
                      <a:pt x="7815" y="2577"/>
                    </a:cubicBezTo>
                    <a:cubicBezTo>
                      <a:pt x="7806" y="2577"/>
                      <a:pt x="7797" y="2573"/>
                      <a:pt x="7790" y="2566"/>
                    </a:cubicBezTo>
                    <a:cubicBezTo>
                      <a:pt x="7790" y="2565"/>
                      <a:pt x="7790" y="2565"/>
                      <a:pt x="7789" y="2565"/>
                    </a:cubicBezTo>
                    <a:cubicBezTo>
                      <a:pt x="7775" y="2565"/>
                      <a:pt x="7667" y="2661"/>
                      <a:pt x="7667" y="2690"/>
                    </a:cubicBezTo>
                    <a:cubicBezTo>
                      <a:pt x="7658" y="2708"/>
                      <a:pt x="7654" y="2716"/>
                      <a:pt x="7649" y="2716"/>
                    </a:cubicBezTo>
                    <a:cubicBezTo>
                      <a:pt x="7646" y="2716"/>
                      <a:pt x="7642" y="2712"/>
                      <a:pt x="7636" y="2705"/>
                    </a:cubicBezTo>
                    <a:cubicBezTo>
                      <a:pt x="7631" y="2695"/>
                      <a:pt x="7626" y="2692"/>
                      <a:pt x="7620" y="2692"/>
                    </a:cubicBezTo>
                    <a:cubicBezTo>
                      <a:pt x="7610" y="2692"/>
                      <a:pt x="7600" y="2705"/>
                      <a:pt x="7589" y="2705"/>
                    </a:cubicBezTo>
                    <a:cubicBezTo>
                      <a:pt x="7582" y="2713"/>
                      <a:pt x="7574" y="2717"/>
                      <a:pt x="7568" y="2717"/>
                    </a:cubicBezTo>
                    <a:cubicBezTo>
                      <a:pt x="7562" y="2717"/>
                      <a:pt x="7559" y="2713"/>
                      <a:pt x="7559" y="2705"/>
                    </a:cubicBezTo>
                    <a:cubicBezTo>
                      <a:pt x="7552" y="2699"/>
                      <a:pt x="7548" y="2695"/>
                      <a:pt x="7543" y="2695"/>
                    </a:cubicBezTo>
                    <a:cubicBezTo>
                      <a:pt x="7535" y="2695"/>
                      <a:pt x="7524" y="2703"/>
                      <a:pt x="7497" y="2721"/>
                    </a:cubicBezTo>
                    <a:cubicBezTo>
                      <a:pt x="7497" y="2752"/>
                      <a:pt x="7404" y="2814"/>
                      <a:pt x="7342" y="2845"/>
                    </a:cubicBezTo>
                    <a:cubicBezTo>
                      <a:pt x="7265" y="2876"/>
                      <a:pt x="7219" y="2937"/>
                      <a:pt x="7203" y="3015"/>
                    </a:cubicBezTo>
                    <a:lnTo>
                      <a:pt x="7203" y="3061"/>
                    </a:lnTo>
                    <a:lnTo>
                      <a:pt x="7172" y="3030"/>
                    </a:lnTo>
                    <a:cubicBezTo>
                      <a:pt x="7157" y="3015"/>
                      <a:pt x="7141" y="2999"/>
                      <a:pt x="7126" y="2984"/>
                    </a:cubicBezTo>
                    <a:cubicBezTo>
                      <a:pt x="7095" y="2999"/>
                      <a:pt x="7110" y="3015"/>
                      <a:pt x="7126" y="3030"/>
                    </a:cubicBezTo>
                    <a:cubicBezTo>
                      <a:pt x="7141" y="3061"/>
                      <a:pt x="7110" y="3076"/>
                      <a:pt x="7049" y="3076"/>
                    </a:cubicBezTo>
                    <a:cubicBezTo>
                      <a:pt x="7002" y="3092"/>
                      <a:pt x="6987" y="3092"/>
                      <a:pt x="6971" y="3138"/>
                    </a:cubicBezTo>
                    <a:cubicBezTo>
                      <a:pt x="6940" y="3154"/>
                      <a:pt x="6925" y="3154"/>
                      <a:pt x="6894" y="3154"/>
                    </a:cubicBezTo>
                    <a:cubicBezTo>
                      <a:pt x="6863" y="3169"/>
                      <a:pt x="6863" y="3169"/>
                      <a:pt x="6879" y="3185"/>
                    </a:cubicBezTo>
                    <a:cubicBezTo>
                      <a:pt x="6894" y="3200"/>
                      <a:pt x="6863" y="3216"/>
                      <a:pt x="6832" y="3216"/>
                    </a:cubicBezTo>
                    <a:cubicBezTo>
                      <a:pt x="6824" y="3211"/>
                      <a:pt x="6812" y="3209"/>
                      <a:pt x="6800" y="3209"/>
                    </a:cubicBezTo>
                    <a:cubicBezTo>
                      <a:pt x="6766" y="3209"/>
                      <a:pt x="6728" y="3224"/>
                      <a:pt x="6739" y="3246"/>
                    </a:cubicBezTo>
                    <a:cubicBezTo>
                      <a:pt x="6739" y="3262"/>
                      <a:pt x="6724" y="3277"/>
                      <a:pt x="6709" y="3277"/>
                    </a:cubicBezTo>
                    <a:cubicBezTo>
                      <a:pt x="6678" y="3293"/>
                      <a:pt x="6647" y="3308"/>
                      <a:pt x="6647" y="3339"/>
                    </a:cubicBezTo>
                    <a:lnTo>
                      <a:pt x="6600" y="3370"/>
                    </a:lnTo>
                    <a:cubicBezTo>
                      <a:pt x="6569" y="3370"/>
                      <a:pt x="6585" y="3339"/>
                      <a:pt x="6616" y="3339"/>
                    </a:cubicBezTo>
                    <a:lnTo>
                      <a:pt x="6585" y="3339"/>
                    </a:lnTo>
                    <a:cubicBezTo>
                      <a:pt x="6538" y="3355"/>
                      <a:pt x="6508" y="3370"/>
                      <a:pt x="6492" y="3401"/>
                    </a:cubicBezTo>
                    <a:cubicBezTo>
                      <a:pt x="6483" y="3420"/>
                      <a:pt x="6485" y="3433"/>
                      <a:pt x="6484" y="3433"/>
                    </a:cubicBezTo>
                    <a:cubicBezTo>
                      <a:pt x="6484" y="3433"/>
                      <a:pt x="6483" y="3428"/>
                      <a:pt x="6477" y="3416"/>
                    </a:cubicBezTo>
                    <a:cubicBezTo>
                      <a:pt x="6469" y="3401"/>
                      <a:pt x="6457" y="3393"/>
                      <a:pt x="6446" y="3393"/>
                    </a:cubicBezTo>
                    <a:cubicBezTo>
                      <a:pt x="6434" y="3393"/>
                      <a:pt x="6423" y="3401"/>
                      <a:pt x="6415" y="3416"/>
                    </a:cubicBezTo>
                    <a:cubicBezTo>
                      <a:pt x="6415" y="3442"/>
                      <a:pt x="6405" y="3453"/>
                      <a:pt x="6394" y="3453"/>
                    </a:cubicBezTo>
                    <a:cubicBezTo>
                      <a:pt x="6385" y="3453"/>
                      <a:pt x="6375" y="3446"/>
                      <a:pt x="6368" y="3432"/>
                    </a:cubicBezTo>
                    <a:cubicBezTo>
                      <a:pt x="6368" y="3413"/>
                      <a:pt x="6368" y="3401"/>
                      <a:pt x="6364" y="3401"/>
                    </a:cubicBezTo>
                    <a:cubicBezTo>
                      <a:pt x="6358" y="3401"/>
                      <a:pt x="6343" y="3424"/>
                      <a:pt x="6307" y="3478"/>
                    </a:cubicBezTo>
                    <a:cubicBezTo>
                      <a:pt x="6260" y="3494"/>
                      <a:pt x="6183" y="3571"/>
                      <a:pt x="6106" y="3602"/>
                    </a:cubicBezTo>
                    <a:cubicBezTo>
                      <a:pt x="6051" y="3629"/>
                      <a:pt x="5984" y="3657"/>
                      <a:pt x="5948" y="3663"/>
                    </a:cubicBezTo>
                    <a:lnTo>
                      <a:pt x="5948" y="3663"/>
                    </a:lnTo>
                    <a:cubicBezTo>
                      <a:pt x="5959" y="3650"/>
                      <a:pt x="5956" y="3640"/>
                      <a:pt x="5936" y="3633"/>
                    </a:cubicBezTo>
                    <a:cubicBezTo>
                      <a:pt x="5923" y="3633"/>
                      <a:pt x="5918" y="3630"/>
                      <a:pt x="5918" y="3630"/>
                    </a:cubicBezTo>
                    <a:lnTo>
                      <a:pt x="5918" y="3630"/>
                    </a:lnTo>
                    <a:cubicBezTo>
                      <a:pt x="5917" y="3630"/>
                      <a:pt x="5926" y="3636"/>
                      <a:pt x="5936" y="3664"/>
                    </a:cubicBezTo>
                    <a:cubicBezTo>
                      <a:pt x="5939" y="3664"/>
                      <a:pt x="5943" y="3663"/>
                      <a:pt x="5948" y="3663"/>
                    </a:cubicBezTo>
                    <a:lnTo>
                      <a:pt x="5948" y="3663"/>
                    </a:lnTo>
                    <a:cubicBezTo>
                      <a:pt x="5935" y="3679"/>
                      <a:pt x="5901" y="3700"/>
                      <a:pt x="5858" y="3726"/>
                    </a:cubicBezTo>
                    <a:cubicBezTo>
                      <a:pt x="5812" y="3726"/>
                      <a:pt x="5766" y="3756"/>
                      <a:pt x="5735" y="3803"/>
                    </a:cubicBezTo>
                    <a:lnTo>
                      <a:pt x="5781" y="3787"/>
                    </a:lnTo>
                    <a:lnTo>
                      <a:pt x="5781" y="3787"/>
                    </a:lnTo>
                    <a:cubicBezTo>
                      <a:pt x="5797" y="3818"/>
                      <a:pt x="5781" y="3834"/>
                      <a:pt x="5719" y="3834"/>
                    </a:cubicBezTo>
                    <a:cubicBezTo>
                      <a:pt x="5658" y="3834"/>
                      <a:pt x="5688" y="3834"/>
                      <a:pt x="5673" y="3803"/>
                    </a:cubicBezTo>
                    <a:cubicBezTo>
                      <a:pt x="5662" y="3792"/>
                      <a:pt x="5651" y="3781"/>
                      <a:pt x="5635" y="3781"/>
                    </a:cubicBezTo>
                    <a:cubicBezTo>
                      <a:pt x="5628" y="3781"/>
                      <a:pt x="5620" y="3783"/>
                      <a:pt x="5611" y="3787"/>
                    </a:cubicBezTo>
                    <a:cubicBezTo>
                      <a:pt x="5596" y="3803"/>
                      <a:pt x="5565" y="3803"/>
                      <a:pt x="5596" y="3818"/>
                    </a:cubicBezTo>
                    <a:cubicBezTo>
                      <a:pt x="5627" y="3834"/>
                      <a:pt x="5596" y="3834"/>
                      <a:pt x="5580" y="3849"/>
                    </a:cubicBezTo>
                    <a:cubicBezTo>
                      <a:pt x="5565" y="3849"/>
                      <a:pt x="5534" y="3880"/>
                      <a:pt x="5518" y="3896"/>
                    </a:cubicBezTo>
                    <a:cubicBezTo>
                      <a:pt x="5518" y="3911"/>
                      <a:pt x="5503" y="3927"/>
                      <a:pt x="5487" y="3942"/>
                    </a:cubicBezTo>
                    <a:cubicBezTo>
                      <a:pt x="5477" y="3937"/>
                      <a:pt x="5467" y="3935"/>
                      <a:pt x="5457" y="3935"/>
                    </a:cubicBezTo>
                    <a:cubicBezTo>
                      <a:pt x="5438" y="3935"/>
                      <a:pt x="5421" y="3942"/>
                      <a:pt x="5410" y="3942"/>
                    </a:cubicBezTo>
                    <a:lnTo>
                      <a:pt x="5410" y="3927"/>
                    </a:lnTo>
                    <a:cubicBezTo>
                      <a:pt x="5395" y="3911"/>
                      <a:pt x="5379" y="3911"/>
                      <a:pt x="5364" y="3896"/>
                    </a:cubicBezTo>
                    <a:cubicBezTo>
                      <a:pt x="5348" y="3911"/>
                      <a:pt x="5348" y="3911"/>
                      <a:pt x="5348" y="3927"/>
                    </a:cubicBezTo>
                    <a:cubicBezTo>
                      <a:pt x="5147" y="4035"/>
                      <a:pt x="4931" y="4127"/>
                      <a:pt x="4715" y="4205"/>
                    </a:cubicBezTo>
                    <a:cubicBezTo>
                      <a:pt x="4653" y="4205"/>
                      <a:pt x="4591" y="4236"/>
                      <a:pt x="4622" y="4236"/>
                    </a:cubicBezTo>
                    <a:cubicBezTo>
                      <a:pt x="4653" y="4251"/>
                      <a:pt x="4498" y="4313"/>
                      <a:pt x="4359" y="4359"/>
                    </a:cubicBezTo>
                    <a:cubicBezTo>
                      <a:pt x="4205" y="4406"/>
                      <a:pt x="4066" y="4452"/>
                      <a:pt x="4066" y="4467"/>
                    </a:cubicBezTo>
                    <a:lnTo>
                      <a:pt x="4004" y="4498"/>
                    </a:lnTo>
                    <a:cubicBezTo>
                      <a:pt x="3957" y="4514"/>
                      <a:pt x="3911" y="4529"/>
                      <a:pt x="3880" y="4560"/>
                    </a:cubicBezTo>
                    <a:cubicBezTo>
                      <a:pt x="3871" y="4569"/>
                      <a:pt x="3857" y="4578"/>
                      <a:pt x="3853" y="4578"/>
                    </a:cubicBezTo>
                    <a:cubicBezTo>
                      <a:pt x="3850" y="4578"/>
                      <a:pt x="3852" y="4573"/>
                      <a:pt x="3865" y="4560"/>
                    </a:cubicBezTo>
                    <a:cubicBezTo>
                      <a:pt x="3880" y="4514"/>
                      <a:pt x="3849" y="4514"/>
                      <a:pt x="3818" y="4514"/>
                    </a:cubicBezTo>
                    <a:cubicBezTo>
                      <a:pt x="3803" y="4529"/>
                      <a:pt x="3772" y="4560"/>
                      <a:pt x="3787" y="4576"/>
                    </a:cubicBezTo>
                    <a:cubicBezTo>
                      <a:pt x="3787" y="4591"/>
                      <a:pt x="3756" y="4607"/>
                      <a:pt x="3756" y="4607"/>
                    </a:cubicBezTo>
                    <a:cubicBezTo>
                      <a:pt x="3756" y="4607"/>
                      <a:pt x="3741" y="4607"/>
                      <a:pt x="3741" y="4591"/>
                    </a:cubicBezTo>
                    <a:lnTo>
                      <a:pt x="3726" y="4545"/>
                    </a:lnTo>
                    <a:lnTo>
                      <a:pt x="3695" y="4545"/>
                    </a:lnTo>
                    <a:cubicBezTo>
                      <a:pt x="3695" y="4576"/>
                      <a:pt x="3679" y="4576"/>
                      <a:pt x="3679" y="4576"/>
                    </a:cubicBezTo>
                    <a:cubicBezTo>
                      <a:pt x="3679" y="4576"/>
                      <a:pt x="3648" y="4576"/>
                      <a:pt x="3648" y="4545"/>
                    </a:cubicBezTo>
                    <a:cubicBezTo>
                      <a:pt x="3641" y="4531"/>
                      <a:pt x="3631" y="4523"/>
                      <a:pt x="3621" y="4523"/>
                    </a:cubicBezTo>
                    <a:cubicBezTo>
                      <a:pt x="3608" y="4523"/>
                      <a:pt x="3595" y="4535"/>
                      <a:pt x="3586" y="4560"/>
                    </a:cubicBezTo>
                    <a:lnTo>
                      <a:pt x="3556" y="4591"/>
                    </a:lnTo>
                    <a:cubicBezTo>
                      <a:pt x="3546" y="4585"/>
                      <a:pt x="3538" y="4583"/>
                      <a:pt x="3530" y="4583"/>
                    </a:cubicBezTo>
                    <a:cubicBezTo>
                      <a:pt x="3497" y="4583"/>
                      <a:pt x="3472" y="4625"/>
                      <a:pt x="3447" y="4637"/>
                    </a:cubicBezTo>
                    <a:cubicBezTo>
                      <a:pt x="3436" y="4627"/>
                      <a:pt x="3427" y="4621"/>
                      <a:pt x="3420" y="4621"/>
                    </a:cubicBezTo>
                    <a:cubicBezTo>
                      <a:pt x="3405" y="4621"/>
                      <a:pt x="3395" y="4638"/>
                      <a:pt x="3386" y="4668"/>
                    </a:cubicBezTo>
                    <a:cubicBezTo>
                      <a:pt x="3379" y="4688"/>
                      <a:pt x="3372" y="4694"/>
                      <a:pt x="3364" y="4694"/>
                    </a:cubicBezTo>
                    <a:cubicBezTo>
                      <a:pt x="3354" y="4694"/>
                      <a:pt x="3341" y="4684"/>
                      <a:pt x="3324" y="4684"/>
                    </a:cubicBezTo>
                    <a:cubicBezTo>
                      <a:pt x="3319" y="4679"/>
                      <a:pt x="3312" y="4677"/>
                      <a:pt x="3303" y="4677"/>
                    </a:cubicBezTo>
                    <a:cubicBezTo>
                      <a:pt x="3286" y="4677"/>
                      <a:pt x="3262" y="4684"/>
                      <a:pt x="3231" y="4684"/>
                    </a:cubicBezTo>
                    <a:cubicBezTo>
                      <a:pt x="3107" y="4730"/>
                      <a:pt x="2968" y="4777"/>
                      <a:pt x="2845" y="4807"/>
                    </a:cubicBezTo>
                    <a:cubicBezTo>
                      <a:pt x="2705" y="4823"/>
                      <a:pt x="2582" y="4854"/>
                      <a:pt x="2474" y="4916"/>
                    </a:cubicBezTo>
                    <a:lnTo>
                      <a:pt x="2412" y="4916"/>
                    </a:lnTo>
                    <a:cubicBezTo>
                      <a:pt x="2399" y="4916"/>
                      <a:pt x="2394" y="4913"/>
                      <a:pt x="2392" y="4913"/>
                    </a:cubicBezTo>
                    <a:cubicBezTo>
                      <a:pt x="2388" y="4913"/>
                      <a:pt x="2390" y="4919"/>
                      <a:pt x="2381" y="4947"/>
                    </a:cubicBezTo>
                    <a:cubicBezTo>
                      <a:pt x="2373" y="4970"/>
                      <a:pt x="2369" y="4981"/>
                      <a:pt x="2365" y="4981"/>
                    </a:cubicBezTo>
                    <a:cubicBezTo>
                      <a:pt x="2362" y="4981"/>
                      <a:pt x="2358" y="4970"/>
                      <a:pt x="2350" y="4947"/>
                    </a:cubicBezTo>
                    <a:cubicBezTo>
                      <a:pt x="2345" y="4932"/>
                      <a:pt x="2337" y="4927"/>
                      <a:pt x="2325" y="4927"/>
                    </a:cubicBezTo>
                    <a:cubicBezTo>
                      <a:pt x="2300" y="4927"/>
                      <a:pt x="2259" y="4951"/>
                      <a:pt x="2195" y="4962"/>
                    </a:cubicBezTo>
                    <a:cubicBezTo>
                      <a:pt x="2087" y="4977"/>
                      <a:pt x="2025" y="5008"/>
                      <a:pt x="2025" y="5024"/>
                    </a:cubicBezTo>
                    <a:cubicBezTo>
                      <a:pt x="2002" y="5039"/>
                      <a:pt x="1991" y="5047"/>
                      <a:pt x="1987" y="5047"/>
                    </a:cubicBezTo>
                    <a:cubicBezTo>
                      <a:pt x="1983" y="5047"/>
                      <a:pt x="1987" y="5039"/>
                      <a:pt x="1994" y="5024"/>
                    </a:cubicBezTo>
                    <a:cubicBezTo>
                      <a:pt x="2007" y="5011"/>
                      <a:pt x="1991" y="5004"/>
                      <a:pt x="1963" y="5004"/>
                    </a:cubicBezTo>
                    <a:cubicBezTo>
                      <a:pt x="1923" y="5004"/>
                      <a:pt x="1861" y="5019"/>
                      <a:pt x="1824" y="5055"/>
                    </a:cubicBezTo>
                    <a:cubicBezTo>
                      <a:pt x="1809" y="5055"/>
                      <a:pt x="1797" y="5059"/>
                      <a:pt x="1788" y="5059"/>
                    </a:cubicBezTo>
                    <a:cubicBezTo>
                      <a:pt x="1778" y="5059"/>
                      <a:pt x="1770" y="5055"/>
                      <a:pt x="1763" y="5039"/>
                    </a:cubicBezTo>
                    <a:cubicBezTo>
                      <a:pt x="1732" y="5055"/>
                      <a:pt x="1685" y="5070"/>
                      <a:pt x="1654" y="5086"/>
                    </a:cubicBezTo>
                    <a:lnTo>
                      <a:pt x="1469" y="5132"/>
                    </a:lnTo>
                    <a:cubicBezTo>
                      <a:pt x="1438" y="5148"/>
                      <a:pt x="1407" y="5163"/>
                      <a:pt x="1376" y="5178"/>
                    </a:cubicBezTo>
                    <a:lnTo>
                      <a:pt x="1345" y="5178"/>
                    </a:lnTo>
                    <a:cubicBezTo>
                      <a:pt x="1345" y="5175"/>
                      <a:pt x="1338" y="5173"/>
                      <a:pt x="1323" y="5173"/>
                    </a:cubicBezTo>
                    <a:cubicBezTo>
                      <a:pt x="1281" y="5173"/>
                      <a:pt x="1179" y="5190"/>
                      <a:pt x="1052" y="5225"/>
                    </a:cubicBezTo>
                    <a:cubicBezTo>
                      <a:pt x="928" y="5256"/>
                      <a:pt x="820" y="5287"/>
                      <a:pt x="696" y="5287"/>
                    </a:cubicBezTo>
                    <a:cubicBezTo>
                      <a:pt x="681" y="5287"/>
                      <a:pt x="665" y="5302"/>
                      <a:pt x="650" y="5318"/>
                    </a:cubicBezTo>
                    <a:cubicBezTo>
                      <a:pt x="634" y="5364"/>
                      <a:pt x="603" y="5364"/>
                      <a:pt x="573" y="5364"/>
                    </a:cubicBezTo>
                    <a:cubicBezTo>
                      <a:pt x="556" y="5353"/>
                      <a:pt x="538" y="5348"/>
                      <a:pt x="520" y="5348"/>
                    </a:cubicBezTo>
                    <a:cubicBezTo>
                      <a:pt x="486" y="5348"/>
                      <a:pt x="453" y="5365"/>
                      <a:pt x="433" y="5395"/>
                    </a:cubicBezTo>
                    <a:lnTo>
                      <a:pt x="433" y="5364"/>
                    </a:lnTo>
                    <a:cubicBezTo>
                      <a:pt x="425" y="5356"/>
                      <a:pt x="414" y="5352"/>
                      <a:pt x="401" y="5352"/>
                    </a:cubicBezTo>
                    <a:cubicBezTo>
                      <a:pt x="366" y="5352"/>
                      <a:pt x="321" y="5380"/>
                      <a:pt x="310" y="5426"/>
                    </a:cubicBezTo>
                    <a:cubicBezTo>
                      <a:pt x="292" y="5417"/>
                      <a:pt x="274" y="5408"/>
                      <a:pt x="259" y="5408"/>
                    </a:cubicBezTo>
                    <a:cubicBezTo>
                      <a:pt x="248" y="5408"/>
                      <a:pt x="239" y="5413"/>
                      <a:pt x="233" y="5426"/>
                    </a:cubicBezTo>
                    <a:cubicBezTo>
                      <a:pt x="229" y="5430"/>
                      <a:pt x="225" y="5432"/>
                      <a:pt x="221" y="5432"/>
                    </a:cubicBezTo>
                    <a:cubicBezTo>
                      <a:pt x="210" y="5432"/>
                      <a:pt x="202" y="5414"/>
                      <a:pt x="202" y="5379"/>
                    </a:cubicBezTo>
                    <a:cubicBezTo>
                      <a:pt x="186" y="5348"/>
                      <a:pt x="186" y="5348"/>
                      <a:pt x="155" y="5348"/>
                    </a:cubicBezTo>
                    <a:cubicBezTo>
                      <a:pt x="140" y="5348"/>
                      <a:pt x="140" y="5379"/>
                      <a:pt x="140" y="5395"/>
                    </a:cubicBezTo>
                    <a:lnTo>
                      <a:pt x="93" y="5410"/>
                    </a:lnTo>
                    <a:cubicBezTo>
                      <a:pt x="93" y="5410"/>
                      <a:pt x="78" y="5410"/>
                      <a:pt x="78" y="5441"/>
                    </a:cubicBezTo>
                    <a:cubicBezTo>
                      <a:pt x="78" y="5457"/>
                      <a:pt x="63" y="5457"/>
                      <a:pt x="32" y="5472"/>
                    </a:cubicBezTo>
                    <a:cubicBezTo>
                      <a:pt x="1" y="5472"/>
                      <a:pt x="1" y="5472"/>
                      <a:pt x="32" y="5488"/>
                    </a:cubicBezTo>
                    <a:cubicBezTo>
                      <a:pt x="63" y="5518"/>
                      <a:pt x="32" y="5534"/>
                      <a:pt x="16" y="5534"/>
                    </a:cubicBezTo>
                    <a:lnTo>
                      <a:pt x="32" y="5580"/>
                    </a:lnTo>
                    <a:cubicBezTo>
                      <a:pt x="32" y="5611"/>
                      <a:pt x="47" y="5642"/>
                      <a:pt x="93" y="5642"/>
                    </a:cubicBezTo>
                    <a:cubicBezTo>
                      <a:pt x="115" y="5642"/>
                      <a:pt x="135" y="5642"/>
                      <a:pt x="154" y="5642"/>
                    </a:cubicBezTo>
                    <a:lnTo>
                      <a:pt x="154" y="5642"/>
                    </a:lnTo>
                    <a:cubicBezTo>
                      <a:pt x="154" y="5629"/>
                      <a:pt x="159" y="5613"/>
                      <a:pt x="171" y="5596"/>
                    </a:cubicBezTo>
                    <a:cubicBezTo>
                      <a:pt x="194" y="5573"/>
                      <a:pt x="202" y="5561"/>
                      <a:pt x="204" y="5561"/>
                    </a:cubicBezTo>
                    <a:lnTo>
                      <a:pt x="204" y="5561"/>
                    </a:lnTo>
                    <a:cubicBezTo>
                      <a:pt x="205" y="5561"/>
                      <a:pt x="202" y="5573"/>
                      <a:pt x="202" y="5596"/>
                    </a:cubicBezTo>
                    <a:cubicBezTo>
                      <a:pt x="202" y="5611"/>
                      <a:pt x="216" y="5626"/>
                      <a:pt x="188" y="5641"/>
                    </a:cubicBezTo>
                    <a:lnTo>
                      <a:pt x="188" y="5641"/>
                    </a:lnTo>
                    <a:cubicBezTo>
                      <a:pt x="243" y="5639"/>
                      <a:pt x="274" y="5632"/>
                      <a:pt x="263" y="5611"/>
                    </a:cubicBezTo>
                    <a:cubicBezTo>
                      <a:pt x="279" y="5596"/>
                      <a:pt x="294" y="5580"/>
                      <a:pt x="310" y="5565"/>
                    </a:cubicBezTo>
                    <a:lnTo>
                      <a:pt x="372" y="5565"/>
                    </a:lnTo>
                    <a:cubicBezTo>
                      <a:pt x="372" y="5574"/>
                      <a:pt x="381" y="5578"/>
                      <a:pt x="397" y="5578"/>
                    </a:cubicBezTo>
                    <a:cubicBezTo>
                      <a:pt x="436" y="5578"/>
                      <a:pt x="516" y="5556"/>
                      <a:pt x="603" y="5534"/>
                    </a:cubicBezTo>
                    <a:cubicBezTo>
                      <a:pt x="694" y="5511"/>
                      <a:pt x="768" y="5497"/>
                      <a:pt x="813" y="5497"/>
                    </a:cubicBezTo>
                    <a:cubicBezTo>
                      <a:pt x="830" y="5497"/>
                      <a:pt x="842" y="5499"/>
                      <a:pt x="851" y="5503"/>
                    </a:cubicBezTo>
                    <a:lnTo>
                      <a:pt x="897" y="5503"/>
                    </a:lnTo>
                    <a:cubicBezTo>
                      <a:pt x="1005" y="5457"/>
                      <a:pt x="1114" y="5426"/>
                      <a:pt x="1222" y="5410"/>
                    </a:cubicBezTo>
                    <a:cubicBezTo>
                      <a:pt x="1345" y="5395"/>
                      <a:pt x="1454" y="5364"/>
                      <a:pt x="1562" y="5302"/>
                    </a:cubicBezTo>
                    <a:lnTo>
                      <a:pt x="1624" y="5287"/>
                    </a:lnTo>
                    <a:cubicBezTo>
                      <a:pt x="1624" y="5300"/>
                      <a:pt x="1632" y="5304"/>
                      <a:pt x="1645" y="5304"/>
                    </a:cubicBezTo>
                    <a:cubicBezTo>
                      <a:pt x="1663" y="5304"/>
                      <a:pt x="1690" y="5296"/>
                      <a:pt x="1716" y="5287"/>
                    </a:cubicBezTo>
                    <a:cubicBezTo>
                      <a:pt x="1747" y="5271"/>
                      <a:pt x="1778" y="5256"/>
                      <a:pt x="1824" y="5256"/>
                    </a:cubicBezTo>
                    <a:cubicBezTo>
                      <a:pt x="1824" y="5261"/>
                      <a:pt x="1826" y="5263"/>
                      <a:pt x="1831" y="5263"/>
                    </a:cubicBezTo>
                    <a:cubicBezTo>
                      <a:pt x="1840" y="5263"/>
                      <a:pt x="1861" y="5256"/>
                      <a:pt x="1902" y="5256"/>
                    </a:cubicBezTo>
                    <a:cubicBezTo>
                      <a:pt x="1948" y="5240"/>
                      <a:pt x="1979" y="5225"/>
                      <a:pt x="1964" y="5209"/>
                    </a:cubicBezTo>
                    <a:cubicBezTo>
                      <a:pt x="2056" y="5194"/>
                      <a:pt x="2149" y="5178"/>
                      <a:pt x="2242" y="5163"/>
                    </a:cubicBezTo>
                    <a:cubicBezTo>
                      <a:pt x="2248" y="5166"/>
                      <a:pt x="2254" y="5167"/>
                      <a:pt x="2259" y="5167"/>
                    </a:cubicBezTo>
                    <a:cubicBezTo>
                      <a:pt x="2284" y="5167"/>
                      <a:pt x="2307" y="5145"/>
                      <a:pt x="2319" y="5132"/>
                    </a:cubicBezTo>
                    <a:cubicBezTo>
                      <a:pt x="2319" y="5101"/>
                      <a:pt x="2335" y="5086"/>
                      <a:pt x="2350" y="5070"/>
                    </a:cubicBezTo>
                    <a:lnTo>
                      <a:pt x="2365" y="5117"/>
                    </a:lnTo>
                    <a:cubicBezTo>
                      <a:pt x="2356" y="5135"/>
                      <a:pt x="2353" y="5142"/>
                      <a:pt x="2360" y="5142"/>
                    </a:cubicBezTo>
                    <a:cubicBezTo>
                      <a:pt x="2366" y="5142"/>
                      <a:pt x="2377" y="5138"/>
                      <a:pt x="2396" y="5132"/>
                    </a:cubicBezTo>
                    <a:lnTo>
                      <a:pt x="2443" y="5117"/>
                    </a:lnTo>
                    <a:cubicBezTo>
                      <a:pt x="2443" y="5101"/>
                      <a:pt x="2566" y="5070"/>
                      <a:pt x="2736" y="5024"/>
                    </a:cubicBezTo>
                    <a:cubicBezTo>
                      <a:pt x="2968" y="4962"/>
                      <a:pt x="3045" y="4947"/>
                      <a:pt x="3030" y="4916"/>
                    </a:cubicBezTo>
                    <a:cubicBezTo>
                      <a:pt x="3030" y="4900"/>
                      <a:pt x="3061" y="4900"/>
                      <a:pt x="3138" y="4900"/>
                    </a:cubicBezTo>
                    <a:cubicBezTo>
                      <a:pt x="3223" y="4908"/>
                      <a:pt x="3266" y="4912"/>
                      <a:pt x="3289" y="4912"/>
                    </a:cubicBezTo>
                    <a:cubicBezTo>
                      <a:pt x="3312" y="4912"/>
                      <a:pt x="3316" y="4908"/>
                      <a:pt x="3324" y="4900"/>
                    </a:cubicBezTo>
                    <a:cubicBezTo>
                      <a:pt x="3308" y="4900"/>
                      <a:pt x="3293" y="4885"/>
                      <a:pt x="3293" y="4869"/>
                    </a:cubicBezTo>
                    <a:cubicBezTo>
                      <a:pt x="3293" y="4850"/>
                      <a:pt x="3299" y="4830"/>
                      <a:pt x="3311" y="4830"/>
                    </a:cubicBezTo>
                    <a:cubicBezTo>
                      <a:pt x="3319" y="4830"/>
                      <a:pt x="3328" y="4837"/>
                      <a:pt x="3339" y="4854"/>
                    </a:cubicBezTo>
                    <a:cubicBezTo>
                      <a:pt x="3344" y="4857"/>
                      <a:pt x="3353" y="4859"/>
                      <a:pt x="3364" y="4859"/>
                    </a:cubicBezTo>
                    <a:cubicBezTo>
                      <a:pt x="3456" y="4859"/>
                      <a:pt x="3726" y="4756"/>
                      <a:pt x="3726" y="4715"/>
                    </a:cubicBezTo>
                    <a:lnTo>
                      <a:pt x="3726" y="4730"/>
                    </a:lnTo>
                    <a:cubicBezTo>
                      <a:pt x="3726" y="4742"/>
                      <a:pt x="3730" y="4747"/>
                      <a:pt x="3742" y="4747"/>
                    </a:cubicBezTo>
                    <a:cubicBezTo>
                      <a:pt x="3760" y="4747"/>
                      <a:pt x="3798" y="4734"/>
                      <a:pt x="3865" y="4715"/>
                    </a:cubicBezTo>
                    <a:lnTo>
                      <a:pt x="3942" y="4699"/>
                    </a:lnTo>
                    <a:cubicBezTo>
                      <a:pt x="3930" y="4665"/>
                      <a:pt x="4014" y="4647"/>
                      <a:pt x="4057" y="4647"/>
                    </a:cubicBezTo>
                    <a:cubicBezTo>
                      <a:pt x="4071" y="4647"/>
                      <a:pt x="4081" y="4649"/>
                      <a:pt x="4081" y="4653"/>
                    </a:cubicBezTo>
                    <a:cubicBezTo>
                      <a:pt x="4089" y="4661"/>
                      <a:pt x="4096" y="4665"/>
                      <a:pt x="4108" y="4665"/>
                    </a:cubicBezTo>
                    <a:cubicBezTo>
                      <a:pt x="4120" y="4665"/>
                      <a:pt x="4135" y="4661"/>
                      <a:pt x="4158" y="4653"/>
                    </a:cubicBezTo>
                    <a:cubicBezTo>
                      <a:pt x="4204" y="4608"/>
                      <a:pt x="4290" y="4579"/>
                      <a:pt x="4333" y="4579"/>
                    </a:cubicBezTo>
                    <a:cubicBezTo>
                      <a:pt x="4349" y="4579"/>
                      <a:pt x="4359" y="4583"/>
                      <a:pt x="4359" y="4591"/>
                    </a:cubicBezTo>
                    <a:lnTo>
                      <a:pt x="4406" y="4576"/>
                    </a:lnTo>
                    <a:cubicBezTo>
                      <a:pt x="4437" y="4545"/>
                      <a:pt x="4467" y="4529"/>
                      <a:pt x="4498" y="4514"/>
                    </a:cubicBezTo>
                    <a:cubicBezTo>
                      <a:pt x="4576" y="4483"/>
                      <a:pt x="4591" y="4483"/>
                      <a:pt x="4560" y="4467"/>
                    </a:cubicBezTo>
                    <a:cubicBezTo>
                      <a:pt x="4529" y="4452"/>
                      <a:pt x="4545" y="4437"/>
                      <a:pt x="4576" y="4421"/>
                    </a:cubicBezTo>
                    <a:lnTo>
                      <a:pt x="4576" y="4437"/>
                    </a:lnTo>
                    <a:cubicBezTo>
                      <a:pt x="4576" y="4446"/>
                      <a:pt x="4582" y="4449"/>
                      <a:pt x="4594" y="4449"/>
                    </a:cubicBezTo>
                    <a:cubicBezTo>
                      <a:pt x="4624" y="4449"/>
                      <a:pt x="4685" y="4427"/>
                      <a:pt x="4761" y="4406"/>
                    </a:cubicBezTo>
                    <a:cubicBezTo>
                      <a:pt x="4837" y="4367"/>
                      <a:pt x="4903" y="4340"/>
                      <a:pt x="4941" y="4340"/>
                    </a:cubicBezTo>
                    <a:cubicBezTo>
                      <a:pt x="4950" y="4340"/>
                      <a:pt x="4957" y="4341"/>
                      <a:pt x="4962" y="4344"/>
                    </a:cubicBezTo>
                    <a:lnTo>
                      <a:pt x="4977" y="4313"/>
                    </a:lnTo>
                    <a:cubicBezTo>
                      <a:pt x="4987" y="4295"/>
                      <a:pt x="5001" y="4287"/>
                      <a:pt x="5011" y="4287"/>
                    </a:cubicBezTo>
                    <a:cubicBezTo>
                      <a:pt x="5019" y="4287"/>
                      <a:pt x="5024" y="4291"/>
                      <a:pt x="5024" y="4297"/>
                    </a:cubicBezTo>
                    <a:cubicBezTo>
                      <a:pt x="5086" y="4297"/>
                      <a:pt x="5147" y="4267"/>
                      <a:pt x="5194" y="4236"/>
                    </a:cubicBezTo>
                    <a:lnTo>
                      <a:pt x="5240" y="4205"/>
                    </a:lnTo>
                    <a:cubicBezTo>
                      <a:pt x="5253" y="4213"/>
                      <a:pt x="5267" y="4217"/>
                      <a:pt x="5281" y="4217"/>
                    </a:cubicBezTo>
                    <a:cubicBezTo>
                      <a:pt x="5317" y="4217"/>
                      <a:pt x="5353" y="4192"/>
                      <a:pt x="5364" y="4158"/>
                    </a:cubicBezTo>
                    <a:cubicBezTo>
                      <a:pt x="5364" y="4166"/>
                      <a:pt x="5372" y="4170"/>
                      <a:pt x="5383" y="4170"/>
                    </a:cubicBezTo>
                    <a:cubicBezTo>
                      <a:pt x="5395" y="4170"/>
                      <a:pt x="5410" y="4166"/>
                      <a:pt x="5426" y="4158"/>
                    </a:cubicBezTo>
                    <a:cubicBezTo>
                      <a:pt x="5451" y="4120"/>
                      <a:pt x="5518" y="4092"/>
                      <a:pt x="5550" y="4092"/>
                    </a:cubicBezTo>
                    <a:cubicBezTo>
                      <a:pt x="5557" y="4092"/>
                      <a:pt x="5562" y="4094"/>
                      <a:pt x="5565" y="4097"/>
                    </a:cubicBezTo>
                    <a:lnTo>
                      <a:pt x="5580" y="4097"/>
                    </a:lnTo>
                    <a:cubicBezTo>
                      <a:pt x="5596" y="4066"/>
                      <a:pt x="5627" y="4050"/>
                      <a:pt x="5642" y="4050"/>
                    </a:cubicBezTo>
                    <a:cubicBezTo>
                      <a:pt x="5673" y="4035"/>
                      <a:pt x="5704" y="4019"/>
                      <a:pt x="5719" y="3988"/>
                    </a:cubicBezTo>
                    <a:cubicBezTo>
                      <a:pt x="5719" y="3973"/>
                      <a:pt x="5735" y="3957"/>
                      <a:pt x="5750" y="3957"/>
                    </a:cubicBezTo>
                    <a:cubicBezTo>
                      <a:pt x="5756" y="3955"/>
                      <a:pt x="5760" y="3953"/>
                      <a:pt x="5762" y="3953"/>
                    </a:cubicBezTo>
                    <a:cubicBezTo>
                      <a:pt x="5771" y="3953"/>
                      <a:pt x="5750" y="3979"/>
                      <a:pt x="5750" y="4004"/>
                    </a:cubicBezTo>
                    <a:cubicBezTo>
                      <a:pt x="5750" y="4012"/>
                      <a:pt x="5752" y="4016"/>
                      <a:pt x="5757" y="4016"/>
                    </a:cubicBezTo>
                    <a:cubicBezTo>
                      <a:pt x="5769" y="4016"/>
                      <a:pt x="5798" y="3987"/>
                      <a:pt x="5843" y="3942"/>
                    </a:cubicBezTo>
                    <a:cubicBezTo>
                      <a:pt x="5856" y="3924"/>
                      <a:pt x="5866" y="3911"/>
                      <a:pt x="5872" y="3901"/>
                    </a:cubicBezTo>
                    <a:lnTo>
                      <a:pt x="5872" y="3901"/>
                    </a:lnTo>
                    <a:cubicBezTo>
                      <a:pt x="5868" y="3907"/>
                      <a:pt x="5864" y="3916"/>
                      <a:pt x="5858" y="3927"/>
                    </a:cubicBezTo>
                    <a:cubicBezTo>
                      <a:pt x="5849" y="3946"/>
                      <a:pt x="5839" y="3966"/>
                      <a:pt x="5841" y="3966"/>
                    </a:cubicBezTo>
                    <a:cubicBezTo>
                      <a:pt x="5842" y="3966"/>
                      <a:pt x="5847" y="3959"/>
                      <a:pt x="5858" y="3942"/>
                    </a:cubicBezTo>
                    <a:cubicBezTo>
                      <a:pt x="5858" y="3942"/>
                      <a:pt x="5905" y="3927"/>
                      <a:pt x="5905" y="3911"/>
                    </a:cubicBezTo>
                    <a:lnTo>
                      <a:pt x="5967" y="3880"/>
                    </a:lnTo>
                    <a:cubicBezTo>
                      <a:pt x="6013" y="3880"/>
                      <a:pt x="6044" y="3865"/>
                      <a:pt x="6075" y="3849"/>
                    </a:cubicBezTo>
                    <a:cubicBezTo>
                      <a:pt x="6090" y="3818"/>
                      <a:pt x="6090" y="3818"/>
                      <a:pt x="6121" y="3818"/>
                    </a:cubicBezTo>
                    <a:cubicBezTo>
                      <a:pt x="6129" y="3822"/>
                      <a:pt x="6136" y="3824"/>
                      <a:pt x="6140" y="3824"/>
                    </a:cubicBezTo>
                    <a:cubicBezTo>
                      <a:pt x="6151" y="3824"/>
                      <a:pt x="6148" y="3810"/>
                      <a:pt x="6137" y="3787"/>
                    </a:cubicBezTo>
                    <a:cubicBezTo>
                      <a:pt x="6152" y="3772"/>
                      <a:pt x="6183" y="3756"/>
                      <a:pt x="6198" y="3756"/>
                    </a:cubicBezTo>
                    <a:cubicBezTo>
                      <a:pt x="6212" y="3777"/>
                      <a:pt x="6223" y="3786"/>
                      <a:pt x="6231" y="3786"/>
                    </a:cubicBezTo>
                    <a:cubicBezTo>
                      <a:pt x="6240" y="3786"/>
                      <a:pt x="6245" y="3773"/>
                      <a:pt x="6245" y="3756"/>
                    </a:cubicBezTo>
                    <a:cubicBezTo>
                      <a:pt x="6245" y="3741"/>
                      <a:pt x="6260" y="3726"/>
                      <a:pt x="6276" y="3726"/>
                    </a:cubicBezTo>
                    <a:cubicBezTo>
                      <a:pt x="6279" y="3725"/>
                      <a:pt x="6282" y="3724"/>
                      <a:pt x="6284" y="3723"/>
                    </a:cubicBezTo>
                    <a:lnTo>
                      <a:pt x="6284" y="3723"/>
                    </a:lnTo>
                    <a:cubicBezTo>
                      <a:pt x="6283" y="3734"/>
                      <a:pt x="6291" y="3745"/>
                      <a:pt x="6291" y="3756"/>
                    </a:cubicBezTo>
                    <a:lnTo>
                      <a:pt x="6307" y="3741"/>
                    </a:lnTo>
                    <a:lnTo>
                      <a:pt x="6322" y="3711"/>
                    </a:lnTo>
                    <a:lnTo>
                      <a:pt x="6322" y="3711"/>
                    </a:lnTo>
                    <a:cubicBezTo>
                      <a:pt x="6309" y="3715"/>
                      <a:pt x="6297" y="3719"/>
                      <a:pt x="6284" y="3723"/>
                    </a:cubicBezTo>
                    <a:lnTo>
                      <a:pt x="6284" y="3723"/>
                    </a:lnTo>
                    <a:cubicBezTo>
                      <a:pt x="6285" y="3719"/>
                      <a:pt x="6287" y="3714"/>
                      <a:pt x="6291" y="3710"/>
                    </a:cubicBezTo>
                    <a:lnTo>
                      <a:pt x="6322" y="3710"/>
                    </a:lnTo>
                    <a:lnTo>
                      <a:pt x="6322" y="3711"/>
                    </a:lnTo>
                    <a:lnTo>
                      <a:pt x="6322" y="3711"/>
                    </a:lnTo>
                    <a:cubicBezTo>
                      <a:pt x="6458" y="3664"/>
                      <a:pt x="6582" y="3594"/>
                      <a:pt x="6693" y="3525"/>
                    </a:cubicBezTo>
                    <a:cubicBezTo>
                      <a:pt x="6724" y="3509"/>
                      <a:pt x="6739" y="3494"/>
                      <a:pt x="6724" y="3463"/>
                    </a:cubicBezTo>
                    <a:cubicBezTo>
                      <a:pt x="6716" y="3447"/>
                      <a:pt x="6712" y="3444"/>
                      <a:pt x="6716" y="3444"/>
                    </a:cubicBezTo>
                    <a:cubicBezTo>
                      <a:pt x="6720" y="3444"/>
                      <a:pt x="6732" y="3447"/>
                      <a:pt x="6755" y="3447"/>
                    </a:cubicBezTo>
                    <a:cubicBezTo>
                      <a:pt x="6774" y="3467"/>
                      <a:pt x="6794" y="3475"/>
                      <a:pt x="6806" y="3475"/>
                    </a:cubicBezTo>
                    <a:cubicBezTo>
                      <a:pt x="6824" y="3475"/>
                      <a:pt x="6828" y="3459"/>
                      <a:pt x="6801" y="3432"/>
                    </a:cubicBezTo>
                    <a:cubicBezTo>
                      <a:pt x="6770" y="3409"/>
                      <a:pt x="6759" y="3401"/>
                      <a:pt x="6763" y="3401"/>
                    </a:cubicBezTo>
                    <a:cubicBezTo>
                      <a:pt x="6766" y="3401"/>
                      <a:pt x="6786" y="3409"/>
                      <a:pt x="6817" y="3416"/>
                    </a:cubicBezTo>
                    <a:cubicBezTo>
                      <a:pt x="6848" y="3416"/>
                      <a:pt x="6848" y="3416"/>
                      <a:pt x="6863" y="3386"/>
                    </a:cubicBezTo>
                    <a:cubicBezTo>
                      <a:pt x="6874" y="3375"/>
                      <a:pt x="6877" y="3364"/>
                      <a:pt x="6878" y="3364"/>
                    </a:cubicBezTo>
                    <a:cubicBezTo>
                      <a:pt x="6879" y="3364"/>
                      <a:pt x="6879" y="3366"/>
                      <a:pt x="6879" y="3370"/>
                    </a:cubicBezTo>
                    <a:cubicBezTo>
                      <a:pt x="6885" y="3383"/>
                      <a:pt x="6900" y="3388"/>
                      <a:pt x="6914" y="3388"/>
                    </a:cubicBezTo>
                    <a:cubicBezTo>
                      <a:pt x="6932" y="3388"/>
                      <a:pt x="6949" y="3379"/>
                      <a:pt x="6940" y="3370"/>
                    </a:cubicBezTo>
                    <a:lnTo>
                      <a:pt x="7002" y="3370"/>
                    </a:lnTo>
                    <a:cubicBezTo>
                      <a:pt x="7033" y="3370"/>
                      <a:pt x="7049" y="3355"/>
                      <a:pt x="7049" y="3324"/>
                    </a:cubicBezTo>
                    <a:cubicBezTo>
                      <a:pt x="7078" y="3275"/>
                      <a:pt x="7100" y="3251"/>
                      <a:pt x="7114" y="3251"/>
                    </a:cubicBezTo>
                    <a:cubicBezTo>
                      <a:pt x="7121" y="3251"/>
                      <a:pt x="7126" y="3260"/>
                      <a:pt x="7126" y="3277"/>
                    </a:cubicBezTo>
                    <a:cubicBezTo>
                      <a:pt x="7126" y="3287"/>
                      <a:pt x="7130" y="3292"/>
                      <a:pt x="7137" y="3292"/>
                    </a:cubicBezTo>
                    <a:cubicBezTo>
                      <a:pt x="7162" y="3292"/>
                      <a:pt x="7219" y="3236"/>
                      <a:pt x="7219" y="3200"/>
                    </a:cubicBezTo>
                    <a:cubicBezTo>
                      <a:pt x="7219" y="3164"/>
                      <a:pt x="7219" y="3149"/>
                      <a:pt x="7222" y="3149"/>
                    </a:cubicBezTo>
                    <a:cubicBezTo>
                      <a:pt x="7224" y="3149"/>
                      <a:pt x="7228" y="3156"/>
                      <a:pt x="7234" y="3169"/>
                    </a:cubicBezTo>
                    <a:cubicBezTo>
                      <a:pt x="7239" y="3174"/>
                      <a:pt x="7244" y="3176"/>
                      <a:pt x="7249" y="3176"/>
                    </a:cubicBezTo>
                    <a:cubicBezTo>
                      <a:pt x="7258" y="3176"/>
                      <a:pt x="7265" y="3169"/>
                      <a:pt x="7265" y="3169"/>
                    </a:cubicBezTo>
                    <a:cubicBezTo>
                      <a:pt x="7265" y="3169"/>
                      <a:pt x="7295" y="3149"/>
                      <a:pt x="7314" y="3149"/>
                    </a:cubicBezTo>
                    <a:cubicBezTo>
                      <a:pt x="7319" y="3149"/>
                      <a:pt x="7324" y="3151"/>
                      <a:pt x="7327" y="3154"/>
                    </a:cubicBezTo>
                    <a:cubicBezTo>
                      <a:pt x="7342" y="3138"/>
                      <a:pt x="7358" y="3123"/>
                      <a:pt x="7373" y="3092"/>
                    </a:cubicBezTo>
                    <a:cubicBezTo>
                      <a:pt x="7396" y="3047"/>
                      <a:pt x="7435" y="3018"/>
                      <a:pt x="7479" y="3018"/>
                    </a:cubicBezTo>
                    <a:cubicBezTo>
                      <a:pt x="7495" y="3018"/>
                      <a:pt x="7511" y="3022"/>
                      <a:pt x="7528" y="3030"/>
                    </a:cubicBezTo>
                    <a:lnTo>
                      <a:pt x="7559" y="2984"/>
                    </a:lnTo>
                    <a:cubicBezTo>
                      <a:pt x="7559" y="2950"/>
                      <a:pt x="7559" y="2925"/>
                      <a:pt x="7570" y="2925"/>
                    </a:cubicBezTo>
                    <a:cubicBezTo>
                      <a:pt x="7575" y="2925"/>
                      <a:pt x="7581" y="2929"/>
                      <a:pt x="7589" y="2937"/>
                    </a:cubicBezTo>
                    <a:lnTo>
                      <a:pt x="7605" y="2953"/>
                    </a:lnTo>
                    <a:cubicBezTo>
                      <a:pt x="7605" y="2917"/>
                      <a:pt x="7661" y="2881"/>
                      <a:pt x="7693" y="2881"/>
                    </a:cubicBezTo>
                    <a:cubicBezTo>
                      <a:pt x="7702" y="2881"/>
                      <a:pt x="7710" y="2884"/>
                      <a:pt x="7713" y="2891"/>
                    </a:cubicBezTo>
                    <a:cubicBezTo>
                      <a:pt x="7725" y="2909"/>
                      <a:pt x="7730" y="2915"/>
                      <a:pt x="7733" y="2915"/>
                    </a:cubicBezTo>
                    <a:cubicBezTo>
                      <a:pt x="7737" y="2915"/>
                      <a:pt x="7735" y="2900"/>
                      <a:pt x="7744" y="2891"/>
                    </a:cubicBezTo>
                    <a:lnTo>
                      <a:pt x="7744" y="2876"/>
                    </a:lnTo>
                    <a:cubicBezTo>
                      <a:pt x="7729" y="2860"/>
                      <a:pt x="7713" y="2845"/>
                      <a:pt x="7744" y="2829"/>
                    </a:cubicBezTo>
                    <a:cubicBezTo>
                      <a:pt x="7755" y="2818"/>
                      <a:pt x="7766" y="2807"/>
                      <a:pt x="7777" y="2807"/>
                    </a:cubicBezTo>
                    <a:cubicBezTo>
                      <a:pt x="7781" y="2807"/>
                      <a:pt x="7786" y="2809"/>
                      <a:pt x="7790" y="2814"/>
                    </a:cubicBezTo>
                    <a:cubicBezTo>
                      <a:pt x="7795" y="2818"/>
                      <a:pt x="7803" y="2820"/>
                      <a:pt x="7813" y="2820"/>
                    </a:cubicBezTo>
                    <a:cubicBezTo>
                      <a:pt x="7835" y="2820"/>
                      <a:pt x="7863" y="2809"/>
                      <a:pt x="7852" y="2798"/>
                    </a:cubicBezTo>
                    <a:cubicBezTo>
                      <a:pt x="7863" y="2798"/>
                      <a:pt x="7873" y="2791"/>
                      <a:pt x="7883" y="2791"/>
                    </a:cubicBezTo>
                    <a:cubicBezTo>
                      <a:pt x="7888" y="2791"/>
                      <a:pt x="7893" y="2793"/>
                      <a:pt x="7899" y="2798"/>
                    </a:cubicBezTo>
                    <a:lnTo>
                      <a:pt x="7991" y="2736"/>
                    </a:lnTo>
                    <a:cubicBezTo>
                      <a:pt x="7991" y="2703"/>
                      <a:pt x="8015" y="2678"/>
                      <a:pt x="8035" y="2678"/>
                    </a:cubicBezTo>
                    <a:cubicBezTo>
                      <a:pt x="8042" y="2678"/>
                      <a:pt x="8049" y="2681"/>
                      <a:pt x="8053" y="2690"/>
                    </a:cubicBezTo>
                    <a:cubicBezTo>
                      <a:pt x="8069" y="2659"/>
                      <a:pt x="8100" y="2644"/>
                      <a:pt x="8100" y="2613"/>
                    </a:cubicBezTo>
                    <a:cubicBezTo>
                      <a:pt x="8132" y="2602"/>
                      <a:pt x="8149" y="2584"/>
                      <a:pt x="8162" y="2584"/>
                    </a:cubicBezTo>
                    <a:cubicBezTo>
                      <a:pt x="8167" y="2584"/>
                      <a:pt x="8172" y="2588"/>
                      <a:pt x="8177" y="2597"/>
                    </a:cubicBezTo>
                    <a:cubicBezTo>
                      <a:pt x="8182" y="2603"/>
                      <a:pt x="8186" y="2607"/>
                      <a:pt x="8189" y="2607"/>
                    </a:cubicBezTo>
                    <a:cubicBezTo>
                      <a:pt x="8194" y="2607"/>
                      <a:pt x="8198" y="2596"/>
                      <a:pt x="8208" y="2566"/>
                    </a:cubicBezTo>
                    <a:cubicBezTo>
                      <a:pt x="8208" y="2535"/>
                      <a:pt x="8208" y="2535"/>
                      <a:pt x="8223" y="2520"/>
                    </a:cubicBezTo>
                    <a:lnTo>
                      <a:pt x="8270" y="2489"/>
                    </a:lnTo>
                    <a:cubicBezTo>
                      <a:pt x="8254" y="2474"/>
                      <a:pt x="8254" y="2474"/>
                      <a:pt x="8270" y="2458"/>
                    </a:cubicBezTo>
                    <a:cubicBezTo>
                      <a:pt x="8285" y="2443"/>
                      <a:pt x="8362" y="2412"/>
                      <a:pt x="8393" y="2396"/>
                    </a:cubicBezTo>
                    <a:cubicBezTo>
                      <a:pt x="8455" y="2350"/>
                      <a:pt x="8455" y="2350"/>
                      <a:pt x="8409" y="2350"/>
                    </a:cubicBezTo>
                    <a:cubicBezTo>
                      <a:pt x="8378" y="2350"/>
                      <a:pt x="8378" y="2350"/>
                      <a:pt x="8440" y="2335"/>
                    </a:cubicBezTo>
                    <a:cubicBezTo>
                      <a:pt x="8486" y="2304"/>
                      <a:pt x="8548" y="2257"/>
                      <a:pt x="8594" y="2226"/>
                    </a:cubicBezTo>
                    <a:cubicBezTo>
                      <a:pt x="8671" y="2165"/>
                      <a:pt x="8671" y="2165"/>
                      <a:pt x="8656" y="2149"/>
                    </a:cubicBezTo>
                    <a:cubicBezTo>
                      <a:pt x="8623" y="2138"/>
                      <a:pt x="8621" y="2127"/>
                      <a:pt x="8639" y="2127"/>
                    </a:cubicBezTo>
                    <a:cubicBezTo>
                      <a:pt x="8647" y="2127"/>
                      <a:pt x="8658" y="2129"/>
                      <a:pt x="8671" y="2134"/>
                    </a:cubicBezTo>
                    <a:cubicBezTo>
                      <a:pt x="8678" y="2136"/>
                      <a:pt x="8684" y="2137"/>
                      <a:pt x="8691" y="2137"/>
                    </a:cubicBezTo>
                    <a:cubicBezTo>
                      <a:pt x="8730" y="2137"/>
                      <a:pt x="8762" y="2101"/>
                      <a:pt x="8749" y="2087"/>
                    </a:cubicBezTo>
                    <a:cubicBezTo>
                      <a:pt x="8733" y="2072"/>
                      <a:pt x="8749" y="2056"/>
                      <a:pt x="8780" y="2041"/>
                    </a:cubicBezTo>
                    <a:cubicBezTo>
                      <a:pt x="8783" y="2045"/>
                      <a:pt x="8787" y="2047"/>
                      <a:pt x="8791" y="2047"/>
                    </a:cubicBezTo>
                    <a:cubicBezTo>
                      <a:pt x="8804" y="2047"/>
                      <a:pt x="8818" y="2029"/>
                      <a:pt x="8841" y="1995"/>
                    </a:cubicBezTo>
                    <a:cubicBezTo>
                      <a:pt x="8849" y="1979"/>
                      <a:pt x="8853" y="1971"/>
                      <a:pt x="8857" y="1971"/>
                    </a:cubicBezTo>
                    <a:cubicBezTo>
                      <a:pt x="8861" y="1971"/>
                      <a:pt x="8865" y="1979"/>
                      <a:pt x="8872" y="1995"/>
                    </a:cubicBezTo>
                    <a:lnTo>
                      <a:pt x="8903" y="1948"/>
                    </a:lnTo>
                    <a:cubicBezTo>
                      <a:pt x="8919" y="1886"/>
                      <a:pt x="9042" y="1794"/>
                      <a:pt x="9073" y="1794"/>
                    </a:cubicBezTo>
                    <a:cubicBezTo>
                      <a:pt x="9089" y="1778"/>
                      <a:pt x="9104" y="1763"/>
                      <a:pt x="9104" y="1732"/>
                    </a:cubicBezTo>
                    <a:cubicBezTo>
                      <a:pt x="9094" y="1702"/>
                      <a:pt x="9097" y="1685"/>
                      <a:pt x="9109" y="1685"/>
                    </a:cubicBezTo>
                    <a:cubicBezTo>
                      <a:pt x="9115" y="1685"/>
                      <a:pt x="9124" y="1690"/>
                      <a:pt x="9135" y="1701"/>
                    </a:cubicBezTo>
                    <a:cubicBezTo>
                      <a:pt x="9156" y="1715"/>
                      <a:pt x="9164" y="1722"/>
                      <a:pt x="9166" y="1722"/>
                    </a:cubicBezTo>
                    <a:cubicBezTo>
                      <a:pt x="9168" y="1722"/>
                      <a:pt x="9159" y="1711"/>
                      <a:pt x="9151" y="1685"/>
                    </a:cubicBezTo>
                    <a:cubicBezTo>
                      <a:pt x="9151" y="1650"/>
                      <a:pt x="9214" y="1588"/>
                      <a:pt x="9243" y="1588"/>
                    </a:cubicBezTo>
                    <a:cubicBezTo>
                      <a:pt x="9253" y="1588"/>
                      <a:pt x="9259" y="1594"/>
                      <a:pt x="9259" y="1608"/>
                    </a:cubicBezTo>
                    <a:lnTo>
                      <a:pt x="9290" y="1624"/>
                    </a:lnTo>
                    <a:cubicBezTo>
                      <a:pt x="9305" y="1608"/>
                      <a:pt x="9305" y="1593"/>
                      <a:pt x="9321" y="1577"/>
                    </a:cubicBezTo>
                    <a:cubicBezTo>
                      <a:pt x="9305" y="1562"/>
                      <a:pt x="9321" y="1546"/>
                      <a:pt x="9382" y="1484"/>
                    </a:cubicBezTo>
                    <a:cubicBezTo>
                      <a:pt x="9429" y="1407"/>
                      <a:pt x="9475" y="1345"/>
                      <a:pt x="9506" y="1268"/>
                    </a:cubicBezTo>
                    <a:cubicBezTo>
                      <a:pt x="9552" y="1222"/>
                      <a:pt x="9599" y="1129"/>
                      <a:pt x="9630" y="1098"/>
                    </a:cubicBezTo>
                    <a:cubicBezTo>
                      <a:pt x="9645" y="1036"/>
                      <a:pt x="9661" y="990"/>
                      <a:pt x="9645" y="944"/>
                    </a:cubicBezTo>
                    <a:cubicBezTo>
                      <a:pt x="9630" y="897"/>
                      <a:pt x="9630" y="820"/>
                      <a:pt x="9645" y="820"/>
                    </a:cubicBezTo>
                    <a:lnTo>
                      <a:pt x="9645" y="774"/>
                    </a:lnTo>
                    <a:lnTo>
                      <a:pt x="9599" y="665"/>
                    </a:lnTo>
                    <a:cubicBezTo>
                      <a:pt x="9630" y="665"/>
                      <a:pt x="9630" y="604"/>
                      <a:pt x="9599" y="573"/>
                    </a:cubicBezTo>
                    <a:cubicBezTo>
                      <a:pt x="9583" y="573"/>
                      <a:pt x="9568" y="542"/>
                      <a:pt x="9537" y="480"/>
                    </a:cubicBezTo>
                    <a:cubicBezTo>
                      <a:pt x="9506" y="403"/>
                      <a:pt x="9460" y="341"/>
                      <a:pt x="9413" y="294"/>
                    </a:cubicBezTo>
                    <a:cubicBezTo>
                      <a:pt x="9305" y="186"/>
                      <a:pt x="9197" y="109"/>
                      <a:pt x="9058" y="63"/>
                    </a:cubicBezTo>
                    <a:cubicBezTo>
                      <a:pt x="8934" y="16"/>
                      <a:pt x="8810" y="1"/>
                      <a:pt x="8687" y="1"/>
                    </a:cubicBezTo>
                    <a:close/>
                    <a:moveTo>
                      <a:pt x="188" y="5641"/>
                    </a:moveTo>
                    <a:lnTo>
                      <a:pt x="188" y="5641"/>
                    </a:lnTo>
                    <a:cubicBezTo>
                      <a:pt x="178" y="5641"/>
                      <a:pt x="166" y="5642"/>
                      <a:pt x="154" y="5642"/>
                    </a:cubicBezTo>
                    <a:lnTo>
                      <a:pt x="154" y="5642"/>
                    </a:lnTo>
                    <a:cubicBezTo>
                      <a:pt x="153" y="5654"/>
                      <a:pt x="157" y="5661"/>
                      <a:pt x="164" y="5661"/>
                    </a:cubicBezTo>
                    <a:cubicBezTo>
                      <a:pt x="169" y="5661"/>
                      <a:pt x="177" y="5656"/>
                      <a:pt x="186" y="5642"/>
                    </a:cubicBezTo>
                    <a:cubicBezTo>
                      <a:pt x="187" y="5642"/>
                      <a:pt x="188" y="5641"/>
                      <a:pt x="188" y="564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992;p34"/>
              <p:cNvSpPr/>
              <p:nvPr/>
            </p:nvSpPr>
            <p:spPr>
              <a:xfrm rot="-899960">
                <a:off x="3291449" y="4394880"/>
                <a:ext cx="185494" cy="95547"/>
              </a:xfrm>
              <a:custGeom>
                <a:avLst/>
                <a:gdLst/>
                <a:ahLst/>
                <a:cxnLst/>
                <a:rect l="l" t="t" r="r" b="b"/>
                <a:pathLst>
                  <a:path w="7420" h="3822" extrusionOk="0">
                    <a:moveTo>
                      <a:pt x="7403" y="1"/>
                    </a:moveTo>
                    <a:cubicBezTo>
                      <a:pt x="7401" y="1"/>
                      <a:pt x="7400" y="6"/>
                      <a:pt x="7400" y="20"/>
                    </a:cubicBezTo>
                    <a:cubicBezTo>
                      <a:pt x="7384" y="20"/>
                      <a:pt x="7400" y="51"/>
                      <a:pt x="7400" y="66"/>
                    </a:cubicBezTo>
                    <a:cubicBezTo>
                      <a:pt x="7415" y="82"/>
                      <a:pt x="7419" y="89"/>
                      <a:pt x="7419" y="89"/>
                    </a:cubicBezTo>
                    <a:cubicBezTo>
                      <a:pt x="7419" y="89"/>
                      <a:pt x="7415" y="82"/>
                      <a:pt x="7415" y="66"/>
                    </a:cubicBezTo>
                    <a:cubicBezTo>
                      <a:pt x="7415" y="33"/>
                      <a:pt x="7407" y="1"/>
                      <a:pt x="7403" y="1"/>
                    </a:cubicBezTo>
                    <a:close/>
                    <a:moveTo>
                      <a:pt x="6436" y="588"/>
                    </a:moveTo>
                    <a:cubicBezTo>
                      <a:pt x="6438" y="588"/>
                      <a:pt x="6441" y="599"/>
                      <a:pt x="6441" y="623"/>
                    </a:cubicBezTo>
                    <a:cubicBezTo>
                      <a:pt x="6434" y="599"/>
                      <a:pt x="6434" y="588"/>
                      <a:pt x="6436" y="588"/>
                    </a:cubicBezTo>
                    <a:close/>
                    <a:moveTo>
                      <a:pt x="6163" y="607"/>
                    </a:moveTo>
                    <a:lnTo>
                      <a:pt x="6179" y="623"/>
                    </a:lnTo>
                    <a:cubicBezTo>
                      <a:pt x="6194" y="638"/>
                      <a:pt x="6179" y="653"/>
                      <a:pt x="6179" y="669"/>
                    </a:cubicBezTo>
                    <a:cubicBezTo>
                      <a:pt x="6179" y="669"/>
                      <a:pt x="6148" y="623"/>
                      <a:pt x="6163" y="607"/>
                    </a:cubicBezTo>
                    <a:close/>
                    <a:moveTo>
                      <a:pt x="5887" y="722"/>
                    </a:moveTo>
                    <a:cubicBezTo>
                      <a:pt x="5891" y="734"/>
                      <a:pt x="5892" y="739"/>
                      <a:pt x="5892" y="739"/>
                    </a:cubicBezTo>
                    <a:cubicBezTo>
                      <a:pt x="5892" y="739"/>
                      <a:pt x="5889" y="732"/>
                      <a:pt x="5887" y="722"/>
                    </a:cubicBezTo>
                    <a:close/>
                    <a:moveTo>
                      <a:pt x="5530" y="978"/>
                    </a:moveTo>
                    <a:lnTo>
                      <a:pt x="5561" y="993"/>
                    </a:lnTo>
                    <a:lnTo>
                      <a:pt x="5561" y="1009"/>
                    </a:lnTo>
                    <a:cubicBezTo>
                      <a:pt x="5545" y="993"/>
                      <a:pt x="5545" y="993"/>
                      <a:pt x="5530" y="978"/>
                    </a:cubicBezTo>
                    <a:close/>
                    <a:moveTo>
                      <a:pt x="5205" y="1009"/>
                    </a:moveTo>
                    <a:cubicBezTo>
                      <a:pt x="5205" y="1024"/>
                      <a:pt x="5220" y="1040"/>
                      <a:pt x="5205" y="1055"/>
                    </a:cubicBezTo>
                    <a:lnTo>
                      <a:pt x="5190" y="1024"/>
                    </a:lnTo>
                    <a:lnTo>
                      <a:pt x="5190" y="1009"/>
                    </a:lnTo>
                    <a:close/>
                    <a:moveTo>
                      <a:pt x="5468" y="1055"/>
                    </a:moveTo>
                    <a:cubicBezTo>
                      <a:pt x="5483" y="1055"/>
                      <a:pt x="5483" y="1055"/>
                      <a:pt x="5483" y="1071"/>
                    </a:cubicBezTo>
                    <a:lnTo>
                      <a:pt x="5468" y="1055"/>
                    </a:lnTo>
                    <a:close/>
                    <a:moveTo>
                      <a:pt x="4995" y="1064"/>
                    </a:moveTo>
                    <a:lnTo>
                      <a:pt x="4995" y="1064"/>
                    </a:lnTo>
                    <a:cubicBezTo>
                      <a:pt x="4992" y="1064"/>
                      <a:pt x="4995" y="1070"/>
                      <a:pt x="5003" y="1076"/>
                    </a:cubicBezTo>
                    <a:lnTo>
                      <a:pt x="5003" y="1076"/>
                    </a:lnTo>
                    <a:cubicBezTo>
                      <a:pt x="5004" y="1074"/>
                      <a:pt x="5004" y="1073"/>
                      <a:pt x="5004" y="1071"/>
                    </a:cubicBezTo>
                    <a:cubicBezTo>
                      <a:pt x="5000" y="1066"/>
                      <a:pt x="4996" y="1064"/>
                      <a:pt x="4995" y="1064"/>
                    </a:cubicBezTo>
                    <a:close/>
                    <a:moveTo>
                      <a:pt x="5390" y="1086"/>
                    </a:moveTo>
                    <a:lnTo>
                      <a:pt x="5406" y="1102"/>
                    </a:lnTo>
                    <a:lnTo>
                      <a:pt x="5375" y="1086"/>
                    </a:lnTo>
                    <a:close/>
                    <a:moveTo>
                      <a:pt x="5097" y="1071"/>
                    </a:moveTo>
                    <a:lnTo>
                      <a:pt x="5112" y="1086"/>
                    </a:lnTo>
                    <a:cubicBezTo>
                      <a:pt x="5128" y="1102"/>
                      <a:pt x="5112" y="1117"/>
                      <a:pt x="5112" y="1117"/>
                    </a:cubicBezTo>
                    <a:lnTo>
                      <a:pt x="5097" y="1102"/>
                    </a:lnTo>
                    <a:lnTo>
                      <a:pt x="5097" y="1071"/>
                    </a:lnTo>
                    <a:close/>
                    <a:moveTo>
                      <a:pt x="5315" y="1094"/>
                    </a:moveTo>
                    <a:cubicBezTo>
                      <a:pt x="5317" y="1094"/>
                      <a:pt x="5321" y="1102"/>
                      <a:pt x="5329" y="1117"/>
                    </a:cubicBezTo>
                    <a:cubicBezTo>
                      <a:pt x="5344" y="1133"/>
                      <a:pt x="5344" y="1136"/>
                      <a:pt x="5340" y="1136"/>
                    </a:cubicBezTo>
                    <a:cubicBezTo>
                      <a:pt x="5336" y="1136"/>
                      <a:pt x="5329" y="1133"/>
                      <a:pt x="5329" y="1133"/>
                    </a:cubicBezTo>
                    <a:cubicBezTo>
                      <a:pt x="5329" y="1139"/>
                      <a:pt x="5326" y="1143"/>
                      <a:pt x="5323" y="1143"/>
                    </a:cubicBezTo>
                    <a:cubicBezTo>
                      <a:pt x="5319" y="1143"/>
                      <a:pt x="5313" y="1135"/>
                      <a:pt x="5313" y="1117"/>
                    </a:cubicBezTo>
                    <a:cubicBezTo>
                      <a:pt x="5313" y="1102"/>
                      <a:pt x="5313" y="1094"/>
                      <a:pt x="5315" y="1094"/>
                    </a:cubicBezTo>
                    <a:close/>
                    <a:moveTo>
                      <a:pt x="5199" y="1283"/>
                    </a:moveTo>
                    <a:lnTo>
                      <a:pt x="5199" y="1283"/>
                    </a:lnTo>
                    <a:cubicBezTo>
                      <a:pt x="5198" y="1290"/>
                      <a:pt x="5200" y="1297"/>
                      <a:pt x="5205" y="1303"/>
                    </a:cubicBezTo>
                    <a:cubicBezTo>
                      <a:pt x="5214" y="1307"/>
                      <a:pt x="5220" y="1309"/>
                      <a:pt x="5224" y="1309"/>
                    </a:cubicBezTo>
                    <a:cubicBezTo>
                      <a:pt x="5233" y="1309"/>
                      <a:pt x="5227" y="1298"/>
                      <a:pt x="5205" y="1287"/>
                    </a:cubicBezTo>
                    <a:cubicBezTo>
                      <a:pt x="5203" y="1285"/>
                      <a:pt x="5201" y="1284"/>
                      <a:pt x="5199" y="1283"/>
                    </a:cubicBezTo>
                    <a:close/>
                    <a:moveTo>
                      <a:pt x="4092" y="1504"/>
                    </a:moveTo>
                    <a:lnTo>
                      <a:pt x="4092" y="1504"/>
                    </a:lnTo>
                    <a:cubicBezTo>
                      <a:pt x="4101" y="1520"/>
                      <a:pt x="4105" y="1533"/>
                      <a:pt x="4104" y="1533"/>
                    </a:cubicBezTo>
                    <a:cubicBezTo>
                      <a:pt x="4103" y="1533"/>
                      <a:pt x="4099" y="1524"/>
                      <a:pt x="4092" y="1504"/>
                    </a:cubicBezTo>
                    <a:close/>
                    <a:moveTo>
                      <a:pt x="4417" y="1534"/>
                    </a:moveTo>
                    <a:cubicBezTo>
                      <a:pt x="4417" y="1550"/>
                      <a:pt x="4432" y="1565"/>
                      <a:pt x="4417" y="1565"/>
                    </a:cubicBezTo>
                    <a:cubicBezTo>
                      <a:pt x="4417" y="1550"/>
                      <a:pt x="4417" y="1534"/>
                      <a:pt x="4417" y="1534"/>
                    </a:cubicBezTo>
                    <a:close/>
                    <a:moveTo>
                      <a:pt x="3895" y="1567"/>
                    </a:moveTo>
                    <a:cubicBezTo>
                      <a:pt x="3894" y="1567"/>
                      <a:pt x="3898" y="1579"/>
                      <a:pt x="3907" y="1596"/>
                    </a:cubicBezTo>
                    <a:cubicBezTo>
                      <a:pt x="3900" y="1575"/>
                      <a:pt x="3896" y="1567"/>
                      <a:pt x="3895" y="1567"/>
                    </a:cubicBezTo>
                    <a:close/>
                    <a:moveTo>
                      <a:pt x="4046" y="1704"/>
                    </a:moveTo>
                    <a:cubicBezTo>
                      <a:pt x="4061" y="1704"/>
                      <a:pt x="4061" y="1704"/>
                      <a:pt x="4077" y="1720"/>
                    </a:cubicBezTo>
                    <a:cubicBezTo>
                      <a:pt x="4092" y="1735"/>
                      <a:pt x="4077" y="1751"/>
                      <a:pt x="4061" y="1751"/>
                    </a:cubicBezTo>
                    <a:cubicBezTo>
                      <a:pt x="4046" y="1751"/>
                      <a:pt x="4046" y="1720"/>
                      <a:pt x="4046" y="1720"/>
                    </a:cubicBezTo>
                    <a:lnTo>
                      <a:pt x="4046" y="1704"/>
                    </a:lnTo>
                    <a:close/>
                    <a:moveTo>
                      <a:pt x="3258" y="1921"/>
                    </a:moveTo>
                    <a:cubicBezTo>
                      <a:pt x="3258" y="1952"/>
                      <a:pt x="3289" y="1967"/>
                      <a:pt x="3258" y="1967"/>
                    </a:cubicBezTo>
                    <a:cubicBezTo>
                      <a:pt x="3258" y="1952"/>
                      <a:pt x="3258" y="1936"/>
                      <a:pt x="3258" y="1921"/>
                    </a:cubicBezTo>
                    <a:close/>
                    <a:moveTo>
                      <a:pt x="3400" y="2022"/>
                    </a:moveTo>
                    <a:cubicBezTo>
                      <a:pt x="3404" y="2022"/>
                      <a:pt x="3407" y="2029"/>
                      <a:pt x="3397" y="2029"/>
                    </a:cubicBezTo>
                    <a:cubicBezTo>
                      <a:pt x="3397" y="2024"/>
                      <a:pt x="3398" y="2022"/>
                      <a:pt x="3400" y="2022"/>
                    </a:cubicBezTo>
                    <a:close/>
                    <a:moveTo>
                      <a:pt x="3428" y="1998"/>
                    </a:moveTo>
                    <a:cubicBezTo>
                      <a:pt x="3428" y="2014"/>
                      <a:pt x="3443" y="2029"/>
                      <a:pt x="3428" y="2029"/>
                    </a:cubicBezTo>
                    <a:lnTo>
                      <a:pt x="3428" y="2014"/>
                    </a:lnTo>
                    <a:lnTo>
                      <a:pt x="3428" y="1998"/>
                    </a:lnTo>
                    <a:close/>
                    <a:moveTo>
                      <a:pt x="3180" y="2137"/>
                    </a:moveTo>
                    <a:cubicBezTo>
                      <a:pt x="3196" y="2153"/>
                      <a:pt x="3196" y="2168"/>
                      <a:pt x="3180" y="2184"/>
                    </a:cubicBezTo>
                    <a:cubicBezTo>
                      <a:pt x="3180" y="2184"/>
                      <a:pt x="3180" y="2153"/>
                      <a:pt x="3165" y="2137"/>
                    </a:cubicBezTo>
                    <a:close/>
                    <a:moveTo>
                      <a:pt x="2979" y="2245"/>
                    </a:moveTo>
                    <a:cubicBezTo>
                      <a:pt x="2979" y="2261"/>
                      <a:pt x="2995" y="2276"/>
                      <a:pt x="2979" y="2292"/>
                    </a:cubicBezTo>
                    <a:lnTo>
                      <a:pt x="2964" y="2276"/>
                    </a:lnTo>
                    <a:lnTo>
                      <a:pt x="2964" y="2245"/>
                    </a:lnTo>
                    <a:close/>
                    <a:moveTo>
                      <a:pt x="1990" y="2385"/>
                    </a:moveTo>
                    <a:cubicBezTo>
                      <a:pt x="1975" y="2385"/>
                      <a:pt x="1990" y="2400"/>
                      <a:pt x="1990" y="2400"/>
                    </a:cubicBezTo>
                    <a:lnTo>
                      <a:pt x="2006" y="2400"/>
                    </a:lnTo>
                    <a:cubicBezTo>
                      <a:pt x="2006" y="2385"/>
                      <a:pt x="2006" y="2385"/>
                      <a:pt x="1990" y="2385"/>
                    </a:cubicBezTo>
                    <a:close/>
                    <a:moveTo>
                      <a:pt x="2160" y="2385"/>
                    </a:moveTo>
                    <a:cubicBezTo>
                      <a:pt x="2168" y="2400"/>
                      <a:pt x="2168" y="2404"/>
                      <a:pt x="2166" y="2404"/>
                    </a:cubicBezTo>
                    <a:cubicBezTo>
                      <a:pt x="2164" y="2404"/>
                      <a:pt x="2160" y="2400"/>
                      <a:pt x="2160" y="2400"/>
                    </a:cubicBezTo>
                    <a:cubicBezTo>
                      <a:pt x="2160" y="2395"/>
                      <a:pt x="2160" y="2389"/>
                      <a:pt x="2160" y="2385"/>
                    </a:cubicBezTo>
                    <a:close/>
                    <a:moveTo>
                      <a:pt x="2377" y="2462"/>
                    </a:moveTo>
                    <a:cubicBezTo>
                      <a:pt x="2377" y="2493"/>
                      <a:pt x="2392" y="2508"/>
                      <a:pt x="2377" y="2508"/>
                    </a:cubicBezTo>
                    <a:lnTo>
                      <a:pt x="2377" y="2493"/>
                    </a:lnTo>
                    <a:lnTo>
                      <a:pt x="2377" y="2462"/>
                    </a:lnTo>
                    <a:close/>
                    <a:moveTo>
                      <a:pt x="2197" y="2594"/>
                    </a:moveTo>
                    <a:cubicBezTo>
                      <a:pt x="2207" y="2594"/>
                      <a:pt x="2207" y="2601"/>
                      <a:pt x="2207" y="2601"/>
                    </a:cubicBezTo>
                    <a:cubicBezTo>
                      <a:pt x="2207" y="2601"/>
                      <a:pt x="2191" y="2616"/>
                      <a:pt x="2191" y="2632"/>
                    </a:cubicBezTo>
                    <a:lnTo>
                      <a:pt x="2176" y="2616"/>
                    </a:lnTo>
                    <a:cubicBezTo>
                      <a:pt x="2160" y="2601"/>
                      <a:pt x="2160" y="2601"/>
                      <a:pt x="2176" y="2601"/>
                    </a:cubicBezTo>
                    <a:cubicBezTo>
                      <a:pt x="2186" y="2596"/>
                      <a:pt x="2193" y="2594"/>
                      <a:pt x="2197" y="2594"/>
                    </a:cubicBezTo>
                    <a:close/>
                    <a:moveTo>
                      <a:pt x="2022" y="2708"/>
                    </a:moveTo>
                    <a:cubicBezTo>
                      <a:pt x="2021" y="2708"/>
                      <a:pt x="2019" y="2708"/>
                      <a:pt x="2017" y="2709"/>
                    </a:cubicBezTo>
                    <a:lnTo>
                      <a:pt x="2027" y="2709"/>
                    </a:lnTo>
                    <a:cubicBezTo>
                      <a:pt x="2025" y="2708"/>
                      <a:pt x="2024" y="2708"/>
                      <a:pt x="2022" y="2708"/>
                    </a:cubicBezTo>
                    <a:close/>
                    <a:moveTo>
                      <a:pt x="1758" y="2709"/>
                    </a:moveTo>
                    <a:cubicBezTo>
                      <a:pt x="1774" y="2709"/>
                      <a:pt x="1774" y="2709"/>
                      <a:pt x="1789" y="2740"/>
                    </a:cubicBezTo>
                    <a:lnTo>
                      <a:pt x="1758" y="2755"/>
                    </a:lnTo>
                    <a:cubicBezTo>
                      <a:pt x="1758" y="2740"/>
                      <a:pt x="1743" y="2725"/>
                      <a:pt x="1758" y="2709"/>
                    </a:cubicBezTo>
                    <a:close/>
                    <a:moveTo>
                      <a:pt x="1984" y="2738"/>
                    </a:moveTo>
                    <a:cubicBezTo>
                      <a:pt x="1983" y="2739"/>
                      <a:pt x="1984" y="2744"/>
                      <a:pt x="1990" y="2755"/>
                    </a:cubicBezTo>
                    <a:cubicBezTo>
                      <a:pt x="1988" y="2749"/>
                      <a:pt x="1986" y="2743"/>
                      <a:pt x="1984" y="2738"/>
                    </a:cubicBezTo>
                    <a:close/>
                    <a:moveTo>
                      <a:pt x="2006" y="2755"/>
                    </a:moveTo>
                    <a:cubicBezTo>
                      <a:pt x="2012" y="2769"/>
                      <a:pt x="2016" y="2773"/>
                      <a:pt x="2017" y="2773"/>
                    </a:cubicBezTo>
                    <a:cubicBezTo>
                      <a:pt x="2018" y="2773"/>
                      <a:pt x="2015" y="2764"/>
                      <a:pt x="2006" y="2755"/>
                    </a:cubicBezTo>
                    <a:close/>
                    <a:moveTo>
                      <a:pt x="1421" y="2823"/>
                    </a:moveTo>
                    <a:cubicBezTo>
                      <a:pt x="1424" y="2823"/>
                      <a:pt x="1431" y="2830"/>
                      <a:pt x="1449" y="2848"/>
                    </a:cubicBezTo>
                    <a:lnTo>
                      <a:pt x="1449" y="2895"/>
                    </a:lnTo>
                    <a:cubicBezTo>
                      <a:pt x="1449" y="2895"/>
                      <a:pt x="1434" y="2895"/>
                      <a:pt x="1418" y="2848"/>
                    </a:cubicBezTo>
                    <a:lnTo>
                      <a:pt x="1418" y="2833"/>
                    </a:lnTo>
                    <a:cubicBezTo>
                      <a:pt x="1418" y="2826"/>
                      <a:pt x="1418" y="2823"/>
                      <a:pt x="1421" y="2823"/>
                    </a:cubicBezTo>
                    <a:close/>
                    <a:moveTo>
                      <a:pt x="1774" y="2888"/>
                    </a:moveTo>
                    <a:cubicBezTo>
                      <a:pt x="1774" y="2890"/>
                      <a:pt x="1774" y="2892"/>
                      <a:pt x="1774" y="2895"/>
                    </a:cubicBezTo>
                    <a:cubicBezTo>
                      <a:pt x="1777" y="2898"/>
                      <a:pt x="1779" y="2899"/>
                      <a:pt x="1780" y="2899"/>
                    </a:cubicBezTo>
                    <a:cubicBezTo>
                      <a:pt x="1782" y="2899"/>
                      <a:pt x="1779" y="2893"/>
                      <a:pt x="1774" y="2888"/>
                    </a:cubicBezTo>
                    <a:close/>
                    <a:moveTo>
                      <a:pt x="1542" y="2879"/>
                    </a:moveTo>
                    <a:cubicBezTo>
                      <a:pt x="1542" y="2910"/>
                      <a:pt x="1557" y="2925"/>
                      <a:pt x="1542" y="2925"/>
                    </a:cubicBezTo>
                    <a:cubicBezTo>
                      <a:pt x="1542" y="2910"/>
                      <a:pt x="1542" y="2895"/>
                      <a:pt x="1542" y="2879"/>
                    </a:cubicBezTo>
                    <a:close/>
                    <a:moveTo>
                      <a:pt x="1187" y="2956"/>
                    </a:moveTo>
                    <a:lnTo>
                      <a:pt x="1202" y="2987"/>
                    </a:lnTo>
                    <a:lnTo>
                      <a:pt x="1202" y="3003"/>
                    </a:lnTo>
                    <a:lnTo>
                      <a:pt x="1187" y="2987"/>
                    </a:lnTo>
                    <a:lnTo>
                      <a:pt x="1187" y="2956"/>
                    </a:lnTo>
                    <a:close/>
                    <a:moveTo>
                      <a:pt x="1387" y="3018"/>
                    </a:moveTo>
                    <a:lnTo>
                      <a:pt x="1387" y="3018"/>
                    </a:lnTo>
                    <a:cubicBezTo>
                      <a:pt x="1395" y="3034"/>
                      <a:pt x="1403" y="3041"/>
                      <a:pt x="1405" y="3041"/>
                    </a:cubicBezTo>
                    <a:cubicBezTo>
                      <a:pt x="1407" y="3041"/>
                      <a:pt x="1403" y="3034"/>
                      <a:pt x="1387" y="3018"/>
                    </a:cubicBezTo>
                    <a:close/>
                    <a:moveTo>
                      <a:pt x="2299" y="2999"/>
                    </a:moveTo>
                    <a:cubicBezTo>
                      <a:pt x="2299" y="2999"/>
                      <a:pt x="2299" y="3003"/>
                      <a:pt x="2284" y="3003"/>
                    </a:cubicBezTo>
                    <a:cubicBezTo>
                      <a:pt x="2299" y="3018"/>
                      <a:pt x="2299" y="3034"/>
                      <a:pt x="2315" y="3049"/>
                    </a:cubicBezTo>
                    <a:cubicBezTo>
                      <a:pt x="2315" y="3055"/>
                      <a:pt x="2317" y="3058"/>
                      <a:pt x="2319" y="3058"/>
                    </a:cubicBezTo>
                    <a:cubicBezTo>
                      <a:pt x="2322" y="3058"/>
                      <a:pt x="2325" y="3048"/>
                      <a:pt x="2315" y="3018"/>
                    </a:cubicBezTo>
                    <a:cubicBezTo>
                      <a:pt x="2299" y="3003"/>
                      <a:pt x="2299" y="2999"/>
                      <a:pt x="2299" y="2999"/>
                    </a:cubicBezTo>
                    <a:close/>
                    <a:moveTo>
                      <a:pt x="1252" y="2970"/>
                    </a:moveTo>
                    <a:cubicBezTo>
                      <a:pt x="1253" y="2970"/>
                      <a:pt x="1257" y="2981"/>
                      <a:pt x="1264" y="3003"/>
                    </a:cubicBezTo>
                    <a:cubicBezTo>
                      <a:pt x="1279" y="3018"/>
                      <a:pt x="1279" y="3049"/>
                      <a:pt x="1264" y="3065"/>
                    </a:cubicBezTo>
                    <a:lnTo>
                      <a:pt x="1264" y="3018"/>
                    </a:lnTo>
                    <a:cubicBezTo>
                      <a:pt x="1256" y="2985"/>
                      <a:pt x="1252" y="2970"/>
                      <a:pt x="1252" y="2970"/>
                    </a:cubicBezTo>
                    <a:close/>
                    <a:moveTo>
                      <a:pt x="817" y="3252"/>
                    </a:moveTo>
                    <a:lnTo>
                      <a:pt x="817" y="3252"/>
                    </a:lnTo>
                    <a:cubicBezTo>
                      <a:pt x="817" y="3257"/>
                      <a:pt x="818" y="3263"/>
                      <a:pt x="822" y="3271"/>
                    </a:cubicBezTo>
                    <a:lnTo>
                      <a:pt x="822" y="3271"/>
                    </a:lnTo>
                    <a:cubicBezTo>
                      <a:pt x="822" y="3262"/>
                      <a:pt x="820" y="3256"/>
                      <a:pt x="817" y="3252"/>
                    </a:cubicBezTo>
                    <a:close/>
                    <a:moveTo>
                      <a:pt x="599" y="3173"/>
                    </a:moveTo>
                    <a:lnTo>
                      <a:pt x="568" y="3204"/>
                    </a:lnTo>
                    <a:cubicBezTo>
                      <a:pt x="568" y="3219"/>
                      <a:pt x="568" y="3250"/>
                      <a:pt x="568" y="3265"/>
                    </a:cubicBezTo>
                    <a:lnTo>
                      <a:pt x="568" y="3281"/>
                    </a:lnTo>
                    <a:lnTo>
                      <a:pt x="553" y="3250"/>
                    </a:lnTo>
                    <a:cubicBezTo>
                      <a:pt x="553" y="3219"/>
                      <a:pt x="553" y="3204"/>
                      <a:pt x="537" y="3188"/>
                    </a:cubicBezTo>
                    <a:cubicBezTo>
                      <a:pt x="536" y="3187"/>
                      <a:pt x="535" y="3186"/>
                      <a:pt x="534" y="3185"/>
                    </a:cubicBezTo>
                    <a:lnTo>
                      <a:pt x="534" y="3185"/>
                    </a:lnTo>
                    <a:cubicBezTo>
                      <a:pt x="544" y="3188"/>
                      <a:pt x="559" y="3188"/>
                      <a:pt x="568" y="3188"/>
                    </a:cubicBezTo>
                    <a:lnTo>
                      <a:pt x="599" y="3173"/>
                    </a:lnTo>
                    <a:close/>
                    <a:moveTo>
                      <a:pt x="877" y="3265"/>
                    </a:moveTo>
                    <a:cubicBezTo>
                      <a:pt x="862" y="3281"/>
                      <a:pt x="862" y="3281"/>
                      <a:pt x="877" y="3312"/>
                    </a:cubicBezTo>
                    <a:lnTo>
                      <a:pt x="862" y="3312"/>
                    </a:lnTo>
                    <a:cubicBezTo>
                      <a:pt x="862" y="3320"/>
                      <a:pt x="866" y="3323"/>
                      <a:pt x="874" y="3323"/>
                    </a:cubicBezTo>
                    <a:cubicBezTo>
                      <a:pt x="881" y="3323"/>
                      <a:pt x="893" y="3320"/>
                      <a:pt x="908" y="3312"/>
                    </a:cubicBezTo>
                    <a:cubicBezTo>
                      <a:pt x="924" y="3296"/>
                      <a:pt x="908" y="3281"/>
                      <a:pt x="908" y="3281"/>
                    </a:cubicBezTo>
                    <a:cubicBezTo>
                      <a:pt x="908" y="3281"/>
                      <a:pt x="877" y="3265"/>
                      <a:pt x="877" y="3265"/>
                    </a:cubicBezTo>
                    <a:close/>
                    <a:moveTo>
                      <a:pt x="244" y="3327"/>
                    </a:moveTo>
                    <a:lnTo>
                      <a:pt x="259" y="3343"/>
                    </a:lnTo>
                    <a:cubicBezTo>
                      <a:pt x="259" y="3327"/>
                      <a:pt x="259" y="3327"/>
                      <a:pt x="244" y="3327"/>
                    </a:cubicBezTo>
                    <a:close/>
                    <a:moveTo>
                      <a:pt x="275" y="3420"/>
                    </a:moveTo>
                    <a:cubicBezTo>
                      <a:pt x="306" y="3420"/>
                      <a:pt x="306" y="3420"/>
                      <a:pt x="306" y="3435"/>
                    </a:cubicBezTo>
                    <a:cubicBezTo>
                      <a:pt x="301" y="3431"/>
                      <a:pt x="298" y="3429"/>
                      <a:pt x="296" y="3429"/>
                    </a:cubicBezTo>
                    <a:cubicBezTo>
                      <a:pt x="291" y="3429"/>
                      <a:pt x="295" y="3440"/>
                      <a:pt x="306" y="3451"/>
                    </a:cubicBezTo>
                    <a:lnTo>
                      <a:pt x="321" y="3497"/>
                    </a:lnTo>
                    <a:cubicBezTo>
                      <a:pt x="321" y="3497"/>
                      <a:pt x="290" y="3497"/>
                      <a:pt x="290" y="3482"/>
                    </a:cubicBezTo>
                    <a:lnTo>
                      <a:pt x="275" y="3466"/>
                    </a:lnTo>
                    <a:cubicBezTo>
                      <a:pt x="259" y="3435"/>
                      <a:pt x="259" y="3435"/>
                      <a:pt x="275" y="3420"/>
                    </a:cubicBezTo>
                    <a:close/>
                    <a:moveTo>
                      <a:pt x="166" y="3466"/>
                    </a:moveTo>
                    <a:cubicBezTo>
                      <a:pt x="166" y="3466"/>
                      <a:pt x="166" y="3466"/>
                      <a:pt x="182" y="3482"/>
                    </a:cubicBezTo>
                    <a:cubicBezTo>
                      <a:pt x="197" y="3497"/>
                      <a:pt x="182" y="3513"/>
                      <a:pt x="182" y="3513"/>
                    </a:cubicBezTo>
                    <a:lnTo>
                      <a:pt x="166" y="3497"/>
                    </a:lnTo>
                    <a:cubicBezTo>
                      <a:pt x="151" y="3466"/>
                      <a:pt x="166" y="3466"/>
                      <a:pt x="166" y="3466"/>
                    </a:cubicBezTo>
                    <a:close/>
                    <a:moveTo>
                      <a:pt x="321" y="3590"/>
                    </a:moveTo>
                    <a:cubicBezTo>
                      <a:pt x="321" y="3595"/>
                      <a:pt x="323" y="3597"/>
                      <a:pt x="324" y="3597"/>
                    </a:cubicBezTo>
                    <a:cubicBezTo>
                      <a:pt x="328" y="3597"/>
                      <a:pt x="331" y="3590"/>
                      <a:pt x="321" y="3590"/>
                    </a:cubicBezTo>
                    <a:close/>
                    <a:moveTo>
                      <a:pt x="7138" y="103"/>
                    </a:moveTo>
                    <a:cubicBezTo>
                      <a:pt x="7118" y="103"/>
                      <a:pt x="7096" y="114"/>
                      <a:pt x="7106" y="143"/>
                    </a:cubicBezTo>
                    <a:cubicBezTo>
                      <a:pt x="7106" y="143"/>
                      <a:pt x="7106" y="159"/>
                      <a:pt x="7106" y="174"/>
                    </a:cubicBezTo>
                    <a:lnTo>
                      <a:pt x="7075" y="174"/>
                    </a:lnTo>
                    <a:cubicBezTo>
                      <a:pt x="7075" y="174"/>
                      <a:pt x="7029" y="174"/>
                      <a:pt x="6982" y="190"/>
                    </a:cubicBezTo>
                    <a:cubicBezTo>
                      <a:pt x="6961" y="201"/>
                      <a:pt x="6931" y="212"/>
                      <a:pt x="6910" y="212"/>
                    </a:cubicBezTo>
                    <a:cubicBezTo>
                      <a:pt x="6901" y="212"/>
                      <a:pt x="6894" y="210"/>
                      <a:pt x="6890" y="205"/>
                    </a:cubicBezTo>
                    <a:cubicBezTo>
                      <a:pt x="6874" y="190"/>
                      <a:pt x="6859" y="190"/>
                      <a:pt x="6859" y="190"/>
                    </a:cubicBezTo>
                    <a:cubicBezTo>
                      <a:pt x="6859" y="190"/>
                      <a:pt x="6828" y="236"/>
                      <a:pt x="6751" y="267"/>
                    </a:cubicBezTo>
                    <a:cubicBezTo>
                      <a:pt x="6689" y="298"/>
                      <a:pt x="6627" y="313"/>
                      <a:pt x="6642" y="344"/>
                    </a:cubicBezTo>
                    <a:lnTo>
                      <a:pt x="6627" y="344"/>
                    </a:lnTo>
                    <a:cubicBezTo>
                      <a:pt x="6620" y="331"/>
                      <a:pt x="6614" y="326"/>
                      <a:pt x="6607" y="326"/>
                    </a:cubicBezTo>
                    <a:cubicBezTo>
                      <a:pt x="6598" y="326"/>
                      <a:pt x="6590" y="335"/>
                      <a:pt x="6581" y="344"/>
                    </a:cubicBezTo>
                    <a:cubicBezTo>
                      <a:pt x="6581" y="360"/>
                      <a:pt x="6565" y="360"/>
                      <a:pt x="6550" y="375"/>
                    </a:cubicBezTo>
                    <a:cubicBezTo>
                      <a:pt x="6550" y="368"/>
                      <a:pt x="6546" y="364"/>
                      <a:pt x="6540" y="364"/>
                    </a:cubicBezTo>
                    <a:cubicBezTo>
                      <a:pt x="6534" y="364"/>
                      <a:pt x="6526" y="368"/>
                      <a:pt x="6519" y="375"/>
                    </a:cubicBezTo>
                    <a:cubicBezTo>
                      <a:pt x="6503" y="391"/>
                      <a:pt x="6488" y="391"/>
                      <a:pt x="6503" y="406"/>
                    </a:cubicBezTo>
                    <a:cubicBezTo>
                      <a:pt x="6472" y="422"/>
                      <a:pt x="6426" y="437"/>
                      <a:pt x="6395" y="437"/>
                    </a:cubicBezTo>
                    <a:cubicBezTo>
                      <a:pt x="6391" y="433"/>
                      <a:pt x="6388" y="431"/>
                      <a:pt x="6386" y="431"/>
                    </a:cubicBezTo>
                    <a:cubicBezTo>
                      <a:pt x="6380" y="431"/>
                      <a:pt x="6380" y="445"/>
                      <a:pt x="6380" y="468"/>
                    </a:cubicBezTo>
                    <a:cubicBezTo>
                      <a:pt x="6380" y="499"/>
                      <a:pt x="6380" y="499"/>
                      <a:pt x="6380" y="514"/>
                    </a:cubicBezTo>
                    <a:lnTo>
                      <a:pt x="6364" y="468"/>
                    </a:lnTo>
                    <a:cubicBezTo>
                      <a:pt x="6364" y="453"/>
                      <a:pt x="6364" y="453"/>
                      <a:pt x="6349" y="453"/>
                    </a:cubicBezTo>
                    <a:lnTo>
                      <a:pt x="6318" y="453"/>
                    </a:lnTo>
                    <a:cubicBezTo>
                      <a:pt x="6318" y="468"/>
                      <a:pt x="6287" y="499"/>
                      <a:pt x="6225" y="530"/>
                    </a:cubicBezTo>
                    <a:cubicBezTo>
                      <a:pt x="6163" y="545"/>
                      <a:pt x="6117" y="576"/>
                      <a:pt x="6132" y="592"/>
                    </a:cubicBezTo>
                    <a:cubicBezTo>
                      <a:pt x="6132" y="607"/>
                      <a:pt x="6132" y="607"/>
                      <a:pt x="6086" y="607"/>
                    </a:cubicBezTo>
                    <a:cubicBezTo>
                      <a:pt x="6041" y="589"/>
                      <a:pt x="6022" y="581"/>
                      <a:pt x="6014" y="581"/>
                    </a:cubicBezTo>
                    <a:cubicBezTo>
                      <a:pt x="6009" y="581"/>
                      <a:pt x="6009" y="585"/>
                      <a:pt x="6009" y="592"/>
                    </a:cubicBezTo>
                    <a:cubicBezTo>
                      <a:pt x="6009" y="623"/>
                      <a:pt x="6024" y="607"/>
                      <a:pt x="6040" y="623"/>
                    </a:cubicBezTo>
                    <a:cubicBezTo>
                      <a:pt x="6048" y="639"/>
                      <a:pt x="6047" y="652"/>
                      <a:pt x="6042" y="652"/>
                    </a:cubicBezTo>
                    <a:cubicBezTo>
                      <a:pt x="6038" y="652"/>
                      <a:pt x="6031" y="643"/>
                      <a:pt x="6024" y="623"/>
                    </a:cubicBezTo>
                    <a:cubicBezTo>
                      <a:pt x="6022" y="618"/>
                      <a:pt x="6017" y="615"/>
                      <a:pt x="6010" y="615"/>
                    </a:cubicBezTo>
                    <a:cubicBezTo>
                      <a:pt x="5974" y="615"/>
                      <a:pt x="5893" y="671"/>
                      <a:pt x="5886" y="710"/>
                    </a:cubicBezTo>
                    <a:lnTo>
                      <a:pt x="5886" y="710"/>
                    </a:lnTo>
                    <a:cubicBezTo>
                      <a:pt x="5885" y="707"/>
                      <a:pt x="5885" y="703"/>
                      <a:pt x="5885" y="700"/>
                    </a:cubicBezTo>
                    <a:cubicBezTo>
                      <a:pt x="5885" y="682"/>
                      <a:pt x="5883" y="675"/>
                      <a:pt x="5878" y="675"/>
                    </a:cubicBezTo>
                    <a:cubicBezTo>
                      <a:pt x="5871" y="675"/>
                      <a:pt x="5857" y="690"/>
                      <a:pt x="5839" y="700"/>
                    </a:cubicBezTo>
                    <a:lnTo>
                      <a:pt x="5808" y="700"/>
                    </a:lnTo>
                    <a:cubicBezTo>
                      <a:pt x="5818" y="729"/>
                      <a:pt x="5796" y="740"/>
                      <a:pt x="5779" y="740"/>
                    </a:cubicBezTo>
                    <a:cubicBezTo>
                      <a:pt x="5770" y="740"/>
                      <a:pt x="5761" y="736"/>
                      <a:pt x="5761" y="731"/>
                    </a:cubicBezTo>
                    <a:cubicBezTo>
                      <a:pt x="5754" y="723"/>
                      <a:pt x="5750" y="719"/>
                      <a:pt x="5744" y="719"/>
                    </a:cubicBezTo>
                    <a:cubicBezTo>
                      <a:pt x="5738" y="719"/>
                      <a:pt x="5731" y="723"/>
                      <a:pt x="5715" y="731"/>
                    </a:cubicBezTo>
                    <a:cubicBezTo>
                      <a:pt x="5715" y="760"/>
                      <a:pt x="5690" y="771"/>
                      <a:pt x="5672" y="771"/>
                    </a:cubicBezTo>
                    <a:cubicBezTo>
                      <a:pt x="5662" y="771"/>
                      <a:pt x="5653" y="767"/>
                      <a:pt x="5653" y="762"/>
                    </a:cubicBezTo>
                    <a:lnTo>
                      <a:pt x="5638" y="762"/>
                    </a:lnTo>
                    <a:cubicBezTo>
                      <a:pt x="5638" y="777"/>
                      <a:pt x="5622" y="793"/>
                      <a:pt x="5607" y="793"/>
                    </a:cubicBezTo>
                    <a:cubicBezTo>
                      <a:pt x="5576" y="808"/>
                      <a:pt x="5576" y="808"/>
                      <a:pt x="5591" y="823"/>
                    </a:cubicBezTo>
                    <a:cubicBezTo>
                      <a:pt x="5607" y="839"/>
                      <a:pt x="5607" y="870"/>
                      <a:pt x="5591" y="870"/>
                    </a:cubicBezTo>
                    <a:lnTo>
                      <a:pt x="5591" y="854"/>
                    </a:lnTo>
                    <a:cubicBezTo>
                      <a:pt x="5591" y="844"/>
                      <a:pt x="5588" y="841"/>
                      <a:pt x="5582" y="841"/>
                    </a:cubicBezTo>
                    <a:cubicBezTo>
                      <a:pt x="5569" y="841"/>
                      <a:pt x="5545" y="854"/>
                      <a:pt x="5514" y="854"/>
                    </a:cubicBezTo>
                    <a:cubicBezTo>
                      <a:pt x="5489" y="854"/>
                      <a:pt x="5465" y="874"/>
                      <a:pt x="5448" y="874"/>
                    </a:cubicBezTo>
                    <a:cubicBezTo>
                      <a:pt x="5444" y="874"/>
                      <a:pt x="5440" y="873"/>
                      <a:pt x="5437" y="870"/>
                    </a:cubicBezTo>
                    <a:lnTo>
                      <a:pt x="5437" y="885"/>
                    </a:lnTo>
                    <a:cubicBezTo>
                      <a:pt x="5437" y="901"/>
                      <a:pt x="5437" y="908"/>
                      <a:pt x="5435" y="908"/>
                    </a:cubicBezTo>
                    <a:cubicBezTo>
                      <a:pt x="5433" y="908"/>
                      <a:pt x="5429" y="901"/>
                      <a:pt x="5421" y="885"/>
                    </a:cubicBezTo>
                    <a:cubicBezTo>
                      <a:pt x="5417" y="876"/>
                      <a:pt x="5410" y="872"/>
                      <a:pt x="5402" y="872"/>
                    </a:cubicBezTo>
                    <a:cubicBezTo>
                      <a:pt x="5383" y="872"/>
                      <a:pt x="5360" y="894"/>
                      <a:pt x="5360" y="916"/>
                    </a:cubicBezTo>
                    <a:lnTo>
                      <a:pt x="5344" y="916"/>
                    </a:lnTo>
                    <a:cubicBezTo>
                      <a:pt x="5330" y="902"/>
                      <a:pt x="5316" y="895"/>
                      <a:pt x="5307" y="895"/>
                    </a:cubicBezTo>
                    <a:cubicBezTo>
                      <a:pt x="5296" y="895"/>
                      <a:pt x="5291" y="903"/>
                      <a:pt x="5295" y="923"/>
                    </a:cubicBezTo>
                    <a:lnTo>
                      <a:pt x="5295" y="923"/>
                    </a:lnTo>
                    <a:cubicBezTo>
                      <a:pt x="5290" y="916"/>
                      <a:pt x="5279" y="916"/>
                      <a:pt x="5267" y="916"/>
                    </a:cubicBezTo>
                    <a:cubicBezTo>
                      <a:pt x="5267" y="929"/>
                      <a:pt x="5237" y="951"/>
                      <a:pt x="5225" y="951"/>
                    </a:cubicBezTo>
                    <a:cubicBezTo>
                      <a:pt x="5222" y="951"/>
                      <a:pt x="5220" y="950"/>
                      <a:pt x="5220" y="947"/>
                    </a:cubicBezTo>
                    <a:cubicBezTo>
                      <a:pt x="5220" y="963"/>
                      <a:pt x="5205" y="978"/>
                      <a:pt x="5205" y="978"/>
                    </a:cubicBezTo>
                    <a:cubicBezTo>
                      <a:pt x="5190" y="978"/>
                      <a:pt x="5174" y="993"/>
                      <a:pt x="5174" y="1009"/>
                    </a:cubicBezTo>
                    <a:cubicBezTo>
                      <a:pt x="5174" y="1004"/>
                      <a:pt x="5174" y="999"/>
                      <a:pt x="5174" y="993"/>
                    </a:cubicBezTo>
                    <a:cubicBezTo>
                      <a:pt x="5174" y="988"/>
                      <a:pt x="5172" y="984"/>
                      <a:pt x="5169" y="984"/>
                    </a:cubicBezTo>
                    <a:cubicBezTo>
                      <a:pt x="5163" y="984"/>
                      <a:pt x="5153" y="995"/>
                      <a:pt x="5143" y="1024"/>
                    </a:cubicBezTo>
                    <a:cubicBezTo>
                      <a:pt x="5143" y="999"/>
                      <a:pt x="5143" y="987"/>
                      <a:pt x="5141" y="987"/>
                    </a:cubicBezTo>
                    <a:cubicBezTo>
                      <a:pt x="5139" y="987"/>
                      <a:pt x="5135" y="995"/>
                      <a:pt x="5128" y="1009"/>
                    </a:cubicBezTo>
                    <a:cubicBezTo>
                      <a:pt x="5128" y="1009"/>
                      <a:pt x="5128" y="1024"/>
                      <a:pt x="5128" y="1040"/>
                    </a:cubicBezTo>
                    <a:lnTo>
                      <a:pt x="5112" y="1055"/>
                    </a:lnTo>
                    <a:lnTo>
                      <a:pt x="5066" y="1055"/>
                    </a:lnTo>
                    <a:cubicBezTo>
                      <a:pt x="5056" y="1055"/>
                      <a:pt x="5059" y="1062"/>
                      <a:pt x="5058" y="1062"/>
                    </a:cubicBezTo>
                    <a:cubicBezTo>
                      <a:pt x="5057" y="1062"/>
                      <a:pt x="5056" y="1060"/>
                      <a:pt x="5050" y="1055"/>
                    </a:cubicBezTo>
                    <a:cubicBezTo>
                      <a:pt x="5039" y="1043"/>
                      <a:pt x="5031" y="1038"/>
                      <a:pt x="5029" y="1038"/>
                    </a:cubicBezTo>
                    <a:cubicBezTo>
                      <a:pt x="5024" y="1038"/>
                      <a:pt x="5031" y="1052"/>
                      <a:pt x="5050" y="1071"/>
                    </a:cubicBezTo>
                    <a:cubicBezTo>
                      <a:pt x="5058" y="1094"/>
                      <a:pt x="5058" y="1102"/>
                      <a:pt x="5052" y="1102"/>
                    </a:cubicBezTo>
                    <a:cubicBezTo>
                      <a:pt x="5047" y="1102"/>
                      <a:pt x="5035" y="1094"/>
                      <a:pt x="5020" y="1086"/>
                    </a:cubicBezTo>
                    <a:cubicBezTo>
                      <a:pt x="5013" y="1083"/>
                      <a:pt x="5007" y="1079"/>
                      <a:pt x="5003" y="1076"/>
                    </a:cubicBezTo>
                    <a:lnTo>
                      <a:pt x="5003" y="1076"/>
                    </a:lnTo>
                    <a:cubicBezTo>
                      <a:pt x="5001" y="1090"/>
                      <a:pt x="4989" y="1102"/>
                      <a:pt x="4989" y="1102"/>
                    </a:cubicBezTo>
                    <a:cubicBezTo>
                      <a:pt x="4989" y="1102"/>
                      <a:pt x="4896" y="1117"/>
                      <a:pt x="4819" y="1148"/>
                    </a:cubicBezTo>
                    <a:lnTo>
                      <a:pt x="4819" y="1194"/>
                    </a:lnTo>
                    <a:cubicBezTo>
                      <a:pt x="4803" y="1171"/>
                      <a:pt x="4792" y="1160"/>
                      <a:pt x="4788" y="1160"/>
                    </a:cubicBezTo>
                    <a:lnTo>
                      <a:pt x="4788" y="1160"/>
                    </a:lnTo>
                    <a:cubicBezTo>
                      <a:pt x="4784" y="1160"/>
                      <a:pt x="4788" y="1171"/>
                      <a:pt x="4803" y="1194"/>
                    </a:cubicBezTo>
                    <a:cubicBezTo>
                      <a:pt x="4790" y="1181"/>
                      <a:pt x="4785" y="1177"/>
                      <a:pt x="4784" y="1177"/>
                    </a:cubicBezTo>
                    <a:lnTo>
                      <a:pt x="4784" y="1177"/>
                    </a:lnTo>
                    <a:cubicBezTo>
                      <a:pt x="4784" y="1177"/>
                      <a:pt x="4784" y="1178"/>
                      <a:pt x="4784" y="1179"/>
                    </a:cubicBezTo>
                    <a:lnTo>
                      <a:pt x="4784" y="1179"/>
                    </a:lnTo>
                    <a:cubicBezTo>
                      <a:pt x="4781" y="1172"/>
                      <a:pt x="4774" y="1169"/>
                      <a:pt x="4768" y="1169"/>
                    </a:cubicBezTo>
                    <a:cubicBezTo>
                      <a:pt x="4762" y="1169"/>
                      <a:pt x="4757" y="1173"/>
                      <a:pt x="4757" y="1179"/>
                    </a:cubicBezTo>
                    <a:cubicBezTo>
                      <a:pt x="4761" y="1183"/>
                      <a:pt x="4763" y="1185"/>
                      <a:pt x="4763" y="1185"/>
                    </a:cubicBezTo>
                    <a:cubicBezTo>
                      <a:pt x="4762" y="1185"/>
                      <a:pt x="4748" y="1174"/>
                      <a:pt x="4726" y="1163"/>
                    </a:cubicBezTo>
                    <a:cubicBezTo>
                      <a:pt x="4710" y="1163"/>
                      <a:pt x="4710" y="1163"/>
                      <a:pt x="4710" y="1194"/>
                    </a:cubicBezTo>
                    <a:cubicBezTo>
                      <a:pt x="4710" y="1214"/>
                      <a:pt x="4704" y="1234"/>
                      <a:pt x="4700" y="1234"/>
                    </a:cubicBezTo>
                    <a:cubicBezTo>
                      <a:pt x="4697" y="1234"/>
                      <a:pt x="4695" y="1227"/>
                      <a:pt x="4695" y="1210"/>
                    </a:cubicBezTo>
                    <a:cubicBezTo>
                      <a:pt x="4690" y="1196"/>
                      <a:pt x="4685" y="1191"/>
                      <a:pt x="4679" y="1191"/>
                    </a:cubicBezTo>
                    <a:cubicBezTo>
                      <a:pt x="4664" y="1191"/>
                      <a:pt x="4649" y="1223"/>
                      <a:pt x="4649" y="1256"/>
                    </a:cubicBezTo>
                    <a:cubicBezTo>
                      <a:pt x="4658" y="1274"/>
                      <a:pt x="4661" y="1282"/>
                      <a:pt x="4660" y="1282"/>
                    </a:cubicBezTo>
                    <a:cubicBezTo>
                      <a:pt x="4659" y="1282"/>
                      <a:pt x="4655" y="1278"/>
                      <a:pt x="4649" y="1272"/>
                    </a:cubicBezTo>
                    <a:cubicBezTo>
                      <a:pt x="4649" y="1256"/>
                      <a:pt x="4633" y="1256"/>
                      <a:pt x="4633" y="1256"/>
                    </a:cubicBezTo>
                    <a:lnTo>
                      <a:pt x="4602" y="1256"/>
                    </a:lnTo>
                    <a:cubicBezTo>
                      <a:pt x="4602" y="1252"/>
                      <a:pt x="4602" y="1250"/>
                      <a:pt x="4602" y="1250"/>
                    </a:cubicBezTo>
                    <a:cubicBezTo>
                      <a:pt x="4601" y="1250"/>
                      <a:pt x="4598" y="1265"/>
                      <a:pt x="4587" y="1287"/>
                    </a:cubicBezTo>
                    <a:cubicBezTo>
                      <a:pt x="4579" y="1303"/>
                      <a:pt x="4571" y="1310"/>
                      <a:pt x="4562" y="1310"/>
                    </a:cubicBezTo>
                    <a:cubicBezTo>
                      <a:pt x="4552" y="1310"/>
                      <a:pt x="4540" y="1303"/>
                      <a:pt x="4525" y="1287"/>
                    </a:cubicBezTo>
                    <a:lnTo>
                      <a:pt x="4525" y="1303"/>
                    </a:lnTo>
                    <a:lnTo>
                      <a:pt x="4525" y="1318"/>
                    </a:lnTo>
                    <a:cubicBezTo>
                      <a:pt x="4525" y="1339"/>
                      <a:pt x="4519" y="1347"/>
                      <a:pt x="4510" y="1347"/>
                    </a:cubicBezTo>
                    <a:cubicBezTo>
                      <a:pt x="4500" y="1347"/>
                      <a:pt x="4487" y="1335"/>
                      <a:pt x="4479" y="1318"/>
                    </a:cubicBezTo>
                    <a:cubicBezTo>
                      <a:pt x="4472" y="1298"/>
                      <a:pt x="4468" y="1293"/>
                      <a:pt x="4466" y="1293"/>
                    </a:cubicBezTo>
                    <a:cubicBezTo>
                      <a:pt x="4463" y="1293"/>
                      <a:pt x="4463" y="1303"/>
                      <a:pt x="4463" y="1303"/>
                    </a:cubicBezTo>
                    <a:lnTo>
                      <a:pt x="4463" y="1318"/>
                    </a:lnTo>
                    <a:cubicBezTo>
                      <a:pt x="4463" y="1334"/>
                      <a:pt x="4479" y="1364"/>
                      <a:pt x="4463" y="1364"/>
                    </a:cubicBezTo>
                    <a:cubicBezTo>
                      <a:pt x="4463" y="1364"/>
                      <a:pt x="4448" y="1364"/>
                      <a:pt x="4448" y="1349"/>
                    </a:cubicBezTo>
                    <a:cubicBezTo>
                      <a:pt x="4437" y="1338"/>
                      <a:pt x="4418" y="1327"/>
                      <a:pt x="4414" y="1327"/>
                    </a:cubicBezTo>
                    <a:cubicBezTo>
                      <a:pt x="4412" y="1327"/>
                      <a:pt x="4412" y="1329"/>
                      <a:pt x="4417" y="1334"/>
                    </a:cubicBezTo>
                    <a:cubicBezTo>
                      <a:pt x="4417" y="1344"/>
                      <a:pt x="4415" y="1347"/>
                      <a:pt x="4412" y="1347"/>
                    </a:cubicBezTo>
                    <a:cubicBezTo>
                      <a:pt x="4406" y="1347"/>
                      <a:pt x="4396" y="1334"/>
                      <a:pt x="4386" y="1334"/>
                    </a:cubicBezTo>
                    <a:lnTo>
                      <a:pt x="4355" y="1349"/>
                    </a:lnTo>
                    <a:cubicBezTo>
                      <a:pt x="4355" y="1358"/>
                      <a:pt x="4350" y="1367"/>
                      <a:pt x="4342" y="1367"/>
                    </a:cubicBezTo>
                    <a:cubicBezTo>
                      <a:pt x="4337" y="1367"/>
                      <a:pt x="4331" y="1362"/>
                      <a:pt x="4324" y="1349"/>
                    </a:cubicBezTo>
                    <a:cubicBezTo>
                      <a:pt x="4309" y="1364"/>
                      <a:pt x="4309" y="1380"/>
                      <a:pt x="4309" y="1380"/>
                    </a:cubicBezTo>
                    <a:cubicBezTo>
                      <a:pt x="4298" y="1380"/>
                      <a:pt x="4288" y="1387"/>
                      <a:pt x="4282" y="1387"/>
                    </a:cubicBezTo>
                    <a:cubicBezTo>
                      <a:pt x="4279" y="1387"/>
                      <a:pt x="4278" y="1385"/>
                      <a:pt x="4278" y="1380"/>
                    </a:cubicBezTo>
                    <a:cubicBezTo>
                      <a:pt x="4267" y="1380"/>
                      <a:pt x="4264" y="1373"/>
                      <a:pt x="4263" y="1373"/>
                    </a:cubicBezTo>
                    <a:cubicBezTo>
                      <a:pt x="4262" y="1373"/>
                      <a:pt x="4262" y="1375"/>
                      <a:pt x="4262" y="1380"/>
                    </a:cubicBezTo>
                    <a:lnTo>
                      <a:pt x="4262" y="1411"/>
                    </a:lnTo>
                    <a:lnTo>
                      <a:pt x="4247" y="1411"/>
                    </a:lnTo>
                    <a:cubicBezTo>
                      <a:pt x="4262" y="1426"/>
                      <a:pt x="4262" y="1426"/>
                      <a:pt x="4247" y="1442"/>
                    </a:cubicBezTo>
                    <a:lnTo>
                      <a:pt x="4200" y="1442"/>
                    </a:lnTo>
                    <a:cubicBezTo>
                      <a:pt x="4185" y="1442"/>
                      <a:pt x="4169" y="1442"/>
                      <a:pt x="4200" y="1457"/>
                    </a:cubicBezTo>
                    <a:cubicBezTo>
                      <a:pt x="4169" y="1457"/>
                      <a:pt x="4139" y="1473"/>
                      <a:pt x="4123" y="1473"/>
                    </a:cubicBezTo>
                    <a:cubicBezTo>
                      <a:pt x="4092" y="1488"/>
                      <a:pt x="4092" y="1488"/>
                      <a:pt x="4092" y="1504"/>
                    </a:cubicBezTo>
                    <a:cubicBezTo>
                      <a:pt x="4086" y="1490"/>
                      <a:pt x="4076" y="1486"/>
                      <a:pt x="4069" y="1486"/>
                    </a:cubicBezTo>
                    <a:cubicBezTo>
                      <a:pt x="4059" y="1486"/>
                      <a:pt x="4052" y="1495"/>
                      <a:pt x="4061" y="1504"/>
                    </a:cubicBezTo>
                    <a:cubicBezTo>
                      <a:pt x="4077" y="1534"/>
                      <a:pt x="4061" y="1534"/>
                      <a:pt x="4061" y="1534"/>
                    </a:cubicBezTo>
                    <a:cubicBezTo>
                      <a:pt x="4061" y="1534"/>
                      <a:pt x="4057" y="1531"/>
                      <a:pt x="4052" y="1531"/>
                    </a:cubicBezTo>
                    <a:cubicBezTo>
                      <a:pt x="4046" y="1531"/>
                      <a:pt x="4038" y="1534"/>
                      <a:pt x="4030" y="1550"/>
                    </a:cubicBezTo>
                    <a:cubicBezTo>
                      <a:pt x="4030" y="1559"/>
                      <a:pt x="4030" y="1563"/>
                      <a:pt x="4030" y="1563"/>
                    </a:cubicBezTo>
                    <a:cubicBezTo>
                      <a:pt x="4029" y="1563"/>
                      <a:pt x="4026" y="1545"/>
                      <a:pt x="4015" y="1534"/>
                    </a:cubicBezTo>
                    <a:lnTo>
                      <a:pt x="3999" y="1534"/>
                    </a:lnTo>
                    <a:cubicBezTo>
                      <a:pt x="3999" y="1564"/>
                      <a:pt x="3975" y="1575"/>
                      <a:pt x="3952" y="1575"/>
                    </a:cubicBezTo>
                    <a:cubicBezTo>
                      <a:pt x="3940" y="1575"/>
                      <a:pt x="3928" y="1571"/>
                      <a:pt x="3922" y="1565"/>
                    </a:cubicBezTo>
                    <a:cubicBezTo>
                      <a:pt x="3918" y="1561"/>
                      <a:pt x="3916" y="1559"/>
                      <a:pt x="3916" y="1559"/>
                    </a:cubicBezTo>
                    <a:lnTo>
                      <a:pt x="3916" y="1559"/>
                    </a:lnTo>
                    <a:cubicBezTo>
                      <a:pt x="3914" y="1559"/>
                      <a:pt x="3922" y="1574"/>
                      <a:pt x="3922" y="1596"/>
                    </a:cubicBezTo>
                    <a:cubicBezTo>
                      <a:pt x="3922" y="1613"/>
                      <a:pt x="3922" y="1626"/>
                      <a:pt x="3920" y="1626"/>
                    </a:cubicBezTo>
                    <a:cubicBezTo>
                      <a:pt x="3918" y="1626"/>
                      <a:pt x="3914" y="1617"/>
                      <a:pt x="3907" y="1596"/>
                    </a:cubicBezTo>
                    <a:cubicBezTo>
                      <a:pt x="3907" y="1612"/>
                      <a:pt x="3891" y="1619"/>
                      <a:pt x="3876" y="1619"/>
                    </a:cubicBezTo>
                    <a:cubicBezTo>
                      <a:pt x="3860" y="1619"/>
                      <a:pt x="3845" y="1612"/>
                      <a:pt x="3845" y="1596"/>
                    </a:cubicBezTo>
                    <a:lnTo>
                      <a:pt x="3829" y="1565"/>
                    </a:lnTo>
                    <a:cubicBezTo>
                      <a:pt x="3829" y="1581"/>
                      <a:pt x="3814" y="1581"/>
                      <a:pt x="3814" y="1581"/>
                    </a:cubicBezTo>
                    <a:cubicBezTo>
                      <a:pt x="3814" y="1581"/>
                      <a:pt x="3814" y="1612"/>
                      <a:pt x="3799" y="1627"/>
                    </a:cubicBezTo>
                    <a:cubicBezTo>
                      <a:pt x="3768" y="1643"/>
                      <a:pt x="3752" y="1658"/>
                      <a:pt x="3737" y="1674"/>
                    </a:cubicBezTo>
                    <a:cubicBezTo>
                      <a:pt x="3726" y="1674"/>
                      <a:pt x="3709" y="1680"/>
                      <a:pt x="3694" y="1680"/>
                    </a:cubicBezTo>
                    <a:cubicBezTo>
                      <a:pt x="3687" y="1680"/>
                      <a:pt x="3680" y="1679"/>
                      <a:pt x="3675" y="1674"/>
                    </a:cubicBezTo>
                    <a:cubicBezTo>
                      <a:pt x="3659" y="1674"/>
                      <a:pt x="3644" y="1689"/>
                      <a:pt x="3644" y="1704"/>
                    </a:cubicBezTo>
                    <a:cubicBezTo>
                      <a:pt x="3644" y="1723"/>
                      <a:pt x="3639" y="1730"/>
                      <a:pt x="3631" y="1730"/>
                    </a:cubicBezTo>
                    <a:cubicBezTo>
                      <a:pt x="3626" y="1730"/>
                      <a:pt x="3619" y="1726"/>
                      <a:pt x="3613" y="1720"/>
                    </a:cubicBezTo>
                    <a:cubicBezTo>
                      <a:pt x="3613" y="1751"/>
                      <a:pt x="3598" y="1751"/>
                      <a:pt x="3598" y="1751"/>
                    </a:cubicBezTo>
                    <a:cubicBezTo>
                      <a:pt x="3598" y="1751"/>
                      <a:pt x="3578" y="1731"/>
                      <a:pt x="3570" y="1731"/>
                    </a:cubicBezTo>
                    <a:cubicBezTo>
                      <a:pt x="3568" y="1731"/>
                      <a:pt x="3567" y="1732"/>
                      <a:pt x="3567" y="1735"/>
                    </a:cubicBezTo>
                    <a:cubicBezTo>
                      <a:pt x="3567" y="1766"/>
                      <a:pt x="3567" y="1766"/>
                      <a:pt x="3551" y="1766"/>
                    </a:cubicBezTo>
                    <a:cubicBezTo>
                      <a:pt x="3443" y="1797"/>
                      <a:pt x="3335" y="1844"/>
                      <a:pt x="3242" y="1905"/>
                    </a:cubicBezTo>
                    <a:lnTo>
                      <a:pt x="3227" y="1921"/>
                    </a:lnTo>
                    <a:lnTo>
                      <a:pt x="3196" y="1936"/>
                    </a:lnTo>
                    <a:cubicBezTo>
                      <a:pt x="3191" y="1922"/>
                      <a:pt x="3184" y="1917"/>
                      <a:pt x="3175" y="1917"/>
                    </a:cubicBezTo>
                    <a:cubicBezTo>
                      <a:pt x="3155" y="1917"/>
                      <a:pt x="3129" y="1946"/>
                      <a:pt x="3118" y="1967"/>
                    </a:cubicBezTo>
                    <a:cubicBezTo>
                      <a:pt x="3103" y="1998"/>
                      <a:pt x="3118" y="1998"/>
                      <a:pt x="3103" y="1998"/>
                    </a:cubicBezTo>
                    <a:cubicBezTo>
                      <a:pt x="3095" y="1983"/>
                      <a:pt x="3084" y="1975"/>
                      <a:pt x="3074" y="1975"/>
                    </a:cubicBezTo>
                    <a:cubicBezTo>
                      <a:pt x="3064" y="1975"/>
                      <a:pt x="3057" y="1983"/>
                      <a:pt x="3057" y="1998"/>
                    </a:cubicBezTo>
                    <a:cubicBezTo>
                      <a:pt x="3048" y="2015"/>
                      <a:pt x="3049" y="2027"/>
                      <a:pt x="3046" y="2027"/>
                    </a:cubicBezTo>
                    <a:cubicBezTo>
                      <a:pt x="3044" y="2027"/>
                      <a:pt x="3040" y="2019"/>
                      <a:pt x="3026" y="1998"/>
                    </a:cubicBezTo>
                    <a:cubicBezTo>
                      <a:pt x="3020" y="1980"/>
                      <a:pt x="3014" y="1971"/>
                      <a:pt x="3009" y="1971"/>
                    </a:cubicBezTo>
                    <a:cubicBezTo>
                      <a:pt x="3003" y="1971"/>
                      <a:pt x="3001" y="1992"/>
                      <a:pt x="3010" y="2029"/>
                    </a:cubicBezTo>
                    <a:cubicBezTo>
                      <a:pt x="3010" y="2044"/>
                      <a:pt x="3010" y="2052"/>
                      <a:pt x="3008" y="2052"/>
                    </a:cubicBezTo>
                    <a:cubicBezTo>
                      <a:pt x="3006" y="2052"/>
                      <a:pt x="3003" y="2044"/>
                      <a:pt x="2995" y="2029"/>
                    </a:cubicBezTo>
                    <a:cubicBezTo>
                      <a:pt x="2977" y="2020"/>
                      <a:pt x="2964" y="2011"/>
                      <a:pt x="2960" y="2011"/>
                    </a:cubicBezTo>
                    <a:cubicBezTo>
                      <a:pt x="2956" y="2011"/>
                      <a:pt x="2957" y="2016"/>
                      <a:pt x="2964" y="2029"/>
                    </a:cubicBezTo>
                    <a:cubicBezTo>
                      <a:pt x="2973" y="2038"/>
                      <a:pt x="2971" y="2047"/>
                      <a:pt x="2963" y="2047"/>
                    </a:cubicBezTo>
                    <a:cubicBezTo>
                      <a:pt x="2956" y="2047"/>
                      <a:pt x="2946" y="2042"/>
                      <a:pt x="2933" y="2029"/>
                    </a:cubicBezTo>
                    <a:cubicBezTo>
                      <a:pt x="2919" y="2015"/>
                      <a:pt x="2911" y="2007"/>
                      <a:pt x="2907" y="2007"/>
                    </a:cubicBezTo>
                    <a:cubicBezTo>
                      <a:pt x="2902" y="2007"/>
                      <a:pt x="2902" y="2019"/>
                      <a:pt x="2902" y="2044"/>
                    </a:cubicBezTo>
                    <a:cubicBezTo>
                      <a:pt x="2912" y="2074"/>
                      <a:pt x="2903" y="2091"/>
                      <a:pt x="2887" y="2091"/>
                    </a:cubicBezTo>
                    <a:cubicBezTo>
                      <a:pt x="2878" y="2091"/>
                      <a:pt x="2867" y="2086"/>
                      <a:pt x="2856" y="2075"/>
                    </a:cubicBezTo>
                    <a:lnTo>
                      <a:pt x="2840" y="2075"/>
                    </a:lnTo>
                    <a:lnTo>
                      <a:pt x="2825" y="2060"/>
                    </a:lnTo>
                    <a:lnTo>
                      <a:pt x="2809" y="2060"/>
                    </a:lnTo>
                    <a:lnTo>
                      <a:pt x="2809" y="2075"/>
                    </a:lnTo>
                    <a:cubicBezTo>
                      <a:pt x="2763" y="2075"/>
                      <a:pt x="2717" y="2091"/>
                      <a:pt x="2670" y="2106"/>
                    </a:cubicBezTo>
                    <a:cubicBezTo>
                      <a:pt x="2578" y="2153"/>
                      <a:pt x="2547" y="2168"/>
                      <a:pt x="2578" y="2184"/>
                    </a:cubicBezTo>
                    <a:cubicBezTo>
                      <a:pt x="2588" y="2184"/>
                      <a:pt x="2584" y="2197"/>
                      <a:pt x="2572" y="2197"/>
                    </a:cubicBezTo>
                    <a:cubicBezTo>
                      <a:pt x="2566" y="2197"/>
                      <a:pt x="2557" y="2194"/>
                      <a:pt x="2547" y="2184"/>
                    </a:cubicBezTo>
                    <a:lnTo>
                      <a:pt x="2500" y="2184"/>
                    </a:lnTo>
                    <a:cubicBezTo>
                      <a:pt x="2490" y="2184"/>
                      <a:pt x="2480" y="2190"/>
                      <a:pt x="2469" y="2190"/>
                    </a:cubicBezTo>
                    <a:cubicBezTo>
                      <a:pt x="2464" y="2190"/>
                      <a:pt x="2459" y="2189"/>
                      <a:pt x="2454" y="2184"/>
                    </a:cubicBezTo>
                    <a:cubicBezTo>
                      <a:pt x="2438" y="2214"/>
                      <a:pt x="2408" y="2245"/>
                      <a:pt x="2361" y="2245"/>
                    </a:cubicBezTo>
                    <a:cubicBezTo>
                      <a:pt x="2346" y="2245"/>
                      <a:pt x="2330" y="2261"/>
                      <a:pt x="2330" y="2276"/>
                    </a:cubicBezTo>
                    <a:cubicBezTo>
                      <a:pt x="2330" y="2294"/>
                      <a:pt x="2330" y="2302"/>
                      <a:pt x="2324" y="2302"/>
                    </a:cubicBezTo>
                    <a:cubicBezTo>
                      <a:pt x="2320" y="2302"/>
                      <a:pt x="2312" y="2298"/>
                      <a:pt x="2299" y="2292"/>
                    </a:cubicBezTo>
                    <a:cubicBezTo>
                      <a:pt x="2288" y="2286"/>
                      <a:pt x="2275" y="2283"/>
                      <a:pt x="2263" y="2283"/>
                    </a:cubicBezTo>
                    <a:cubicBezTo>
                      <a:pt x="2243" y="2283"/>
                      <a:pt x="2228" y="2293"/>
                      <a:pt x="2238" y="2323"/>
                    </a:cubicBezTo>
                    <a:lnTo>
                      <a:pt x="2222" y="2307"/>
                    </a:lnTo>
                    <a:cubicBezTo>
                      <a:pt x="2218" y="2303"/>
                      <a:pt x="2214" y="2301"/>
                      <a:pt x="2212" y="2301"/>
                    </a:cubicBezTo>
                    <a:cubicBezTo>
                      <a:pt x="2208" y="2301"/>
                      <a:pt x="2211" y="2312"/>
                      <a:pt x="2222" y="2323"/>
                    </a:cubicBezTo>
                    <a:cubicBezTo>
                      <a:pt x="2231" y="2340"/>
                      <a:pt x="2230" y="2352"/>
                      <a:pt x="2222" y="2352"/>
                    </a:cubicBezTo>
                    <a:cubicBezTo>
                      <a:pt x="2216" y="2352"/>
                      <a:pt x="2205" y="2344"/>
                      <a:pt x="2191" y="2323"/>
                    </a:cubicBezTo>
                    <a:cubicBezTo>
                      <a:pt x="2183" y="2292"/>
                      <a:pt x="2180" y="2280"/>
                      <a:pt x="2178" y="2280"/>
                    </a:cubicBezTo>
                    <a:cubicBezTo>
                      <a:pt x="2176" y="2280"/>
                      <a:pt x="2176" y="2292"/>
                      <a:pt x="2176" y="2307"/>
                    </a:cubicBezTo>
                    <a:cubicBezTo>
                      <a:pt x="2188" y="2320"/>
                      <a:pt x="2180" y="2342"/>
                      <a:pt x="2169" y="2342"/>
                    </a:cubicBezTo>
                    <a:cubicBezTo>
                      <a:pt x="2166" y="2342"/>
                      <a:pt x="2163" y="2341"/>
                      <a:pt x="2160" y="2338"/>
                    </a:cubicBezTo>
                    <a:cubicBezTo>
                      <a:pt x="2156" y="2334"/>
                      <a:pt x="2153" y="2332"/>
                      <a:pt x="2152" y="2332"/>
                    </a:cubicBezTo>
                    <a:cubicBezTo>
                      <a:pt x="2147" y="2332"/>
                      <a:pt x="2148" y="2345"/>
                      <a:pt x="2155" y="2369"/>
                    </a:cubicBezTo>
                    <a:lnTo>
                      <a:pt x="2145" y="2369"/>
                    </a:lnTo>
                    <a:cubicBezTo>
                      <a:pt x="2145" y="2369"/>
                      <a:pt x="2114" y="2369"/>
                      <a:pt x="2098" y="2338"/>
                    </a:cubicBezTo>
                    <a:cubicBezTo>
                      <a:pt x="2098" y="2334"/>
                      <a:pt x="2097" y="2332"/>
                      <a:pt x="2096" y="2332"/>
                    </a:cubicBezTo>
                    <a:lnTo>
                      <a:pt x="2096" y="2332"/>
                    </a:lnTo>
                    <a:cubicBezTo>
                      <a:pt x="2092" y="2332"/>
                      <a:pt x="2087" y="2346"/>
                      <a:pt x="2098" y="2369"/>
                    </a:cubicBezTo>
                    <a:cubicBezTo>
                      <a:pt x="2129" y="2400"/>
                      <a:pt x="2114" y="2400"/>
                      <a:pt x="2098" y="2415"/>
                    </a:cubicBezTo>
                    <a:cubicBezTo>
                      <a:pt x="2083" y="2415"/>
                      <a:pt x="2083" y="2415"/>
                      <a:pt x="2083" y="2400"/>
                    </a:cubicBezTo>
                    <a:cubicBezTo>
                      <a:pt x="2068" y="2385"/>
                      <a:pt x="2083" y="2385"/>
                      <a:pt x="2052" y="2385"/>
                    </a:cubicBezTo>
                    <a:cubicBezTo>
                      <a:pt x="2021" y="2400"/>
                      <a:pt x="2021" y="2477"/>
                      <a:pt x="2037" y="2508"/>
                    </a:cubicBezTo>
                    <a:cubicBezTo>
                      <a:pt x="2030" y="2495"/>
                      <a:pt x="2026" y="2490"/>
                      <a:pt x="2023" y="2490"/>
                    </a:cubicBezTo>
                    <a:cubicBezTo>
                      <a:pt x="2018" y="2490"/>
                      <a:pt x="2015" y="2499"/>
                      <a:pt x="2006" y="2508"/>
                    </a:cubicBezTo>
                    <a:lnTo>
                      <a:pt x="2006" y="2477"/>
                    </a:lnTo>
                    <a:lnTo>
                      <a:pt x="2006" y="2462"/>
                    </a:lnTo>
                    <a:cubicBezTo>
                      <a:pt x="1992" y="2448"/>
                      <a:pt x="1984" y="2440"/>
                      <a:pt x="1980" y="2440"/>
                    </a:cubicBezTo>
                    <a:cubicBezTo>
                      <a:pt x="1975" y="2440"/>
                      <a:pt x="1975" y="2452"/>
                      <a:pt x="1975" y="2477"/>
                    </a:cubicBezTo>
                    <a:cubicBezTo>
                      <a:pt x="1981" y="2490"/>
                      <a:pt x="1982" y="2495"/>
                      <a:pt x="1980" y="2495"/>
                    </a:cubicBezTo>
                    <a:cubicBezTo>
                      <a:pt x="1977" y="2495"/>
                      <a:pt x="1968" y="2486"/>
                      <a:pt x="1959" y="2477"/>
                    </a:cubicBezTo>
                    <a:cubicBezTo>
                      <a:pt x="1950" y="2459"/>
                      <a:pt x="1941" y="2452"/>
                      <a:pt x="1935" y="2452"/>
                    </a:cubicBezTo>
                    <a:cubicBezTo>
                      <a:pt x="1931" y="2452"/>
                      <a:pt x="1928" y="2455"/>
                      <a:pt x="1928" y="2462"/>
                    </a:cubicBezTo>
                    <a:lnTo>
                      <a:pt x="1897" y="2462"/>
                    </a:lnTo>
                    <a:cubicBezTo>
                      <a:pt x="1882" y="2462"/>
                      <a:pt x="1867" y="2477"/>
                      <a:pt x="1882" y="2493"/>
                    </a:cubicBezTo>
                    <a:cubicBezTo>
                      <a:pt x="1897" y="2508"/>
                      <a:pt x="1882" y="2508"/>
                      <a:pt x="1882" y="2524"/>
                    </a:cubicBezTo>
                    <a:cubicBezTo>
                      <a:pt x="1882" y="2524"/>
                      <a:pt x="1867" y="2524"/>
                      <a:pt x="1882" y="2539"/>
                    </a:cubicBezTo>
                    <a:cubicBezTo>
                      <a:pt x="1897" y="2555"/>
                      <a:pt x="1882" y="2585"/>
                      <a:pt x="1867" y="2601"/>
                    </a:cubicBezTo>
                    <a:cubicBezTo>
                      <a:pt x="1867" y="2609"/>
                      <a:pt x="1867" y="2612"/>
                      <a:pt x="1863" y="2612"/>
                    </a:cubicBezTo>
                    <a:cubicBezTo>
                      <a:pt x="1859" y="2612"/>
                      <a:pt x="1851" y="2609"/>
                      <a:pt x="1836" y="2601"/>
                    </a:cubicBezTo>
                    <a:cubicBezTo>
                      <a:pt x="1820" y="2585"/>
                      <a:pt x="1816" y="2582"/>
                      <a:pt x="1814" y="2582"/>
                    </a:cubicBezTo>
                    <a:cubicBezTo>
                      <a:pt x="1812" y="2582"/>
                      <a:pt x="1812" y="2585"/>
                      <a:pt x="1805" y="2585"/>
                    </a:cubicBezTo>
                    <a:cubicBezTo>
                      <a:pt x="1805" y="2585"/>
                      <a:pt x="1805" y="2585"/>
                      <a:pt x="1789" y="2570"/>
                    </a:cubicBezTo>
                    <a:cubicBezTo>
                      <a:pt x="1781" y="2566"/>
                      <a:pt x="1777" y="2564"/>
                      <a:pt x="1776" y="2564"/>
                    </a:cubicBezTo>
                    <a:lnTo>
                      <a:pt x="1776" y="2564"/>
                    </a:lnTo>
                    <a:cubicBezTo>
                      <a:pt x="1773" y="2564"/>
                      <a:pt x="1789" y="2578"/>
                      <a:pt x="1789" y="2601"/>
                    </a:cubicBezTo>
                    <a:lnTo>
                      <a:pt x="1805" y="2632"/>
                    </a:lnTo>
                    <a:cubicBezTo>
                      <a:pt x="1805" y="2632"/>
                      <a:pt x="1758" y="2601"/>
                      <a:pt x="1758" y="2585"/>
                    </a:cubicBezTo>
                    <a:cubicBezTo>
                      <a:pt x="1749" y="2577"/>
                      <a:pt x="1741" y="2568"/>
                      <a:pt x="1738" y="2568"/>
                    </a:cubicBezTo>
                    <a:lnTo>
                      <a:pt x="1738" y="2568"/>
                    </a:lnTo>
                    <a:cubicBezTo>
                      <a:pt x="1735" y="2568"/>
                      <a:pt x="1736" y="2572"/>
                      <a:pt x="1743" y="2585"/>
                    </a:cubicBezTo>
                    <a:cubicBezTo>
                      <a:pt x="1754" y="2608"/>
                      <a:pt x="1757" y="2622"/>
                      <a:pt x="1746" y="2622"/>
                    </a:cubicBezTo>
                    <a:cubicBezTo>
                      <a:pt x="1742" y="2622"/>
                      <a:pt x="1736" y="2620"/>
                      <a:pt x="1727" y="2616"/>
                    </a:cubicBezTo>
                    <a:cubicBezTo>
                      <a:pt x="1721" y="2613"/>
                      <a:pt x="1716" y="2612"/>
                      <a:pt x="1712" y="2612"/>
                    </a:cubicBezTo>
                    <a:cubicBezTo>
                      <a:pt x="1700" y="2612"/>
                      <a:pt x="1696" y="2621"/>
                      <a:pt x="1689" y="2621"/>
                    </a:cubicBezTo>
                    <a:cubicBezTo>
                      <a:pt x="1687" y="2621"/>
                      <a:pt x="1684" y="2620"/>
                      <a:pt x="1681" y="2616"/>
                    </a:cubicBezTo>
                    <a:cubicBezTo>
                      <a:pt x="1681" y="2611"/>
                      <a:pt x="1679" y="2609"/>
                      <a:pt x="1677" y="2609"/>
                    </a:cubicBezTo>
                    <a:cubicBezTo>
                      <a:pt x="1673" y="2609"/>
                      <a:pt x="1666" y="2616"/>
                      <a:pt x="1666" y="2616"/>
                    </a:cubicBezTo>
                    <a:cubicBezTo>
                      <a:pt x="1666" y="2616"/>
                      <a:pt x="1666" y="2636"/>
                      <a:pt x="1642" y="2636"/>
                    </a:cubicBezTo>
                    <a:cubicBezTo>
                      <a:pt x="1636" y="2636"/>
                      <a:pt x="1629" y="2635"/>
                      <a:pt x="1619" y="2632"/>
                    </a:cubicBezTo>
                    <a:cubicBezTo>
                      <a:pt x="1601" y="2632"/>
                      <a:pt x="1587" y="2629"/>
                      <a:pt x="1578" y="2629"/>
                    </a:cubicBezTo>
                    <a:cubicBezTo>
                      <a:pt x="1565" y="2629"/>
                      <a:pt x="1564" y="2635"/>
                      <a:pt x="1573" y="2663"/>
                    </a:cubicBezTo>
                    <a:cubicBezTo>
                      <a:pt x="1568" y="2649"/>
                      <a:pt x="1565" y="2643"/>
                      <a:pt x="1563" y="2643"/>
                    </a:cubicBezTo>
                    <a:cubicBezTo>
                      <a:pt x="1557" y="2643"/>
                      <a:pt x="1557" y="2672"/>
                      <a:pt x="1557" y="2694"/>
                    </a:cubicBezTo>
                    <a:cubicBezTo>
                      <a:pt x="1557" y="2694"/>
                      <a:pt x="1557" y="2694"/>
                      <a:pt x="1557" y="2694"/>
                    </a:cubicBezTo>
                    <a:lnTo>
                      <a:pt x="1557" y="2694"/>
                    </a:lnTo>
                    <a:lnTo>
                      <a:pt x="1557" y="2694"/>
                    </a:lnTo>
                    <a:lnTo>
                      <a:pt x="1573" y="2709"/>
                    </a:lnTo>
                    <a:cubicBezTo>
                      <a:pt x="1573" y="2720"/>
                      <a:pt x="1580" y="2738"/>
                      <a:pt x="1580" y="2738"/>
                    </a:cubicBezTo>
                    <a:cubicBezTo>
                      <a:pt x="1580" y="2738"/>
                      <a:pt x="1578" y="2734"/>
                      <a:pt x="1573" y="2725"/>
                    </a:cubicBezTo>
                    <a:lnTo>
                      <a:pt x="1557" y="2694"/>
                    </a:lnTo>
                    <a:lnTo>
                      <a:pt x="1557" y="2694"/>
                    </a:lnTo>
                    <a:cubicBezTo>
                      <a:pt x="1557" y="2725"/>
                      <a:pt x="1573" y="2740"/>
                      <a:pt x="1573" y="2771"/>
                    </a:cubicBezTo>
                    <a:cubicBezTo>
                      <a:pt x="1604" y="2802"/>
                      <a:pt x="1604" y="2802"/>
                      <a:pt x="1573" y="2802"/>
                    </a:cubicBezTo>
                    <a:cubicBezTo>
                      <a:pt x="1557" y="2786"/>
                      <a:pt x="1557" y="2786"/>
                      <a:pt x="1542" y="2771"/>
                    </a:cubicBezTo>
                    <a:cubicBezTo>
                      <a:pt x="1527" y="2755"/>
                      <a:pt x="1542" y="2740"/>
                      <a:pt x="1542" y="2740"/>
                    </a:cubicBezTo>
                    <a:cubicBezTo>
                      <a:pt x="1542" y="2725"/>
                      <a:pt x="1527" y="2709"/>
                      <a:pt x="1511" y="2709"/>
                    </a:cubicBezTo>
                    <a:cubicBezTo>
                      <a:pt x="1496" y="2717"/>
                      <a:pt x="1488" y="2717"/>
                      <a:pt x="1486" y="2717"/>
                    </a:cubicBezTo>
                    <a:cubicBezTo>
                      <a:pt x="1484" y="2717"/>
                      <a:pt x="1488" y="2717"/>
                      <a:pt x="1496" y="2725"/>
                    </a:cubicBezTo>
                    <a:cubicBezTo>
                      <a:pt x="1485" y="2719"/>
                      <a:pt x="1477" y="2718"/>
                      <a:pt x="1469" y="2718"/>
                    </a:cubicBezTo>
                    <a:cubicBezTo>
                      <a:pt x="1454" y="2718"/>
                      <a:pt x="1444" y="2725"/>
                      <a:pt x="1434" y="2725"/>
                    </a:cubicBezTo>
                    <a:cubicBezTo>
                      <a:pt x="1424" y="2725"/>
                      <a:pt x="1406" y="2731"/>
                      <a:pt x="1391" y="2731"/>
                    </a:cubicBezTo>
                    <a:cubicBezTo>
                      <a:pt x="1384" y="2731"/>
                      <a:pt x="1377" y="2730"/>
                      <a:pt x="1372" y="2725"/>
                    </a:cubicBezTo>
                    <a:cubicBezTo>
                      <a:pt x="1369" y="2722"/>
                      <a:pt x="1366" y="2720"/>
                      <a:pt x="1363" y="2720"/>
                    </a:cubicBezTo>
                    <a:cubicBezTo>
                      <a:pt x="1352" y="2720"/>
                      <a:pt x="1344" y="2743"/>
                      <a:pt x="1357" y="2755"/>
                    </a:cubicBezTo>
                    <a:cubicBezTo>
                      <a:pt x="1357" y="2760"/>
                      <a:pt x="1357" y="2766"/>
                      <a:pt x="1357" y="2771"/>
                    </a:cubicBezTo>
                    <a:cubicBezTo>
                      <a:pt x="1357" y="2767"/>
                      <a:pt x="1347" y="2765"/>
                      <a:pt x="1333" y="2765"/>
                    </a:cubicBezTo>
                    <a:cubicBezTo>
                      <a:pt x="1290" y="2765"/>
                      <a:pt x="1206" y="2782"/>
                      <a:pt x="1217" y="2817"/>
                    </a:cubicBezTo>
                    <a:lnTo>
                      <a:pt x="1202" y="2817"/>
                    </a:lnTo>
                    <a:cubicBezTo>
                      <a:pt x="1196" y="2814"/>
                      <a:pt x="1190" y="2813"/>
                      <a:pt x="1183" y="2813"/>
                    </a:cubicBezTo>
                    <a:cubicBezTo>
                      <a:pt x="1155" y="2813"/>
                      <a:pt x="1125" y="2836"/>
                      <a:pt x="1125" y="2848"/>
                    </a:cubicBezTo>
                    <a:lnTo>
                      <a:pt x="1094" y="2864"/>
                    </a:lnTo>
                    <a:cubicBezTo>
                      <a:pt x="1063" y="2864"/>
                      <a:pt x="1047" y="2864"/>
                      <a:pt x="1047" y="2879"/>
                    </a:cubicBezTo>
                    <a:cubicBezTo>
                      <a:pt x="1047" y="2892"/>
                      <a:pt x="1058" y="2914"/>
                      <a:pt x="1053" y="2914"/>
                    </a:cubicBezTo>
                    <a:cubicBezTo>
                      <a:pt x="1052" y="2914"/>
                      <a:pt x="1050" y="2913"/>
                      <a:pt x="1047" y="2910"/>
                    </a:cubicBezTo>
                    <a:cubicBezTo>
                      <a:pt x="1047" y="2902"/>
                      <a:pt x="1044" y="2898"/>
                      <a:pt x="1034" y="2898"/>
                    </a:cubicBezTo>
                    <a:cubicBezTo>
                      <a:pt x="1024" y="2898"/>
                      <a:pt x="1009" y="2902"/>
                      <a:pt x="986" y="2910"/>
                    </a:cubicBezTo>
                    <a:cubicBezTo>
                      <a:pt x="955" y="2925"/>
                      <a:pt x="955" y="2925"/>
                      <a:pt x="970" y="2941"/>
                    </a:cubicBezTo>
                    <a:cubicBezTo>
                      <a:pt x="964" y="2954"/>
                      <a:pt x="957" y="2959"/>
                      <a:pt x="951" y="2959"/>
                    </a:cubicBezTo>
                    <a:cubicBezTo>
                      <a:pt x="942" y="2959"/>
                      <a:pt x="933" y="2950"/>
                      <a:pt x="924" y="2941"/>
                    </a:cubicBezTo>
                    <a:cubicBezTo>
                      <a:pt x="924" y="2934"/>
                      <a:pt x="921" y="2927"/>
                      <a:pt x="919" y="2927"/>
                    </a:cubicBezTo>
                    <a:lnTo>
                      <a:pt x="919" y="2927"/>
                    </a:lnTo>
                    <a:cubicBezTo>
                      <a:pt x="916" y="2927"/>
                      <a:pt x="915" y="2938"/>
                      <a:pt x="924" y="2972"/>
                    </a:cubicBezTo>
                    <a:cubicBezTo>
                      <a:pt x="941" y="3006"/>
                      <a:pt x="939" y="3017"/>
                      <a:pt x="931" y="3017"/>
                    </a:cubicBezTo>
                    <a:cubicBezTo>
                      <a:pt x="925" y="3017"/>
                      <a:pt x="915" y="3010"/>
                      <a:pt x="908" y="3003"/>
                    </a:cubicBezTo>
                    <a:cubicBezTo>
                      <a:pt x="908" y="2972"/>
                      <a:pt x="908" y="2972"/>
                      <a:pt x="908" y="2972"/>
                    </a:cubicBezTo>
                    <a:lnTo>
                      <a:pt x="893" y="2925"/>
                    </a:lnTo>
                    <a:cubicBezTo>
                      <a:pt x="877" y="2925"/>
                      <a:pt x="877" y="2925"/>
                      <a:pt x="877" y="2956"/>
                    </a:cubicBezTo>
                    <a:lnTo>
                      <a:pt x="877" y="2987"/>
                    </a:lnTo>
                    <a:cubicBezTo>
                      <a:pt x="877" y="3003"/>
                      <a:pt x="893" y="3034"/>
                      <a:pt x="908" y="3049"/>
                    </a:cubicBezTo>
                    <a:cubicBezTo>
                      <a:pt x="924" y="3049"/>
                      <a:pt x="908" y="3065"/>
                      <a:pt x="908" y="3065"/>
                    </a:cubicBezTo>
                    <a:cubicBezTo>
                      <a:pt x="893" y="3049"/>
                      <a:pt x="877" y="3034"/>
                      <a:pt x="877" y="3018"/>
                    </a:cubicBezTo>
                    <a:cubicBezTo>
                      <a:pt x="877" y="3018"/>
                      <a:pt x="877" y="2987"/>
                      <a:pt x="862" y="2972"/>
                    </a:cubicBezTo>
                    <a:cubicBezTo>
                      <a:pt x="862" y="2970"/>
                      <a:pt x="861" y="2969"/>
                      <a:pt x="860" y="2969"/>
                    </a:cubicBezTo>
                    <a:cubicBezTo>
                      <a:pt x="856" y="2969"/>
                      <a:pt x="845" y="2988"/>
                      <a:pt x="843" y="3013"/>
                    </a:cubicBezTo>
                    <a:lnTo>
                      <a:pt x="843" y="3013"/>
                    </a:lnTo>
                    <a:cubicBezTo>
                      <a:pt x="841" y="3010"/>
                      <a:pt x="838" y="3009"/>
                      <a:pt x="835" y="3009"/>
                    </a:cubicBezTo>
                    <a:cubicBezTo>
                      <a:pt x="825" y="3009"/>
                      <a:pt x="810" y="3024"/>
                      <a:pt x="800" y="3034"/>
                    </a:cubicBezTo>
                    <a:cubicBezTo>
                      <a:pt x="785" y="3034"/>
                      <a:pt x="769" y="3049"/>
                      <a:pt x="785" y="3065"/>
                    </a:cubicBezTo>
                    <a:cubicBezTo>
                      <a:pt x="785" y="3080"/>
                      <a:pt x="800" y="3095"/>
                      <a:pt x="785" y="3111"/>
                    </a:cubicBezTo>
                    <a:cubicBezTo>
                      <a:pt x="785" y="3111"/>
                      <a:pt x="800" y="3111"/>
                      <a:pt x="816" y="3142"/>
                    </a:cubicBezTo>
                    <a:cubicBezTo>
                      <a:pt x="800" y="3126"/>
                      <a:pt x="785" y="3126"/>
                      <a:pt x="769" y="3111"/>
                    </a:cubicBezTo>
                    <a:cubicBezTo>
                      <a:pt x="747" y="3088"/>
                      <a:pt x="724" y="3074"/>
                      <a:pt x="701" y="3074"/>
                    </a:cubicBezTo>
                    <a:cubicBezTo>
                      <a:pt x="693" y="3074"/>
                      <a:pt x="685" y="3076"/>
                      <a:pt x="676" y="3080"/>
                    </a:cubicBezTo>
                    <a:cubicBezTo>
                      <a:pt x="653" y="3095"/>
                      <a:pt x="642" y="3103"/>
                      <a:pt x="634" y="3103"/>
                    </a:cubicBezTo>
                    <a:cubicBezTo>
                      <a:pt x="626" y="3103"/>
                      <a:pt x="622" y="3095"/>
                      <a:pt x="615" y="3080"/>
                    </a:cubicBezTo>
                    <a:cubicBezTo>
                      <a:pt x="612" y="3077"/>
                      <a:pt x="609" y="3076"/>
                      <a:pt x="606" y="3076"/>
                    </a:cubicBezTo>
                    <a:cubicBezTo>
                      <a:pt x="594" y="3076"/>
                      <a:pt x="587" y="3098"/>
                      <a:pt x="599" y="3111"/>
                    </a:cubicBezTo>
                    <a:lnTo>
                      <a:pt x="568" y="3111"/>
                    </a:lnTo>
                    <a:cubicBezTo>
                      <a:pt x="564" y="3106"/>
                      <a:pt x="559" y="3105"/>
                      <a:pt x="555" y="3105"/>
                    </a:cubicBezTo>
                    <a:cubicBezTo>
                      <a:pt x="546" y="3105"/>
                      <a:pt x="542" y="3115"/>
                      <a:pt x="553" y="3126"/>
                    </a:cubicBezTo>
                    <a:cubicBezTo>
                      <a:pt x="553" y="3134"/>
                      <a:pt x="545" y="3134"/>
                      <a:pt x="537" y="3134"/>
                    </a:cubicBezTo>
                    <a:cubicBezTo>
                      <a:pt x="530" y="3134"/>
                      <a:pt x="522" y="3134"/>
                      <a:pt x="522" y="3142"/>
                    </a:cubicBezTo>
                    <a:cubicBezTo>
                      <a:pt x="509" y="3129"/>
                      <a:pt x="502" y="3122"/>
                      <a:pt x="499" y="3122"/>
                    </a:cubicBezTo>
                    <a:lnTo>
                      <a:pt x="499" y="3122"/>
                    </a:lnTo>
                    <a:cubicBezTo>
                      <a:pt x="496" y="3122"/>
                      <a:pt x="504" y="3137"/>
                      <a:pt x="522" y="3173"/>
                    </a:cubicBezTo>
                    <a:cubicBezTo>
                      <a:pt x="522" y="3173"/>
                      <a:pt x="522" y="3174"/>
                      <a:pt x="522" y="3174"/>
                    </a:cubicBezTo>
                    <a:lnTo>
                      <a:pt x="522" y="3174"/>
                    </a:lnTo>
                    <a:cubicBezTo>
                      <a:pt x="511" y="3165"/>
                      <a:pt x="501" y="3159"/>
                      <a:pt x="494" y="3159"/>
                    </a:cubicBezTo>
                    <a:cubicBezTo>
                      <a:pt x="487" y="3159"/>
                      <a:pt x="484" y="3167"/>
                      <a:pt x="491" y="3188"/>
                    </a:cubicBezTo>
                    <a:lnTo>
                      <a:pt x="460" y="3173"/>
                    </a:lnTo>
                    <a:cubicBezTo>
                      <a:pt x="454" y="3167"/>
                      <a:pt x="451" y="3164"/>
                      <a:pt x="449" y="3164"/>
                    </a:cubicBezTo>
                    <a:lnTo>
                      <a:pt x="449" y="3164"/>
                    </a:lnTo>
                    <a:cubicBezTo>
                      <a:pt x="447" y="3164"/>
                      <a:pt x="450" y="3174"/>
                      <a:pt x="460" y="3204"/>
                    </a:cubicBezTo>
                    <a:cubicBezTo>
                      <a:pt x="469" y="3221"/>
                      <a:pt x="468" y="3233"/>
                      <a:pt x="463" y="3233"/>
                    </a:cubicBezTo>
                    <a:cubicBezTo>
                      <a:pt x="459" y="3233"/>
                      <a:pt x="452" y="3225"/>
                      <a:pt x="445" y="3204"/>
                    </a:cubicBezTo>
                    <a:cubicBezTo>
                      <a:pt x="434" y="3193"/>
                      <a:pt x="422" y="3190"/>
                      <a:pt x="411" y="3190"/>
                    </a:cubicBezTo>
                    <a:cubicBezTo>
                      <a:pt x="390" y="3190"/>
                      <a:pt x="373" y="3204"/>
                      <a:pt x="383" y="3204"/>
                    </a:cubicBezTo>
                    <a:cubicBezTo>
                      <a:pt x="383" y="3217"/>
                      <a:pt x="383" y="3253"/>
                      <a:pt x="363" y="3253"/>
                    </a:cubicBezTo>
                    <a:cubicBezTo>
                      <a:pt x="360" y="3253"/>
                      <a:pt x="356" y="3252"/>
                      <a:pt x="352" y="3250"/>
                    </a:cubicBezTo>
                    <a:cubicBezTo>
                      <a:pt x="336" y="3242"/>
                      <a:pt x="329" y="3238"/>
                      <a:pt x="325" y="3238"/>
                    </a:cubicBezTo>
                    <a:cubicBezTo>
                      <a:pt x="321" y="3238"/>
                      <a:pt x="321" y="3242"/>
                      <a:pt x="321" y="3250"/>
                    </a:cubicBezTo>
                    <a:cubicBezTo>
                      <a:pt x="321" y="3241"/>
                      <a:pt x="311" y="3232"/>
                      <a:pt x="302" y="3232"/>
                    </a:cubicBezTo>
                    <a:cubicBezTo>
                      <a:pt x="296" y="3232"/>
                      <a:pt x="290" y="3237"/>
                      <a:pt x="290" y="3250"/>
                    </a:cubicBezTo>
                    <a:cubicBezTo>
                      <a:pt x="290" y="3258"/>
                      <a:pt x="290" y="3258"/>
                      <a:pt x="290" y="3258"/>
                    </a:cubicBezTo>
                    <a:cubicBezTo>
                      <a:pt x="290" y="3258"/>
                      <a:pt x="290" y="3258"/>
                      <a:pt x="290" y="3265"/>
                    </a:cubicBezTo>
                    <a:lnTo>
                      <a:pt x="290" y="3374"/>
                    </a:lnTo>
                    <a:cubicBezTo>
                      <a:pt x="290" y="3374"/>
                      <a:pt x="321" y="3389"/>
                      <a:pt x="321" y="3405"/>
                    </a:cubicBezTo>
                    <a:cubicBezTo>
                      <a:pt x="327" y="3410"/>
                      <a:pt x="324" y="3414"/>
                      <a:pt x="316" y="3414"/>
                    </a:cubicBezTo>
                    <a:cubicBezTo>
                      <a:pt x="303" y="3414"/>
                      <a:pt x="273" y="3403"/>
                      <a:pt x="244" y="3374"/>
                    </a:cubicBezTo>
                    <a:lnTo>
                      <a:pt x="213" y="3343"/>
                    </a:lnTo>
                    <a:lnTo>
                      <a:pt x="213" y="3343"/>
                    </a:lnTo>
                    <a:cubicBezTo>
                      <a:pt x="213" y="3358"/>
                      <a:pt x="228" y="3374"/>
                      <a:pt x="228" y="3374"/>
                    </a:cubicBezTo>
                    <a:lnTo>
                      <a:pt x="228" y="3374"/>
                    </a:lnTo>
                    <a:cubicBezTo>
                      <a:pt x="228" y="3374"/>
                      <a:pt x="213" y="3374"/>
                      <a:pt x="197" y="3358"/>
                    </a:cubicBezTo>
                    <a:cubicBezTo>
                      <a:pt x="197" y="3358"/>
                      <a:pt x="197" y="3343"/>
                      <a:pt x="182" y="3343"/>
                    </a:cubicBezTo>
                    <a:cubicBezTo>
                      <a:pt x="166" y="3358"/>
                      <a:pt x="182" y="3343"/>
                      <a:pt x="182" y="3374"/>
                    </a:cubicBezTo>
                    <a:cubicBezTo>
                      <a:pt x="182" y="3385"/>
                      <a:pt x="190" y="3396"/>
                      <a:pt x="189" y="3396"/>
                    </a:cubicBezTo>
                    <a:cubicBezTo>
                      <a:pt x="188" y="3396"/>
                      <a:pt x="186" y="3394"/>
                      <a:pt x="182" y="3389"/>
                    </a:cubicBezTo>
                    <a:cubicBezTo>
                      <a:pt x="174" y="3381"/>
                      <a:pt x="166" y="3374"/>
                      <a:pt x="161" y="3374"/>
                    </a:cubicBezTo>
                    <a:cubicBezTo>
                      <a:pt x="155" y="3374"/>
                      <a:pt x="151" y="3381"/>
                      <a:pt x="151" y="3405"/>
                    </a:cubicBezTo>
                    <a:cubicBezTo>
                      <a:pt x="136" y="3374"/>
                      <a:pt x="136" y="3374"/>
                      <a:pt x="120" y="3374"/>
                    </a:cubicBezTo>
                    <a:lnTo>
                      <a:pt x="120" y="3405"/>
                    </a:lnTo>
                    <a:cubicBezTo>
                      <a:pt x="138" y="3423"/>
                      <a:pt x="135" y="3430"/>
                      <a:pt x="129" y="3430"/>
                    </a:cubicBezTo>
                    <a:cubicBezTo>
                      <a:pt x="125" y="3430"/>
                      <a:pt x="120" y="3426"/>
                      <a:pt x="120" y="3420"/>
                    </a:cubicBezTo>
                    <a:cubicBezTo>
                      <a:pt x="114" y="3414"/>
                      <a:pt x="110" y="3410"/>
                      <a:pt x="107" y="3410"/>
                    </a:cubicBezTo>
                    <a:cubicBezTo>
                      <a:pt x="102" y="3410"/>
                      <a:pt x="98" y="3417"/>
                      <a:pt x="89" y="3435"/>
                    </a:cubicBezTo>
                    <a:cubicBezTo>
                      <a:pt x="89" y="3449"/>
                      <a:pt x="86" y="3453"/>
                      <a:pt x="82" y="3453"/>
                    </a:cubicBezTo>
                    <a:cubicBezTo>
                      <a:pt x="76" y="3453"/>
                      <a:pt x="67" y="3444"/>
                      <a:pt x="58" y="3435"/>
                    </a:cubicBezTo>
                    <a:cubicBezTo>
                      <a:pt x="49" y="3427"/>
                      <a:pt x="46" y="3418"/>
                      <a:pt x="44" y="3418"/>
                    </a:cubicBezTo>
                    <a:cubicBezTo>
                      <a:pt x="43" y="3418"/>
                      <a:pt x="43" y="3422"/>
                      <a:pt x="43" y="3435"/>
                    </a:cubicBezTo>
                    <a:cubicBezTo>
                      <a:pt x="51" y="3459"/>
                      <a:pt x="51" y="3466"/>
                      <a:pt x="47" y="3466"/>
                    </a:cubicBezTo>
                    <a:cubicBezTo>
                      <a:pt x="43" y="3466"/>
                      <a:pt x="35" y="3459"/>
                      <a:pt x="27" y="3451"/>
                    </a:cubicBezTo>
                    <a:cubicBezTo>
                      <a:pt x="12" y="3443"/>
                      <a:pt x="8" y="3439"/>
                      <a:pt x="8" y="3439"/>
                    </a:cubicBezTo>
                    <a:lnTo>
                      <a:pt x="8" y="3439"/>
                    </a:lnTo>
                    <a:cubicBezTo>
                      <a:pt x="8" y="3439"/>
                      <a:pt x="12" y="3443"/>
                      <a:pt x="12" y="3451"/>
                    </a:cubicBezTo>
                    <a:cubicBezTo>
                      <a:pt x="12" y="3464"/>
                      <a:pt x="23" y="3500"/>
                      <a:pt x="36" y="3500"/>
                    </a:cubicBezTo>
                    <a:cubicBezTo>
                      <a:pt x="38" y="3500"/>
                      <a:pt x="41" y="3499"/>
                      <a:pt x="43" y="3497"/>
                    </a:cubicBezTo>
                    <a:cubicBezTo>
                      <a:pt x="43" y="3497"/>
                      <a:pt x="43" y="3497"/>
                      <a:pt x="58" y="3513"/>
                    </a:cubicBezTo>
                    <a:lnTo>
                      <a:pt x="43" y="3513"/>
                    </a:lnTo>
                    <a:cubicBezTo>
                      <a:pt x="43" y="3513"/>
                      <a:pt x="27" y="3513"/>
                      <a:pt x="12" y="3559"/>
                    </a:cubicBezTo>
                    <a:cubicBezTo>
                      <a:pt x="0" y="3583"/>
                      <a:pt x="25" y="3616"/>
                      <a:pt x="37" y="3616"/>
                    </a:cubicBezTo>
                    <a:cubicBezTo>
                      <a:pt x="40" y="3616"/>
                      <a:pt x="43" y="3613"/>
                      <a:pt x="43" y="3606"/>
                    </a:cubicBezTo>
                    <a:lnTo>
                      <a:pt x="43" y="3590"/>
                    </a:lnTo>
                    <a:lnTo>
                      <a:pt x="58" y="3606"/>
                    </a:lnTo>
                    <a:cubicBezTo>
                      <a:pt x="73" y="3634"/>
                      <a:pt x="84" y="3646"/>
                      <a:pt x="88" y="3646"/>
                    </a:cubicBezTo>
                    <a:cubicBezTo>
                      <a:pt x="94" y="3646"/>
                      <a:pt x="90" y="3630"/>
                      <a:pt x="74" y="3606"/>
                    </a:cubicBezTo>
                    <a:cubicBezTo>
                      <a:pt x="65" y="3580"/>
                      <a:pt x="61" y="3569"/>
                      <a:pt x="62" y="3569"/>
                    </a:cubicBezTo>
                    <a:lnTo>
                      <a:pt x="62" y="3569"/>
                    </a:lnTo>
                    <a:cubicBezTo>
                      <a:pt x="63" y="3569"/>
                      <a:pt x="67" y="3576"/>
                      <a:pt x="74" y="3590"/>
                    </a:cubicBezTo>
                    <a:cubicBezTo>
                      <a:pt x="105" y="3621"/>
                      <a:pt x="105" y="3621"/>
                      <a:pt x="120" y="3621"/>
                    </a:cubicBezTo>
                    <a:cubicBezTo>
                      <a:pt x="120" y="3616"/>
                      <a:pt x="120" y="3615"/>
                      <a:pt x="120" y="3615"/>
                    </a:cubicBezTo>
                    <a:cubicBezTo>
                      <a:pt x="121" y="3615"/>
                      <a:pt x="125" y="3625"/>
                      <a:pt x="136" y="3636"/>
                    </a:cubicBezTo>
                    <a:cubicBezTo>
                      <a:pt x="136" y="3652"/>
                      <a:pt x="151" y="3667"/>
                      <a:pt x="166" y="3667"/>
                    </a:cubicBezTo>
                    <a:cubicBezTo>
                      <a:pt x="182" y="3652"/>
                      <a:pt x="166" y="3667"/>
                      <a:pt x="166" y="3636"/>
                    </a:cubicBezTo>
                    <a:cubicBezTo>
                      <a:pt x="166" y="3630"/>
                      <a:pt x="166" y="3626"/>
                      <a:pt x="169" y="3626"/>
                    </a:cubicBezTo>
                    <a:cubicBezTo>
                      <a:pt x="172" y="3626"/>
                      <a:pt x="179" y="3634"/>
                      <a:pt x="197" y="3652"/>
                    </a:cubicBezTo>
                    <a:cubicBezTo>
                      <a:pt x="203" y="3663"/>
                      <a:pt x="206" y="3668"/>
                      <a:pt x="208" y="3668"/>
                    </a:cubicBezTo>
                    <a:cubicBezTo>
                      <a:pt x="211" y="3668"/>
                      <a:pt x="207" y="3651"/>
                      <a:pt x="197" y="3621"/>
                    </a:cubicBezTo>
                    <a:cubicBezTo>
                      <a:pt x="180" y="3604"/>
                      <a:pt x="182" y="3592"/>
                      <a:pt x="190" y="3592"/>
                    </a:cubicBezTo>
                    <a:cubicBezTo>
                      <a:pt x="196" y="3592"/>
                      <a:pt x="206" y="3600"/>
                      <a:pt x="213" y="3621"/>
                    </a:cubicBezTo>
                    <a:lnTo>
                      <a:pt x="244" y="3621"/>
                    </a:lnTo>
                    <a:lnTo>
                      <a:pt x="244" y="3575"/>
                    </a:lnTo>
                    <a:cubicBezTo>
                      <a:pt x="244" y="3562"/>
                      <a:pt x="223" y="3539"/>
                      <a:pt x="232" y="3539"/>
                    </a:cubicBezTo>
                    <a:cubicBezTo>
                      <a:pt x="234" y="3539"/>
                      <a:pt x="238" y="3541"/>
                      <a:pt x="244" y="3544"/>
                    </a:cubicBezTo>
                    <a:cubicBezTo>
                      <a:pt x="244" y="3559"/>
                      <a:pt x="259" y="3575"/>
                      <a:pt x="259" y="3590"/>
                    </a:cubicBezTo>
                    <a:cubicBezTo>
                      <a:pt x="267" y="3598"/>
                      <a:pt x="275" y="3602"/>
                      <a:pt x="280" y="3602"/>
                    </a:cubicBezTo>
                    <a:cubicBezTo>
                      <a:pt x="286" y="3602"/>
                      <a:pt x="290" y="3598"/>
                      <a:pt x="290" y="3590"/>
                    </a:cubicBezTo>
                    <a:cubicBezTo>
                      <a:pt x="290" y="3590"/>
                      <a:pt x="321" y="3590"/>
                      <a:pt x="306" y="3559"/>
                    </a:cubicBezTo>
                    <a:lnTo>
                      <a:pt x="306" y="3559"/>
                    </a:lnTo>
                    <a:lnTo>
                      <a:pt x="318" y="3584"/>
                    </a:lnTo>
                    <a:lnTo>
                      <a:pt x="318" y="3584"/>
                    </a:lnTo>
                    <a:cubicBezTo>
                      <a:pt x="317" y="3583"/>
                      <a:pt x="316" y="3583"/>
                      <a:pt x="315" y="3583"/>
                    </a:cubicBezTo>
                    <a:lnTo>
                      <a:pt x="315" y="3583"/>
                    </a:lnTo>
                    <a:cubicBezTo>
                      <a:pt x="314" y="3583"/>
                      <a:pt x="316" y="3585"/>
                      <a:pt x="321" y="3590"/>
                    </a:cubicBezTo>
                    <a:lnTo>
                      <a:pt x="318" y="3584"/>
                    </a:lnTo>
                    <a:lnTo>
                      <a:pt x="318" y="3584"/>
                    </a:lnTo>
                    <a:cubicBezTo>
                      <a:pt x="323" y="3586"/>
                      <a:pt x="335" y="3590"/>
                      <a:pt x="352" y="3590"/>
                    </a:cubicBezTo>
                    <a:cubicBezTo>
                      <a:pt x="383" y="3590"/>
                      <a:pt x="383" y="3544"/>
                      <a:pt x="352" y="3513"/>
                    </a:cubicBezTo>
                    <a:cubicBezTo>
                      <a:pt x="367" y="3513"/>
                      <a:pt x="352" y="3497"/>
                      <a:pt x="352" y="3497"/>
                    </a:cubicBezTo>
                    <a:cubicBezTo>
                      <a:pt x="352" y="3497"/>
                      <a:pt x="352" y="3482"/>
                      <a:pt x="367" y="3466"/>
                    </a:cubicBezTo>
                    <a:lnTo>
                      <a:pt x="383" y="3513"/>
                    </a:lnTo>
                    <a:cubicBezTo>
                      <a:pt x="391" y="3544"/>
                      <a:pt x="402" y="3559"/>
                      <a:pt x="408" y="3559"/>
                    </a:cubicBezTo>
                    <a:lnTo>
                      <a:pt x="408" y="3559"/>
                    </a:lnTo>
                    <a:cubicBezTo>
                      <a:pt x="410" y="3559"/>
                      <a:pt x="411" y="3557"/>
                      <a:pt x="411" y="3554"/>
                    </a:cubicBezTo>
                    <a:lnTo>
                      <a:pt x="411" y="3554"/>
                    </a:lnTo>
                    <a:cubicBezTo>
                      <a:pt x="420" y="3553"/>
                      <a:pt x="429" y="3545"/>
                      <a:pt x="429" y="3528"/>
                    </a:cubicBezTo>
                    <a:cubicBezTo>
                      <a:pt x="445" y="3497"/>
                      <a:pt x="429" y="3482"/>
                      <a:pt x="429" y="3466"/>
                    </a:cubicBezTo>
                    <a:lnTo>
                      <a:pt x="429" y="3435"/>
                    </a:lnTo>
                    <a:lnTo>
                      <a:pt x="445" y="3451"/>
                    </a:lnTo>
                    <a:cubicBezTo>
                      <a:pt x="452" y="3459"/>
                      <a:pt x="464" y="3466"/>
                      <a:pt x="472" y="3466"/>
                    </a:cubicBezTo>
                    <a:cubicBezTo>
                      <a:pt x="473" y="3466"/>
                      <a:pt x="474" y="3466"/>
                      <a:pt x="476" y="3466"/>
                    </a:cubicBezTo>
                    <a:lnTo>
                      <a:pt x="476" y="3466"/>
                    </a:lnTo>
                    <a:lnTo>
                      <a:pt x="476" y="3466"/>
                    </a:lnTo>
                    <a:cubicBezTo>
                      <a:pt x="476" y="3475"/>
                      <a:pt x="486" y="3484"/>
                      <a:pt x="501" y="3484"/>
                    </a:cubicBezTo>
                    <a:cubicBezTo>
                      <a:pt x="511" y="3484"/>
                      <a:pt x="524" y="3479"/>
                      <a:pt x="537" y="3466"/>
                    </a:cubicBezTo>
                    <a:cubicBezTo>
                      <a:pt x="555" y="3448"/>
                      <a:pt x="574" y="3441"/>
                      <a:pt x="589" y="3441"/>
                    </a:cubicBezTo>
                    <a:cubicBezTo>
                      <a:pt x="599" y="3441"/>
                      <a:pt x="608" y="3445"/>
                      <a:pt x="615" y="3451"/>
                    </a:cubicBezTo>
                    <a:cubicBezTo>
                      <a:pt x="615" y="3453"/>
                      <a:pt x="615" y="3454"/>
                      <a:pt x="615" y="3454"/>
                    </a:cubicBezTo>
                    <a:cubicBezTo>
                      <a:pt x="619" y="3454"/>
                      <a:pt x="630" y="3414"/>
                      <a:pt x="630" y="3374"/>
                    </a:cubicBezTo>
                    <a:cubicBezTo>
                      <a:pt x="638" y="3381"/>
                      <a:pt x="646" y="3385"/>
                      <a:pt x="653" y="3385"/>
                    </a:cubicBezTo>
                    <a:cubicBezTo>
                      <a:pt x="661" y="3385"/>
                      <a:pt x="669" y="3381"/>
                      <a:pt x="676" y="3374"/>
                    </a:cubicBezTo>
                    <a:cubicBezTo>
                      <a:pt x="684" y="3366"/>
                      <a:pt x="688" y="3362"/>
                      <a:pt x="692" y="3362"/>
                    </a:cubicBezTo>
                    <a:cubicBezTo>
                      <a:pt x="696" y="3362"/>
                      <a:pt x="700" y="3366"/>
                      <a:pt x="707" y="3374"/>
                    </a:cubicBezTo>
                    <a:cubicBezTo>
                      <a:pt x="707" y="3383"/>
                      <a:pt x="713" y="3398"/>
                      <a:pt x="718" y="3398"/>
                    </a:cubicBezTo>
                    <a:cubicBezTo>
                      <a:pt x="720" y="3398"/>
                      <a:pt x="723" y="3392"/>
                      <a:pt x="723" y="3374"/>
                    </a:cubicBezTo>
                    <a:cubicBezTo>
                      <a:pt x="723" y="3353"/>
                      <a:pt x="726" y="3344"/>
                      <a:pt x="731" y="3344"/>
                    </a:cubicBezTo>
                    <a:cubicBezTo>
                      <a:pt x="737" y="3344"/>
                      <a:pt x="745" y="3357"/>
                      <a:pt x="754" y="3374"/>
                    </a:cubicBezTo>
                    <a:cubicBezTo>
                      <a:pt x="767" y="3387"/>
                      <a:pt x="774" y="3392"/>
                      <a:pt x="780" y="3392"/>
                    </a:cubicBezTo>
                    <a:cubicBezTo>
                      <a:pt x="787" y="3392"/>
                      <a:pt x="791" y="3383"/>
                      <a:pt x="800" y="3374"/>
                    </a:cubicBezTo>
                    <a:cubicBezTo>
                      <a:pt x="816" y="3358"/>
                      <a:pt x="816" y="3343"/>
                      <a:pt x="831" y="3327"/>
                    </a:cubicBezTo>
                    <a:cubicBezTo>
                      <a:pt x="846" y="3327"/>
                      <a:pt x="862" y="3327"/>
                      <a:pt x="831" y="3281"/>
                    </a:cubicBezTo>
                    <a:cubicBezTo>
                      <a:pt x="827" y="3277"/>
                      <a:pt x="825" y="3274"/>
                      <a:pt x="822" y="3271"/>
                    </a:cubicBezTo>
                    <a:lnTo>
                      <a:pt x="822" y="3271"/>
                    </a:lnTo>
                    <a:cubicBezTo>
                      <a:pt x="822" y="3277"/>
                      <a:pt x="821" y="3286"/>
                      <a:pt x="816" y="3296"/>
                    </a:cubicBezTo>
                    <a:lnTo>
                      <a:pt x="800" y="3296"/>
                    </a:lnTo>
                    <a:cubicBezTo>
                      <a:pt x="800" y="3281"/>
                      <a:pt x="800" y="3265"/>
                      <a:pt x="816" y="3250"/>
                    </a:cubicBezTo>
                    <a:cubicBezTo>
                      <a:pt x="816" y="3250"/>
                      <a:pt x="816" y="3251"/>
                      <a:pt x="817" y="3252"/>
                    </a:cubicBezTo>
                    <a:lnTo>
                      <a:pt x="817" y="3252"/>
                    </a:lnTo>
                    <a:cubicBezTo>
                      <a:pt x="819" y="3241"/>
                      <a:pt x="831" y="3235"/>
                      <a:pt x="831" y="3235"/>
                    </a:cubicBezTo>
                    <a:cubicBezTo>
                      <a:pt x="831" y="3230"/>
                      <a:pt x="832" y="3228"/>
                      <a:pt x="835" y="3228"/>
                    </a:cubicBezTo>
                    <a:cubicBezTo>
                      <a:pt x="840" y="3228"/>
                      <a:pt x="851" y="3239"/>
                      <a:pt x="862" y="3250"/>
                    </a:cubicBezTo>
                    <a:lnTo>
                      <a:pt x="877" y="3250"/>
                    </a:lnTo>
                    <a:cubicBezTo>
                      <a:pt x="893" y="3250"/>
                      <a:pt x="893" y="3250"/>
                      <a:pt x="908" y="3265"/>
                    </a:cubicBezTo>
                    <a:lnTo>
                      <a:pt x="939" y="3265"/>
                    </a:lnTo>
                    <a:cubicBezTo>
                      <a:pt x="950" y="3265"/>
                      <a:pt x="967" y="3259"/>
                      <a:pt x="977" y="3259"/>
                    </a:cubicBezTo>
                    <a:cubicBezTo>
                      <a:pt x="982" y="3259"/>
                      <a:pt x="986" y="3260"/>
                      <a:pt x="986" y="3265"/>
                    </a:cubicBezTo>
                    <a:cubicBezTo>
                      <a:pt x="990" y="3270"/>
                      <a:pt x="992" y="3272"/>
                      <a:pt x="992" y="3272"/>
                    </a:cubicBezTo>
                    <a:cubicBezTo>
                      <a:pt x="993" y="3272"/>
                      <a:pt x="986" y="3261"/>
                      <a:pt x="986" y="3250"/>
                    </a:cubicBezTo>
                    <a:cubicBezTo>
                      <a:pt x="986" y="3219"/>
                      <a:pt x="986" y="3204"/>
                      <a:pt x="1032" y="3204"/>
                    </a:cubicBezTo>
                    <a:cubicBezTo>
                      <a:pt x="1063" y="3204"/>
                      <a:pt x="1063" y="3188"/>
                      <a:pt x="1063" y="3173"/>
                    </a:cubicBezTo>
                    <a:cubicBezTo>
                      <a:pt x="1058" y="3163"/>
                      <a:pt x="1056" y="3160"/>
                      <a:pt x="1056" y="3160"/>
                    </a:cubicBezTo>
                    <a:lnTo>
                      <a:pt x="1056" y="3160"/>
                    </a:lnTo>
                    <a:cubicBezTo>
                      <a:pt x="1057" y="3160"/>
                      <a:pt x="1068" y="3178"/>
                      <a:pt x="1078" y="3188"/>
                    </a:cubicBezTo>
                    <a:cubicBezTo>
                      <a:pt x="1087" y="3188"/>
                      <a:pt x="1096" y="3198"/>
                      <a:pt x="1102" y="3198"/>
                    </a:cubicBezTo>
                    <a:cubicBezTo>
                      <a:pt x="1106" y="3198"/>
                      <a:pt x="1109" y="3193"/>
                      <a:pt x="1109" y="3173"/>
                    </a:cubicBezTo>
                    <a:cubicBezTo>
                      <a:pt x="1109" y="3152"/>
                      <a:pt x="1109" y="3143"/>
                      <a:pt x="1111" y="3143"/>
                    </a:cubicBezTo>
                    <a:cubicBezTo>
                      <a:pt x="1112" y="3143"/>
                      <a:pt x="1116" y="3156"/>
                      <a:pt x="1125" y="3173"/>
                    </a:cubicBezTo>
                    <a:cubicBezTo>
                      <a:pt x="1133" y="3177"/>
                      <a:pt x="1137" y="3179"/>
                      <a:pt x="1138" y="3179"/>
                    </a:cubicBezTo>
                    <a:cubicBezTo>
                      <a:pt x="1141" y="3179"/>
                      <a:pt x="1125" y="3164"/>
                      <a:pt x="1125" y="3142"/>
                    </a:cubicBezTo>
                    <a:cubicBezTo>
                      <a:pt x="1125" y="3124"/>
                      <a:pt x="1125" y="3116"/>
                      <a:pt x="1131" y="3116"/>
                    </a:cubicBezTo>
                    <a:cubicBezTo>
                      <a:pt x="1135" y="3116"/>
                      <a:pt x="1143" y="3120"/>
                      <a:pt x="1156" y="3126"/>
                    </a:cubicBezTo>
                    <a:cubicBezTo>
                      <a:pt x="1187" y="3142"/>
                      <a:pt x="1171" y="3142"/>
                      <a:pt x="1187" y="3142"/>
                    </a:cubicBezTo>
                    <a:cubicBezTo>
                      <a:pt x="1200" y="3128"/>
                      <a:pt x="1275" y="3078"/>
                      <a:pt x="1303" y="3078"/>
                    </a:cubicBezTo>
                    <a:cubicBezTo>
                      <a:pt x="1306" y="3078"/>
                      <a:pt x="1308" y="3078"/>
                      <a:pt x="1310" y="3080"/>
                    </a:cubicBezTo>
                    <a:lnTo>
                      <a:pt x="1310" y="3049"/>
                    </a:lnTo>
                    <a:cubicBezTo>
                      <a:pt x="1322" y="3066"/>
                      <a:pt x="1329" y="3073"/>
                      <a:pt x="1332" y="3073"/>
                    </a:cubicBezTo>
                    <a:cubicBezTo>
                      <a:pt x="1337" y="3073"/>
                      <a:pt x="1330" y="3053"/>
                      <a:pt x="1310" y="3034"/>
                    </a:cubicBezTo>
                    <a:cubicBezTo>
                      <a:pt x="1302" y="3009"/>
                      <a:pt x="1302" y="2993"/>
                      <a:pt x="1310" y="2993"/>
                    </a:cubicBezTo>
                    <a:cubicBezTo>
                      <a:pt x="1316" y="2993"/>
                      <a:pt x="1327" y="3005"/>
                      <a:pt x="1341" y="3034"/>
                    </a:cubicBezTo>
                    <a:cubicBezTo>
                      <a:pt x="1355" y="3055"/>
                      <a:pt x="1363" y="3063"/>
                      <a:pt x="1365" y="3063"/>
                    </a:cubicBezTo>
                    <a:cubicBezTo>
                      <a:pt x="1369" y="3063"/>
                      <a:pt x="1365" y="3051"/>
                      <a:pt x="1357" y="3034"/>
                    </a:cubicBezTo>
                    <a:cubicBezTo>
                      <a:pt x="1357" y="3008"/>
                      <a:pt x="1357" y="2997"/>
                      <a:pt x="1362" y="2997"/>
                    </a:cubicBezTo>
                    <a:cubicBezTo>
                      <a:pt x="1366" y="2997"/>
                      <a:pt x="1374" y="3004"/>
                      <a:pt x="1387" y="3018"/>
                    </a:cubicBezTo>
                    <a:cubicBezTo>
                      <a:pt x="1378" y="2962"/>
                      <a:pt x="1380" y="2928"/>
                      <a:pt x="1390" y="2928"/>
                    </a:cubicBezTo>
                    <a:cubicBezTo>
                      <a:pt x="1397" y="2928"/>
                      <a:pt x="1406" y="2942"/>
                      <a:pt x="1418" y="2972"/>
                    </a:cubicBezTo>
                    <a:cubicBezTo>
                      <a:pt x="1430" y="3007"/>
                      <a:pt x="1450" y="3024"/>
                      <a:pt x="1460" y="3024"/>
                    </a:cubicBezTo>
                    <a:cubicBezTo>
                      <a:pt x="1463" y="3024"/>
                      <a:pt x="1465" y="3022"/>
                      <a:pt x="1465" y="3018"/>
                    </a:cubicBezTo>
                    <a:cubicBezTo>
                      <a:pt x="1480" y="3018"/>
                      <a:pt x="1465" y="3003"/>
                      <a:pt x="1465" y="2987"/>
                    </a:cubicBezTo>
                    <a:cubicBezTo>
                      <a:pt x="1465" y="2970"/>
                      <a:pt x="1460" y="2958"/>
                      <a:pt x="1461" y="2958"/>
                    </a:cubicBezTo>
                    <a:lnTo>
                      <a:pt x="1461" y="2958"/>
                    </a:lnTo>
                    <a:cubicBezTo>
                      <a:pt x="1462" y="2958"/>
                      <a:pt x="1466" y="2966"/>
                      <a:pt x="1480" y="2987"/>
                    </a:cubicBezTo>
                    <a:cubicBezTo>
                      <a:pt x="1501" y="3001"/>
                      <a:pt x="1519" y="3009"/>
                      <a:pt x="1532" y="3009"/>
                    </a:cubicBezTo>
                    <a:cubicBezTo>
                      <a:pt x="1548" y="3009"/>
                      <a:pt x="1557" y="2997"/>
                      <a:pt x="1557" y="2972"/>
                    </a:cubicBezTo>
                    <a:cubicBezTo>
                      <a:pt x="1566" y="2945"/>
                      <a:pt x="1581" y="2928"/>
                      <a:pt x="1591" y="2928"/>
                    </a:cubicBezTo>
                    <a:cubicBezTo>
                      <a:pt x="1598" y="2928"/>
                      <a:pt x="1604" y="2937"/>
                      <a:pt x="1604" y="2956"/>
                    </a:cubicBezTo>
                    <a:cubicBezTo>
                      <a:pt x="1595" y="2982"/>
                      <a:pt x="1596" y="2993"/>
                      <a:pt x="1599" y="2993"/>
                    </a:cubicBezTo>
                    <a:cubicBezTo>
                      <a:pt x="1601" y="2993"/>
                      <a:pt x="1604" y="2986"/>
                      <a:pt x="1604" y="2972"/>
                    </a:cubicBezTo>
                    <a:lnTo>
                      <a:pt x="1650" y="2956"/>
                    </a:lnTo>
                    <a:lnTo>
                      <a:pt x="1650" y="2910"/>
                    </a:lnTo>
                    <a:cubicBezTo>
                      <a:pt x="1659" y="2927"/>
                      <a:pt x="1672" y="2939"/>
                      <a:pt x="1682" y="2939"/>
                    </a:cubicBezTo>
                    <a:cubicBezTo>
                      <a:pt x="1690" y="2939"/>
                      <a:pt x="1697" y="2931"/>
                      <a:pt x="1697" y="2910"/>
                    </a:cubicBezTo>
                    <a:lnTo>
                      <a:pt x="1712" y="2910"/>
                    </a:lnTo>
                    <a:lnTo>
                      <a:pt x="1712" y="2879"/>
                    </a:lnTo>
                    <a:cubicBezTo>
                      <a:pt x="1712" y="2869"/>
                      <a:pt x="1714" y="2865"/>
                      <a:pt x="1717" y="2865"/>
                    </a:cubicBezTo>
                    <a:cubicBezTo>
                      <a:pt x="1720" y="2865"/>
                      <a:pt x="1724" y="2868"/>
                      <a:pt x="1729" y="2870"/>
                    </a:cubicBezTo>
                    <a:lnTo>
                      <a:pt x="1729" y="2870"/>
                    </a:lnTo>
                    <a:cubicBezTo>
                      <a:pt x="1731" y="2865"/>
                      <a:pt x="1735" y="2856"/>
                      <a:pt x="1743" y="2848"/>
                    </a:cubicBezTo>
                    <a:lnTo>
                      <a:pt x="1743" y="2877"/>
                    </a:lnTo>
                    <a:lnTo>
                      <a:pt x="1743" y="2877"/>
                    </a:lnTo>
                    <a:cubicBezTo>
                      <a:pt x="1738" y="2875"/>
                      <a:pt x="1733" y="2872"/>
                      <a:pt x="1729" y="2870"/>
                    </a:cubicBezTo>
                    <a:lnTo>
                      <a:pt x="1729" y="2870"/>
                    </a:lnTo>
                    <a:cubicBezTo>
                      <a:pt x="1727" y="2876"/>
                      <a:pt x="1727" y="2879"/>
                      <a:pt x="1727" y="2879"/>
                    </a:cubicBezTo>
                    <a:lnTo>
                      <a:pt x="1727" y="2895"/>
                    </a:lnTo>
                    <a:cubicBezTo>
                      <a:pt x="1731" y="2898"/>
                      <a:pt x="1733" y="2899"/>
                      <a:pt x="1735" y="2899"/>
                    </a:cubicBezTo>
                    <a:cubicBezTo>
                      <a:pt x="1743" y="2899"/>
                      <a:pt x="1743" y="2879"/>
                      <a:pt x="1743" y="2879"/>
                    </a:cubicBezTo>
                    <a:lnTo>
                      <a:pt x="1743" y="2877"/>
                    </a:lnTo>
                    <a:lnTo>
                      <a:pt x="1743" y="2877"/>
                    </a:lnTo>
                    <a:cubicBezTo>
                      <a:pt x="1748" y="2878"/>
                      <a:pt x="1753" y="2879"/>
                      <a:pt x="1758" y="2879"/>
                    </a:cubicBezTo>
                    <a:cubicBezTo>
                      <a:pt x="1764" y="2879"/>
                      <a:pt x="1770" y="2883"/>
                      <a:pt x="1774" y="2888"/>
                    </a:cubicBezTo>
                    <a:lnTo>
                      <a:pt x="1774" y="2888"/>
                    </a:lnTo>
                    <a:cubicBezTo>
                      <a:pt x="1774" y="2861"/>
                      <a:pt x="1774" y="2846"/>
                      <a:pt x="1774" y="2817"/>
                    </a:cubicBezTo>
                    <a:cubicBezTo>
                      <a:pt x="1774" y="2813"/>
                      <a:pt x="1775" y="2811"/>
                      <a:pt x="1777" y="2811"/>
                    </a:cubicBezTo>
                    <a:cubicBezTo>
                      <a:pt x="1782" y="2811"/>
                      <a:pt x="1789" y="2822"/>
                      <a:pt x="1789" y="2833"/>
                    </a:cubicBezTo>
                    <a:cubicBezTo>
                      <a:pt x="1789" y="2848"/>
                      <a:pt x="1789" y="2848"/>
                      <a:pt x="1836" y="2864"/>
                    </a:cubicBezTo>
                    <a:cubicBezTo>
                      <a:pt x="1842" y="2867"/>
                      <a:pt x="1846" y="2868"/>
                      <a:pt x="1849" y="2868"/>
                    </a:cubicBezTo>
                    <a:cubicBezTo>
                      <a:pt x="1861" y="2868"/>
                      <a:pt x="1851" y="2845"/>
                      <a:pt x="1851" y="2833"/>
                    </a:cubicBezTo>
                    <a:cubicBezTo>
                      <a:pt x="1839" y="2820"/>
                      <a:pt x="1877" y="2798"/>
                      <a:pt x="1900" y="2798"/>
                    </a:cubicBezTo>
                    <a:cubicBezTo>
                      <a:pt x="1905" y="2798"/>
                      <a:pt x="1910" y="2799"/>
                      <a:pt x="1913" y="2802"/>
                    </a:cubicBezTo>
                    <a:lnTo>
                      <a:pt x="1928" y="2802"/>
                    </a:lnTo>
                    <a:cubicBezTo>
                      <a:pt x="1928" y="2802"/>
                      <a:pt x="1928" y="2786"/>
                      <a:pt x="1944" y="2771"/>
                    </a:cubicBezTo>
                    <a:cubicBezTo>
                      <a:pt x="1959" y="2771"/>
                      <a:pt x="1944" y="2771"/>
                      <a:pt x="1944" y="2740"/>
                    </a:cubicBezTo>
                    <a:cubicBezTo>
                      <a:pt x="1944" y="2735"/>
                      <a:pt x="1945" y="2734"/>
                      <a:pt x="1947" y="2734"/>
                    </a:cubicBezTo>
                    <a:cubicBezTo>
                      <a:pt x="1953" y="2734"/>
                      <a:pt x="1964" y="2745"/>
                      <a:pt x="1975" y="2755"/>
                    </a:cubicBezTo>
                    <a:cubicBezTo>
                      <a:pt x="1975" y="2732"/>
                      <a:pt x="1975" y="2721"/>
                      <a:pt x="1977" y="2721"/>
                    </a:cubicBezTo>
                    <a:cubicBezTo>
                      <a:pt x="1978" y="2721"/>
                      <a:pt x="1980" y="2726"/>
                      <a:pt x="1984" y="2738"/>
                    </a:cubicBezTo>
                    <a:lnTo>
                      <a:pt x="1984" y="2738"/>
                    </a:lnTo>
                    <a:cubicBezTo>
                      <a:pt x="1984" y="2738"/>
                      <a:pt x="1985" y="2738"/>
                      <a:pt x="1985" y="2738"/>
                    </a:cubicBezTo>
                    <a:lnTo>
                      <a:pt x="1985" y="2738"/>
                    </a:lnTo>
                    <a:cubicBezTo>
                      <a:pt x="1988" y="2738"/>
                      <a:pt x="1997" y="2747"/>
                      <a:pt x="2006" y="2755"/>
                    </a:cubicBezTo>
                    <a:cubicBezTo>
                      <a:pt x="1996" y="2745"/>
                      <a:pt x="2005" y="2716"/>
                      <a:pt x="2017" y="2709"/>
                    </a:cubicBezTo>
                    <a:lnTo>
                      <a:pt x="2006" y="2709"/>
                    </a:lnTo>
                    <a:lnTo>
                      <a:pt x="2021" y="2694"/>
                    </a:lnTo>
                    <a:cubicBezTo>
                      <a:pt x="2006" y="2678"/>
                      <a:pt x="2021" y="2663"/>
                      <a:pt x="2021" y="2663"/>
                    </a:cubicBezTo>
                    <a:cubicBezTo>
                      <a:pt x="2021" y="2663"/>
                      <a:pt x="2037" y="2663"/>
                      <a:pt x="2037" y="2678"/>
                    </a:cubicBezTo>
                    <a:cubicBezTo>
                      <a:pt x="2052" y="2694"/>
                      <a:pt x="2037" y="2694"/>
                      <a:pt x="2037" y="2709"/>
                    </a:cubicBezTo>
                    <a:lnTo>
                      <a:pt x="2027" y="2709"/>
                    </a:lnTo>
                    <a:cubicBezTo>
                      <a:pt x="2030" y="2711"/>
                      <a:pt x="2034" y="2716"/>
                      <a:pt x="2037" y="2725"/>
                    </a:cubicBezTo>
                    <a:cubicBezTo>
                      <a:pt x="2037" y="2725"/>
                      <a:pt x="2052" y="2725"/>
                      <a:pt x="2052" y="2694"/>
                    </a:cubicBezTo>
                    <a:cubicBezTo>
                      <a:pt x="2052" y="2713"/>
                      <a:pt x="2057" y="2722"/>
                      <a:pt x="2063" y="2722"/>
                    </a:cubicBezTo>
                    <a:cubicBezTo>
                      <a:pt x="2070" y="2722"/>
                      <a:pt x="2076" y="2705"/>
                      <a:pt x="2068" y="2678"/>
                    </a:cubicBezTo>
                    <a:cubicBezTo>
                      <a:pt x="2068" y="2678"/>
                      <a:pt x="2068" y="2671"/>
                      <a:pt x="2072" y="2671"/>
                    </a:cubicBezTo>
                    <a:cubicBezTo>
                      <a:pt x="2074" y="2671"/>
                      <a:pt x="2078" y="2673"/>
                      <a:pt x="2083" y="2678"/>
                    </a:cubicBezTo>
                    <a:cubicBezTo>
                      <a:pt x="2093" y="2688"/>
                      <a:pt x="2105" y="2691"/>
                      <a:pt x="2117" y="2691"/>
                    </a:cubicBezTo>
                    <a:cubicBezTo>
                      <a:pt x="2143" y="2691"/>
                      <a:pt x="2166" y="2673"/>
                      <a:pt x="2145" y="2663"/>
                    </a:cubicBezTo>
                    <a:lnTo>
                      <a:pt x="2176" y="2663"/>
                    </a:lnTo>
                    <a:cubicBezTo>
                      <a:pt x="2191" y="2663"/>
                      <a:pt x="2207" y="2663"/>
                      <a:pt x="2207" y="2647"/>
                    </a:cubicBezTo>
                    <a:lnTo>
                      <a:pt x="2207" y="2616"/>
                    </a:lnTo>
                    <a:cubicBezTo>
                      <a:pt x="2207" y="2632"/>
                      <a:pt x="2238" y="2647"/>
                      <a:pt x="2238" y="2647"/>
                    </a:cubicBezTo>
                    <a:cubicBezTo>
                      <a:pt x="2253" y="2647"/>
                      <a:pt x="2253" y="2647"/>
                      <a:pt x="2238" y="2632"/>
                    </a:cubicBezTo>
                    <a:cubicBezTo>
                      <a:pt x="2238" y="2601"/>
                      <a:pt x="2238" y="2601"/>
                      <a:pt x="2238" y="2601"/>
                    </a:cubicBezTo>
                    <a:cubicBezTo>
                      <a:pt x="2238" y="2601"/>
                      <a:pt x="2268" y="2616"/>
                      <a:pt x="2284" y="2632"/>
                    </a:cubicBezTo>
                    <a:cubicBezTo>
                      <a:pt x="2265" y="2613"/>
                      <a:pt x="2269" y="2599"/>
                      <a:pt x="2276" y="2599"/>
                    </a:cubicBezTo>
                    <a:cubicBezTo>
                      <a:pt x="2279" y="2599"/>
                      <a:pt x="2284" y="2605"/>
                      <a:pt x="2284" y="2616"/>
                    </a:cubicBezTo>
                    <a:cubicBezTo>
                      <a:pt x="2284" y="2621"/>
                      <a:pt x="2286" y="2623"/>
                      <a:pt x="2288" y="2623"/>
                    </a:cubicBezTo>
                    <a:cubicBezTo>
                      <a:pt x="2294" y="2623"/>
                      <a:pt x="2304" y="2616"/>
                      <a:pt x="2315" y="2616"/>
                    </a:cubicBezTo>
                    <a:lnTo>
                      <a:pt x="2315" y="2632"/>
                    </a:lnTo>
                    <a:cubicBezTo>
                      <a:pt x="2319" y="2636"/>
                      <a:pt x="2321" y="2638"/>
                      <a:pt x="2321" y="2638"/>
                    </a:cubicBezTo>
                    <a:cubicBezTo>
                      <a:pt x="2323" y="2638"/>
                      <a:pt x="2315" y="2624"/>
                      <a:pt x="2315" y="2601"/>
                    </a:cubicBezTo>
                    <a:lnTo>
                      <a:pt x="2330" y="2601"/>
                    </a:lnTo>
                    <a:cubicBezTo>
                      <a:pt x="2330" y="2601"/>
                      <a:pt x="2346" y="2601"/>
                      <a:pt x="2330" y="2570"/>
                    </a:cubicBezTo>
                    <a:cubicBezTo>
                      <a:pt x="2315" y="2555"/>
                      <a:pt x="2315" y="2539"/>
                      <a:pt x="2330" y="2524"/>
                    </a:cubicBezTo>
                    <a:cubicBezTo>
                      <a:pt x="2315" y="2524"/>
                      <a:pt x="2315" y="2508"/>
                      <a:pt x="2299" y="2508"/>
                    </a:cubicBezTo>
                    <a:lnTo>
                      <a:pt x="2299" y="2493"/>
                    </a:lnTo>
                    <a:cubicBezTo>
                      <a:pt x="2299" y="2485"/>
                      <a:pt x="2299" y="2477"/>
                      <a:pt x="2303" y="2477"/>
                    </a:cubicBezTo>
                    <a:cubicBezTo>
                      <a:pt x="2307" y="2477"/>
                      <a:pt x="2315" y="2485"/>
                      <a:pt x="2330" y="2508"/>
                    </a:cubicBezTo>
                    <a:cubicBezTo>
                      <a:pt x="2346" y="2524"/>
                      <a:pt x="2346" y="2527"/>
                      <a:pt x="2342" y="2527"/>
                    </a:cubicBezTo>
                    <a:cubicBezTo>
                      <a:pt x="2338" y="2527"/>
                      <a:pt x="2330" y="2524"/>
                      <a:pt x="2330" y="2524"/>
                    </a:cubicBezTo>
                    <a:lnTo>
                      <a:pt x="2330" y="2524"/>
                    </a:lnTo>
                    <a:cubicBezTo>
                      <a:pt x="2330" y="2524"/>
                      <a:pt x="2346" y="2570"/>
                      <a:pt x="2361" y="2570"/>
                    </a:cubicBezTo>
                    <a:cubicBezTo>
                      <a:pt x="2361" y="2567"/>
                      <a:pt x="2362" y="2566"/>
                      <a:pt x="2363" y="2566"/>
                    </a:cubicBezTo>
                    <a:cubicBezTo>
                      <a:pt x="2367" y="2566"/>
                      <a:pt x="2377" y="2585"/>
                      <a:pt x="2377" y="2585"/>
                    </a:cubicBezTo>
                    <a:cubicBezTo>
                      <a:pt x="2377" y="2595"/>
                      <a:pt x="2380" y="2599"/>
                      <a:pt x="2384" y="2599"/>
                    </a:cubicBezTo>
                    <a:cubicBezTo>
                      <a:pt x="2393" y="2599"/>
                      <a:pt x="2408" y="2581"/>
                      <a:pt x="2408" y="2570"/>
                    </a:cubicBezTo>
                    <a:cubicBezTo>
                      <a:pt x="2408" y="2559"/>
                      <a:pt x="2408" y="2534"/>
                      <a:pt x="2417" y="2534"/>
                    </a:cubicBezTo>
                    <a:cubicBezTo>
                      <a:pt x="2422" y="2534"/>
                      <a:pt x="2429" y="2540"/>
                      <a:pt x="2438" y="2555"/>
                    </a:cubicBezTo>
                    <a:cubicBezTo>
                      <a:pt x="2446" y="2563"/>
                      <a:pt x="2451" y="2566"/>
                      <a:pt x="2454" y="2566"/>
                    </a:cubicBezTo>
                    <a:cubicBezTo>
                      <a:pt x="2461" y="2566"/>
                      <a:pt x="2450" y="2535"/>
                      <a:pt x="2438" y="2477"/>
                    </a:cubicBezTo>
                    <a:lnTo>
                      <a:pt x="2423" y="2415"/>
                    </a:lnTo>
                    <a:lnTo>
                      <a:pt x="2454" y="2477"/>
                    </a:lnTo>
                    <a:cubicBezTo>
                      <a:pt x="2471" y="2521"/>
                      <a:pt x="2479" y="2540"/>
                      <a:pt x="2485" y="2540"/>
                    </a:cubicBezTo>
                    <a:cubicBezTo>
                      <a:pt x="2490" y="2540"/>
                      <a:pt x="2494" y="2528"/>
                      <a:pt x="2500" y="2508"/>
                    </a:cubicBezTo>
                    <a:cubicBezTo>
                      <a:pt x="2507" y="2482"/>
                      <a:pt x="2511" y="2472"/>
                      <a:pt x="2513" y="2472"/>
                    </a:cubicBezTo>
                    <a:cubicBezTo>
                      <a:pt x="2516" y="2472"/>
                      <a:pt x="2516" y="2490"/>
                      <a:pt x="2516" y="2508"/>
                    </a:cubicBezTo>
                    <a:cubicBezTo>
                      <a:pt x="2523" y="2516"/>
                      <a:pt x="2527" y="2520"/>
                      <a:pt x="2533" y="2520"/>
                    </a:cubicBezTo>
                    <a:cubicBezTo>
                      <a:pt x="2539" y="2520"/>
                      <a:pt x="2547" y="2516"/>
                      <a:pt x="2562" y="2508"/>
                    </a:cubicBezTo>
                    <a:cubicBezTo>
                      <a:pt x="2593" y="2493"/>
                      <a:pt x="2593" y="2493"/>
                      <a:pt x="2593" y="2462"/>
                    </a:cubicBezTo>
                    <a:lnTo>
                      <a:pt x="2608" y="2462"/>
                    </a:lnTo>
                    <a:cubicBezTo>
                      <a:pt x="2618" y="2471"/>
                      <a:pt x="2625" y="2475"/>
                      <a:pt x="2628" y="2475"/>
                    </a:cubicBezTo>
                    <a:cubicBezTo>
                      <a:pt x="2636" y="2475"/>
                      <a:pt x="2630" y="2457"/>
                      <a:pt x="2608" y="2446"/>
                    </a:cubicBezTo>
                    <a:lnTo>
                      <a:pt x="2624" y="2431"/>
                    </a:lnTo>
                    <a:lnTo>
                      <a:pt x="2624" y="2446"/>
                    </a:lnTo>
                    <a:cubicBezTo>
                      <a:pt x="2630" y="2453"/>
                      <a:pt x="2637" y="2456"/>
                      <a:pt x="2646" y="2456"/>
                    </a:cubicBezTo>
                    <a:cubicBezTo>
                      <a:pt x="2660" y="2456"/>
                      <a:pt x="2680" y="2449"/>
                      <a:pt x="2717" y="2431"/>
                    </a:cubicBezTo>
                    <a:cubicBezTo>
                      <a:pt x="2794" y="2400"/>
                      <a:pt x="2809" y="2385"/>
                      <a:pt x="2794" y="2354"/>
                    </a:cubicBezTo>
                    <a:cubicBezTo>
                      <a:pt x="2786" y="2330"/>
                      <a:pt x="2786" y="2319"/>
                      <a:pt x="2790" y="2319"/>
                    </a:cubicBezTo>
                    <a:lnTo>
                      <a:pt x="2790" y="2319"/>
                    </a:lnTo>
                    <a:cubicBezTo>
                      <a:pt x="2794" y="2319"/>
                      <a:pt x="2802" y="2330"/>
                      <a:pt x="2809" y="2354"/>
                    </a:cubicBezTo>
                    <a:cubicBezTo>
                      <a:pt x="2817" y="2377"/>
                      <a:pt x="2825" y="2385"/>
                      <a:pt x="2829" y="2385"/>
                    </a:cubicBezTo>
                    <a:lnTo>
                      <a:pt x="2829" y="2385"/>
                    </a:lnTo>
                    <a:cubicBezTo>
                      <a:pt x="2833" y="2385"/>
                      <a:pt x="2833" y="2377"/>
                      <a:pt x="2825" y="2369"/>
                    </a:cubicBezTo>
                    <a:cubicBezTo>
                      <a:pt x="2833" y="2361"/>
                      <a:pt x="2840" y="2357"/>
                      <a:pt x="2846" y="2357"/>
                    </a:cubicBezTo>
                    <a:cubicBezTo>
                      <a:pt x="2852" y="2357"/>
                      <a:pt x="2856" y="2361"/>
                      <a:pt x="2856" y="2369"/>
                    </a:cubicBezTo>
                    <a:cubicBezTo>
                      <a:pt x="2869" y="2374"/>
                      <a:pt x="2879" y="2375"/>
                      <a:pt x="2886" y="2375"/>
                    </a:cubicBezTo>
                    <a:cubicBezTo>
                      <a:pt x="2902" y="2375"/>
                      <a:pt x="2902" y="2365"/>
                      <a:pt x="2902" y="2354"/>
                    </a:cubicBezTo>
                    <a:cubicBezTo>
                      <a:pt x="2893" y="2345"/>
                      <a:pt x="2889" y="2336"/>
                      <a:pt x="2891" y="2336"/>
                    </a:cubicBezTo>
                    <a:lnTo>
                      <a:pt x="2891" y="2336"/>
                    </a:lnTo>
                    <a:cubicBezTo>
                      <a:pt x="2892" y="2336"/>
                      <a:pt x="2896" y="2341"/>
                      <a:pt x="2902" y="2354"/>
                    </a:cubicBezTo>
                    <a:cubicBezTo>
                      <a:pt x="2902" y="2363"/>
                      <a:pt x="2912" y="2371"/>
                      <a:pt x="2921" y="2371"/>
                    </a:cubicBezTo>
                    <a:cubicBezTo>
                      <a:pt x="2928" y="2371"/>
                      <a:pt x="2933" y="2367"/>
                      <a:pt x="2933" y="2354"/>
                    </a:cubicBezTo>
                    <a:cubicBezTo>
                      <a:pt x="2922" y="2343"/>
                      <a:pt x="2941" y="2318"/>
                      <a:pt x="2963" y="2318"/>
                    </a:cubicBezTo>
                    <a:cubicBezTo>
                      <a:pt x="2974" y="2318"/>
                      <a:pt x="2985" y="2323"/>
                      <a:pt x="2995" y="2338"/>
                    </a:cubicBezTo>
                    <a:lnTo>
                      <a:pt x="3010" y="2338"/>
                    </a:lnTo>
                    <a:cubicBezTo>
                      <a:pt x="3010" y="2307"/>
                      <a:pt x="3010" y="2307"/>
                      <a:pt x="3041" y="2292"/>
                    </a:cubicBezTo>
                    <a:lnTo>
                      <a:pt x="3072" y="2292"/>
                    </a:lnTo>
                    <a:cubicBezTo>
                      <a:pt x="3081" y="2301"/>
                      <a:pt x="3080" y="2310"/>
                      <a:pt x="3080" y="2310"/>
                    </a:cubicBezTo>
                    <a:cubicBezTo>
                      <a:pt x="3080" y="2310"/>
                      <a:pt x="3081" y="2305"/>
                      <a:pt x="3088" y="2292"/>
                    </a:cubicBezTo>
                    <a:cubicBezTo>
                      <a:pt x="3103" y="2276"/>
                      <a:pt x="3088" y="2245"/>
                      <a:pt x="3088" y="2245"/>
                    </a:cubicBezTo>
                    <a:lnTo>
                      <a:pt x="3088" y="2214"/>
                    </a:lnTo>
                    <a:lnTo>
                      <a:pt x="3103" y="2261"/>
                    </a:lnTo>
                    <a:cubicBezTo>
                      <a:pt x="3103" y="2261"/>
                      <a:pt x="3118" y="2245"/>
                      <a:pt x="3103" y="2230"/>
                    </a:cubicBezTo>
                    <a:lnTo>
                      <a:pt x="3103" y="2230"/>
                    </a:lnTo>
                    <a:cubicBezTo>
                      <a:pt x="3111" y="2238"/>
                      <a:pt x="3118" y="2242"/>
                      <a:pt x="3126" y="2242"/>
                    </a:cubicBezTo>
                    <a:cubicBezTo>
                      <a:pt x="3134" y="2242"/>
                      <a:pt x="3142" y="2238"/>
                      <a:pt x="3149" y="2230"/>
                    </a:cubicBezTo>
                    <a:cubicBezTo>
                      <a:pt x="3165" y="2230"/>
                      <a:pt x="3180" y="2214"/>
                      <a:pt x="3180" y="2199"/>
                    </a:cubicBezTo>
                    <a:cubicBezTo>
                      <a:pt x="3189" y="2208"/>
                      <a:pt x="3200" y="2212"/>
                      <a:pt x="3210" y="2212"/>
                    </a:cubicBezTo>
                    <a:cubicBezTo>
                      <a:pt x="3234" y="2212"/>
                      <a:pt x="3258" y="2190"/>
                      <a:pt x="3258" y="2168"/>
                    </a:cubicBezTo>
                    <a:cubicBezTo>
                      <a:pt x="3250" y="2153"/>
                      <a:pt x="3250" y="2145"/>
                      <a:pt x="3254" y="2145"/>
                    </a:cubicBezTo>
                    <a:cubicBezTo>
                      <a:pt x="3258" y="2145"/>
                      <a:pt x="3265" y="2153"/>
                      <a:pt x="3273" y="2168"/>
                    </a:cubicBezTo>
                    <a:cubicBezTo>
                      <a:pt x="3281" y="2176"/>
                      <a:pt x="3285" y="2180"/>
                      <a:pt x="3287" y="2180"/>
                    </a:cubicBezTo>
                    <a:cubicBezTo>
                      <a:pt x="3289" y="2180"/>
                      <a:pt x="3289" y="2176"/>
                      <a:pt x="3289" y="2168"/>
                    </a:cubicBezTo>
                    <a:cubicBezTo>
                      <a:pt x="3289" y="2163"/>
                      <a:pt x="3290" y="2161"/>
                      <a:pt x="3293" y="2161"/>
                    </a:cubicBezTo>
                    <a:cubicBezTo>
                      <a:pt x="3299" y="2161"/>
                      <a:pt x="3309" y="2168"/>
                      <a:pt x="3319" y="2168"/>
                    </a:cubicBezTo>
                    <a:cubicBezTo>
                      <a:pt x="3340" y="2168"/>
                      <a:pt x="3354" y="2175"/>
                      <a:pt x="3361" y="2175"/>
                    </a:cubicBezTo>
                    <a:cubicBezTo>
                      <a:pt x="3364" y="2175"/>
                      <a:pt x="3366" y="2173"/>
                      <a:pt x="3366" y="2168"/>
                    </a:cubicBezTo>
                    <a:cubicBezTo>
                      <a:pt x="3366" y="2137"/>
                      <a:pt x="3381" y="2122"/>
                      <a:pt x="3397" y="2122"/>
                    </a:cubicBezTo>
                    <a:cubicBezTo>
                      <a:pt x="3397" y="2091"/>
                      <a:pt x="3412" y="2091"/>
                      <a:pt x="3397" y="2075"/>
                    </a:cubicBezTo>
                    <a:cubicBezTo>
                      <a:pt x="3397" y="2068"/>
                      <a:pt x="3397" y="2061"/>
                      <a:pt x="3397" y="2054"/>
                    </a:cubicBezTo>
                    <a:lnTo>
                      <a:pt x="3397" y="2054"/>
                    </a:lnTo>
                    <a:cubicBezTo>
                      <a:pt x="3401" y="2062"/>
                      <a:pt x="3406" y="2070"/>
                      <a:pt x="3412" y="2075"/>
                    </a:cubicBezTo>
                    <a:lnTo>
                      <a:pt x="3459" y="2075"/>
                    </a:lnTo>
                    <a:lnTo>
                      <a:pt x="3489" y="2060"/>
                    </a:lnTo>
                    <a:cubicBezTo>
                      <a:pt x="3536" y="2060"/>
                      <a:pt x="3536" y="2060"/>
                      <a:pt x="3536" y="2044"/>
                    </a:cubicBezTo>
                    <a:cubicBezTo>
                      <a:pt x="3524" y="2022"/>
                      <a:pt x="3521" y="2008"/>
                      <a:pt x="3527" y="2008"/>
                    </a:cubicBezTo>
                    <a:cubicBezTo>
                      <a:pt x="3529" y="2008"/>
                      <a:pt x="3532" y="2009"/>
                      <a:pt x="3536" y="2014"/>
                    </a:cubicBezTo>
                    <a:cubicBezTo>
                      <a:pt x="3540" y="2022"/>
                      <a:pt x="3552" y="2026"/>
                      <a:pt x="3566" y="2026"/>
                    </a:cubicBezTo>
                    <a:cubicBezTo>
                      <a:pt x="3602" y="2026"/>
                      <a:pt x="3655" y="2001"/>
                      <a:pt x="3644" y="1967"/>
                    </a:cubicBezTo>
                    <a:lnTo>
                      <a:pt x="3644" y="1967"/>
                    </a:lnTo>
                    <a:lnTo>
                      <a:pt x="3659" y="1983"/>
                    </a:lnTo>
                    <a:cubicBezTo>
                      <a:pt x="3659" y="1990"/>
                      <a:pt x="3663" y="1994"/>
                      <a:pt x="3669" y="1994"/>
                    </a:cubicBezTo>
                    <a:cubicBezTo>
                      <a:pt x="3675" y="1994"/>
                      <a:pt x="3683" y="1990"/>
                      <a:pt x="3690" y="1983"/>
                    </a:cubicBezTo>
                    <a:cubicBezTo>
                      <a:pt x="3706" y="1967"/>
                      <a:pt x="3721" y="1952"/>
                      <a:pt x="3752" y="1936"/>
                    </a:cubicBezTo>
                    <a:cubicBezTo>
                      <a:pt x="3783" y="1921"/>
                      <a:pt x="3814" y="1905"/>
                      <a:pt x="3814" y="1890"/>
                    </a:cubicBezTo>
                    <a:lnTo>
                      <a:pt x="3814" y="1890"/>
                    </a:lnTo>
                    <a:cubicBezTo>
                      <a:pt x="3818" y="1894"/>
                      <a:pt x="3824" y="1900"/>
                      <a:pt x="3829" y="1905"/>
                    </a:cubicBezTo>
                    <a:cubicBezTo>
                      <a:pt x="3845" y="1921"/>
                      <a:pt x="3829" y="1921"/>
                      <a:pt x="3845" y="1921"/>
                    </a:cubicBezTo>
                    <a:cubicBezTo>
                      <a:pt x="3860" y="1921"/>
                      <a:pt x="3845" y="1890"/>
                      <a:pt x="3829" y="1874"/>
                    </a:cubicBezTo>
                    <a:cubicBezTo>
                      <a:pt x="3829" y="1859"/>
                      <a:pt x="3829" y="1859"/>
                      <a:pt x="3860" y="1859"/>
                    </a:cubicBezTo>
                    <a:cubicBezTo>
                      <a:pt x="3869" y="1863"/>
                      <a:pt x="3877" y="1865"/>
                      <a:pt x="3885" y="1865"/>
                    </a:cubicBezTo>
                    <a:cubicBezTo>
                      <a:pt x="3907" y="1865"/>
                      <a:pt x="3926" y="1851"/>
                      <a:pt x="3938" y="1828"/>
                    </a:cubicBezTo>
                    <a:cubicBezTo>
                      <a:pt x="3938" y="1828"/>
                      <a:pt x="3953" y="1828"/>
                      <a:pt x="3953" y="1844"/>
                    </a:cubicBezTo>
                    <a:cubicBezTo>
                      <a:pt x="3961" y="1851"/>
                      <a:pt x="3972" y="1859"/>
                      <a:pt x="3982" y="1859"/>
                    </a:cubicBezTo>
                    <a:cubicBezTo>
                      <a:pt x="3992" y="1859"/>
                      <a:pt x="3999" y="1851"/>
                      <a:pt x="3999" y="1828"/>
                    </a:cubicBezTo>
                    <a:lnTo>
                      <a:pt x="4015" y="1844"/>
                    </a:lnTo>
                    <a:cubicBezTo>
                      <a:pt x="4024" y="1852"/>
                      <a:pt x="4033" y="1861"/>
                      <a:pt x="4036" y="1861"/>
                    </a:cubicBezTo>
                    <a:cubicBezTo>
                      <a:pt x="4038" y="1861"/>
                      <a:pt x="4037" y="1857"/>
                      <a:pt x="4030" y="1844"/>
                    </a:cubicBezTo>
                    <a:cubicBezTo>
                      <a:pt x="4042" y="1821"/>
                      <a:pt x="4061" y="1807"/>
                      <a:pt x="4077" y="1807"/>
                    </a:cubicBezTo>
                    <a:cubicBezTo>
                      <a:pt x="4083" y="1807"/>
                      <a:pt x="4088" y="1808"/>
                      <a:pt x="4092" y="1813"/>
                    </a:cubicBezTo>
                    <a:cubicBezTo>
                      <a:pt x="4108" y="1813"/>
                      <a:pt x="4123" y="1813"/>
                      <a:pt x="4108" y="1782"/>
                    </a:cubicBezTo>
                    <a:lnTo>
                      <a:pt x="4093" y="1767"/>
                    </a:lnTo>
                    <a:lnTo>
                      <a:pt x="4093" y="1767"/>
                    </a:lnTo>
                    <a:cubicBezTo>
                      <a:pt x="4108" y="1782"/>
                      <a:pt x="4115" y="1789"/>
                      <a:pt x="4119" y="1789"/>
                    </a:cubicBezTo>
                    <a:cubicBezTo>
                      <a:pt x="4123" y="1789"/>
                      <a:pt x="4123" y="1782"/>
                      <a:pt x="4123" y="1766"/>
                    </a:cubicBezTo>
                    <a:cubicBezTo>
                      <a:pt x="4115" y="1751"/>
                      <a:pt x="4115" y="1743"/>
                      <a:pt x="4117" y="1743"/>
                    </a:cubicBezTo>
                    <a:lnTo>
                      <a:pt x="4117" y="1743"/>
                    </a:lnTo>
                    <a:cubicBezTo>
                      <a:pt x="4119" y="1743"/>
                      <a:pt x="4123" y="1751"/>
                      <a:pt x="4123" y="1766"/>
                    </a:cubicBezTo>
                    <a:cubicBezTo>
                      <a:pt x="4123" y="1782"/>
                      <a:pt x="4139" y="1782"/>
                      <a:pt x="4139" y="1782"/>
                    </a:cubicBezTo>
                    <a:cubicBezTo>
                      <a:pt x="4169" y="1751"/>
                      <a:pt x="4200" y="1735"/>
                      <a:pt x="4231" y="1720"/>
                    </a:cubicBezTo>
                    <a:cubicBezTo>
                      <a:pt x="4309" y="1689"/>
                      <a:pt x="4324" y="1674"/>
                      <a:pt x="4324" y="1658"/>
                    </a:cubicBezTo>
                    <a:cubicBezTo>
                      <a:pt x="4316" y="1643"/>
                      <a:pt x="4316" y="1635"/>
                      <a:pt x="4320" y="1635"/>
                    </a:cubicBezTo>
                    <a:cubicBezTo>
                      <a:pt x="4324" y="1635"/>
                      <a:pt x="4332" y="1643"/>
                      <a:pt x="4340" y="1658"/>
                    </a:cubicBezTo>
                    <a:cubicBezTo>
                      <a:pt x="4345" y="1663"/>
                      <a:pt x="4350" y="1665"/>
                      <a:pt x="4354" y="1665"/>
                    </a:cubicBezTo>
                    <a:cubicBezTo>
                      <a:pt x="4364" y="1665"/>
                      <a:pt x="4370" y="1658"/>
                      <a:pt x="4370" y="1658"/>
                    </a:cubicBezTo>
                    <a:lnTo>
                      <a:pt x="4401" y="1658"/>
                    </a:lnTo>
                    <a:lnTo>
                      <a:pt x="4401" y="1643"/>
                    </a:lnTo>
                    <a:cubicBezTo>
                      <a:pt x="4401" y="1639"/>
                      <a:pt x="4402" y="1638"/>
                      <a:pt x="4403" y="1638"/>
                    </a:cubicBezTo>
                    <a:cubicBezTo>
                      <a:pt x="4406" y="1638"/>
                      <a:pt x="4412" y="1647"/>
                      <a:pt x="4415" y="1647"/>
                    </a:cubicBezTo>
                    <a:cubicBezTo>
                      <a:pt x="4416" y="1647"/>
                      <a:pt x="4417" y="1646"/>
                      <a:pt x="4417" y="1643"/>
                    </a:cubicBezTo>
                    <a:cubicBezTo>
                      <a:pt x="4417" y="1633"/>
                      <a:pt x="4417" y="1618"/>
                      <a:pt x="4420" y="1618"/>
                    </a:cubicBezTo>
                    <a:cubicBezTo>
                      <a:pt x="4422" y="1618"/>
                      <a:pt x="4426" y="1624"/>
                      <a:pt x="4432" y="1643"/>
                    </a:cubicBezTo>
                    <a:cubicBezTo>
                      <a:pt x="4432" y="1656"/>
                      <a:pt x="4441" y="1660"/>
                      <a:pt x="4448" y="1660"/>
                    </a:cubicBezTo>
                    <a:cubicBezTo>
                      <a:pt x="4458" y="1660"/>
                      <a:pt x="4466" y="1652"/>
                      <a:pt x="4448" y="1643"/>
                    </a:cubicBezTo>
                    <a:cubicBezTo>
                      <a:pt x="4432" y="1627"/>
                      <a:pt x="4448" y="1627"/>
                      <a:pt x="4448" y="1596"/>
                    </a:cubicBezTo>
                    <a:cubicBezTo>
                      <a:pt x="4448" y="1591"/>
                      <a:pt x="4451" y="1589"/>
                      <a:pt x="4456" y="1589"/>
                    </a:cubicBezTo>
                    <a:cubicBezTo>
                      <a:pt x="4465" y="1589"/>
                      <a:pt x="4479" y="1596"/>
                      <a:pt x="4479" y="1596"/>
                    </a:cubicBezTo>
                    <a:cubicBezTo>
                      <a:pt x="4494" y="1596"/>
                      <a:pt x="4540" y="1581"/>
                      <a:pt x="4540" y="1550"/>
                    </a:cubicBezTo>
                    <a:cubicBezTo>
                      <a:pt x="4540" y="1565"/>
                      <a:pt x="4544" y="1569"/>
                      <a:pt x="4548" y="1569"/>
                    </a:cubicBezTo>
                    <a:cubicBezTo>
                      <a:pt x="4552" y="1569"/>
                      <a:pt x="4556" y="1565"/>
                      <a:pt x="4556" y="1565"/>
                    </a:cubicBezTo>
                    <a:cubicBezTo>
                      <a:pt x="4571" y="1565"/>
                      <a:pt x="4556" y="1565"/>
                      <a:pt x="4587" y="1581"/>
                    </a:cubicBezTo>
                    <a:cubicBezTo>
                      <a:pt x="4595" y="1589"/>
                      <a:pt x="4595" y="1592"/>
                      <a:pt x="4595" y="1592"/>
                    </a:cubicBezTo>
                    <a:cubicBezTo>
                      <a:pt x="4595" y="1592"/>
                      <a:pt x="4595" y="1589"/>
                      <a:pt x="4602" y="1581"/>
                    </a:cubicBezTo>
                    <a:cubicBezTo>
                      <a:pt x="4618" y="1581"/>
                      <a:pt x="4649" y="1550"/>
                      <a:pt x="4664" y="1534"/>
                    </a:cubicBezTo>
                    <a:cubicBezTo>
                      <a:pt x="4695" y="1519"/>
                      <a:pt x="4710" y="1488"/>
                      <a:pt x="4710" y="1442"/>
                    </a:cubicBezTo>
                    <a:lnTo>
                      <a:pt x="4710" y="1411"/>
                    </a:lnTo>
                    <a:lnTo>
                      <a:pt x="4726" y="1442"/>
                    </a:lnTo>
                    <a:cubicBezTo>
                      <a:pt x="4741" y="1457"/>
                      <a:pt x="4757" y="1473"/>
                      <a:pt x="4772" y="1504"/>
                    </a:cubicBezTo>
                    <a:cubicBezTo>
                      <a:pt x="4772" y="1504"/>
                      <a:pt x="4772" y="1473"/>
                      <a:pt x="4757" y="1457"/>
                    </a:cubicBezTo>
                    <a:cubicBezTo>
                      <a:pt x="4746" y="1446"/>
                      <a:pt x="4750" y="1435"/>
                      <a:pt x="4765" y="1435"/>
                    </a:cubicBezTo>
                    <a:cubicBezTo>
                      <a:pt x="4771" y="1435"/>
                      <a:pt x="4779" y="1437"/>
                      <a:pt x="4788" y="1442"/>
                    </a:cubicBezTo>
                    <a:cubicBezTo>
                      <a:pt x="4797" y="1446"/>
                      <a:pt x="4803" y="1448"/>
                      <a:pt x="4808" y="1448"/>
                    </a:cubicBezTo>
                    <a:cubicBezTo>
                      <a:pt x="4819" y="1448"/>
                      <a:pt x="4819" y="1437"/>
                      <a:pt x="4819" y="1426"/>
                    </a:cubicBezTo>
                    <a:cubicBezTo>
                      <a:pt x="4819" y="1421"/>
                      <a:pt x="4820" y="1419"/>
                      <a:pt x="4823" y="1419"/>
                    </a:cubicBezTo>
                    <a:cubicBezTo>
                      <a:pt x="4829" y="1419"/>
                      <a:pt x="4839" y="1426"/>
                      <a:pt x="4850" y="1426"/>
                    </a:cubicBezTo>
                    <a:cubicBezTo>
                      <a:pt x="4880" y="1426"/>
                      <a:pt x="4850" y="1426"/>
                      <a:pt x="4850" y="1411"/>
                    </a:cubicBezTo>
                    <a:cubicBezTo>
                      <a:pt x="4850" y="1395"/>
                      <a:pt x="4850" y="1388"/>
                      <a:pt x="4853" y="1388"/>
                    </a:cubicBezTo>
                    <a:cubicBezTo>
                      <a:pt x="4857" y="1388"/>
                      <a:pt x="4865" y="1395"/>
                      <a:pt x="4880" y="1411"/>
                    </a:cubicBezTo>
                    <a:cubicBezTo>
                      <a:pt x="4888" y="1419"/>
                      <a:pt x="4900" y="1422"/>
                      <a:pt x="4908" y="1422"/>
                    </a:cubicBezTo>
                    <a:cubicBezTo>
                      <a:pt x="4915" y="1422"/>
                      <a:pt x="4919" y="1419"/>
                      <a:pt x="4911" y="1411"/>
                    </a:cubicBezTo>
                    <a:cubicBezTo>
                      <a:pt x="4911" y="1380"/>
                      <a:pt x="4911" y="1380"/>
                      <a:pt x="4911" y="1380"/>
                    </a:cubicBezTo>
                    <a:cubicBezTo>
                      <a:pt x="4911" y="1380"/>
                      <a:pt x="4942" y="1380"/>
                      <a:pt x="4942" y="1349"/>
                    </a:cubicBezTo>
                    <a:lnTo>
                      <a:pt x="4958" y="1349"/>
                    </a:lnTo>
                    <a:lnTo>
                      <a:pt x="4958" y="1364"/>
                    </a:lnTo>
                    <a:lnTo>
                      <a:pt x="4973" y="1380"/>
                    </a:lnTo>
                    <a:cubicBezTo>
                      <a:pt x="4989" y="1380"/>
                      <a:pt x="5004" y="1380"/>
                      <a:pt x="5004" y="1349"/>
                    </a:cubicBezTo>
                    <a:cubicBezTo>
                      <a:pt x="5004" y="1372"/>
                      <a:pt x="5008" y="1380"/>
                      <a:pt x="5012" y="1380"/>
                    </a:cubicBezTo>
                    <a:cubicBezTo>
                      <a:pt x="5016" y="1380"/>
                      <a:pt x="5020" y="1372"/>
                      <a:pt x="5020" y="1364"/>
                    </a:cubicBezTo>
                    <a:cubicBezTo>
                      <a:pt x="5020" y="1349"/>
                      <a:pt x="5023" y="1341"/>
                      <a:pt x="5027" y="1341"/>
                    </a:cubicBezTo>
                    <a:cubicBezTo>
                      <a:pt x="5031" y="1341"/>
                      <a:pt x="5035" y="1349"/>
                      <a:pt x="5035" y="1364"/>
                    </a:cubicBezTo>
                    <a:cubicBezTo>
                      <a:pt x="5043" y="1372"/>
                      <a:pt x="5043" y="1380"/>
                      <a:pt x="5045" y="1380"/>
                    </a:cubicBezTo>
                    <a:cubicBezTo>
                      <a:pt x="5047" y="1380"/>
                      <a:pt x="5050" y="1372"/>
                      <a:pt x="5066" y="1349"/>
                    </a:cubicBezTo>
                    <a:cubicBezTo>
                      <a:pt x="5081" y="1349"/>
                      <a:pt x="5112" y="1303"/>
                      <a:pt x="5143" y="1287"/>
                    </a:cubicBezTo>
                    <a:cubicBezTo>
                      <a:pt x="5154" y="1287"/>
                      <a:pt x="5171" y="1280"/>
                      <a:pt x="5186" y="1280"/>
                    </a:cubicBezTo>
                    <a:cubicBezTo>
                      <a:pt x="5190" y="1280"/>
                      <a:pt x="5195" y="1281"/>
                      <a:pt x="5199" y="1283"/>
                    </a:cubicBezTo>
                    <a:lnTo>
                      <a:pt x="5199" y="1283"/>
                    </a:lnTo>
                    <a:cubicBezTo>
                      <a:pt x="5200" y="1269"/>
                      <a:pt x="5210" y="1256"/>
                      <a:pt x="5220" y="1256"/>
                    </a:cubicBezTo>
                    <a:cubicBezTo>
                      <a:pt x="5251" y="1241"/>
                      <a:pt x="5267" y="1225"/>
                      <a:pt x="5267" y="1210"/>
                    </a:cubicBezTo>
                    <a:lnTo>
                      <a:pt x="5251" y="1210"/>
                    </a:lnTo>
                    <a:cubicBezTo>
                      <a:pt x="5242" y="1180"/>
                      <a:pt x="5244" y="1170"/>
                      <a:pt x="5251" y="1170"/>
                    </a:cubicBezTo>
                    <a:cubicBezTo>
                      <a:pt x="5256" y="1170"/>
                      <a:pt x="5261" y="1173"/>
                      <a:pt x="5267" y="1179"/>
                    </a:cubicBezTo>
                    <a:cubicBezTo>
                      <a:pt x="5282" y="1194"/>
                      <a:pt x="5298" y="1194"/>
                      <a:pt x="5298" y="1210"/>
                    </a:cubicBezTo>
                    <a:cubicBezTo>
                      <a:pt x="5313" y="1225"/>
                      <a:pt x="5329" y="1241"/>
                      <a:pt x="5329" y="1241"/>
                    </a:cubicBezTo>
                    <a:cubicBezTo>
                      <a:pt x="5344" y="1241"/>
                      <a:pt x="5360" y="1241"/>
                      <a:pt x="5329" y="1210"/>
                    </a:cubicBezTo>
                    <a:cubicBezTo>
                      <a:pt x="5313" y="1194"/>
                      <a:pt x="5329" y="1194"/>
                      <a:pt x="5329" y="1194"/>
                    </a:cubicBezTo>
                    <a:cubicBezTo>
                      <a:pt x="5329" y="1194"/>
                      <a:pt x="5360" y="1194"/>
                      <a:pt x="5360" y="1163"/>
                    </a:cubicBezTo>
                    <a:lnTo>
                      <a:pt x="5360" y="1133"/>
                    </a:lnTo>
                    <a:cubicBezTo>
                      <a:pt x="5360" y="1140"/>
                      <a:pt x="5363" y="1144"/>
                      <a:pt x="5369" y="1144"/>
                    </a:cubicBezTo>
                    <a:cubicBezTo>
                      <a:pt x="5375" y="1144"/>
                      <a:pt x="5383" y="1140"/>
                      <a:pt x="5390" y="1133"/>
                    </a:cubicBezTo>
                    <a:lnTo>
                      <a:pt x="5390" y="1148"/>
                    </a:lnTo>
                    <a:cubicBezTo>
                      <a:pt x="5390" y="1163"/>
                      <a:pt x="5406" y="1179"/>
                      <a:pt x="5421" y="1194"/>
                    </a:cubicBezTo>
                    <a:cubicBezTo>
                      <a:pt x="5421" y="1194"/>
                      <a:pt x="5421" y="1163"/>
                      <a:pt x="5421" y="1163"/>
                    </a:cubicBezTo>
                    <a:cubicBezTo>
                      <a:pt x="5421" y="1163"/>
                      <a:pt x="5622" y="1055"/>
                      <a:pt x="5653" y="1040"/>
                    </a:cubicBezTo>
                    <a:cubicBezTo>
                      <a:pt x="5661" y="1032"/>
                      <a:pt x="5673" y="1032"/>
                      <a:pt x="5680" y="1032"/>
                    </a:cubicBezTo>
                    <a:cubicBezTo>
                      <a:pt x="5688" y="1032"/>
                      <a:pt x="5692" y="1032"/>
                      <a:pt x="5684" y="1024"/>
                    </a:cubicBezTo>
                    <a:cubicBezTo>
                      <a:pt x="5669" y="1009"/>
                      <a:pt x="5715" y="978"/>
                      <a:pt x="5777" y="963"/>
                    </a:cubicBezTo>
                    <a:cubicBezTo>
                      <a:pt x="5823" y="932"/>
                      <a:pt x="5885" y="916"/>
                      <a:pt x="5870" y="885"/>
                    </a:cubicBezTo>
                    <a:lnTo>
                      <a:pt x="5901" y="885"/>
                    </a:lnTo>
                    <a:cubicBezTo>
                      <a:pt x="5916" y="885"/>
                      <a:pt x="5916" y="839"/>
                      <a:pt x="5931" y="839"/>
                    </a:cubicBezTo>
                    <a:cubicBezTo>
                      <a:pt x="5931" y="862"/>
                      <a:pt x="5940" y="876"/>
                      <a:pt x="5950" y="876"/>
                    </a:cubicBezTo>
                    <a:cubicBezTo>
                      <a:pt x="5954" y="876"/>
                      <a:pt x="5958" y="874"/>
                      <a:pt x="5962" y="870"/>
                    </a:cubicBezTo>
                    <a:cubicBezTo>
                      <a:pt x="5962" y="870"/>
                      <a:pt x="5962" y="854"/>
                      <a:pt x="5962" y="823"/>
                    </a:cubicBezTo>
                    <a:lnTo>
                      <a:pt x="5962" y="808"/>
                    </a:lnTo>
                    <a:lnTo>
                      <a:pt x="5978" y="823"/>
                    </a:lnTo>
                    <a:lnTo>
                      <a:pt x="5993" y="854"/>
                    </a:lnTo>
                    <a:lnTo>
                      <a:pt x="5993" y="839"/>
                    </a:lnTo>
                    <a:lnTo>
                      <a:pt x="6024" y="870"/>
                    </a:lnTo>
                    <a:cubicBezTo>
                      <a:pt x="6032" y="885"/>
                      <a:pt x="6036" y="893"/>
                      <a:pt x="6038" y="893"/>
                    </a:cubicBezTo>
                    <a:cubicBezTo>
                      <a:pt x="6040" y="893"/>
                      <a:pt x="6040" y="885"/>
                      <a:pt x="6040" y="870"/>
                    </a:cubicBezTo>
                    <a:lnTo>
                      <a:pt x="6040" y="839"/>
                    </a:lnTo>
                    <a:cubicBezTo>
                      <a:pt x="6049" y="853"/>
                      <a:pt x="6056" y="859"/>
                      <a:pt x="6060" y="859"/>
                    </a:cubicBezTo>
                    <a:cubicBezTo>
                      <a:pt x="6071" y="859"/>
                      <a:pt x="6071" y="830"/>
                      <a:pt x="6071" y="808"/>
                    </a:cubicBezTo>
                    <a:cubicBezTo>
                      <a:pt x="6077" y="822"/>
                      <a:pt x="6084" y="830"/>
                      <a:pt x="6089" y="830"/>
                    </a:cubicBezTo>
                    <a:cubicBezTo>
                      <a:pt x="6094" y="830"/>
                      <a:pt x="6095" y="818"/>
                      <a:pt x="6086" y="793"/>
                    </a:cubicBezTo>
                    <a:cubicBezTo>
                      <a:pt x="6086" y="774"/>
                      <a:pt x="6086" y="768"/>
                      <a:pt x="6087" y="768"/>
                    </a:cubicBezTo>
                    <a:cubicBezTo>
                      <a:pt x="6088" y="768"/>
                      <a:pt x="6092" y="783"/>
                      <a:pt x="6101" y="793"/>
                    </a:cubicBezTo>
                    <a:cubicBezTo>
                      <a:pt x="6115" y="806"/>
                      <a:pt x="6122" y="810"/>
                      <a:pt x="6128" y="810"/>
                    </a:cubicBezTo>
                    <a:cubicBezTo>
                      <a:pt x="6135" y="810"/>
                      <a:pt x="6139" y="801"/>
                      <a:pt x="6148" y="793"/>
                    </a:cubicBezTo>
                    <a:cubicBezTo>
                      <a:pt x="6179" y="777"/>
                      <a:pt x="6210" y="746"/>
                      <a:pt x="6287" y="715"/>
                    </a:cubicBezTo>
                    <a:cubicBezTo>
                      <a:pt x="6364" y="684"/>
                      <a:pt x="6411" y="653"/>
                      <a:pt x="6411" y="638"/>
                    </a:cubicBezTo>
                    <a:cubicBezTo>
                      <a:pt x="6405" y="628"/>
                      <a:pt x="6404" y="624"/>
                      <a:pt x="6405" y="624"/>
                    </a:cubicBezTo>
                    <a:lnTo>
                      <a:pt x="6405" y="624"/>
                    </a:lnTo>
                    <a:cubicBezTo>
                      <a:pt x="6407" y="624"/>
                      <a:pt x="6421" y="638"/>
                      <a:pt x="6441" y="638"/>
                    </a:cubicBezTo>
                    <a:cubicBezTo>
                      <a:pt x="6448" y="644"/>
                      <a:pt x="6452" y="648"/>
                      <a:pt x="6453" y="648"/>
                    </a:cubicBezTo>
                    <a:cubicBezTo>
                      <a:pt x="6454" y="648"/>
                      <a:pt x="6451" y="641"/>
                      <a:pt x="6442" y="623"/>
                    </a:cubicBezTo>
                    <a:lnTo>
                      <a:pt x="6442" y="623"/>
                    </a:lnTo>
                    <a:cubicBezTo>
                      <a:pt x="6447" y="633"/>
                      <a:pt x="6452" y="636"/>
                      <a:pt x="6458" y="636"/>
                    </a:cubicBezTo>
                    <a:cubicBezTo>
                      <a:pt x="6469" y="636"/>
                      <a:pt x="6483" y="623"/>
                      <a:pt x="6503" y="623"/>
                    </a:cubicBezTo>
                    <a:cubicBezTo>
                      <a:pt x="6550" y="607"/>
                      <a:pt x="6565" y="592"/>
                      <a:pt x="6565" y="576"/>
                    </a:cubicBezTo>
                    <a:cubicBezTo>
                      <a:pt x="6557" y="561"/>
                      <a:pt x="6557" y="553"/>
                      <a:pt x="6559" y="553"/>
                    </a:cubicBezTo>
                    <a:lnTo>
                      <a:pt x="6559" y="553"/>
                    </a:lnTo>
                    <a:cubicBezTo>
                      <a:pt x="6561" y="553"/>
                      <a:pt x="6565" y="561"/>
                      <a:pt x="6565" y="576"/>
                    </a:cubicBezTo>
                    <a:cubicBezTo>
                      <a:pt x="6565" y="584"/>
                      <a:pt x="6581" y="592"/>
                      <a:pt x="6598" y="592"/>
                    </a:cubicBezTo>
                    <a:cubicBezTo>
                      <a:pt x="6615" y="592"/>
                      <a:pt x="6635" y="584"/>
                      <a:pt x="6642" y="561"/>
                    </a:cubicBezTo>
                    <a:cubicBezTo>
                      <a:pt x="6642" y="561"/>
                      <a:pt x="6658" y="561"/>
                      <a:pt x="6673" y="576"/>
                    </a:cubicBezTo>
                    <a:cubicBezTo>
                      <a:pt x="6673" y="580"/>
                      <a:pt x="6674" y="582"/>
                      <a:pt x="6676" y="582"/>
                    </a:cubicBezTo>
                    <a:cubicBezTo>
                      <a:pt x="6681" y="582"/>
                      <a:pt x="6693" y="565"/>
                      <a:pt x="6704" y="530"/>
                    </a:cubicBezTo>
                    <a:lnTo>
                      <a:pt x="6766" y="514"/>
                    </a:lnTo>
                    <a:cubicBezTo>
                      <a:pt x="6782" y="499"/>
                      <a:pt x="6782" y="483"/>
                      <a:pt x="6797" y="468"/>
                    </a:cubicBezTo>
                    <a:cubicBezTo>
                      <a:pt x="6797" y="472"/>
                      <a:pt x="6800" y="474"/>
                      <a:pt x="6806" y="474"/>
                    </a:cubicBezTo>
                    <a:cubicBezTo>
                      <a:pt x="6823" y="474"/>
                      <a:pt x="6860" y="460"/>
                      <a:pt x="6905" y="437"/>
                    </a:cubicBezTo>
                    <a:cubicBezTo>
                      <a:pt x="6950" y="414"/>
                      <a:pt x="6996" y="400"/>
                      <a:pt x="7023" y="400"/>
                    </a:cubicBezTo>
                    <a:cubicBezTo>
                      <a:pt x="7033" y="400"/>
                      <a:pt x="7040" y="402"/>
                      <a:pt x="7044" y="406"/>
                    </a:cubicBezTo>
                    <a:cubicBezTo>
                      <a:pt x="7048" y="410"/>
                      <a:pt x="7050" y="412"/>
                      <a:pt x="7051" y="412"/>
                    </a:cubicBezTo>
                    <a:cubicBezTo>
                      <a:pt x="7053" y="412"/>
                      <a:pt x="7044" y="398"/>
                      <a:pt x="7044" y="375"/>
                    </a:cubicBezTo>
                    <a:cubicBezTo>
                      <a:pt x="7044" y="353"/>
                      <a:pt x="7044" y="338"/>
                      <a:pt x="7050" y="338"/>
                    </a:cubicBezTo>
                    <a:cubicBezTo>
                      <a:pt x="7053" y="338"/>
                      <a:pt x="7056" y="340"/>
                      <a:pt x="7060" y="344"/>
                    </a:cubicBezTo>
                    <a:cubicBezTo>
                      <a:pt x="7066" y="351"/>
                      <a:pt x="7078" y="354"/>
                      <a:pt x="7088" y="354"/>
                    </a:cubicBezTo>
                    <a:cubicBezTo>
                      <a:pt x="7097" y="354"/>
                      <a:pt x="7105" y="352"/>
                      <a:pt x="7108" y="346"/>
                    </a:cubicBezTo>
                    <a:lnTo>
                      <a:pt x="7108" y="346"/>
                    </a:lnTo>
                    <a:cubicBezTo>
                      <a:pt x="7116" y="353"/>
                      <a:pt x="7123" y="357"/>
                      <a:pt x="7128" y="357"/>
                    </a:cubicBezTo>
                    <a:cubicBezTo>
                      <a:pt x="7144" y="357"/>
                      <a:pt x="7152" y="331"/>
                      <a:pt x="7152" y="298"/>
                    </a:cubicBezTo>
                    <a:cubicBezTo>
                      <a:pt x="7161" y="307"/>
                      <a:pt x="7170" y="316"/>
                      <a:pt x="7176" y="316"/>
                    </a:cubicBezTo>
                    <a:cubicBezTo>
                      <a:pt x="7181" y="316"/>
                      <a:pt x="7183" y="311"/>
                      <a:pt x="7183" y="298"/>
                    </a:cubicBezTo>
                    <a:cubicBezTo>
                      <a:pt x="7183" y="294"/>
                      <a:pt x="7183" y="292"/>
                      <a:pt x="7184" y="292"/>
                    </a:cubicBezTo>
                    <a:cubicBezTo>
                      <a:pt x="7185" y="292"/>
                      <a:pt x="7191" y="310"/>
                      <a:pt x="7214" y="344"/>
                    </a:cubicBezTo>
                    <a:cubicBezTo>
                      <a:pt x="7230" y="375"/>
                      <a:pt x="7230" y="375"/>
                      <a:pt x="7230" y="375"/>
                    </a:cubicBezTo>
                    <a:cubicBezTo>
                      <a:pt x="7245" y="375"/>
                      <a:pt x="7230" y="344"/>
                      <a:pt x="7230" y="329"/>
                    </a:cubicBezTo>
                    <a:lnTo>
                      <a:pt x="7261" y="329"/>
                    </a:lnTo>
                    <a:lnTo>
                      <a:pt x="7261" y="313"/>
                    </a:lnTo>
                    <a:lnTo>
                      <a:pt x="7261" y="283"/>
                    </a:lnTo>
                    <a:lnTo>
                      <a:pt x="7261" y="267"/>
                    </a:lnTo>
                    <a:cubicBezTo>
                      <a:pt x="7261" y="236"/>
                      <a:pt x="7230" y="221"/>
                      <a:pt x="7245" y="221"/>
                    </a:cubicBezTo>
                    <a:lnTo>
                      <a:pt x="7230" y="174"/>
                    </a:lnTo>
                    <a:cubicBezTo>
                      <a:pt x="7214" y="143"/>
                      <a:pt x="7199" y="128"/>
                      <a:pt x="7168" y="112"/>
                    </a:cubicBezTo>
                    <a:cubicBezTo>
                      <a:pt x="7162" y="107"/>
                      <a:pt x="7150" y="103"/>
                      <a:pt x="7138" y="103"/>
                    </a:cubicBezTo>
                    <a:close/>
                    <a:moveTo>
                      <a:pt x="275" y="3776"/>
                    </a:moveTo>
                    <a:cubicBezTo>
                      <a:pt x="275" y="3791"/>
                      <a:pt x="290" y="3806"/>
                      <a:pt x="290" y="3822"/>
                    </a:cubicBezTo>
                    <a:cubicBezTo>
                      <a:pt x="306" y="3822"/>
                      <a:pt x="290" y="3791"/>
                      <a:pt x="290" y="377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 name="Google Shape;993;p34"/>
            <p:cNvGrpSpPr/>
            <p:nvPr/>
          </p:nvGrpSpPr>
          <p:grpSpPr>
            <a:xfrm>
              <a:off x="973079" y="4066965"/>
              <a:ext cx="821271" cy="1371565"/>
              <a:chOff x="2686246" y="4210486"/>
              <a:chExt cx="616894" cy="1030245"/>
            </a:xfrm>
          </p:grpSpPr>
          <p:sp>
            <p:nvSpPr>
              <p:cNvPr id="127" name="Google Shape;994;p34"/>
              <p:cNvSpPr/>
              <p:nvPr/>
            </p:nvSpPr>
            <p:spPr>
              <a:xfrm rot="-899960">
                <a:off x="2981677"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rgbClr val="3A82E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995;p34"/>
              <p:cNvSpPr/>
              <p:nvPr/>
            </p:nvSpPr>
            <p:spPr>
              <a:xfrm rot="-899960">
                <a:off x="2794662"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996;p34"/>
              <p:cNvSpPr/>
              <p:nvPr/>
            </p:nvSpPr>
            <p:spPr>
              <a:xfrm rot="-899960">
                <a:off x="3075094"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997;p34"/>
              <p:cNvSpPr/>
              <p:nvPr/>
            </p:nvSpPr>
            <p:spPr>
              <a:xfrm rot="-899960">
                <a:off x="3030194"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998;p34"/>
              <p:cNvSpPr/>
              <p:nvPr/>
            </p:nvSpPr>
            <p:spPr>
              <a:xfrm rot="-899960">
                <a:off x="2974475" y="44943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999;p34"/>
              <p:cNvSpPr/>
              <p:nvPr/>
            </p:nvSpPr>
            <p:spPr>
              <a:xfrm rot="-899960">
                <a:off x="3011375" y="45364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 name="Google Shape;1000;p34"/>
            <p:cNvGrpSpPr/>
            <p:nvPr/>
          </p:nvGrpSpPr>
          <p:grpSpPr>
            <a:xfrm>
              <a:off x="633881" y="4308235"/>
              <a:ext cx="892999" cy="1393119"/>
              <a:chOff x="1886398" y="4254736"/>
              <a:chExt cx="670772" cy="1046435"/>
            </a:xfrm>
          </p:grpSpPr>
          <p:sp>
            <p:nvSpPr>
              <p:cNvPr id="121" name="Google Shape;1001;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rgbClr val="F0414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002;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003;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004;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005;p34"/>
              <p:cNvSpPr/>
              <p:nvPr/>
            </p:nvSpPr>
            <p:spPr>
              <a:xfrm rot="1058591">
                <a:off x="2137853" y="4477546"/>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1006;p34"/>
              <p:cNvSpPr/>
              <p:nvPr/>
            </p:nvSpPr>
            <p:spPr>
              <a:xfrm rot="1058591">
                <a:off x="2134499" y="4514936"/>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 name="Google Shape;1007;p34"/>
            <p:cNvGrpSpPr/>
            <p:nvPr/>
          </p:nvGrpSpPr>
          <p:grpSpPr>
            <a:xfrm>
              <a:off x="76187" y="3700415"/>
              <a:ext cx="1000694" cy="1652705"/>
              <a:chOff x="1473981" y="3993470"/>
              <a:chExt cx="751667" cy="1241422"/>
            </a:xfrm>
          </p:grpSpPr>
          <p:sp>
            <p:nvSpPr>
              <p:cNvPr id="114" name="Google Shape;1008;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rgbClr val="F6AE3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1009;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1010;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1011;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1012;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013;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014;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 name="Google Shape;1015;p34"/>
            <p:cNvGrpSpPr/>
            <p:nvPr/>
          </p:nvGrpSpPr>
          <p:grpSpPr>
            <a:xfrm>
              <a:off x="2826204" y="4066965"/>
              <a:ext cx="821271" cy="1371565"/>
              <a:chOff x="3669571" y="4210486"/>
              <a:chExt cx="616894" cy="1030245"/>
            </a:xfrm>
          </p:grpSpPr>
          <p:sp>
            <p:nvSpPr>
              <p:cNvPr id="108" name="Google Shape;1016;p34"/>
              <p:cNvSpPr/>
              <p:nvPr/>
            </p:nvSpPr>
            <p:spPr>
              <a:xfrm rot="-899960">
                <a:off x="3965002"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17;p34"/>
              <p:cNvSpPr/>
              <p:nvPr/>
            </p:nvSpPr>
            <p:spPr>
              <a:xfrm rot="-899960">
                <a:off x="3777987"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018;p34"/>
              <p:cNvSpPr/>
              <p:nvPr/>
            </p:nvSpPr>
            <p:spPr>
              <a:xfrm rot="-899960">
                <a:off x="4058419"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019;p34"/>
              <p:cNvSpPr/>
              <p:nvPr/>
            </p:nvSpPr>
            <p:spPr>
              <a:xfrm rot="-899960">
                <a:off x="4013519"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020;p34"/>
              <p:cNvSpPr/>
              <p:nvPr/>
            </p:nvSpPr>
            <p:spPr>
              <a:xfrm rot="-899960">
                <a:off x="3945193" y="46467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1021;p34"/>
              <p:cNvSpPr/>
              <p:nvPr/>
            </p:nvSpPr>
            <p:spPr>
              <a:xfrm rot="-899960">
                <a:off x="3982094" y="46888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 name="Google Shape;1022;p34"/>
            <p:cNvGrpSpPr/>
            <p:nvPr/>
          </p:nvGrpSpPr>
          <p:grpSpPr>
            <a:xfrm>
              <a:off x="1991627" y="4472537"/>
              <a:ext cx="892999" cy="1393119"/>
              <a:chOff x="1886398" y="4254736"/>
              <a:chExt cx="670772" cy="1046435"/>
            </a:xfrm>
          </p:grpSpPr>
          <p:sp>
            <p:nvSpPr>
              <p:cNvPr id="102" name="Google Shape;1023;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1024;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1025;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026;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027;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028;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 name="Google Shape;1029;p34"/>
            <p:cNvGrpSpPr/>
            <p:nvPr/>
          </p:nvGrpSpPr>
          <p:grpSpPr>
            <a:xfrm flipH="1">
              <a:off x="2402520" y="3700415"/>
              <a:ext cx="1000694" cy="1652705"/>
              <a:chOff x="1473981" y="3993470"/>
              <a:chExt cx="751667" cy="1241422"/>
            </a:xfrm>
          </p:grpSpPr>
          <p:sp>
            <p:nvSpPr>
              <p:cNvPr id="95" name="Google Shape;1030;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1031;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1032;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1033;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1034;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035;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036;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 name="Google Shape;1037;p34"/>
            <p:cNvGrpSpPr/>
            <p:nvPr/>
          </p:nvGrpSpPr>
          <p:grpSpPr>
            <a:xfrm>
              <a:off x="3349373" y="4308235"/>
              <a:ext cx="892999" cy="1393119"/>
              <a:chOff x="1886398" y="4254736"/>
              <a:chExt cx="670772" cy="1046435"/>
            </a:xfrm>
          </p:grpSpPr>
          <p:sp>
            <p:nvSpPr>
              <p:cNvPr id="89" name="Google Shape;1038;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1039;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1040;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1041;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1042;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1043;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 name="Google Shape;1044;p34"/>
            <p:cNvGrpSpPr/>
            <p:nvPr/>
          </p:nvGrpSpPr>
          <p:grpSpPr>
            <a:xfrm>
              <a:off x="3647485" y="3926391"/>
              <a:ext cx="1000694" cy="1652705"/>
              <a:chOff x="1473981" y="3993470"/>
              <a:chExt cx="751667" cy="1241422"/>
            </a:xfrm>
          </p:grpSpPr>
          <p:sp>
            <p:nvSpPr>
              <p:cNvPr id="82" name="Google Shape;1045;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1046;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1047;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1048;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1049;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1050;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1051;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39" name="Picture 138">
            <a:extLst>
              <a:ext uri="{FF2B5EF4-FFF2-40B4-BE49-F238E27FC236}">
                <a16:creationId xmlns:a16="http://schemas.microsoft.com/office/drawing/2014/main" id="{F6C2BDE6-F890-504D-B8C3-552A25A36E27}"/>
              </a:ext>
            </a:extLst>
          </p:cNvPr>
          <p:cNvPicPr>
            <a:picLocks noChangeAspect="1"/>
          </p:cNvPicPr>
          <p:nvPr/>
        </p:nvPicPr>
        <p:blipFill rotWithShape="1">
          <a:blip r:embed="rId4"/>
          <a:srcRect r="27390" b="70113"/>
          <a:stretch/>
        </p:blipFill>
        <p:spPr>
          <a:xfrm>
            <a:off x="155554" y="-193043"/>
            <a:ext cx="2861378" cy="1177781"/>
          </a:xfrm>
          <a:prstGeom prst="rect">
            <a:avLst/>
          </a:prstGeom>
        </p:spPr>
      </p:pic>
      <p:sp>
        <p:nvSpPr>
          <p:cNvPr id="140" name="TextBox 139">
            <a:extLst>
              <a:ext uri="{FF2B5EF4-FFF2-40B4-BE49-F238E27FC236}">
                <a16:creationId xmlns:a16="http://schemas.microsoft.com/office/drawing/2014/main" id="{02C71DF3-1BAC-B245-9ED9-F08EF60B9D7C}"/>
              </a:ext>
            </a:extLst>
          </p:cNvPr>
          <p:cNvSpPr txBox="1"/>
          <p:nvPr/>
        </p:nvSpPr>
        <p:spPr>
          <a:xfrm>
            <a:off x="3023101" y="435568"/>
            <a:ext cx="8749649" cy="1077218"/>
          </a:xfrm>
          <a:prstGeom prst="rect">
            <a:avLst/>
          </a:prstGeom>
          <a:noFill/>
        </p:spPr>
        <p:style>
          <a:lnRef idx="3">
            <a:schemeClr val="lt1"/>
          </a:lnRef>
          <a:fillRef idx="1">
            <a:schemeClr val="accent4"/>
          </a:fillRef>
          <a:effectRef idx="1">
            <a:schemeClr val="accent4"/>
          </a:effectRef>
          <a:fontRef idx="minor">
            <a:schemeClr val="lt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1" u="none" strike="noStrike" kern="0" cap="none" spc="0" normalizeH="0" baseline="0" noProof="0" dirty="0" smtClean="0">
                <a:ln>
                  <a:noFill/>
                </a:ln>
                <a:solidFill>
                  <a:srgbClr val="0070C0"/>
                </a:solidFill>
                <a:effectLst/>
                <a:uLnTx/>
                <a:uFillTx/>
                <a:latin typeface="Arial"/>
                <a:ea typeface="+mn-ea"/>
                <a:cs typeface="#9Slide03 Arima Madurai" pitchFamily="2" charset="77"/>
                <a:sym typeface="Arial"/>
              </a:rPr>
              <a:t>CHÀO</a:t>
            </a:r>
            <a:r>
              <a:rPr kumimoji="0" lang="en-US" sz="3200" b="1" i="1" u="none" strike="noStrike" kern="0" cap="none" spc="0" normalizeH="0" noProof="0" dirty="0" smtClean="0">
                <a:ln>
                  <a:noFill/>
                </a:ln>
                <a:solidFill>
                  <a:srgbClr val="0070C0"/>
                </a:solidFill>
                <a:effectLst/>
                <a:uLnTx/>
                <a:uFillTx/>
                <a:latin typeface="Arial"/>
                <a:ea typeface="+mn-ea"/>
                <a:cs typeface="#9Slide03 Arima Madurai" pitchFamily="2" charset="77"/>
                <a:sym typeface="Arial"/>
              </a:rPr>
              <a:t> MỪNG CÁC THẦY CÔ VỀ DỰ GIỜ MÔN NGỮ VĂN LỚP 7B1</a:t>
            </a:r>
            <a:endParaRPr kumimoji="0" lang="en-VN" sz="3200" b="1" i="1" u="none" strike="noStrike" kern="0" cap="none" spc="0" normalizeH="0" baseline="0" noProof="0" dirty="0">
              <a:ln>
                <a:noFill/>
              </a:ln>
              <a:solidFill>
                <a:srgbClr val="0070C0"/>
              </a:solidFill>
              <a:effectLst/>
              <a:uLnTx/>
              <a:uFillTx/>
              <a:latin typeface="Arial"/>
              <a:ea typeface="+mn-ea"/>
              <a:cs typeface="#9Slide03 Arima Madurai" pitchFamily="2" charset="77"/>
              <a:sym typeface="Arial"/>
            </a:endParaRPr>
          </a:p>
        </p:txBody>
      </p:sp>
      <p:pic>
        <p:nvPicPr>
          <p:cNvPr id="2" name="Thuong-Ca-Tieng-Viet-My-Tam">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828164" y="5936965"/>
            <a:ext cx="609600" cy="609600"/>
          </a:xfrm>
          <a:prstGeom prst="rect">
            <a:avLst/>
          </a:prstGeom>
        </p:spPr>
      </p:pic>
    </p:spTree>
    <p:extLst>
      <p:ext uri="{BB962C8B-B14F-4D97-AF65-F5344CB8AC3E}">
        <p14:creationId xmlns:p14="http://schemas.microsoft.com/office/powerpoint/2010/main" val="3285586631"/>
      </p:ext>
    </p:extLst>
  </p:cSld>
  <p:clrMapOvr>
    <a:masterClrMapping/>
  </p:clrMapOvr>
  <mc:AlternateContent xmlns:mc="http://schemas.openxmlformats.org/markup-compatibility/2006" xmlns:p14="http://schemas.microsoft.com/office/powerpoint/2010/main">
    <mc:Choice Requires="p14">
      <p:transition spd="slow" p14:dur="1500" advClick="0">
        <p14:window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9"/>
                                        </p:tgtEl>
                                        <p:attrNameLst>
                                          <p:attrName>style.visibility</p:attrName>
                                        </p:attrNameLst>
                                      </p:cBhvr>
                                      <p:to>
                                        <p:strVal val="visible"/>
                                      </p:to>
                                    </p:set>
                                    <p:anim calcmode="lin" valueType="num">
                                      <p:cBhvr additive="base">
                                        <p:cTn id="7" dur="500" fill="hold"/>
                                        <p:tgtEl>
                                          <p:spTgt spid="139"/>
                                        </p:tgtEl>
                                        <p:attrNameLst>
                                          <p:attrName>ppt_x</p:attrName>
                                        </p:attrNameLst>
                                      </p:cBhvr>
                                      <p:tavLst>
                                        <p:tav tm="0">
                                          <p:val>
                                            <p:strVal val="0-#ppt_w/2"/>
                                          </p:val>
                                        </p:tav>
                                        <p:tav tm="100000">
                                          <p:val>
                                            <p:strVal val="#ppt_x"/>
                                          </p:val>
                                        </p:tav>
                                      </p:tavLst>
                                    </p:anim>
                                    <p:anim calcmode="lin" valueType="num">
                                      <p:cBhvr additive="base">
                                        <p:cTn id="8" dur="500" fill="hold"/>
                                        <p:tgtEl>
                                          <p:spTgt spid="13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5" presetClass="entr" presetSubtype="0" fill="hold" grpId="0" nodeType="clickEffect">
                                  <p:stCondLst>
                                    <p:cond delay="0"/>
                                  </p:stCondLst>
                                  <p:childTnLst>
                                    <p:set>
                                      <p:cBhvr>
                                        <p:cTn id="12" dur="1" fill="hold">
                                          <p:stCondLst>
                                            <p:cond delay="0"/>
                                          </p:stCondLst>
                                        </p:cTn>
                                        <p:tgtEl>
                                          <p:spTgt spid="140"/>
                                        </p:tgtEl>
                                        <p:attrNameLst>
                                          <p:attrName>style.visibility</p:attrName>
                                        </p:attrNameLst>
                                      </p:cBhvr>
                                      <p:to>
                                        <p:strVal val="visible"/>
                                      </p:to>
                                    </p:set>
                                    <p:animEffect transition="in" filter="fade">
                                      <p:cBhvr>
                                        <p:cTn id="13" dur="2000"/>
                                        <p:tgtEl>
                                          <p:spTgt spid="140"/>
                                        </p:tgtEl>
                                      </p:cBhvr>
                                    </p:animEffect>
                                    <p:anim calcmode="lin" valueType="num">
                                      <p:cBhvr>
                                        <p:cTn id="14" dur="2000" fill="hold"/>
                                        <p:tgtEl>
                                          <p:spTgt spid="140"/>
                                        </p:tgtEl>
                                        <p:attrNameLst>
                                          <p:attrName>ppt_w</p:attrName>
                                        </p:attrNameLst>
                                      </p:cBhvr>
                                      <p:tavLst>
                                        <p:tav tm="0" fmla="#ppt_w*sin(2.5*pi*$)">
                                          <p:val>
                                            <p:fltVal val="0"/>
                                          </p:val>
                                        </p:tav>
                                        <p:tav tm="100000">
                                          <p:val>
                                            <p:fltVal val="1"/>
                                          </p:val>
                                        </p:tav>
                                      </p:tavLst>
                                    </p:anim>
                                    <p:anim calcmode="lin" valueType="num">
                                      <p:cBhvr>
                                        <p:cTn id="15" dur="2000" fill="hold"/>
                                        <p:tgtEl>
                                          <p:spTgt spid="140"/>
                                        </p:tgtEl>
                                        <p:attrNameLst>
                                          <p:attrName>ppt_h</p:attrName>
                                        </p:attrNameLst>
                                      </p:cBhvr>
                                      <p:tavLst>
                                        <p:tav tm="0">
                                          <p:val>
                                            <p:strVal val="#ppt_h"/>
                                          </p:val>
                                        </p:tav>
                                        <p:tav tm="100000">
                                          <p:val>
                                            <p:strVal val="#ppt_h"/>
                                          </p:val>
                                        </p:tav>
                                      </p:tavLst>
                                    </p:anim>
                                  </p:childTnLst>
                                </p:cTn>
                              </p:par>
                              <p:par>
                                <p:cTn id="16" presetID="2" presetClass="entr" presetSubtype="4"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additive="base">
                                        <p:cTn id="22" dur="3000" fill="hold"/>
                                        <p:tgtEl>
                                          <p:spTgt spid="72"/>
                                        </p:tgtEl>
                                        <p:attrNameLst>
                                          <p:attrName>ppt_x</p:attrName>
                                        </p:attrNameLst>
                                      </p:cBhvr>
                                      <p:tavLst>
                                        <p:tav tm="0">
                                          <p:val>
                                            <p:strVal val="#ppt_x"/>
                                          </p:val>
                                        </p:tav>
                                        <p:tav tm="100000">
                                          <p:val>
                                            <p:strVal val="#ppt_x"/>
                                          </p:val>
                                        </p:tav>
                                      </p:tavLst>
                                    </p:anim>
                                    <p:anim calcmode="lin" valueType="num">
                                      <p:cBhvr additive="base">
                                        <p:cTn id="23" dur="3000" fill="hold"/>
                                        <p:tgtEl>
                                          <p:spTgt spid="72"/>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3000" fill="hold"/>
                                        <p:tgtEl>
                                          <p:spTgt spid="4"/>
                                        </p:tgtEl>
                                        <p:attrNameLst>
                                          <p:attrName>ppt_x</p:attrName>
                                        </p:attrNameLst>
                                      </p:cBhvr>
                                      <p:tavLst>
                                        <p:tav tm="0">
                                          <p:val>
                                            <p:strVal val="#ppt_x"/>
                                          </p:val>
                                        </p:tav>
                                        <p:tav tm="100000">
                                          <p:val>
                                            <p:strVal val="#ppt_x"/>
                                          </p:val>
                                        </p:tav>
                                      </p:tavLst>
                                    </p:anim>
                                    <p:anim calcmode="lin" valueType="num">
                                      <p:cBhvr additive="base">
                                        <p:cTn id="27" dur="3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2"/>
                    </p:tgtEl>
                  </p:cond>
                </p:stCondLst>
                <p:endSync evt="end" delay="0">
                  <p:rtn val="all"/>
                </p:endSync>
                <p:childTnLst>
                  <p:par>
                    <p:cTn id="29" fill="hold">
                      <p:stCondLst>
                        <p:cond delay="0"/>
                      </p:stCondLst>
                      <p:childTnLst>
                        <p:par>
                          <p:cTn id="30" fill="hold">
                            <p:stCondLst>
                              <p:cond delay="0"/>
                            </p:stCondLst>
                            <p:childTnLst>
                              <p:par>
                                <p:cTn id="31" presetID="1" presetClass="mediacall" presetSubtype="0" fill="hold" nodeType="clickEffect">
                                  <p:stCondLst>
                                    <p:cond delay="0"/>
                                  </p:stCondLst>
                                  <p:childTnLst>
                                    <p:cmd type="call" cmd="playFrom(0.0)">
                                      <p:cBhvr>
                                        <p:cTn id="32" dur="263026" fill="hold"/>
                                        <p:tgtEl>
                                          <p:spTgt spid="2"/>
                                        </p:tgtEl>
                                      </p:cBhvr>
                                    </p:cmd>
                                  </p:childTnLst>
                                </p:cTn>
                              </p:par>
                            </p:childTnLst>
                          </p:cTn>
                        </p:par>
                      </p:childTnLst>
                    </p:cTn>
                  </p:par>
                </p:childTnLst>
              </p:cTn>
              <p:nextCondLst>
                <p:cond evt="onClick" delay="0">
                  <p:tgtEl>
                    <p:spTgt spid="2"/>
                  </p:tgtEl>
                </p:cond>
              </p:nextCondLst>
            </p:seq>
            <p:audio>
              <p:cMediaNode vol="80000">
                <p:cTn id="33" fill="hold" display="0">
                  <p:stCondLst>
                    <p:cond delay="indefinite"/>
                  </p:stCondLst>
                  <p:endCondLst>
                    <p:cond evt="onStopAudio" delay="0">
                      <p:tgtEl>
                        <p:sldTgt/>
                      </p:tgtEl>
                    </p:cond>
                  </p:endCondLst>
                </p:cTn>
                <p:tgtEl>
                  <p:spTgt spid="2"/>
                </p:tgtEl>
              </p:cMediaNode>
            </p:audio>
          </p:childTnLst>
        </p:cTn>
      </p:par>
    </p:tnLst>
    <p:bldLst>
      <p:bldP spid="14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3"/>
          <a:stretch>
            <a:fillRect/>
          </a:stretch>
        </p:blipFill>
        <p:spPr>
          <a:xfrm flipH="1">
            <a:off x="9878766" y="724728"/>
            <a:ext cx="1462500" cy="1091251"/>
          </a:xfrm>
          <a:prstGeom prst="rect">
            <a:avLst/>
          </a:prstGeom>
        </p:spPr>
      </p:pic>
      <p:pic>
        <p:nvPicPr>
          <p:cNvPr id="9" name="图片 8"/>
          <p:cNvPicPr>
            <a:picLocks noChangeAspect="1"/>
          </p:cNvPicPr>
          <p:nvPr/>
        </p:nvPicPr>
        <p:blipFill>
          <a:blip r:embed="rId3"/>
          <a:stretch>
            <a:fillRect/>
          </a:stretch>
        </p:blipFill>
        <p:spPr>
          <a:xfrm>
            <a:off x="815883" y="724728"/>
            <a:ext cx="1462500" cy="1091251"/>
          </a:xfrm>
          <a:prstGeom prst="rect">
            <a:avLst/>
          </a:prstGeom>
        </p:spPr>
      </p:pic>
      <p:sp>
        <p:nvSpPr>
          <p:cNvPr id="14" name="矩形 13"/>
          <p:cNvSpPr/>
          <p:nvPr/>
        </p:nvSpPr>
        <p:spPr>
          <a:xfrm>
            <a:off x="2880781" y="3238813"/>
            <a:ext cx="5184576" cy="609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grpSp>
        <p:nvGrpSpPr>
          <p:cNvPr id="16" name="组合 15"/>
          <p:cNvGrpSpPr/>
          <p:nvPr/>
        </p:nvGrpSpPr>
        <p:grpSpPr>
          <a:xfrm>
            <a:off x="1328597" y="2263132"/>
            <a:ext cx="9461323" cy="1681455"/>
            <a:chOff x="1900209" y="1697689"/>
            <a:chExt cx="4158693" cy="4320953"/>
          </a:xfrm>
        </p:grpSpPr>
        <p:pic>
          <p:nvPicPr>
            <p:cNvPr id="17" name="图片 16"/>
            <p:cNvPicPr>
              <a:picLocks noChangeAspect="1"/>
            </p:cNvPicPr>
            <p:nvPr/>
          </p:nvPicPr>
          <p:blipFill>
            <a:blip r:embed="rId4"/>
            <a:stretch>
              <a:fillRect/>
            </a:stretch>
          </p:blipFill>
          <p:spPr>
            <a:xfrm>
              <a:off x="1900209" y="1697689"/>
              <a:ext cx="711201" cy="2273679"/>
            </a:xfrm>
            <a:prstGeom prst="rect">
              <a:avLst/>
            </a:prstGeom>
          </p:spPr>
        </p:pic>
        <p:sp>
          <p:nvSpPr>
            <p:cNvPr id="18" name="TextBox 17"/>
            <p:cNvSpPr txBox="1"/>
            <p:nvPr/>
          </p:nvSpPr>
          <p:spPr>
            <a:xfrm>
              <a:off x="2242478" y="1905884"/>
              <a:ext cx="3816424" cy="4112758"/>
            </a:xfrm>
            <a:prstGeom prst="rect">
              <a:avLst/>
            </a:prstGeom>
            <a:noFill/>
          </p:spPr>
          <p:txBody>
            <a:bodyPr wrap="square" rtlCol="0">
              <a:spAutoFit/>
            </a:bodyPr>
            <a:lstStyle/>
            <a:p>
              <a:pPr marL="0" lvl="1" defTabSz="1219170"/>
              <a:r>
                <a:rPr lang="en-US" altLang="zh-CN" sz="3200" b="1" dirty="0">
                  <a:solidFill>
                    <a:prstClr val="white"/>
                  </a:solidFill>
                  <a:latin typeface="#9SLIDE03 SFU GRENOBLE MEDIUM" pitchFamily="2" charset="77"/>
                  <a:ea typeface="微软雅黑" pitchFamily="34" charset="-122"/>
                </a:rPr>
                <a:t>I. </a:t>
              </a:r>
              <a:r>
                <a:rPr lang="en-US" altLang="zh-CN" sz="6600" b="1" dirty="0" smtClean="0">
                  <a:solidFill>
                    <a:srgbClr val="FF0000"/>
                  </a:solidFill>
                  <a:latin typeface="Times New Roman" pitchFamily="18" charset="0"/>
                  <a:ea typeface="微软雅黑" panose="020B0503020204020204" pitchFamily="34" charset="-122"/>
                  <a:cs typeface="Times New Roman" pitchFamily="18" charset="0"/>
                </a:rPr>
                <a:t> </a:t>
              </a:r>
              <a:r>
                <a:rPr lang="vi-VN" altLang="zh-CN" sz="6600" b="1" dirty="0" smtClean="0">
                  <a:solidFill>
                    <a:srgbClr val="FF0000"/>
                  </a:solidFill>
                  <a:latin typeface="Times New Roman" pitchFamily="18" charset="0"/>
                  <a:ea typeface="微软雅黑" panose="020B0503020204020204" pitchFamily="34" charset="-122"/>
                  <a:cs typeface="Times New Roman" pitchFamily="18" charset="0"/>
                </a:rPr>
                <a:t>   </a:t>
              </a:r>
              <a:r>
                <a:rPr lang="vi-VN" altLang="zh-CN" sz="4000" b="1" dirty="0" smtClean="0">
                  <a:solidFill>
                    <a:schemeClr val="bg1"/>
                  </a:solidFill>
                  <a:latin typeface="Times New Roman" pitchFamily="18" charset="0"/>
                  <a:ea typeface="微软雅黑" panose="020B0503020204020204" pitchFamily="34" charset="-122"/>
                  <a:cs typeface="Times New Roman" pitchFamily="18" charset="0"/>
                </a:rPr>
                <a:t>DẤU </a:t>
              </a:r>
              <a:r>
                <a:rPr lang="vi-VN" altLang="zh-CN" sz="4000" b="1" dirty="0">
                  <a:solidFill>
                    <a:schemeClr val="bg1"/>
                  </a:solidFill>
                  <a:latin typeface="Times New Roman" pitchFamily="18" charset="0"/>
                  <a:ea typeface="微软雅黑" panose="020B0503020204020204" pitchFamily="34" charset="-122"/>
                  <a:cs typeface="Times New Roman" pitchFamily="18" charset="0"/>
                </a:rPr>
                <a:t>CHẤM LỬNG</a:t>
              </a:r>
              <a:endParaRPr lang="en-US" altLang="zh-CN" sz="4000" b="1" dirty="0">
                <a:solidFill>
                  <a:schemeClr val="bg1"/>
                </a:solidFill>
                <a:latin typeface="Times New Roman" pitchFamily="18" charset="0"/>
                <a:ea typeface="微软雅黑" panose="020B0503020204020204" pitchFamily="34" charset="-122"/>
                <a:cs typeface="Times New Roman" pitchFamily="18" charset="0"/>
              </a:endParaRPr>
            </a:p>
            <a:p>
              <a:pPr defTabSz="1219170"/>
              <a:endParaRPr lang="zh-CN" altLang="en-US" sz="3200" b="1" dirty="0">
                <a:solidFill>
                  <a:prstClr val="white"/>
                </a:solidFill>
                <a:latin typeface="#9SLIDE03 SFU GRENOBLE MEDIUM" pitchFamily="2" charset="77"/>
                <a:ea typeface="微软雅黑" pitchFamily="34" charset="-122"/>
              </a:endParaRPr>
            </a:p>
          </p:txBody>
        </p:sp>
      </p:grpSp>
      <p:pic>
        <p:nvPicPr>
          <p:cNvPr id="10" name="图片 9" descr="图片包含 人员, 男士&#10;&#10;已生成极高可信度的说明">
            <a:extLst>
              <a:ext uri="{FF2B5EF4-FFF2-40B4-BE49-F238E27FC236}">
                <a16:creationId xmlns:a16="http://schemas.microsoft.com/office/drawing/2014/main" id="{6C6DB38A-4926-4579-8AAD-766F00ADBA7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8496267" y="1881589"/>
            <a:ext cx="3072341" cy="4435875"/>
          </a:xfrm>
          <a:prstGeom prst="rect">
            <a:avLst/>
          </a:prstGeom>
        </p:spPr>
      </p:pic>
    </p:spTree>
    <p:extLst>
      <p:ext uri="{BB962C8B-B14F-4D97-AF65-F5344CB8AC3E}">
        <p14:creationId xmlns:p14="http://schemas.microsoft.com/office/powerpoint/2010/main" val="28647363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78823" y="911275"/>
            <a:ext cx="11142617" cy="584775"/>
          </a:xfrm>
          <a:prstGeom prst="rect">
            <a:avLst/>
          </a:prstGeom>
        </p:spPr>
        <p:txBody>
          <a:bodyPr wrap="square">
            <a:spAutoFit/>
          </a:bodyPr>
          <a:lstStyle/>
          <a:p>
            <a:pPr lvl="0" algn="ctr">
              <a:buClr>
                <a:srgbClr val="000000"/>
              </a:buClr>
              <a:defRPr/>
            </a:pPr>
            <a:r>
              <a:rPr lang="vi-VN" sz="3200" b="1" kern="0" dirty="0">
                <a:solidFill>
                  <a:srgbClr val="FFFF00"/>
                </a:solidFill>
                <a:latin typeface="+mj-lt"/>
                <a:ea typeface="Calibri"/>
                <a:cs typeface="Calibri"/>
                <a:sym typeface="Calibri"/>
              </a:rPr>
              <a:t>Trong các câu sau, dấu chấm lửng được dùng để làm gì?</a:t>
            </a:r>
            <a:endParaRPr lang="vi-VN" sz="3200" kern="0" dirty="0">
              <a:solidFill>
                <a:srgbClr val="FFFF00"/>
              </a:solidFill>
              <a:latin typeface="+mj-lt"/>
              <a:cs typeface="Arial"/>
              <a:sym typeface="Arial"/>
            </a:endParaRPr>
          </a:p>
        </p:txBody>
      </p:sp>
      <p:sp>
        <p:nvSpPr>
          <p:cNvPr id="11" name="Google Shape;164;p5"/>
          <p:cNvSpPr/>
          <p:nvPr/>
        </p:nvSpPr>
        <p:spPr>
          <a:xfrm>
            <a:off x="696663" y="1611634"/>
            <a:ext cx="10824777" cy="1569620"/>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chemeClr val="bg1"/>
                </a:solidFill>
                <a:effectLst/>
                <a:uLnTx/>
                <a:uFillTx/>
                <a:latin typeface="Times New Roman"/>
                <a:ea typeface="Times New Roman"/>
                <a:cs typeface="Times New Roman"/>
                <a:sym typeface="Times New Roman"/>
              </a:rPr>
              <a:t>a. Chúng ta có quyền tự hào vì những trang lịch sử vẻ vang thời đại Bà Trưng, Bà Triệu, Trần Hưng Đạo, Lê Lợi, Quang Trung,...</a:t>
            </a:r>
            <a:endParaRPr kumimoji="0" sz="3200" b="1" i="0" u="none" strike="noStrike" kern="0" cap="none" spc="0" normalizeH="0" baseline="0" noProof="0" dirty="0">
              <a:ln>
                <a:noFill/>
              </a:ln>
              <a:solidFill>
                <a:schemeClr val="bg1"/>
              </a:solidFill>
              <a:effectLst/>
              <a:uLnTx/>
              <a:uFillTx/>
              <a:latin typeface="Times New Roman"/>
              <a:ea typeface="Times New Roman"/>
              <a:cs typeface="Times New Roman"/>
              <a:sym typeface="Times New Roman"/>
            </a:endParaRPr>
          </a:p>
        </p:txBody>
      </p:sp>
      <p:sp>
        <p:nvSpPr>
          <p:cNvPr id="12" name="Google Shape;165;p5"/>
          <p:cNvSpPr/>
          <p:nvPr/>
        </p:nvSpPr>
        <p:spPr>
          <a:xfrm>
            <a:off x="696663" y="3296838"/>
            <a:ext cx="10310377" cy="1569620"/>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chemeClr val="bg1"/>
                </a:solidFill>
                <a:effectLst/>
                <a:uLnTx/>
                <a:uFillTx/>
                <a:latin typeface="+mj-lt"/>
                <a:ea typeface="Times New Roman"/>
                <a:cs typeface="Times New Roman"/>
                <a:sym typeface="Times New Roman"/>
              </a:rPr>
              <a:t>b. T</a:t>
            </a:r>
            <a:r>
              <a:rPr kumimoji="0" lang="vi-VN" sz="3200" b="1" i="0" u="none" strike="noStrike" kern="0" cap="none" spc="0" normalizeH="0" baseline="0" noProof="0" dirty="0">
                <a:ln>
                  <a:noFill/>
                </a:ln>
                <a:solidFill>
                  <a:schemeClr val="bg1"/>
                </a:solidFill>
                <a:effectLst/>
                <a:uLnTx/>
                <a:uFillTx/>
                <a:latin typeface="+mj-lt"/>
                <a:ea typeface="Calibri"/>
                <a:cs typeface="Calibri"/>
                <a:sym typeface="Calibri"/>
              </a:rPr>
              <a:t>hốt nhiên một người nhà quê, mình mẩy lấm láp, quần áo ướt đầm, tất cả chạy xông vào thở không ra lời:</a:t>
            </a:r>
            <a:endParaRPr kumimoji="0" sz="3200" b="0" i="0" u="none" strike="noStrike" kern="0" cap="none" spc="0" normalizeH="0" baseline="0" noProof="0" dirty="0">
              <a:ln>
                <a:noFill/>
              </a:ln>
              <a:solidFill>
                <a:schemeClr val="bg1"/>
              </a:solidFill>
              <a:effectLst/>
              <a:uLnTx/>
              <a:uFillTx/>
              <a:latin typeface="+mj-lt"/>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chemeClr val="bg1"/>
                </a:solidFill>
                <a:effectLst/>
                <a:uLnTx/>
                <a:uFillTx/>
                <a:latin typeface="+mj-lt"/>
                <a:ea typeface="Calibri"/>
                <a:cs typeface="Calibri"/>
                <a:sym typeface="Calibri"/>
              </a:rPr>
              <a:t>- Bẩm ... quan lớn ... đê vỡ mất rồi!</a:t>
            </a:r>
            <a:endParaRPr kumimoji="0" sz="3200" b="1" i="0" u="none" strike="noStrike" kern="0" cap="none" spc="0" normalizeH="0" baseline="0" noProof="0" dirty="0">
              <a:ln>
                <a:noFill/>
              </a:ln>
              <a:solidFill>
                <a:schemeClr val="bg1"/>
              </a:solidFill>
              <a:effectLst/>
              <a:uLnTx/>
              <a:uFillTx/>
              <a:latin typeface="+mj-lt"/>
              <a:ea typeface="Calibri"/>
              <a:cs typeface="Calibri"/>
              <a:sym typeface="Calibri"/>
            </a:endParaRPr>
          </a:p>
        </p:txBody>
      </p:sp>
      <p:sp>
        <p:nvSpPr>
          <p:cNvPr id="13" name="Google Shape;166;p5"/>
          <p:cNvSpPr/>
          <p:nvPr/>
        </p:nvSpPr>
        <p:spPr>
          <a:xfrm>
            <a:off x="696663" y="5075288"/>
            <a:ext cx="9785942" cy="584735"/>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chemeClr val="bg1"/>
                </a:solidFill>
                <a:effectLst/>
                <a:uLnTx/>
                <a:uFillTx/>
                <a:latin typeface="+mj-lt"/>
                <a:ea typeface="Calibri"/>
                <a:cs typeface="Calibri"/>
                <a:sym typeface="Calibri"/>
              </a:rPr>
              <a:t>c. Cuốn tiểu thuyết được viết trên... bưu thiếp.</a:t>
            </a:r>
            <a:endParaRPr kumimoji="0" sz="3200" b="1" i="0" u="none" strike="noStrike" kern="0" cap="none" spc="0" normalizeH="0" baseline="0" noProof="0" dirty="0">
              <a:ln>
                <a:noFill/>
              </a:ln>
              <a:solidFill>
                <a:schemeClr val="bg1"/>
              </a:solidFill>
              <a:effectLst/>
              <a:uLnTx/>
              <a:uFillTx/>
              <a:latin typeface="+mj-lt"/>
              <a:ea typeface="Calibri"/>
              <a:cs typeface="Calibri"/>
              <a:sym typeface="Calibri"/>
            </a:endParaRPr>
          </a:p>
        </p:txBody>
      </p:sp>
    </p:spTree>
    <p:extLst>
      <p:ext uri="{BB962C8B-B14F-4D97-AF65-F5344CB8AC3E}">
        <p14:creationId xmlns:p14="http://schemas.microsoft.com/office/powerpoint/2010/main" val="116656741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p:tgtEl>
                                          <p:spTgt spid="11"/>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 calcmode="lin" valueType="num">
                                      <p:cBhvr additive="base">
                                        <p:cTn id="10" dur="500"/>
                                        <p:tgtEl>
                                          <p:spTgt spid="12"/>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164;p5"/>
          <p:cNvSpPr/>
          <p:nvPr/>
        </p:nvSpPr>
        <p:spPr>
          <a:xfrm>
            <a:off x="696663" y="1611634"/>
            <a:ext cx="10824777" cy="1938952"/>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prstClr val="white"/>
                </a:solidFill>
                <a:effectLst/>
                <a:uLnTx/>
                <a:uFillTx/>
                <a:latin typeface="Times New Roman"/>
                <a:ea typeface="Times New Roman"/>
                <a:cs typeface="Times New Roman"/>
                <a:sym typeface="Times New Roman"/>
              </a:rPr>
              <a:t>a. Chúng ta có quyền tự hào vì những trang lịch sử vẻ vang thời đại Bà Trưng, Bà Triệu, Trần Hưng Đạo, Lê Lợi, Quang Trung,...</a:t>
            </a:r>
            <a:endParaRPr kumimoji="0" sz="4000" b="1" i="0" u="none" strike="noStrike" kern="0" cap="none" spc="0" normalizeH="0" baseline="0" noProof="0" dirty="0">
              <a:ln>
                <a:noFill/>
              </a:ln>
              <a:solidFill>
                <a:prstClr val="white"/>
              </a:solidFill>
              <a:effectLst/>
              <a:uLnTx/>
              <a:uFillTx/>
              <a:latin typeface="Times New Roman"/>
              <a:ea typeface="Times New Roman"/>
              <a:cs typeface="Times New Roman"/>
              <a:sym typeface="Times New Roman"/>
            </a:endParaRPr>
          </a:p>
        </p:txBody>
      </p:sp>
      <p:sp>
        <p:nvSpPr>
          <p:cNvPr id="3" name="Rectangle 2"/>
          <p:cNvSpPr/>
          <p:nvPr/>
        </p:nvSpPr>
        <p:spPr>
          <a:xfrm>
            <a:off x="918753" y="3805105"/>
            <a:ext cx="10040983" cy="1323439"/>
          </a:xfrm>
          <a:prstGeom prst="rect">
            <a:avLst/>
          </a:prstGeom>
        </p:spPr>
        <p:txBody>
          <a:bodyPr wrap="square">
            <a:spAutoFit/>
          </a:bodyPr>
          <a:lstStyle/>
          <a:p>
            <a:pPr lvl="0" algn="just">
              <a:buClr>
                <a:srgbClr val="000000"/>
              </a:buClr>
              <a:defRPr/>
            </a:pPr>
            <a:r>
              <a:rPr lang="vi-VN" sz="4000" b="1" i="1" kern="0" dirty="0">
                <a:solidFill>
                  <a:srgbClr val="FFFF00"/>
                </a:solidFill>
                <a:latin typeface="Times New Roman"/>
                <a:ea typeface="Times New Roman"/>
                <a:cs typeface="Times New Roman"/>
                <a:sym typeface="Times New Roman"/>
              </a:rPr>
              <a:t>=&gt; Dấu chấm lửng thể hiện còn nhiều vị anh hùng dân tộc chưa được nêu tên.</a:t>
            </a:r>
          </a:p>
        </p:txBody>
      </p:sp>
    </p:spTree>
    <p:extLst>
      <p:ext uri="{BB962C8B-B14F-4D97-AF65-F5344CB8AC3E}">
        <p14:creationId xmlns:p14="http://schemas.microsoft.com/office/powerpoint/2010/main" val="21603615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circle(in)">
                                      <p:cBhvr>
                                        <p:cTn id="14"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088572" y="1248231"/>
            <a:ext cx="9871164" cy="2554545"/>
          </a:xfrm>
          <a:prstGeom prst="rect">
            <a:avLst/>
          </a:prstGeom>
        </p:spPr>
        <p:txBody>
          <a:bodyPr wrap="square">
            <a:spAutoFit/>
          </a:bodyPr>
          <a:lstStyle/>
          <a:p>
            <a:pPr lvl="0" algn="just">
              <a:buClr>
                <a:srgbClr val="000000"/>
              </a:buClr>
              <a:defRPr/>
            </a:pPr>
            <a:r>
              <a:rPr lang="vi-VN" sz="4000" b="1" kern="0" dirty="0">
                <a:solidFill>
                  <a:srgbClr val="FFFFFF"/>
                </a:solidFill>
                <a:latin typeface="+mj-lt"/>
                <a:ea typeface="Times New Roman"/>
                <a:cs typeface="Times New Roman"/>
                <a:sym typeface="Times New Roman"/>
              </a:rPr>
              <a:t>b. T</a:t>
            </a:r>
            <a:r>
              <a:rPr lang="vi-VN" sz="4000" b="1" kern="0" dirty="0">
                <a:solidFill>
                  <a:srgbClr val="FFFFFF"/>
                </a:solidFill>
                <a:latin typeface="+mj-lt"/>
                <a:ea typeface="Calibri"/>
                <a:cs typeface="Calibri"/>
                <a:sym typeface="Calibri"/>
              </a:rPr>
              <a:t>hốt nhiên một người nhà quê, mình mẩy lấm láp, quần áo ướt đầm, tất cả chạy xông vào thở không ra lời:</a:t>
            </a:r>
            <a:endParaRPr lang="vi-VN" sz="4000" kern="0" dirty="0">
              <a:solidFill>
                <a:srgbClr val="000000"/>
              </a:solidFill>
              <a:latin typeface="+mj-lt"/>
              <a:cs typeface="Arial"/>
              <a:sym typeface="Arial"/>
            </a:endParaRPr>
          </a:p>
          <a:p>
            <a:pPr lvl="0" algn="just">
              <a:buClr>
                <a:srgbClr val="000000"/>
              </a:buClr>
              <a:defRPr/>
            </a:pPr>
            <a:r>
              <a:rPr lang="vi-VN" sz="4000" b="1" kern="0" dirty="0">
                <a:solidFill>
                  <a:srgbClr val="FFFFFF"/>
                </a:solidFill>
                <a:latin typeface="+mj-lt"/>
                <a:ea typeface="Calibri"/>
                <a:cs typeface="Calibri"/>
                <a:sym typeface="Calibri"/>
              </a:rPr>
              <a:t>- Bẩm ... quan lớn ... đê vỡ mất rồi!</a:t>
            </a:r>
          </a:p>
        </p:txBody>
      </p:sp>
      <p:sp>
        <p:nvSpPr>
          <p:cNvPr id="5" name="Google Shape;184;p7"/>
          <p:cNvSpPr/>
          <p:nvPr/>
        </p:nvSpPr>
        <p:spPr>
          <a:xfrm>
            <a:off x="851264" y="4133792"/>
            <a:ext cx="10345780" cy="1938952"/>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600" b="1" i="1" u="none" strike="noStrike" kern="0" cap="none" spc="0" normalizeH="0" baseline="0" noProof="0" dirty="0" smtClean="0">
                <a:ln>
                  <a:noFill/>
                </a:ln>
                <a:solidFill>
                  <a:srgbClr val="FFFF00"/>
                </a:solidFill>
                <a:effectLst/>
                <a:uLnTx/>
                <a:uFillTx/>
                <a:latin typeface="Times New Roman"/>
                <a:ea typeface="Times New Roman"/>
                <a:cs typeface="Times New Roman"/>
                <a:sym typeface="Times New Roman"/>
              </a:rPr>
              <a:t>       </a:t>
            </a:r>
            <a:r>
              <a:rPr kumimoji="0" lang="vi-VN" sz="4000" u="none" strike="noStrike" kern="0" cap="none" spc="0" normalizeH="0" baseline="0" noProof="0" dirty="0" smtClean="0">
                <a:ln>
                  <a:noFill/>
                </a:ln>
                <a:solidFill>
                  <a:srgbClr val="FFFF00"/>
                </a:solidFill>
                <a:effectLst/>
                <a:uLnTx/>
                <a:uFillTx/>
                <a:latin typeface="+mj-lt"/>
                <a:ea typeface="Times New Roman"/>
                <a:cs typeface="Times New Roman"/>
                <a:sym typeface="Times New Roman"/>
              </a:rPr>
              <a:t>Dấu </a:t>
            </a:r>
            <a:r>
              <a:rPr kumimoji="0" lang="vi-VN" sz="4000" u="none" strike="noStrike" kern="0" cap="none" spc="0" normalizeH="0" baseline="0" noProof="0" dirty="0">
                <a:ln>
                  <a:noFill/>
                </a:ln>
                <a:solidFill>
                  <a:srgbClr val="FFFF00"/>
                </a:solidFill>
                <a:effectLst/>
                <a:uLnTx/>
                <a:uFillTx/>
                <a:latin typeface="+mj-lt"/>
                <a:ea typeface="Times New Roman"/>
                <a:cs typeface="Times New Roman"/>
                <a:sym typeface="Times New Roman"/>
              </a:rPr>
              <a:t>chấm lửng </a:t>
            </a:r>
            <a:r>
              <a:rPr kumimoji="0" lang="vi-VN" sz="4000" u="none" strike="noStrike" kern="0" cap="none" spc="0" normalizeH="0" baseline="0" noProof="0" dirty="0">
                <a:ln>
                  <a:noFill/>
                </a:ln>
                <a:solidFill>
                  <a:srgbClr val="FFFF00"/>
                </a:solidFill>
                <a:effectLst/>
                <a:uLnTx/>
                <a:uFillTx/>
                <a:latin typeface="+mj-lt"/>
                <a:ea typeface="Calibri"/>
                <a:cs typeface="Calibri"/>
                <a:sym typeface="Calibri"/>
              </a:rPr>
              <a:t>thể hiện sự ngắt quãng trong lời nói, gợi tả sự hốt hoảng, mệt mỏi của người dân vào báo quan.</a:t>
            </a:r>
            <a:endParaRPr kumimoji="0" sz="4000" u="none" strike="noStrike" kern="0" cap="none" spc="0" normalizeH="0" baseline="0" noProof="0" dirty="0">
              <a:ln>
                <a:noFill/>
              </a:ln>
              <a:solidFill>
                <a:srgbClr val="FFFF00"/>
              </a:solidFill>
              <a:effectLst/>
              <a:uLnTx/>
              <a:uFillTx/>
              <a:latin typeface="+mj-lt"/>
              <a:ea typeface="Calibri"/>
              <a:cs typeface="Calibri"/>
              <a:sym typeface="Calibri"/>
            </a:endParaRPr>
          </a:p>
        </p:txBody>
      </p:sp>
      <p:sp>
        <p:nvSpPr>
          <p:cNvPr id="6" name="Right Arrow 5"/>
          <p:cNvSpPr/>
          <p:nvPr/>
        </p:nvSpPr>
        <p:spPr>
          <a:xfrm flipV="1">
            <a:off x="1088572" y="4238295"/>
            <a:ext cx="316526" cy="306976"/>
          </a:xfrm>
          <a:prstGeom prst="rightArrow">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Tree>
    <p:extLst>
      <p:ext uri="{BB962C8B-B14F-4D97-AF65-F5344CB8AC3E}">
        <p14:creationId xmlns:p14="http://schemas.microsoft.com/office/powerpoint/2010/main" val="166359122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84;p7"/>
          <p:cNvSpPr/>
          <p:nvPr/>
        </p:nvSpPr>
        <p:spPr>
          <a:xfrm>
            <a:off x="862151" y="3802127"/>
            <a:ext cx="10345780" cy="492402"/>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600" b="1" i="1" u="none" strike="noStrike" kern="0" cap="none" spc="0" normalizeH="0" baseline="0" noProof="0" dirty="0" smtClean="0">
                <a:ln>
                  <a:noFill/>
                </a:ln>
                <a:solidFill>
                  <a:srgbClr val="FFFF00"/>
                </a:solidFill>
                <a:effectLst/>
                <a:uLnTx/>
                <a:uFillTx/>
                <a:latin typeface="Times New Roman"/>
                <a:ea typeface="Times New Roman"/>
                <a:cs typeface="Times New Roman"/>
                <a:sym typeface="Times New Roman"/>
              </a:rPr>
              <a:t>       </a:t>
            </a:r>
            <a:endParaRPr kumimoji="0" sz="3200" b="0" i="0" u="none" strike="noStrike" kern="0" cap="none" spc="0" normalizeH="0" baseline="0" noProof="0" dirty="0">
              <a:ln>
                <a:noFill/>
              </a:ln>
              <a:solidFill>
                <a:srgbClr val="FFFF00"/>
              </a:solidFill>
              <a:effectLst/>
              <a:uLnTx/>
              <a:uFillTx/>
              <a:latin typeface="Calibri"/>
              <a:ea typeface="Calibri"/>
              <a:cs typeface="Calibri"/>
              <a:sym typeface="Calibri"/>
            </a:endParaRPr>
          </a:p>
        </p:txBody>
      </p:sp>
      <p:sp>
        <p:nvSpPr>
          <p:cNvPr id="3" name="Rectangle 2"/>
          <p:cNvSpPr/>
          <p:nvPr/>
        </p:nvSpPr>
        <p:spPr>
          <a:xfrm>
            <a:off x="675473" y="1563022"/>
            <a:ext cx="10307630" cy="707886"/>
          </a:xfrm>
          <a:prstGeom prst="rect">
            <a:avLst/>
          </a:prstGeom>
        </p:spPr>
        <p:txBody>
          <a:bodyPr wrap="none">
            <a:spAutoFit/>
          </a:bodyPr>
          <a:lstStyle/>
          <a:p>
            <a:pPr lvl="0" algn="just">
              <a:buClr>
                <a:srgbClr val="000000"/>
              </a:buClr>
              <a:defRPr/>
            </a:pPr>
            <a:r>
              <a:rPr lang="vi-VN" sz="4000" b="1" kern="0" dirty="0" smtClean="0">
                <a:solidFill>
                  <a:srgbClr val="FFFFFF"/>
                </a:solidFill>
                <a:latin typeface="+mj-lt"/>
                <a:ea typeface="Calibri"/>
                <a:cs typeface="Calibri"/>
                <a:sym typeface="Calibri"/>
              </a:rPr>
              <a:t>c.</a:t>
            </a:r>
            <a:r>
              <a:rPr lang="vi-VN" sz="4000" b="1" kern="0" dirty="0">
                <a:solidFill>
                  <a:srgbClr val="FFFFFF"/>
                </a:solidFill>
                <a:latin typeface="+mj-lt"/>
                <a:ea typeface="Calibri"/>
                <a:cs typeface="Calibri"/>
                <a:sym typeface="Calibri"/>
              </a:rPr>
              <a:t> Cuốn tiểu thuyết được viết trên... bưu thiếp.</a:t>
            </a:r>
          </a:p>
        </p:txBody>
      </p:sp>
      <p:sp>
        <p:nvSpPr>
          <p:cNvPr id="4" name="Rectangle 3"/>
          <p:cNvSpPr/>
          <p:nvPr/>
        </p:nvSpPr>
        <p:spPr>
          <a:xfrm>
            <a:off x="1013047" y="3017276"/>
            <a:ext cx="10283396" cy="2554545"/>
          </a:xfrm>
          <a:prstGeom prst="rect">
            <a:avLst/>
          </a:prstGeom>
        </p:spPr>
        <p:txBody>
          <a:bodyPr wrap="square">
            <a:spAutoFit/>
          </a:bodyPr>
          <a:lstStyle/>
          <a:p>
            <a:pPr lvl="0" algn="just">
              <a:buClr>
                <a:srgbClr val="000000"/>
              </a:buClr>
              <a:defRPr/>
            </a:pPr>
            <a:r>
              <a:rPr lang="vi-VN" sz="3200" kern="0" dirty="0" smtClean="0">
                <a:solidFill>
                  <a:srgbClr val="FFFF00"/>
                </a:solidFill>
                <a:latin typeface="Times New Roman"/>
                <a:ea typeface="Times New Roman"/>
                <a:cs typeface="Times New Roman"/>
                <a:sym typeface="Times New Roman"/>
              </a:rPr>
              <a:t>    </a:t>
            </a:r>
            <a:r>
              <a:rPr lang="vi-VN" sz="4000" kern="0" dirty="0" smtClean="0">
                <a:solidFill>
                  <a:srgbClr val="FFFF00"/>
                </a:solidFill>
                <a:latin typeface="Times New Roman"/>
                <a:ea typeface="Times New Roman"/>
                <a:cs typeface="Times New Roman"/>
                <a:sym typeface="Times New Roman"/>
              </a:rPr>
              <a:t>Dấu </a:t>
            </a:r>
            <a:r>
              <a:rPr lang="vi-VN" sz="4000" kern="0" dirty="0">
                <a:solidFill>
                  <a:srgbClr val="FFFF00"/>
                </a:solidFill>
                <a:latin typeface="Times New Roman"/>
                <a:ea typeface="Times New Roman"/>
                <a:cs typeface="Times New Roman"/>
                <a:sym typeface="Times New Roman"/>
              </a:rPr>
              <a:t>chấm lửng giúp giãn cách, tạo ra sự bất ngờ cho sự xuất hiện của thông tin có ý nghĩa mới lạ, hài hước, châm biếm (chiếc bưu thiếp quá nhỏ so với dung lượng của cuốn tiểu thuyết).</a:t>
            </a:r>
          </a:p>
        </p:txBody>
      </p:sp>
      <p:sp>
        <p:nvSpPr>
          <p:cNvPr id="7" name="Right Arrow 6"/>
          <p:cNvSpPr/>
          <p:nvPr/>
        </p:nvSpPr>
        <p:spPr>
          <a:xfrm flipV="1">
            <a:off x="1075512" y="3231908"/>
            <a:ext cx="316526" cy="254099"/>
          </a:xfrm>
          <a:prstGeom prst="rightArrow">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Tree>
    <p:extLst>
      <p:ext uri="{BB962C8B-B14F-4D97-AF65-F5344CB8AC3E}">
        <p14:creationId xmlns:p14="http://schemas.microsoft.com/office/powerpoint/2010/main" val="1651137414"/>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par>
                                <p:cTn id="13" presetID="6" presetClass="entr" presetSubtype="16"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circle(in)">
                                      <p:cBhvr>
                                        <p:cTn id="15"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84;p7"/>
          <p:cNvSpPr/>
          <p:nvPr/>
        </p:nvSpPr>
        <p:spPr>
          <a:xfrm>
            <a:off x="862151" y="3802127"/>
            <a:ext cx="10345780" cy="461624"/>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1" i="1" u="none" strike="noStrike" kern="0" cap="none" spc="0" normalizeH="0" baseline="0" noProof="0" dirty="0" smtClean="0">
                <a:ln>
                  <a:noFill/>
                </a:ln>
                <a:solidFill>
                  <a:srgbClr val="FFFF00"/>
                </a:solidFill>
                <a:effectLst/>
                <a:uLnTx/>
                <a:uFillTx/>
                <a:latin typeface="Times New Roman"/>
                <a:ea typeface="Times New Roman"/>
                <a:cs typeface="Times New Roman"/>
                <a:sym typeface="Times New Roman"/>
              </a:rPr>
              <a:t>       </a:t>
            </a:r>
            <a:endParaRPr kumimoji="0" sz="2400" b="0" i="0" u="none" strike="noStrike" kern="0" cap="none" spc="0" normalizeH="0" baseline="0" noProof="0" dirty="0">
              <a:ln>
                <a:noFill/>
              </a:ln>
              <a:solidFill>
                <a:srgbClr val="FFFF00"/>
              </a:solidFill>
              <a:effectLst/>
              <a:uLnTx/>
              <a:uFillTx/>
              <a:latin typeface="Calibri"/>
              <a:ea typeface="Calibri"/>
              <a:cs typeface="Calibri"/>
              <a:sym typeface="Calibri"/>
            </a:endParaRPr>
          </a:p>
        </p:txBody>
      </p:sp>
      <p:sp>
        <p:nvSpPr>
          <p:cNvPr id="6" name="Google Shape;204;p9"/>
          <p:cNvSpPr/>
          <p:nvPr/>
        </p:nvSpPr>
        <p:spPr>
          <a:xfrm>
            <a:off x="640080" y="549877"/>
            <a:ext cx="10750731" cy="5539938"/>
          </a:xfrm>
          <a:prstGeom prst="rect">
            <a:avLst/>
          </a:prstGeom>
          <a:noFill/>
          <a:ln>
            <a:noFill/>
          </a:ln>
        </p:spPr>
        <p:txBody>
          <a:bodyPr spcFirstLastPara="1" wrap="square" lIns="91425" tIns="45700" rIns="91425" bIns="45700" anchor="t" anchorCtr="0">
            <a:spAutoFit/>
          </a:bodyPr>
          <a:lstStyle/>
          <a:p>
            <a:pPr lvl="0"/>
            <a:r>
              <a:rPr lang="en-US" sz="3000" b="1" i="1" dirty="0" err="1" smtClean="0">
                <a:solidFill>
                  <a:srgbClr val="FF0000"/>
                </a:solidFill>
                <a:latin typeface="Times New Roman" panose="02020603050405020304" pitchFamily="18" charset="0"/>
                <a:ea typeface="Calibri"/>
                <a:cs typeface="Times New Roman" panose="02020603050405020304" pitchFamily="18" charset="0"/>
                <a:sym typeface="Calibri"/>
              </a:rPr>
              <a:t>Bài</a:t>
            </a:r>
            <a:r>
              <a:rPr lang="en-US" sz="3000" b="1" i="1" dirty="0" smtClean="0">
                <a:solidFill>
                  <a:srgbClr val="FF0000"/>
                </a:solidFill>
                <a:latin typeface="Times New Roman" panose="02020603050405020304" pitchFamily="18" charset="0"/>
                <a:ea typeface="Calibri"/>
                <a:cs typeface="Times New Roman" panose="02020603050405020304" pitchFamily="18" charset="0"/>
                <a:sym typeface="Calibri"/>
              </a:rPr>
              <a:t> </a:t>
            </a:r>
            <a:r>
              <a:rPr lang="en-US" sz="3000" b="1" i="1" dirty="0" err="1" smtClean="0">
                <a:solidFill>
                  <a:srgbClr val="FF0000"/>
                </a:solidFill>
                <a:latin typeface="Times New Roman" panose="02020603050405020304" pitchFamily="18" charset="0"/>
                <a:ea typeface="Calibri"/>
                <a:cs typeface="Times New Roman" panose="02020603050405020304" pitchFamily="18" charset="0"/>
                <a:sym typeface="Calibri"/>
              </a:rPr>
              <a:t>tập</a:t>
            </a:r>
            <a:r>
              <a:rPr lang="en-US" sz="3000" b="1" i="1" dirty="0" smtClean="0">
                <a:solidFill>
                  <a:srgbClr val="FF0000"/>
                </a:solidFill>
                <a:latin typeface="Times New Roman" panose="02020603050405020304" pitchFamily="18" charset="0"/>
                <a:ea typeface="Calibri"/>
                <a:cs typeface="Times New Roman" panose="02020603050405020304" pitchFamily="18" charset="0"/>
                <a:sym typeface="Calibri"/>
              </a:rPr>
              <a:t> </a:t>
            </a:r>
            <a:r>
              <a:rPr lang="en-US" sz="3000" b="1" i="1" dirty="0" err="1" smtClean="0">
                <a:solidFill>
                  <a:srgbClr val="FF0000"/>
                </a:solidFill>
                <a:latin typeface="Times New Roman" panose="02020603050405020304" pitchFamily="18" charset="0"/>
                <a:ea typeface="Calibri"/>
                <a:cs typeface="Times New Roman" panose="02020603050405020304" pitchFamily="18" charset="0"/>
                <a:sym typeface="Calibri"/>
              </a:rPr>
              <a:t>nhanh</a:t>
            </a:r>
            <a:r>
              <a:rPr lang="en-US" sz="3000" b="1" i="1" dirty="0" smtClean="0">
                <a:solidFill>
                  <a:srgbClr val="FF0000"/>
                </a:solidFill>
                <a:latin typeface="Times New Roman" panose="02020603050405020304" pitchFamily="18" charset="0"/>
                <a:ea typeface="Calibri"/>
                <a:cs typeface="Times New Roman" panose="02020603050405020304" pitchFamily="18" charset="0"/>
                <a:sym typeface="Calibri"/>
              </a:rPr>
              <a:t>:</a:t>
            </a:r>
            <a:r>
              <a:rPr lang="vi-VN" sz="3000" b="1" i="1" dirty="0" smtClean="0">
                <a:solidFill>
                  <a:srgbClr val="FF0000"/>
                </a:solidFill>
                <a:latin typeface="Times New Roman" panose="02020603050405020304" pitchFamily="18" charset="0"/>
                <a:ea typeface="Calibri"/>
                <a:cs typeface="Times New Roman" panose="02020603050405020304" pitchFamily="18" charset="0"/>
                <a:sym typeface="Calibri"/>
              </a:rPr>
              <a:t> </a:t>
            </a:r>
            <a:r>
              <a:rPr lang="vi-VN" sz="3000" b="1" i="1" dirty="0">
                <a:solidFill>
                  <a:srgbClr val="FFFF00"/>
                </a:solidFill>
                <a:latin typeface="+mj-lt"/>
                <a:ea typeface="Calibri"/>
                <a:cs typeface="Calibri"/>
                <a:sym typeface="Calibri"/>
              </a:rPr>
              <a:t>Cho biết trong những trường hợp sau, dấu chấm lửng </a:t>
            </a:r>
            <a:r>
              <a:rPr lang="vi-VN" sz="3000" b="1" i="1" dirty="0" smtClean="0">
                <a:solidFill>
                  <a:srgbClr val="FFFF00"/>
                </a:solidFill>
                <a:latin typeface="+mj-lt"/>
                <a:ea typeface="Calibri"/>
                <a:cs typeface="Calibri"/>
                <a:sym typeface="Calibri"/>
              </a:rPr>
              <a:t>thể </a:t>
            </a:r>
            <a:r>
              <a:rPr lang="vi-VN" sz="3000" b="1" i="1" dirty="0">
                <a:solidFill>
                  <a:srgbClr val="FFFF00"/>
                </a:solidFill>
                <a:latin typeface="+mj-lt"/>
                <a:ea typeface="Calibri"/>
                <a:cs typeface="Calibri"/>
                <a:sym typeface="Calibri"/>
              </a:rPr>
              <a:t>hiện điều gì?</a:t>
            </a:r>
            <a:endParaRPr lang="vi-VN" sz="3000" dirty="0">
              <a:solidFill>
                <a:srgbClr val="FFFF00"/>
              </a:solidFill>
              <a:latin typeface="+mj-lt"/>
              <a:ea typeface="Calibri"/>
              <a:cs typeface="Calibri"/>
              <a:sym typeface="Calibri"/>
            </a:endParaRPr>
          </a:p>
          <a:p>
            <a:pPr lvl="0" algn="just">
              <a:buClr>
                <a:schemeClr val="dk1"/>
              </a:buClr>
              <a:buSzPts val="2200"/>
            </a:pPr>
            <a:r>
              <a:rPr lang="vi-VN" sz="3000" dirty="0" smtClean="0">
                <a:solidFill>
                  <a:schemeClr val="bg1"/>
                </a:solidFill>
                <a:latin typeface="+mj-lt"/>
                <a:ea typeface="Calibri"/>
                <a:cs typeface="Calibri"/>
                <a:sym typeface="Calibri"/>
              </a:rPr>
              <a:t> a</a:t>
            </a:r>
            <a:r>
              <a:rPr lang="vi-VN" sz="2600" dirty="0" smtClean="0">
                <a:solidFill>
                  <a:schemeClr val="bg1"/>
                </a:solidFill>
                <a:latin typeface="+mj-lt"/>
                <a:ea typeface="Calibri"/>
                <a:cs typeface="Calibri"/>
                <a:sym typeface="Calibri"/>
              </a:rPr>
              <a:t>. Đứng </a:t>
            </a:r>
            <a:r>
              <a:rPr lang="vi-VN" sz="2600" dirty="0">
                <a:solidFill>
                  <a:schemeClr val="bg1"/>
                </a:solidFill>
                <a:latin typeface="+mj-lt"/>
                <a:ea typeface="Calibri"/>
                <a:cs typeface="Calibri"/>
                <a:sym typeface="Calibri"/>
              </a:rPr>
              <a:t>trước tổ dế, ong xanh khẽ vỗ cánh, uốn mình, giương cặp răng nhọn và rộng như đôi gọng kìm, rồi thoắt cái lao nhanh xuống hang sâu. Ba giây... Bốn giây... Năm giây... Lâu quá! 	</a:t>
            </a:r>
            <a:r>
              <a:rPr lang="vi-VN" sz="2600" dirty="0" smtClean="0">
                <a:solidFill>
                  <a:schemeClr val="bg1"/>
                </a:solidFill>
                <a:latin typeface="+mj-lt"/>
                <a:ea typeface="Calibri"/>
                <a:cs typeface="Calibri"/>
                <a:sym typeface="Calibri"/>
              </a:rPr>
              <a:t> </a:t>
            </a:r>
            <a:r>
              <a:rPr lang="vi-VN" sz="2600" i="1" dirty="0">
                <a:solidFill>
                  <a:schemeClr val="bg1"/>
                </a:solidFill>
                <a:latin typeface="+mj-lt"/>
                <a:ea typeface="Calibri"/>
                <a:cs typeface="Calibri"/>
                <a:sym typeface="Calibri"/>
              </a:rPr>
              <a:t>(Vũ Tú Nam)</a:t>
            </a:r>
            <a:endParaRPr lang="vi-VN" sz="2600" dirty="0">
              <a:solidFill>
                <a:schemeClr val="bg1"/>
              </a:solidFill>
              <a:latin typeface="+mj-lt"/>
            </a:endParaRPr>
          </a:p>
          <a:p>
            <a:pPr lvl="0" algn="just">
              <a:buClr>
                <a:schemeClr val="dk1"/>
              </a:buClr>
              <a:buSzPts val="2200"/>
            </a:pPr>
            <a:r>
              <a:rPr lang="vi-VN" sz="2600" dirty="0" smtClean="0">
                <a:solidFill>
                  <a:schemeClr val="bg1"/>
                </a:solidFill>
                <a:latin typeface="+mj-lt"/>
                <a:ea typeface="Calibri"/>
                <a:cs typeface="Calibri"/>
                <a:sym typeface="Calibri"/>
              </a:rPr>
              <a:t>b. Ù</a:t>
            </a:r>
            <a:r>
              <a:rPr lang="vi-VN" sz="2600" dirty="0">
                <a:solidFill>
                  <a:schemeClr val="bg1"/>
                </a:solidFill>
                <a:latin typeface="+mj-lt"/>
                <a:ea typeface="Calibri"/>
                <a:cs typeface="Calibri"/>
                <a:sym typeface="Calibri"/>
              </a:rPr>
              <a:t>...ù...ù... Tầm một lượt</a:t>
            </a:r>
            <a:r>
              <a:rPr lang="vi-VN" sz="2600" dirty="0" smtClean="0">
                <a:solidFill>
                  <a:schemeClr val="bg1"/>
                </a:solidFill>
                <a:latin typeface="+mj-lt"/>
                <a:ea typeface="Calibri"/>
                <a:cs typeface="Calibri"/>
                <a:sym typeface="Calibri"/>
              </a:rPr>
              <a:t>.    </a:t>
            </a:r>
            <a:r>
              <a:rPr lang="vi-VN" sz="2600" i="1" dirty="0">
                <a:solidFill>
                  <a:schemeClr val="bg1"/>
                </a:solidFill>
                <a:latin typeface="+mj-lt"/>
                <a:ea typeface="Calibri"/>
                <a:cs typeface="Calibri"/>
                <a:sym typeface="Calibri"/>
              </a:rPr>
              <a:t>(Võ Huy </a:t>
            </a:r>
            <a:r>
              <a:rPr lang="vi-VN" sz="2600" i="1" dirty="0" smtClean="0">
                <a:solidFill>
                  <a:schemeClr val="bg1"/>
                </a:solidFill>
                <a:latin typeface="+mj-lt"/>
                <a:ea typeface="Calibri"/>
                <a:cs typeface="Calibri"/>
                <a:sym typeface="Calibri"/>
              </a:rPr>
              <a:t>Tâm)</a:t>
            </a:r>
            <a:endParaRPr lang="vi-VN" sz="2600" dirty="0" smtClean="0">
              <a:solidFill>
                <a:schemeClr val="bg1"/>
              </a:solidFill>
              <a:latin typeface="+mj-lt"/>
              <a:sym typeface="Calibri"/>
            </a:endParaRPr>
          </a:p>
          <a:p>
            <a:pPr lvl="0" algn="just">
              <a:buClr>
                <a:schemeClr val="dk1"/>
              </a:buClr>
              <a:buSzPts val="2200"/>
            </a:pPr>
            <a:r>
              <a:rPr lang="vi-VN" sz="2600" dirty="0" smtClean="0">
                <a:solidFill>
                  <a:schemeClr val="bg1"/>
                </a:solidFill>
                <a:latin typeface="+mj-lt"/>
                <a:ea typeface="Calibri"/>
                <a:cs typeface="Calibri"/>
                <a:sym typeface="Calibri"/>
              </a:rPr>
              <a:t>c. Do </a:t>
            </a:r>
            <a:r>
              <a:rPr lang="vi-VN" sz="2600" dirty="0">
                <a:solidFill>
                  <a:schemeClr val="bg1"/>
                </a:solidFill>
                <a:latin typeface="+mj-lt"/>
                <a:ea typeface="Calibri"/>
                <a:cs typeface="Calibri"/>
                <a:sym typeface="Calibri"/>
              </a:rPr>
              <a:t>đó, tiếng Việt có thể kể vào những thứ tiếng giàu hình tượng ngữ âm như những âm giai trong bản nhạc trầm bổng [...]. Giá trị của một tiếng nói cố nhiên không phải chỉ là câu chuyện chất nhạc.    </a:t>
            </a:r>
            <a:r>
              <a:rPr lang="vi-VN" sz="2600" dirty="0" smtClean="0">
                <a:solidFill>
                  <a:schemeClr val="bg1"/>
                </a:solidFill>
                <a:latin typeface="+mj-lt"/>
                <a:ea typeface="Calibri"/>
                <a:cs typeface="Calibri"/>
                <a:sym typeface="Calibri"/>
              </a:rPr>
              <a:t>     </a:t>
            </a:r>
            <a:r>
              <a:rPr lang="vi-VN" sz="2600" i="1" dirty="0">
                <a:solidFill>
                  <a:schemeClr val="bg1"/>
                </a:solidFill>
                <a:latin typeface="+mj-lt"/>
                <a:ea typeface="Calibri"/>
                <a:cs typeface="Calibri"/>
                <a:sym typeface="Calibri"/>
              </a:rPr>
              <a:t>(Đặng Thai Mai)</a:t>
            </a:r>
            <a:endParaRPr lang="vi-VN" sz="2600" dirty="0">
              <a:solidFill>
                <a:schemeClr val="bg1"/>
              </a:solidFill>
              <a:latin typeface="+mj-lt"/>
            </a:endParaRPr>
          </a:p>
          <a:p>
            <a:pPr lvl="0" algn="just">
              <a:buClr>
                <a:schemeClr val="dk1"/>
              </a:buClr>
              <a:buSzPts val="2200"/>
            </a:pPr>
            <a:r>
              <a:rPr lang="vi-VN" sz="2600" dirty="0" smtClean="0">
                <a:solidFill>
                  <a:schemeClr val="bg1"/>
                </a:solidFill>
                <a:latin typeface="+mj-lt"/>
                <a:ea typeface="Calibri"/>
                <a:cs typeface="Calibri"/>
                <a:sym typeface="Calibri"/>
              </a:rPr>
              <a:t>d.    Ôi </a:t>
            </a:r>
            <a:r>
              <a:rPr lang="vi-VN" sz="2600" dirty="0">
                <a:solidFill>
                  <a:schemeClr val="bg1"/>
                </a:solidFill>
                <a:latin typeface="+mj-lt"/>
                <a:ea typeface="Calibri"/>
                <a:cs typeface="Calibri"/>
                <a:sym typeface="Calibri"/>
              </a:rPr>
              <a:t>sáng xuân nay, xuân 41</a:t>
            </a:r>
            <a:endParaRPr lang="vi-VN" sz="2600" dirty="0">
              <a:solidFill>
                <a:schemeClr val="bg1"/>
              </a:solidFill>
              <a:latin typeface="+mj-lt"/>
            </a:endParaRPr>
          </a:p>
          <a:p>
            <a:pPr lvl="0" algn="just"/>
            <a:r>
              <a:rPr lang="vi-VN" sz="2600" dirty="0">
                <a:solidFill>
                  <a:schemeClr val="bg1"/>
                </a:solidFill>
                <a:latin typeface="+mj-lt"/>
                <a:ea typeface="Calibri"/>
                <a:cs typeface="Calibri"/>
                <a:sym typeface="Calibri"/>
              </a:rPr>
              <a:t>       Trắng rừng biên giới nở hoa mơ</a:t>
            </a:r>
            <a:endParaRPr lang="vi-VN" sz="2600" dirty="0">
              <a:solidFill>
                <a:schemeClr val="bg1"/>
              </a:solidFill>
              <a:latin typeface="+mj-lt"/>
            </a:endParaRPr>
          </a:p>
          <a:p>
            <a:pPr lvl="0" algn="just"/>
            <a:r>
              <a:rPr lang="vi-VN" sz="2600" dirty="0">
                <a:solidFill>
                  <a:schemeClr val="bg1"/>
                </a:solidFill>
                <a:latin typeface="+mj-lt"/>
                <a:ea typeface="Calibri"/>
                <a:cs typeface="Calibri"/>
                <a:sym typeface="Calibri"/>
              </a:rPr>
              <a:t>       Bác về... Im lặng... Con chim hót</a:t>
            </a:r>
            <a:endParaRPr lang="vi-VN" sz="2600" dirty="0">
              <a:solidFill>
                <a:schemeClr val="bg1"/>
              </a:solidFill>
              <a:latin typeface="+mj-lt"/>
            </a:endParaRPr>
          </a:p>
          <a:p>
            <a:pPr lvl="0" algn="just"/>
            <a:r>
              <a:rPr lang="vi-VN" sz="2600" dirty="0">
                <a:solidFill>
                  <a:schemeClr val="bg1"/>
                </a:solidFill>
                <a:latin typeface="+mj-lt"/>
                <a:ea typeface="Calibri"/>
                <a:cs typeface="Calibri"/>
                <a:sym typeface="Calibri"/>
              </a:rPr>
              <a:t>       Thánh thót bờ lau, vui ngẩn ngơ</a:t>
            </a:r>
            <a:r>
              <a:rPr lang="vi-VN" sz="2600" dirty="0" smtClean="0">
                <a:solidFill>
                  <a:schemeClr val="bg1"/>
                </a:solidFill>
                <a:latin typeface="+mj-lt"/>
                <a:ea typeface="Calibri"/>
                <a:cs typeface="Calibri"/>
                <a:sym typeface="Calibri"/>
              </a:rPr>
              <a:t>.</a:t>
            </a:r>
            <a:r>
              <a:rPr lang="vi-VN" sz="3000" dirty="0" smtClean="0">
                <a:solidFill>
                  <a:schemeClr val="bg1"/>
                </a:solidFill>
                <a:latin typeface="+mj-lt"/>
                <a:ea typeface="Calibri"/>
                <a:cs typeface="Calibri"/>
                <a:sym typeface="Calibri"/>
              </a:rPr>
              <a:t>  </a:t>
            </a:r>
            <a:r>
              <a:rPr lang="vi-VN" sz="3000" i="1" dirty="0">
                <a:solidFill>
                  <a:schemeClr val="bg1"/>
                </a:solidFill>
                <a:latin typeface="+mj-lt"/>
                <a:ea typeface="Calibri"/>
                <a:cs typeface="Calibri"/>
                <a:sym typeface="Calibri"/>
              </a:rPr>
              <a:t>(Tố Hữu)</a:t>
            </a:r>
            <a:endParaRPr lang="vi-VN" sz="3000" dirty="0">
              <a:solidFill>
                <a:schemeClr val="bg1"/>
              </a:solidFill>
              <a:latin typeface="+mj-lt"/>
              <a:ea typeface="Calibri"/>
              <a:cs typeface="Calibri"/>
              <a:sym typeface="Calibri"/>
            </a:endParaRPr>
          </a:p>
        </p:txBody>
      </p:sp>
    </p:spTree>
    <p:extLst>
      <p:ext uri="{BB962C8B-B14F-4D97-AF65-F5344CB8AC3E}">
        <p14:creationId xmlns:p14="http://schemas.microsoft.com/office/powerpoint/2010/main" val="386287006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12"/>
        <p:cNvGrpSpPr/>
        <p:nvPr/>
      </p:nvGrpSpPr>
      <p:grpSpPr>
        <a:xfrm>
          <a:off x="0" y="0"/>
          <a:ext cx="0" cy="0"/>
          <a:chOff x="0" y="0"/>
          <a:chExt cx="0" cy="0"/>
        </a:xfrm>
      </p:grpSpPr>
      <p:pic>
        <p:nvPicPr>
          <p:cNvPr id="213" name="Google Shape;213;p10" descr="图片包含 玩具, 玩偶&#10;&#10;自动生成的说明"/>
          <p:cNvPicPr preferRelativeResize="0"/>
          <p:nvPr/>
        </p:nvPicPr>
        <p:blipFill rotWithShape="1">
          <a:blip r:embed="rId3">
            <a:alphaModFix/>
          </a:blip>
          <a:srcRect r="25714"/>
          <a:stretch/>
        </p:blipFill>
        <p:spPr>
          <a:xfrm>
            <a:off x="10254684" y="-41698"/>
            <a:ext cx="1842580" cy="1413803"/>
          </a:xfrm>
          <a:prstGeom prst="rect">
            <a:avLst/>
          </a:prstGeom>
          <a:noFill/>
          <a:ln>
            <a:noFill/>
          </a:ln>
        </p:spPr>
      </p:pic>
      <p:pic>
        <p:nvPicPr>
          <p:cNvPr id="214" name="Google Shape;214;p10"/>
          <p:cNvPicPr preferRelativeResize="0"/>
          <p:nvPr/>
        </p:nvPicPr>
        <p:blipFill rotWithShape="1">
          <a:blip r:embed="rId4">
            <a:alphaModFix/>
          </a:blip>
          <a:srcRect/>
          <a:stretch/>
        </p:blipFill>
        <p:spPr>
          <a:xfrm>
            <a:off x="1953048" y="124058"/>
            <a:ext cx="8709575" cy="911366"/>
          </a:xfrm>
          <a:prstGeom prst="rect">
            <a:avLst/>
          </a:prstGeom>
          <a:noFill/>
          <a:ln>
            <a:noFill/>
          </a:ln>
        </p:spPr>
      </p:pic>
      <p:sp>
        <p:nvSpPr>
          <p:cNvPr id="215" name="Google Shape;215;p10"/>
          <p:cNvSpPr/>
          <p:nvPr/>
        </p:nvSpPr>
        <p:spPr>
          <a:xfrm>
            <a:off x="4002738" y="307739"/>
            <a:ext cx="4714788" cy="52322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800" b="1" i="1" u="none" strike="noStrike" kern="0" cap="none" spc="0" normalizeH="0" baseline="0" noProof="0" dirty="0">
                <a:ln>
                  <a:noFill/>
                </a:ln>
                <a:solidFill>
                  <a:srgbClr val="E80E9A"/>
                </a:solidFill>
                <a:effectLst/>
                <a:uLnTx/>
                <a:uFillTx/>
                <a:latin typeface="Calibri"/>
                <a:ea typeface="Calibri"/>
                <a:cs typeface="Calibri"/>
                <a:sym typeface="Calibri"/>
              </a:rPr>
              <a:t>Tác dụng của dấu chấm lửng:</a:t>
            </a:r>
            <a:endParaRPr kumimoji="0" sz="2400" b="0" i="0" u="none" strike="noStrike" kern="0" cap="none" spc="0" normalizeH="0" baseline="0" noProof="0" dirty="0">
              <a:ln>
                <a:noFill/>
              </a:ln>
              <a:solidFill>
                <a:srgbClr val="E80E9A"/>
              </a:solidFill>
              <a:effectLst/>
              <a:uLnTx/>
              <a:uFillTx/>
              <a:latin typeface="Calibri"/>
              <a:ea typeface="Calibri"/>
              <a:cs typeface="Calibri"/>
              <a:sym typeface="Calibri"/>
            </a:endParaRPr>
          </a:p>
        </p:txBody>
      </p:sp>
      <p:pic>
        <p:nvPicPr>
          <p:cNvPr id="216" name="Google Shape;216;p10"/>
          <p:cNvPicPr preferRelativeResize="0"/>
          <p:nvPr/>
        </p:nvPicPr>
        <p:blipFill rotWithShape="1">
          <a:blip r:embed="rId5">
            <a:alphaModFix/>
          </a:blip>
          <a:srcRect/>
          <a:stretch/>
        </p:blipFill>
        <p:spPr>
          <a:xfrm>
            <a:off x="160059" y="0"/>
            <a:ext cx="1279638" cy="1428652"/>
          </a:xfrm>
          <a:prstGeom prst="rect">
            <a:avLst/>
          </a:prstGeom>
          <a:noFill/>
          <a:ln>
            <a:noFill/>
          </a:ln>
        </p:spPr>
      </p:pic>
      <p:sp>
        <p:nvSpPr>
          <p:cNvPr id="217" name="Google Shape;217;p10"/>
          <p:cNvSpPr/>
          <p:nvPr/>
        </p:nvSpPr>
        <p:spPr>
          <a:xfrm>
            <a:off x="447854" y="1336508"/>
            <a:ext cx="6308734" cy="1712941"/>
          </a:xfrm>
          <a:prstGeom prst="roundRect">
            <a:avLst>
              <a:gd name="adj" fmla="val 16667"/>
            </a:avLst>
          </a:prstGeom>
          <a:solidFill>
            <a:srgbClr val="FFD966"/>
          </a:solidFill>
          <a:ln w="9525"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Calibri"/>
                <a:ea typeface="Calibri"/>
                <a:cs typeface="Calibri"/>
                <a:sym typeface="Calibri"/>
              </a:rPr>
              <a:t>a. Đứng trước tổ dế, ong xanh khẽ vỗ cánh, uốn mình, giương cặp răng nhọn và rộng như đôi gọng kìm, rồi thoắt cái lao nhanh xuống hang sâu. Ba giây... Bốn giây... Năm giây... Lâu quá! </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18" name="Google Shape;218;p10"/>
          <p:cNvSpPr/>
          <p:nvPr/>
        </p:nvSpPr>
        <p:spPr>
          <a:xfrm>
            <a:off x="7879976" y="1734671"/>
            <a:ext cx="3845780" cy="874060"/>
          </a:xfrm>
          <a:prstGeom prst="roundRect">
            <a:avLst>
              <a:gd name="adj" fmla="val 16667"/>
            </a:avLst>
          </a:prstGeom>
          <a:solidFill>
            <a:srgbClr val="FFD966"/>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Biểu thị tâm lí chờ đợi.</a:t>
            </a:r>
            <a:endParaRPr kumimoji="0" sz="24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p:txBody>
      </p:sp>
      <p:sp>
        <p:nvSpPr>
          <p:cNvPr id="219" name="Google Shape;219;p10"/>
          <p:cNvSpPr/>
          <p:nvPr/>
        </p:nvSpPr>
        <p:spPr>
          <a:xfrm>
            <a:off x="6991813" y="1855696"/>
            <a:ext cx="652938" cy="677822"/>
          </a:xfrm>
          <a:prstGeom prst="rightArrow">
            <a:avLst>
              <a:gd name="adj1" fmla="val 50000"/>
              <a:gd name="adj2" fmla="val 50000"/>
            </a:avLst>
          </a:prstGeom>
          <a:solidFill>
            <a:srgbClr val="FFD966"/>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20" name="Google Shape;220;p10"/>
          <p:cNvSpPr/>
          <p:nvPr/>
        </p:nvSpPr>
        <p:spPr>
          <a:xfrm>
            <a:off x="7879976" y="3384466"/>
            <a:ext cx="3845780" cy="545044"/>
          </a:xfrm>
          <a:prstGeom prst="roundRect">
            <a:avLst>
              <a:gd name="adj" fmla="val 16667"/>
            </a:avLst>
          </a:prstGeom>
          <a:solidFill>
            <a:srgbClr val="FF9966"/>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6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rPr>
              <a:t>Thể hiện âm thanh kéo dài.</a:t>
            </a:r>
            <a:endParaRPr kumimoji="0" sz="26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21" name="Google Shape;221;p10"/>
          <p:cNvSpPr/>
          <p:nvPr/>
        </p:nvSpPr>
        <p:spPr>
          <a:xfrm>
            <a:off x="6957539" y="3307979"/>
            <a:ext cx="652938" cy="787259"/>
          </a:xfrm>
          <a:prstGeom prst="rightArrow">
            <a:avLst>
              <a:gd name="adj1" fmla="val 50000"/>
              <a:gd name="adj2" fmla="val 50000"/>
            </a:avLst>
          </a:prstGeom>
          <a:solidFill>
            <a:srgbClr val="FF9966"/>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0"/>
          <p:cNvSpPr/>
          <p:nvPr/>
        </p:nvSpPr>
        <p:spPr>
          <a:xfrm>
            <a:off x="447854" y="3384466"/>
            <a:ext cx="6308734" cy="545045"/>
          </a:xfrm>
          <a:prstGeom prst="roundRect">
            <a:avLst>
              <a:gd name="adj" fmla="val 16667"/>
            </a:avLst>
          </a:prstGeom>
          <a:solidFill>
            <a:srgbClr val="FF9966"/>
          </a:solidFill>
          <a:ln w="9525"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600" b="0" i="0" u="none" strike="noStrike" kern="0" cap="none" spc="0" normalizeH="0" baseline="0" noProof="0">
                <a:ln>
                  <a:noFill/>
                </a:ln>
                <a:solidFill>
                  <a:srgbClr val="000000"/>
                </a:solidFill>
                <a:effectLst/>
                <a:uLnTx/>
                <a:uFillTx/>
                <a:latin typeface="Calibri"/>
                <a:ea typeface="Calibri"/>
                <a:cs typeface="Calibri"/>
                <a:sym typeface="Calibri"/>
              </a:rPr>
              <a:t>b. Ù...ù...ù... Tầm một lượt. </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0"/>
          <p:cNvSpPr/>
          <p:nvPr/>
        </p:nvSpPr>
        <p:spPr>
          <a:xfrm>
            <a:off x="447854" y="4291124"/>
            <a:ext cx="6308734" cy="2107111"/>
          </a:xfrm>
          <a:prstGeom prst="roundRect">
            <a:avLst>
              <a:gd name="adj" fmla="val 16667"/>
            </a:avLst>
          </a:prstGeom>
          <a:solidFill>
            <a:srgbClr val="FFCCFF"/>
          </a:solidFill>
          <a:ln w="9525"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600" b="0" i="0" u="none" strike="noStrike" kern="0" cap="none" spc="0" normalizeH="0" baseline="0" noProof="0">
                <a:ln>
                  <a:noFill/>
                </a:ln>
                <a:solidFill>
                  <a:srgbClr val="000000"/>
                </a:solidFill>
                <a:effectLst/>
                <a:uLnTx/>
                <a:uFillTx/>
                <a:latin typeface="Calibri"/>
                <a:ea typeface="Calibri"/>
                <a:cs typeface="Calibri"/>
                <a:sym typeface="Calibri"/>
              </a:rPr>
              <a:t>c. Do đó, tiếng Việt có thể kể vào những thứ tiếng giàu hình tượng ngữ âm như những âm giai trong bản nhạc trầm bổng [...]. Giá trị của một tiếng nói cố nhiên không phải chỉ là câu chuyện chất nhạc.</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0"/>
          <p:cNvSpPr/>
          <p:nvPr/>
        </p:nvSpPr>
        <p:spPr>
          <a:xfrm>
            <a:off x="7879976" y="4705245"/>
            <a:ext cx="3845780" cy="1435136"/>
          </a:xfrm>
          <a:prstGeom prst="roundRect">
            <a:avLst>
              <a:gd name="adj" fmla="val 16667"/>
            </a:avLst>
          </a:prstGeom>
          <a:solidFill>
            <a:srgbClr val="FFCCFF"/>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6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rPr>
              <a:t>Thể hiện đoạn văn bị lược bớt một số câu.</a:t>
            </a:r>
            <a:endParaRPr kumimoji="0" sz="26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25" name="Google Shape;225;p10"/>
          <p:cNvSpPr/>
          <p:nvPr/>
        </p:nvSpPr>
        <p:spPr>
          <a:xfrm>
            <a:off x="6991813" y="5029183"/>
            <a:ext cx="652938" cy="787259"/>
          </a:xfrm>
          <a:prstGeom prst="rightArrow">
            <a:avLst>
              <a:gd name="adj1" fmla="val 50000"/>
              <a:gd name="adj2" fmla="val 50000"/>
            </a:avLst>
          </a:prstGeom>
          <a:solidFill>
            <a:srgbClr val="FFCCFF"/>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08882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19"/>
                                        </p:tgtEl>
                                        <p:attrNameLst>
                                          <p:attrName>style.visibility</p:attrName>
                                        </p:attrNameLst>
                                      </p:cBhvr>
                                      <p:to>
                                        <p:strVal val="visible"/>
                                      </p:to>
                                    </p:set>
                                    <p:anim calcmode="lin" valueType="num">
                                      <p:cBhvr additive="base">
                                        <p:cTn id="7" dur="500"/>
                                        <p:tgtEl>
                                          <p:spTgt spid="219"/>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218"/>
                                        </p:tgtEl>
                                        <p:attrNameLst>
                                          <p:attrName>style.visibility</p:attrName>
                                        </p:attrNameLst>
                                      </p:cBhvr>
                                      <p:to>
                                        <p:strVal val="visible"/>
                                      </p:to>
                                    </p:set>
                                    <p:anim calcmode="lin" valueType="num">
                                      <p:cBhvr additive="base">
                                        <p:cTn id="10" dur="500"/>
                                        <p:tgtEl>
                                          <p:spTgt spid="218"/>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221"/>
                                        </p:tgtEl>
                                        <p:attrNameLst>
                                          <p:attrName>style.visibility</p:attrName>
                                        </p:attrNameLst>
                                      </p:cBhvr>
                                      <p:to>
                                        <p:strVal val="visible"/>
                                      </p:to>
                                    </p:set>
                                    <p:anim calcmode="lin" valueType="num">
                                      <p:cBhvr additive="base">
                                        <p:cTn id="15" dur="500"/>
                                        <p:tgtEl>
                                          <p:spTgt spid="221"/>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220"/>
                                        </p:tgtEl>
                                        <p:attrNameLst>
                                          <p:attrName>style.visibility</p:attrName>
                                        </p:attrNameLst>
                                      </p:cBhvr>
                                      <p:to>
                                        <p:strVal val="visible"/>
                                      </p:to>
                                    </p:set>
                                    <p:anim calcmode="lin" valueType="num">
                                      <p:cBhvr additive="base">
                                        <p:cTn id="18" dur="500"/>
                                        <p:tgtEl>
                                          <p:spTgt spid="220"/>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25"/>
                                        </p:tgtEl>
                                        <p:attrNameLst>
                                          <p:attrName>style.visibility</p:attrName>
                                        </p:attrNameLst>
                                      </p:cBhvr>
                                      <p:to>
                                        <p:strVal val="visible"/>
                                      </p:to>
                                    </p:set>
                                    <p:anim calcmode="lin" valueType="num">
                                      <p:cBhvr additive="base">
                                        <p:cTn id="23" dur="500"/>
                                        <p:tgtEl>
                                          <p:spTgt spid="225"/>
                                        </p:tgtEl>
                                        <p:attrNameLst>
                                          <p:attrName>ppt_y</p:attrName>
                                        </p:attrNameLst>
                                      </p:cBhvr>
                                      <p:tavLst>
                                        <p:tav tm="0">
                                          <p:val>
                                            <p:strVal val="#ppt_y+1"/>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24"/>
                                        </p:tgtEl>
                                        <p:attrNameLst>
                                          <p:attrName>style.visibility</p:attrName>
                                        </p:attrNameLst>
                                      </p:cBhvr>
                                      <p:to>
                                        <p:strVal val="visible"/>
                                      </p:to>
                                    </p:set>
                                    <p:anim calcmode="lin" valueType="num">
                                      <p:cBhvr additive="base">
                                        <p:cTn id="26" dur="500"/>
                                        <p:tgtEl>
                                          <p:spTgt spid="2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29"/>
        <p:cNvGrpSpPr/>
        <p:nvPr/>
      </p:nvGrpSpPr>
      <p:grpSpPr>
        <a:xfrm>
          <a:off x="0" y="0"/>
          <a:ext cx="0" cy="0"/>
          <a:chOff x="0" y="0"/>
          <a:chExt cx="0" cy="0"/>
        </a:xfrm>
      </p:grpSpPr>
      <p:pic>
        <p:nvPicPr>
          <p:cNvPr id="230" name="Google Shape;230;p11" descr="图片包含 玩具, 玩偶&#10;&#10;自动生成的说明"/>
          <p:cNvPicPr preferRelativeResize="0"/>
          <p:nvPr/>
        </p:nvPicPr>
        <p:blipFill rotWithShape="1">
          <a:blip r:embed="rId3">
            <a:alphaModFix/>
          </a:blip>
          <a:srcRect r="25714"/>
          <a:stretch/>
        </p:blipFill>
        <p:spPr>
          <a:xfrm>
            <a:off x="10075514" y="124058"/>
            <a:ext cx="1842580" cy="1413803"/>
          </a:xfrm>
          <a:prstGeom prst="rect">
            <a:avLst/>
          </a:prstGeom>
          <a:noFill/>
          <a:ln>
            <a:noFill/>
          </a:ln>
        </p:spPr>
      </p:pic>
      <p:pic>
        <p:nvPicPr>
          <p:cNvPr id="231" name="Google Shape;231;p11"/>
          <p:cNvPicPr preferRelativeResize="0"/>
          <p:nvPr/>
        </p:nvPicPr>
        <p:blipFill rotWithShape="1">
          <a:blip r:embed="rId4">
            <a:alphaModFix/>
          </a:blip>
          <a:srcRect/>
          <a:stretch/>
        </p:blipFill>
        <p:spPr>
          <a:xfrm>
            <a:off x="1953048" y="124058"/>
            <a:ext cx="8709575" cy="1140198"/>
          </a:xfrm>
          <a:prstGeom prst="rect">
            <a:avLst/>
          </a:prstGeom>
          <a:noFill/>
          <a:ln>
            <a:noFill/>
          </a:ln>
        </p:spPr>
      </p:pic>
      <p:sp>
        <p:nvSpPr>
          <p:cNvPr id="232" name="Google Shape;232;p11"/>
          <p:cNvSpPr/>
          <p:nvPr/>
        </p:nvSpPr>
        <p:spPr>
          <a:xfrm>
            <a:off x="3950441" y="417057"/>
            <a:ext cx="4714788" cy="523220"/>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800" b="1" i="1" u="none" strike="noStrike" kern="0" cap="none" spc="0" normalizeH="0" baseline="0" noProof="0">
                <a:ln>
                  <a:noFill/>
                </a:ln>
                <a:solidFill>
                  <a:srgbClr val="E80E9A"/>
                </a:solidFill>
                <a:effectLst/>
                <a:uLnTx/>
                <a:uFillTx/>
                <a:latin typeface="Calibri"/>
                <a:ea typeface="Calibri"/>
                <a:cs typeface="Calibri"/>
                <a:sym typeface="Calibri"/>
              </a:rPr>
              <a:t>Tác dụng của dấu chấm lửng:</a:t>
            </a:r>
            <a:endParaRPr kumimoji="0" sz="2400" b="0" i="0" u="none" strike="noStrike" kern="0" cap="none" spc="0" normalizeH="0" baseline="0" noProof="0">
              <a:ln>
                <a:noFill/>
              </a:ln>
              <a:solidFill>
                <a:srgbClr val="E80E9A"/>
              </a:solidFill>
              <a:effectLst/>
              <a:uLnTx/>
              <a:uFillTx/>
              <a:latin typeface="Calibri"/>
              <a:ea typeface="Calibri"/>
              <a:cs typeface="Calibri"/>
              <a:sym typeface="Calibri"/>
            </a:endParaRPr>
          </a:p>
        </p:txBody>
      </p:sp>
      <p:pic>
        <p:nvPicPr>
          <p:cNvPr id="233" name="Google Shape;233;p11"/>
          <p:cNvPicPr preferRelativeResize="0"/>
          <p:nvPr/>
        </p:nvPicPr>
        <p:blipFill rotWithShape="1">
          <a:blip r:embed="rId5">
            <a:alphaModFix/>
          </a:blip>
          <a:srcRect/>
          <a:stretch/>
        </p:blipFill>
        <p:spPr>
          <a:xfrm>
            <a:off x="303508" y="-131914"/>
            <a:ext cx="1536255" cy="1565116"/>
          </a:xfrm>
          <a:prstGeom prst="rect">
            <a:avLst/>
          </a:prstGeom>
          <a:noFill/>
          <a:ln>
            <a:noFill/>
          </a:ln>
        </p:spPr>
      </p:pic>
      <p:sp>
        <p:nvSpPr>
          <p:cNvPr id="234" name="Google Shape;234;p11"/>
          <p:cNvSpPr/>
          <p:nvPr/>
        </p:nvSpPr>
        <p:spPr>
          <a:xfrm>
            <a:off x="303508" y="2398474"/>
            <a:ext cx="5467952" cy="2107111"/>
          </a:xfrm>
          <a:prstGeom prst="roundRect">
            <a:avLst>
              <a:gd name="adj" fmla="val 16667"/>
            </a:avLst>
          </a:prstGeom>
          <a:solidFill>
            <a:srgbClr val="FFCCFF"/>
          </a:solidFill>
          <a:ln w="9525"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600" b="0" i="0" u="none" strike="noStrike" kern="0" cap="none" spc="0" normalizeH="0" baseline="0" noProof="0" dirty="0">
                <a:ln>
                  <a:noFill/>
                </a:ln>
                <a:solidFill>
                  <a:srgbClr val="000000"/>
                </a:solidFill>
                <a:effectLst/>
                <a:uLnTx/>
                <a:uFillTx/>
                <a:latin typeface="Calibri"/>
                <a:ea typeface="Calibri"/>
                <a:cs typeface="Calibri"/>
                <a:sym typeface="Calibri"/>
              </a:rPr>
              <a:t>d. </a:t>
            </a:r>
            <a:r>
              <a:rPr kumimoji="0" lang="vi-VN" sz="2800" b="0" i="0" u="none" strike="noStrike" kern="0" cap="none" spc="0" normalizeH="0" baseline="0" noProof="0" dirty="0">
                <a:ln>
                  <a:noFill/>
                </a:ln>
                <a:solidFill>
                  <a:srgbClr val="000000"/>
                </a:solidFill>
                <a:effectLst/>
                <a:uLnTx/>
                <a:uFillTx/>
                <a:latin typeface="Calibri"/>
                <a:ea typeface="Calibri"/>
                <a:cs typeface="Calibri"/>
                <a:sym typeface="Calibri"/>
              </a:rPr>
              <a:t>Ôi sáng xuân nay, xuân 41</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Calibri"/>
                <a:ea typeface="Calibri"/>
                <a:cs typeface="Calibri"/>
                <a:sym typeface="Calibri"/>
              </a:rPr>
              <a:t>    Trắng rừng biên giới nở hoa mơ</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Calibri"/>
                <a:ea typeface="Calibri"/>
                <a:cs typeface="Calibri"/>
                <a:sym typeface="Calibri"/>
              </a:rPr>
              <a:t>    Bác về... Im lặng... Con chim hót</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Calibri"/>
                <a:ea typeface="Calibri"/>
                <a:cs typeface="Calibri"/>
                <a:sym typeface="Calibri"/>
              </a:rPr>
              <a:t>    Thánh thót bờ lau, vui ngẩn ngơ.</a:t>
            </a:r>
            <a:endParaRPr kumimoji="0" sz="2600" b="0" i="0" u="none" strike="noStrike" kern="0" cap="none" spc="0" normalizeH="0" baseline="0" noProof="0" dirty="0">
              <a:ln>
                <a:noFill/>
              </a:ln>
              <a:solidFill>
                <a:srgbClr val="000000"/>
              </a:solidFill>
              <a:effectLst/>
              <a:uLnTx/>
              <a:uFillTx/>
              <a:latin typeface="Calibri"/>
              <a:ea typeface="Calibri"/>
              <a:cs typeface="Calibri"/>
              <a:sym typeface="Calibri"/>
            </a:endParaRPr>
          </a:p>
        </p:txBody>
      </p:sp>
      <p:sp>
        <p:nvSpPr>
          <p:cNvPr id="235" name="Google Shape;235;p11"/>
          <p:cNvSpPr/>
          <p:nvPr/>
        </p:nvSpPr>
        <p:spPr>
          <a:xfrm>
            <a:off x="6414247" y="2865596"/>
            <a:ext cx="5113155" cy="1104445"/>
          </a:xfrm>
          <a:prstGeom prst="roundRect">
            <a:avLst>
              <a:gd name="adj" fmla="val 16667"/>
            </a:avLst>
          </a:prstGeom>
          <a:solidFill>
            <a:srgbClr val="FFCCFF"/>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600" b="0" i="0" u="none" strike="noStrike" kern="0" cap="none" spc="0" normalizeH="0" baseline="0" noProof="0" dirty="0">
                <a:ln>
                  <a:noFill/>
                </a:ln>
                <a:solidFill>
                  <a:srgbClr val="000000"/>
                </a:solidFill>
                <a:effectLst/>
                <a:uLnTx/>
                <a:uFillTx/>
                <a:latin typeface="Calibri"/>
                <a:ea typeface="Calibri"/>
                <a:cs typeface="Calibri"/>
                <a:sym typeface="Calibri"/>
              </a:rPr>
              <a:t>Thể hiện tâm trạng xúc động khôn nguôi </a:t>
            </a:r>
            <a:r>
              <a:rPr kumimoji="0" lang="vi-VN" sz="2600" b="0" i="0" u="none" strike="noStrike" kern="0" cap="none" spc="0" normalizeH="0" baseline="0" noProof="0" dirty="0" smtClean="0">
                <a:ln>
                  <a:noFill/>
                </a:ln>
                <a:solidFill>
                  <a:srgbClr val="000000"/>
                </a:solidFill>
                <a:effectLst/>
                <a:uLnTx/>
                <a:uFillTx/>
                <a:latin typeface="Calibri"/>
                <a:ea typeface="Calibri"/>
                <a:cs typeface="Calibri"/>
                <a:sym typeface="Calibri"/>
              </a:rPr>
              <a:t> </a:t>
            </a:r>
            <a:r>
              <a:rPr kumimoji="0" lang="vi-VN" sz="2600" b="0" i="0" u="none" strike="noStrike" kern="0" cap="none" spc="0" normalizeH="0" baseline="0" noProof="0" dirty="0">
                <a:ln>
                  <a:noFill/>
                </a:ln>
                <a:solidFill>
                  <a:srgbClr val="000000"/>
                </a:solidFill>
                <a:effectLst/>
                <a:uLnTx/>
                <a:uFillTx/>
                <a:latin typeface="Calibri"/>
                <a:ea typeface="Calibri"/>
                <a:cs typeface="Calibri"/>
                <a:sym typeface="Calibri"/>
              </a:rPr>
              <a:t>khi Bác về của nhà thơ.</a:t>
            </a:r>
            <a:endParaRPr kumimoji="0" sz="2600" b="0" i="0" u="none" strike="noStrike" kern="0" cap="none" spc="0" normalizeH="0" baseline="0" noProof="0" dirty="0">
              <a:ln>
                <a:noFill/>
              </a:ln>
              <a:solidFill>
                <a:srgbClr val="000000"/>
              </a:solidFill>
              <a:effectLst/>
              <a:uLnTx/>
              <a:uFillTx/>
              <a:latin typeface="Calibri"/>
              <a:ea typeface="Calibri"/>
              <a:cs typeface="Calibri"/>
              <a:sym typeface="Calibri"/>
            </a:endParaRPr>
          </a:p>
        </p:txBody>
      </p:sp>
      <p:sp>
        <p:nvSpPr>
          <p:cNvPr id="236" name="Google Shape;236;p11"/>
          <p:cNvSpPr/>
          <p:nvPr/>
        </p:nvSpPr>
        <p:spPr>
          <a:xfrm>
            <a:off x="646165" y="5957882"/>
            <a:ext cx="559199" cy="458722"/>
          </a:xfrm>
          <a:prstGeom prst="rightArrow">
            <a:avLst>
              <a:gd name="adj1" fmla="val 50000"/>
              <a:gd name="adj2" fmla="val 50000"/>
            </a:avLst>
          </a:prstGeom>
          <a:solidFill>
            <a:srgbClr val="FFC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1"/>
          <p:cNvSpPr/>
          <p:nvPr/>
        </p:nvSpPr>
        <p:spPr>
          <a:xfrm>
            <a:off x="6387356" y="1491768"/>
            <a:ext cx="5113155" cy="1097116"/>
          </a:xfrm>
          <a:prstGeom prst="roundRect">
            <a:avLst>
              <a:gd name="adj" fmla="val 16667"/>
            </a:avLst>
          </a:prstGeom>
          <a:solidFill>
            <a:srgbClr val="FFCCFF"/>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600" b="0" i="0" u="none" strike="noStrike" kern="0" cap="none" spc="0" normalizeH="0" baseline="0" noProof="0">
                <a:ln>
                  <a:noFill/>
                </a:ln>
                <a:solidFill>
                  <a:srgbClr val="000000"/>
                </a:solidFill>
                <a:effectLst/>
                <a:uLnTx/>
                <a:uFillTx/>
                <a:latin typeface="Calibri"/>
                <a:ea typeface="Calibri"/>
                <a:cs typeface="Calibri"/>
                <a:sym typeface="Calibri"/>
              </a:rPr>
              <a:t>Gợi tả sự hồi hộp chờ đón Bác về của cả đất trời, thiên nhiên, vạn vật.</a:t>
            </a:r>
            <a:endParaRPr kumimoji="0" sz="26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8" name="Google Shape;238;p11"/>
          <p:cNvSpPr/>
          <p:nvPr/>
        </p:nvSpPr>
        <p:spPr>
          <a:xfrm>
            <a:off x="6387353" y="4247572"/>
            <a:ext cx="5140049" cy="1435136"/>
          </a:xfrm>
          <a:prstGeom prst="roundRect">
            <a:avLst>
              <a:gd name="adj" fmla="val 16667"/>
            </a:avLst>
          </a:prstGeom>
          <a:solidFill>
            <a:srgbClr val="FFCCFF"/>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600" b="0" i="0" u="none" strike="noStrike" kern="0" cap="none" spc="0" normalizeH="0" baseline="0" noProof="0">
                <a:ln>
                  <a:noFill/>
                </a:ln>
                <a:solidFill>
                  <a:srgbClr val="000000"/>
                </a:solidFill>
                <a:effectLst/>
                <a:uLnTx/>
                <a:uFillTx/>
                <a:latin typeface="Calibri"/>
                <a:ea typeface="Calibri"/>
                <a:cs typeface="Calibri"/>
                <a:sym typeface="Calibri"/>
              </a:rPr>
              <a:t>Sự ngưng đọng của thời gian, lắng đọng của không gian, khoảnh khắc thiêng liêng, xúc động đến tột cùng.</a:t>
            </a:r>
            <a:endParaRPr kumimoji="0" sz="26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9" name="Google Shape;239;p11"/>
          <p:cNvSpPr/>
          <p:nvPr/>
        </p:nvSpPr>
        <p:spPr>
          <a:xfrm>
            <a:off x="1449961" y="5833320"/>
            <a:ext cx="10468133" cy="707846"/>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4000" b="1" i="1" u="none" strike="noStrike" kern="0" cap="none" spc="0" normalizeH="0" baseline="0" noProof="0" dirty="0">
                <a:ln>
                  <a:noFill/>
                </a:ln>
                <a:solidFill>
                  <a:srgbClr val="FF0000"/>
                </a:solidFill>
                <a:effectLst/>
                <a:uLnTx/>
                <a:uFillTx/>
                <a:latin typeface="+mj-lt"/>
                <a:ea typeface="Calibri"/>
                <a:cs typeface="Calibri"/>
                <a:sym typeface="Calibri"/>
              </a:rPr>
              <a:t>Dấu chấm lửng là một tín hiệu nghệ thuật.</a:t>
            </a:r>
            <a:endParaRPr kumimoji="0" sz="4000" b="0" i="0" u="none" strike="noStrike" kern="0" cap="none" spc="0" normalizeH="0" baseline="0" noProof="0" dirty="0">
              <a:ln>
                <a:noFill/>
              </a:ln>
              <a:solidFill>
                <a:srgbClr val="FF0000"/>
              </a:solidFill>
              <a:effectLst/>
              <a:uLnTx/>
              <a:uFillTx/>
              <a:latin typeface="+mj-lt"/>
              <a:ea typeface="Calibri"/>
              <a:cs typeface="Calibri"/>
              <a:sym typeface="Calibri"/>
            </a:endParaRPr>
          </a:p>
        </p:txBody>
      </p:sp>
      <p:cxnSp>
        <p:nvCxnSpPr>
          <p:cNvPr id="240" name="Google Shape;240;p11"/>
          <p:cNvCxnSpPr>
            <a:stCxn id="234" idx="3"/>
            <a:endCxn id="237" idx="1"/>
          </p:cNvCxnSpPr>
          <p:nvPr/>
        </p:nvCxnSpPr>
        <p:spPr>
          <a:xfrm rot="10800000" flipH="1">
            <a:off x="5771460" y="2040230"/>
            <a:ext cx="615900" cy="1411800"/>
          </a:xfrm>
          <a:prstGeom prst="straightConnector1">
            <a:avLst/>
          </a:prstGeom>
          <a:noFill/>
          <a:ln w="28575" cap="flat" cmpd="sng">
            <a:solidFill>
              <a:schemeClr val="accent1"/>
            </a:solidFill>
            <a:prstDash val="solid"/>
            <a:miter lim="800000"/>
            <a:headEnd type="none" w="sm" len="sm"/>
            <a:tailEnd type="triangle" w="med" len="med"/>
          </a:ln>
        </p:spPr>
      </p:cxnSp>
      <p:cxnSp>
        <p:nvCxnSpPr>
          <p:cNvPr id="241" name="Google Shape;241;p11"/>
          <p:cNvCxnSpPr>
            <a:stCxn id="234" idx="3"/>
            <a:endCxn id="235" idx="1"/>
          </p:cNvCxnSpPr>
          <p:nvPr/>
        </p:nvCxnSpPr>
        <p:spPr>
          <a:xfrm rot="10800000" flipH="1">
            <a:off x="5771460" y="3417830"/>
            <a:ext cx="642900" cy="34200"/>
          </a:xfrm>
          <a:prstGeom prst="straightConnector1">
            <a:avLst/>
          </a:prstGeom>
          <a:noFill/>
          <a:ln w="28575" cap="flat" cmpd="sng">
            <a:solidFill>
              <a:schemeClr val="accent1"/>
            </a:solidFill>
            <a:prstDash val="solid"/>
            <a:miter lim="800000"/>
            <a:headEnd type="none" w="sm" len="sm"/>
            <a:tailEnd type="triangle" w="med" len="med"/>
          </a:ln>
        </p:spPr>
      </p:cxnSp>
      <p:cxnSp>
        <p:nvCxnSpPr>
          <p:cNvPr id="242" name="Google Shape;242;p11"/>
          <p:cNvCxnSpPr>
            <a:stCxn id="234" idx="3"/>
            <a:endCxn id="238" idx="1"/>
          </p:cNvCxnSpPr>
          <p:nvPr/>
        </p:nvCxnSpPr>
        <p:spPr>
          <a:xfrm>
            <a:off x="5771460" y="3452030"/>
            <a:ext cx="615900" cy="1513200"/>
          </a:xfrm>
          <a:prstGeom prst="straightConnector1">
            <a:avLst/>
          </a:prstGeom>
          <a:noFill/>
          <a:ln w="28575" cap="flat" cmpd="sng">
            <a:solidFill>
              <a:schemeClr val="accent1"/>
            </a:solidFill>
            <a:prstDash val="solid"/>
            <a:miter lim="800000"/>
            <a:headEnd type="none" w="sm" len="sm"/>
            <a:tailEnd type="triangle" w="med" len="med"/>
          </a:ln>
        </p:spPr>
      </p:cxnSp>
    </p:spTree>
    <p:extLst>
      <p:ext uri="{BB962C8B-B14F-4D97-AF65-F5344CB8AC3E}">
        <p14:creationId xmlns:p14="http://schemas.microsoft.com/office/powerpoint/2010/main" val="2887448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5"/>
                                        </p:tgtEl>
                                        <p:attrNameLst>
                                          <p:attrName>style.visibility</p:attrName>
                                        </p:attrNameLst>
                                      </p:cBhvr>
                                      <p:to>
                                        <p:strVal val="visible"/>
                                      </p:to>
                                    </p:set>
                                    <p:anim calcmode="lin" valueType="num">
                                      <p:cBhvr additive="base">
                                        <p:cTn id="7" dur="500"/>
                                        <p:tgtEl>
                                          <p:spTgt spid="235"/>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237"/>
                                        </p:tgtEl>
                                        <p:attrNameLst>
                                          <p:attrName>style.visibility</p:attrName>
                                        </p:attrNameLst>
                                      </p:cBhvr>
                                      <p:to>
                                        <p:strVal val="visible"/>
                                      </p:to>
                                    </p:set>
                                    <p:anim calcmode="lin" valueType="num">
                                      <p:cBhvr additive="base">
                                        <p:cTn id="10" dur="500"/>
                                        <p:tgtEl>
                                          <p:spTgt spid="237"/>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238"/>
                                        </p:tgtEl>
                                        <p:attrNameLst>
                                          <p:attrName>style.visibility</p:attrName>
                                        </p:attrNameLst>
                                      </p:cBhvr>
                                      <p:to>
                                        <p:strVal val="visible"/>
                                      </p:to>
                                    </p:set>
                                    <p:anim calcmode="lin" valueType="num">
                                      <p:cBhvr additive="base">
                                        <p:cTn id="13" dur="500"/>
                                        <p:tgtEl>
                                          <p:spTgt spid="238"/>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240"/>
                                        </p:tgtEl>
                                        <p:attrNameLst>
                                          <p:attrName>style.visibility</p:attrName>
                                        </p:attrNameLst>
                                      </p:cBhvr>
                                      <p:to>
                                        <p:strVal val="visible"/>
                                      </p:to>
                                    </p:set>
                                    <p:anim calcmode="lin" valueType="num">
                                      <p:cBhvr additive="base">
                                        <p:cTn id="16" dur="500"/>
                                        <p:tgtEl>
                                          <p:spTgt spid="240"/>
                                        </p:tgtEl>
                                        <p:attrNameLst>
                                          <p:attrName>ppt_y</p:attrName>
                                        </p:attrNameLst>
                                      </p:cBhvr>
                                      <p:tavLst>
                                        <p:tav tm="0">
                                          <p:val>
                                            <p:strVal val="#ppt_y+1"/>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41"/>
                                        </p:tgtEl>
                                        <p:attrNameLst>
                                          <p:attrName>style.visibility</p:attrName>
                                        </p:attrNameLst>
                                      </p:cBhvr>
                                      <p:to>
                                        <p:strVal val="visible"/>
                                      </p:to>
                                    </p:set>
                                    <p:anim calcmode="lin" valueType="num">
                                      <p:cBhvr additive="base">
                                        <p:cTn id="19" dur="500"/>
                                        <p:tgtEl>
                                          <p:spTgt spid="241"/>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242"/>
                                        </p:tgtEl>
                                        <p:attrNameLst>
                                          <p:attrName>style.visibility</p:attrName>
                                        </p:attrNameLst>
                                      </p:cBhvr>
                                      <p:to>
                                        <p:strVal val="visible"/>
                                      </p:to>
                                    </p:set>
                                    <p:anim calcmode="lin" valueType="num">
                                      <p:cBhvr additive="base">
                                        <p:cTn id="22" dur="500"/>
                                        <p:tgtEl>
                                          <p:spTgt spid="242"/>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39"/>
                                        </p:tgtEl>
                                        <p:attrNameLst>
                                          <p:attrName>style.visibility</p:attrName>
                                        </p:attrNameLst>
                                      </p:cBhvr>
                                      <p:to>
                                        <p:strVal val="visible"/>
                                      </p:to>
                                    </p:set>
                                    <p:animEffect transition="in" filter="fade">
                                      <p:cBhvr>
                                        <p:cTn id="27" dur="500"/>
                                        <p:tgtEl>
                                          <p:spTgt spid="239"/>
                                        </p:tgtEl>
                                      </p:cBhvr>
                                    </p:animEffect>
                                  </p:childTnLst>
                                </p:cTn>
                              </p:par>
                              <p:par>
                                <p:cTn id="28" presetID="10" presetClass="entr" presetSubtype="0" fill="hold" nodeType="withEffect">
                                  <p:stCondLst>
                                    <p:cond delay="0"/>
                                  </p:stCondLst>
                                  <p:childTnLst>
                                    <p:set>
                                      <p:cBhvr>
                                        <p:cTn id="29" dur="1" fill="hold">
                                          <p:stCondLst>
                                            <p:cond delay="0"/>
                                          </p:stCondLst>
                                        </p:cTn>
                                        <p:tgtEl>
                                          <p:spTgt spid="236"/>
                                        </p:tgtEl>
                                        <p:attrNameLst>
                                          <p:attrName>style.visibility</p:attrName>
                                        </p:attrNameLst>
                                      </p:cBhvr>
                                      <p:to>
                                        <p:strVal val="visible"/>
                                      </p:to>
                                    </p:set>
                                    <p:animEffect transition="in" filter="fade">
                                      <p:cBhvr>
                                        <p:cTn id="30"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46"/>
        <p:cNvGrpSpPr/>
        <p:nvPr/>
      </p:nvGrpSpPr>
      <p:grpSpPr>
        <a:xfrm>
          <a:off x="0" y="0"/>
          <a:ext cx="0" cy="0"/>
          <a:chOff x="0" y="0"/>
          <a:chExt cx="0" cy="0"/>
        </a:xfrm>
      </p:grpSpPr>
      <p:pic>
        <p:nvPicPr>
          <p:cNvPr id="249" name="Google Shape;249;p12"/>
          <p:cNvPicPr preferRelativeResize="0"/>
          <p:nvPr/>
        </p:nvPicPr>
        <p:blipFill rotWithShape="1">
          <a:blip r:embed="rId3">
            <a:alphaModFix/>
          </a:blip>
          <a:srcRect/>
          <a:stretch/>
        </p:blipFill>
        <p:spPr>
          <a:xfrm>
            <a:off x="370124" y="293571"/>
            <a:ext cx="1159155" cy="1493852"/>
          </a:xfrm>
          <a:prstGeom prst="rect">
            <a:avLst/>
          </a:prstGeom>
          <a:noFill/>
          <a:ln>
            <a:noFill/>
          </a:ln>
        </p:spPr>
      </p:pic>
      <p:pic>
        <p:nvPicPr>
          <p:cNvPr id="250" name="Google Shape;250;p12"/>
          <p:cNvPicPr preferRelativeResize="0"/>
          <p:nvPr/>
        </p:nvPicPr>
        <p:blipFill rotWithShape="1">
          <a:blip r:embed="rId4">
            <a:alphaModFix/>
          </a:blip>
          <a:srcRect/>
          <a:stretch/>
        </p:blipFill>
        <p:spPr>
          <a:xfrm>
            <a:off x="45974" y="2004229"/>
            <a:ext cx="3864844" cy="4853771"/>
          </a:xfrm>
          <a:prstGeom prst="rect">
            <a:avLst/>
          </a:prstGeom>
          <a:noFill/>
          <a:ln>
            <a:noFill/>
          </a:ln>
        </p:spPr>
      </p:pic>
      <p:sp>
        <p:nvSpPr>
          <p:cNvPr id="251" name="Google Shape;251;p12"/>
          <p:cNvSpPr txBox="1"/>
          <p:nvPr/>
        </p:nvSpPr>
        <p:spPr>
          <a:xfrm>
            <a:off x="575213" y="2517441"/>
            <a:ext cx="2772898" cy="3194680"/>
          </a:xfrm>
          <a:prstGeom prst="rect">
            <a:avLst/>
          </a:prstGeom>
          <a:noFill/>
          <a:ln>
            <a:noFill/>
          </a:ln>
        </p:spPr>
        <p:txBody>
          <a:bodyPr spcFirstLastPara="1" wrap="square" lIns="91425" tIns="45700" rIns="91425" bIns="45700" anchor="t" anchorCtr="0">
            <a:spAutoFit/>
          </a:bodyPr>
          <a:lstStyle/>
          <a:p>
            <a:pPr marL="0" marR="0" lvl="0" indent="0" defTabSz="914400" rtl="0" eaLnBrk="1" fontAlgn="auto" latinLnBrk="0" hangingPunct="1">
              <a:lnSpc>
                <a:spcPct val="1200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FF0000"/>
                </a:solidFill>
                <a:effectLst/>
                <a:uLnTx/>
                <a:uFillTx/>
                <a:latin typeface="+mj-lt"/>
                <a:ea typeface="Calibri"/>
                <a:cs typeface="Calibri"/>
                <a:sym typeface="Calibri"/>
              </a:rPr>
              <a:t>a. Cốm không phải thức quà của người vội; ăn cốm phải ăn từng chút ít, thong thả và ngẫm nghĩ.</a:t>
            </a:r>
            <a:endParaRPr kumimoji="0" sz="2800" b="0" i="0" u="none" strike="noStrike" kern="0" cap="none" spc="0" normalizeH="0" baseline="0" noProof="0" dirty="0">
              <a:ln>
                <a:noFill/>
              </a:ln>
              <a:solidFill>
                <a:srgbClr val="FF0000"/>
              </a:solidFill>
              <a:effectLst/>
              <a:uLnTx/>
              <a:uFillTx/>
              <a:latin typeface="+mj-lt"/>
              <a:ea typeface="Calibri"/>
              <a:cs typeface="Calibri"/>
              <a:sym typeface="Calibri"/>
            </a:endParaRPr>
          </a:p>
        </p:txBody>
      </p:sp>
      <p:pic>
        <p:nvPicPr>
          <p:cNvPr id="252" name="Google Shape;252;p12"/>
          <p:cNvPicPr preferRelativeResize="0"/>
          <p:nvPr/>
        </p:nvPicPr>
        <p:blipFill rotWithShape="1">
          <a:blip r:embed="rId4">
            <a:alphaModFix/>
          </a:blip>
          <a:srcRect/>
          <a:stretch/>
        </p:blipFill>
        <p:spPr>
          <a:xfrm>
            <a:off x="3040188" y="1188701"/>
            <a:ext cx="9383151" cy="5852159"/>
          </a:xfrm>
          <a:prstGeom prst="rect">
            <a:avLst/>
          </a:prstGeom>
          <a:noFill/>
          <a:ln>
            <a:noFill/>
          </a:ln>
        </p:spPr>
      </p:pic>
      <p:sp>
        <p:nvSpPr>
          <p:cNvPr id="253" name="Google Shape;253;p12"/>
          <p:cNvSpPr txBox="1"/>
          <p:nvPr/>
        </p:nvSpPr>
        <p:spPr>
          <a:xfrm>
            <a:off x="4347249" y="2168976"/>
            <a:ext cx="6769030" cy="4524275"/>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2060"/>
                </a:solidFill>
                <a:effectLst/>
                <a:uLnTx/>
                <a:uFillTx/>
                <a:latin typeface="Calibri"/>
                <a:ea typeface="Calibri"/>
                <a:cs typeface="Calibri"/>
                <a:sym typeface="Calibri"/>
              </a:rPr>
              <a:t>b. Những tiêu chuẩn đạo đức của con người mới phải chăng có thể nêu lên như sau: yêu nước, yêu nhân dân; trung thành với sự nghiệp xây dựng chủ nghĩa xã hội và đấu tranh thực hiện thống nhất nước nhà; ghét bóc lột, ăn bám và lười biếng; yêu lao động, coi lao động là nghĩa vụ thiêng liêng của mình; có tinh thần làm chủ tập thể, có ý thức hợp tác, giúp nhau; chân thành và khiêm tốn; quý trọng của công và có ý thức bảo vệ của công; yêu văn hóa, khoa học và nghệ thuật; có tinh thần quốc tế vô sản.</a:t>
            </a:r>
            <a:endParaRPr kumimoji="0" sz="2400" b="0" i="0" u="none" strike="noStrike" kern="0" cap="none" spc="0" normalizeH="0" baseline="0" noProof="0" dirty="0">
              <a:ln>
                <a:noFill/>
              </a:ln>
              <a:solidFill>
                <a:srgbClr val="002060"/>
              </a:solidFill>
              <a:effectLst/>
              <a:uLnTx/>
              <a:uFillTx/>
              <a:latin typeface="Calibri"/>
              <a:ea typeface="Calibri"/>
              <a:cs typeface="Calibri"/>
              <a:sym typeface="Calibri"/>
            </a:endParaRPr>
          </a:p>
        </p:txBody>
      </p:sp>
      <p:sp>
        <p:nvSpPr>
          <p:cNvPr id="254" name="Google Shape;254;p12"/>
          <p:cNvSpPr/>
          <p:nvPr/>
        </p:nvSpPr>
        <p:spPr>
          <a:xfrm>
            <a:off x="1317997" y="135698"/>
            <a:ext cx="9798281" cy="1264211"/>
          </a:xfrm>
          <a:prstGeom prst="horizontalScroll">
            <a:avLst>
              <a:gd name="adj" fmla="val 12500"/>
            </a:avLst>
          </a:prstGeom>
          <a:solidFill>
            <a:srgbClr val="F7CAAC"/>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400" b="1" i="1"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55" name="Google Shape;255;p12"/>
          <p:cNvSpPr/>
          <p:nvPr/>
        </p:nvSpPr>
        <p:spPr>
          <a:xfrm>
            <a:off x="1651200" y="413554"/>
            <a:ext cx="9465078" cy="830997"/>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1" i="1" u="none" strike="noStrike" kern="0" cap="none" spc="0" normalizeH="0" baseline="0" noProof="0" dirty="0">
                <a:ln>
                  <a:noFill/>
                </a:ln>
                <a:solidFill>
                  <a:srgbClr val="000000"/>
                </a:solidFill>
                <a:effectLst/>
                <a:uLnTx/>
                <a:uFillTx/>
                <a:latin typeface="Calibri"/>
                <a:ea typeface="Calibri"/>
                <a:cs typeface="Calibri"/>
                <a:sym typeface="Calibri"/>
              </a:rPr>
              <a:t>Theo em, trong các ví dụ dưới đây, dấu chấm phẩy được dùng để làm gì? Có thể thay nó bằng dấu phẩy được không? Vì sao? </a:t>
            </a:r>
            <a:endParaRPr kumimoji="0" sz="2400" b="1" i="1" u="none" strike="noStrike" kern="0" cap="none" spc="0" normalizeH="0" baseline="0" noProof="0" dirty="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14170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5"/>
                                        </p:tgtEl>
                                        <p:attrNameLst>
                                          <p:attrName>style.visibility</p:attrName>
                                        </p:attrNameLst>
                                      </p:cBhvr>
                                      <p:to>
                                        <p:strVal val="visible"/>
                                      </p:to>
                                    </p:set>
                                    <p:animEffect transition="in" filter="fade">
                                      <p:cBhvr>
                                        <p:cTn id="7" dur="2000"/>
                                        <p:tgtEl>
                                          <p:spTgt spid="255"/>
                                        </p:tgtEl>
                                      </p:cBhvr>
                                    </p:animEffect>
                                  </p:childTnLst>
                                </p:cTn>
                              </p:par>
                              <p:par>
                                <p:cTn id="8" presetID="10" presetClass="entr" presetSubtype="0" fill="hold" nodeType="withEffect">
                                  <p:stCondLst>
                                    <p:cond delay="0"/>
                                  </p:stCondLst>
                                  <p:childTnLst>
                                    <p:set>
                                      <p:cBhvr>
                                        <p:cTn id="9" dur="1" fill="hold">
                                          <p:stCondLst>
                                            <p:cond delay="0"/>
                                          </p:stCondLst>
                                        </p:cTn>
                                        <p:tgtEl>
                                          <p:spTgt spid="254"/>
                                        </p:tgtEl>
                                        <p:attrNameLst>
                                          <p:attrName>style.visibility</p:attrName>
                                        </p:attrNameLst>
                                      </p:cBhvr>
                                      <p:to>
                                        <p:strVal val="visible"/>
                                      </p:to>
                                    </p:set>
                                    <p:animEffect transition="in" filter="fade">
                                      <p:cBhvr>
                                        <p:cTn id="10" dur="2000"/>
                                        <p:tgtEl>
                                          <p:spTgt spid="25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51"/>
                                        </p:tgtEl>
                                        <p:attrNameLst>
                                          <p:attrName>style.visibility</p:attrName>
                                        </p:attrNameLst>
                                      </p:cBhvr>
                                      <p:to>
                                        <p:strVal val="visible"/>
                                      </p:to>
                                    </p:set>
                                    <p:animEffect transition="in" filter="fade">
                                      <p:cBhvr>
                                        <p:cTn id="15" dur="2000"/>
                                        <p:tgtEl>
                                          <p:spTgt spid="251"/>
                                        </p:tgtEl>
                                      </p:cBhvr>
                                    </p:animEffect>
                                  </p:childTnLst>
                                </p:cTn>
                              </p:par>
                              <p:par>
                                <p:cTn id="16" presetID="10" presetClass="entr" presetSubtype="0" fill="hold" nodeType="withEffect">
                                  <p:stCondLst>
                                    <p:cond delay="0"/>
                                  </p:stCondLst>
                                  <p:childTnLst>
                                    <p:set>
                                      <p:cBhvr>
                                        <p:cTn id="17" dur="1" fill="hold">
                                          <p:stCondLst>
                                            <p:cond delay="0"/>
                                          </p:stCondLst>
                                        </p:cTn>
                                        <p:tgtEl>
                                          <p:spTgt spid="250"/>
                                        </p:tgtEl>
                                        <p:attrNameLst>
                                          <p:attrName>style.visibility</p:attrName>
                                        </p:attrNameLst>
                                      </p:cBhvr>
                                      <p:to>
                                        <p:strVal val="visible"/>
                                      </p:to>
                                    </p:set>
                                    <p:animEffect transition="in" filter="fade">
                                      <p:cBhvr>
                                        <p:cTn id="18" dur="2000"/>
                                        <p:tgtEl>
                                          <p:spTgt spid="25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53"/>
                                        </p:tgtEl>
                                        <p:attrNameLst>
                                          <p:attrName>style.visibility</p:attrName>
                                        </p:attrNameLst>
                                      </p:cBhvr>
                                      <p:to>
                                        <p:strVal val="visible"/>
                                      </p:to>
                                    </p:set>
                                    <p:animEffect transition="in" filter="fade">
                                      <p:cBhvr>
                                        <p:cTn id="23" dur="2000"/>
                                        <p:tgtEl>
                                          <p:spTgt spid="253"/>
                                        </p:tgtEl>
                                      </p:cBhvr>
                                    </p:animEffect>
                                  </p:childTnLst>
                                </p:cTn>
                              </p:par>
                              <p:par>
                                <p:cTn id="24" presetID="10" presetClass="entr" presetSubtype="0" fill="hold" nodeType="withEffect">
                                  <p:stCondLst>
                                    <p:cond delay="0"/>
                                  </p:stCondLst>
                                  <p:childTnLst>
                                    <p:set>
                                      <p:cBhvr>
                                        <p:cTn id="25" dur="1" fill="hold">
                                          <p:stCondLst>
                                            <p:cond delay="0"/>
                                          </p:stCondLst>
                                        </p:cTn>
                                        <p:tgtEl>
                                          <p:spTgt spid="252"/>
                                        </p:tgtEl>
                                        <p:attrNameLst>
                                          <p:attrName>style.visibility</p:attrName>
                                        </p:attrNameLst>
                                      </p:cBhvr>
                                      <p:to>
                                        <p:strVal val="visible"/>
                                      </p:to>
                                    </p:set>
                                    <p:animEffect transition="in" filter="fade">
                                      <p:cBhvr>
                                        <p:cTn id="26" dur="2000"/>
                                        <p:tgtEl>
                                          <p:spTgt spid="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259"/>
        <p:cNvGrpSpPr/>
        <p:nvPr/>
      </p:nvGrpSpPr>
      <p:grpSpPr>
        <a:xfrm>
          <a:off x="0" y="0"/>
          <a:ext cx="0" cy="0"/>
          <a:chOff x="0" y="0"/>
          <a:chExt cx="0" cy="0"/>
        </a:xfrm>
      </p:grpSpPr>
      <p:pic>
        <p:nvPicPr>
          <p:cNvPr id="263" name="Google Shape;263;p13"/>
          <p:cNvPicPr preferRelativeResize="0"/>
          <p:nvPr/>
        </p:nvPicPr>
        <p:blipFill rotWithShape="1">
          <a:blip r:embed="rId3">
            <a:alphaModFix/>
          </a:blip>
          <a:srcRect/>
          <a:stretch/>
        </p:blipFill>
        <p:spPr>
          <a:xfrm>
            <a:off x="1076045" y="-25399"/>
            <a:ext cx="1159155" cy="1493852"/>
          </a:xfrm>
          <a:prstGeom prst="rect">
            <a:avLst/>
          </a:prstGeom>
          <a:noFill/>
          <a:ln>
            <a:noFill/>
          </a:ln>
        </p:spPr>
      </p:pic>
      <p:sp>
        <p:nvSpPr>
          <p:cNvPr id="265" name="Google Shape;265;p13"/>
          <p:cNvSpPr txBox="1"/>
          <p:nvPr/>
        </p:nvSpPr>
        <p:spPr>
          <a:xfrm>
            <a:off x="1492292" y="1456823"/>
            <a:ext cx="9275379" cy="830997"/>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vi-VN" sz="4000" b="0" i="0" u="none" strike="noStrike" kern="0" cap="none" spc="0" normalizeH="0" baseline="0" noProof="0" dirty="0">
                <a:ln>
                  <a:noFill/>
                </a:ln>
                <a:effectLst/>
                <a:uLnTx/>
                <a:uFillTx/>
                <a:latin typeface="Calibri"/>
                <a:ea typeface="Calibri"/>
                <a:cs typeface="Calibri"/>
                <a:sym typeface="Calibri"/>
              </a:rPr>
              <a:t>a. Cốm</a:t>
            </a:r>
            <a:r>
              <a:rPr kumimoji="0" lang="vi-VN" sz="4000" b="0" i="0" u="none" strike="noStrike" kern="0" cap="none" spc="0" normalizeH="0" baseline="0" noProof="0" dirty="0">
                <a:ln>
                  <a:noFill/>
                </a:ln>
                <a:solidFill>
                  <a:srgbClr val="FF0000"/>
                </a:solidFill>
                <a:effectLst/>
                <a:uLnTx/>
                <a:uFillTx/>
                <a:latin typeface="Calibri"/>
                <a:ea typeface="Calibri"/>
                <a:cs typeface="Calibri"/>
                <a:sym typeface="Calibri"/>
              </a:rPr>
              <a:t>  </a:t>
            </a:r>
            <a:r>
              <a:rPr kumimoji="0" lang="vi-VN" sz="4000" b="0" i="0" u="none" strike="noStrike" kern="0" cap="none" spc="0" normalizeH="0" baseline="0" noProof="0" dirty="0">
                <a:ln>
                  <a:noFill/>
                </a:ln>
                <a:effectLst/>
                <a:uLnTx/>
                <a:uFillTx/>
                <a:latin typeface="Calibri"/>
                <a:ea typeface="Calibri"/>
                <a:cs typeface="Calibri"/>
                <a:sym typeface="Calibri"/>
              </a:rPr>
              <a:t>không phải thức quà của người vội; </a:t>
            </a:r>
            <a:endParaRPr kumimoji="0" sz="4000" b="0" i="0" u="none" strike="noStrike" kern="0" cap="none" spc="0" normalizeH="0" baseline="0" noProof="0" dirty="0">
              <a:ln>
                <a:noFill/>
              </a:ln>
              <a:effectLst/>
              <a:uLnTx/>
              <a:uFillTx/>
              <a:latin typeface="Calibri"/>
              <a:ea typeface="Calibri"/>
              <a:cs typeface="Calibri"/>
              <a:sym typeface="Calibri"/>
            </a:endParaRPr>
          </a:p>
        </p:txBody>
      </p:sp>
      <p:sp>
        <p:nvSpPr>
          <p:cNvPr id="266" name="Google Shape;266;p13"/>
          <p:cNvSpPr/>
          <p:nvPr/>
        </p:nvSpPr>
        <p:spPr>
          <a:xfrm>
            <a:off x="1036064" y="3332617"/>
            <a:ext cx="10752662" cy="757130"/>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vi-VN" sz="3600" b="0" i="0" u="none" strike="noStrike" kern="0" cap="none" spc="0" normalizeH="0" baseline="0" noProof="0" dirty="0">
                <a:ln>
                  <a:noFill/>
                </a:ln>
                <a:effectLst/>
                <a:uLnTx/>
                <a:uFillTx/>
                <a:latin typeface="Calibri"/>
                <a:ea typeface="Calibri"/>
                <a:cs typeface="Calibri"/>
                <a:sym typeface="Calibri"/>
              </a:rPr>
              <a:t>ăn cốm  phải ăn từng chút ít, thong thả và ngẫm nghĩ.</a:t>
            </a:r>
            <a:endParaRPr kumimoji="0" sz="3600" b="0" i="0" u="none" strike="noStrike" kern="0" cap="none" spc="0" normalizeH="0" baseline="0" noProof="0" dirty="0">
              <a:ln>
                <a:noFill/>
              </a:ln>
              <a:effectLst/>
              <a:uLnTx/>
              <a:uFillTx/>
              <a:latin typeface="Calibri"/>
              <a:ea typeface="Calibri"/>
              <a:cs typeface="Calibri"/>
              <a:sym typeface="Calibri"/>
            </a:endParaRPr>
          </a:p>
        </p:txBody>
      </p:sp>
      <p:sp>
        <p:nvSpPr>
          <p:cNvPr id="267" name="Google Shape;267;p13"/>
          <p:cNvSpPr/>
          <p:nvPr/>
        </p:nvSpPr>
        <p:spPr>
          <a:xfrm rot="5400000">
            <a:off x="2325055" y="1822205"/>
            <a:ext cx="261712" cy="855552"/>
          </a:xfrm>
          <a:prstGeom prst="rightBrace">
            <a:avLst>
              <a:gd name="adj1" fmla="val 24459"/>
              <a:gd name="adj2" fmla="val 50000"/>
            </a:avLst>
          </a:prstGeom>
          <a:noFill/>
          <a:ln w="2857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68" name="Google Shape;268;p13"/>
          <p:cNvGrpSpPr/>
          <p:nvPr/>
        </p:nvGrpSpPr>
        <p:grpSpPr>
          <a:xfrm rot="-1255779">
            <a:off x="2852614" y="1595838"/>
            <a:ext cx="548641" cy="629323"/>
            <a:chOff x="4431323" y="407963"/>
            <a:chExt cx="548641" cy="629323"/>
          </a:xfrm>
        </p:grpSpPr>
        <p:cxnSp>
          <p:nvCxnSpPr>
            <p:cNvPr id="269" name="Google Shape;269;p13"/>
            <p:cNvCxnSpPr/>
            <p:nvPr/>
          </p:nvCxnSpPr>
          <p:spPr>
            <a:xfrm flipH="1">
              <a:off x="4431323" y="407963"/>
              <a:ext cx="478302" cy="590843"/>
            </a:xfrm>
            <a:prstGeom prst="straightConnector1">
              <a:avLst/>
            </a:prstGeom>
            <a:noFill/>
            <a:ln w="38100" cap="flat" cmpd="sng">
              <a:solidFill>
                <a:srgbClr val="FF0000"/>
              </a:solidFill>
              <a:prstDash val="solid"/>
              <a:miter lim="800000"/>
              <a:headEnd type="none" w="sm" len="sm"/>
              <a:tailEnd type="none" w="sm" len="sm"/>
            </a:ln>
          </p:spPr>
        </p:cxnSp>
        <p:cxnSp>
          <p:nvCxnSpPr>
            <p:cNvPr id="270" name="Google Shape;270;p13"/>
            <p:cNvCxnSpPr/>
            <p:nvPr/>
          </p:nvCxnSpPr>
          <p:spPr>
            <a:xfrm flipH="1">
              <a:off x="4501662" y="446443"/>
              <a:ext cx="478302" cy="590843"/>
            </a:xfrm>
            <a:prstGeom prst="straightConnector1">
              <a:avLst/>
            </a:prstGeom>
            <a:noFill/>
            <a:ln w="38100" cap="flat" cmpd="sng">
              <a:solidFill>
                <a:srgbClr val="FF0000"/>
              </a:solidFill>
              <a:prstDash val="solid"/>
              <a:miter lim="800000"/>
              <a:headEnd type="none" w="sm" len="sm"/>
              <a:tailEnd type="none" w="sm" len="sm"/>
            </a:ln>
          </p:spPr>
        </p:cxnSp>
      </p:grpSp>
      <p:grpSp>
        <p:nvGrpSpPr>
          <p:cNvPr id="271" name="Google Shape;271;p13"/>
          <p:cNvGrpSpPr/>
          <p:nvPr/>
        </p:nvGrpSpPr>
        <p:grpSpPr>
          <a:xfrm rot="-1255779">
            <a:off x="2329504" y="3414865"/>
            <a:ext cx="548641" cy="629323"/>
            <a:chOff x="4431323" y="407963"/>
            <a:chExt cx="548641" cy="629323"/>
          </a:xfrm>
        </p:grpSpPr>
        <p:cxnSp>
          <p:nvCxnSpPr>
            <p:cNvPr id="272" name="Google Shape;272;p13"/>
            <p:cNvCxnSpPr/>
            <p:nvPr/>
          </p:nvCxnSpPr>
          <p:spPr>
            <a:xfrm flipH="1">
              <a:off x="4431323" y="407963"/>
              <a:ext cx="478302" cy="590843"/>
            </a:xfrm>
            <a:prstGeom prst="straightConnector1">
              <a:avLst/>
            </a:prstGeom>
            <a:noFill/>
            <a:ln w="38100" cap="flat" cmpd="sng">
              <a:solidFill>
                <a:srgbClr val="FF0000"/>
              </a:solidFill>
              <a:prstDash val="solid"/>
              <a:miter lim="800000"/>
              <a:headEnd type="none" w="sm" len="sm"/>
              <a:tailEnd type="none" w="sm" len="sm"/>
            </a:ln>
          </p:spPr>
        </p:cxnSp>
        <p:cxnSp>
          <p:nvCxnSpPr>
            <p:cNvPr id="273" name="Google Shape;273;p13"/>
            <p:cNvCxnSpPr/>
            <p:nvPr/>
          </p:nvCxnSpPr>
          <p:spPr>
            <a:xfrm flipH="1">
              <a:off x="4501662" y="446443"/>
              <a:ext cx="478302" cy="590843"/>
            </a:xfrm>
            <a:prstGeom prst="straightConnector1">
              <a:avLst/>
            </a:prstGeom>
            <a:noFill/>
            <a:ln w="38100" cap="flat" cmpd="sng">
              <a:solidFill>
                <a:srgbClr val="FF0000"/>
              </a:solidFill>
              <a:prstDash val="solid"/>
              <a:miter lim="800000"/>
              <a:headEnd type="none" w="sm" len="sm"/>
              <a:tailEnd type="none" w="sm" len="sm"/>
            </a:ln>
          </p:spPr>
        </p:cxnSp>
      </p:grpSp>
      <p:sp>
        <p:nvSpPr>
          <p:cNvPr id="274" name="Google Shape;274;p13"/>
          <p:cNvSpPr/>
          <p:nvPr/>
        </p:nvSpPr>
        <p:spPr>
          <a:xfrm rot="5400000">
            <a:off x="6796109" y="-1207856"/>
            <a:ext cx="287874" cy="7041032"/>
          </a:xfrm>
          <a:prstGeom prst="rightBrace">
            <a:avLst>
              <a:gd name="adj1" fmla="val 24459"/>
              <a:gd name="adj2" fmla="val 50000"/>
            </a:avLst>
          </a:prstGeom>
          <a:noFill/>
          <a:ln w="2857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5" name="Google Shape;275;p13"/>
          <p:cNvSpPr/>
          <p:nvPr/>
        </p:nvSpPr>
        <p:spPr>
          <a:xfrm rot="5400000">
            <a:off x="1543389" y="3546138"/>
            <a:ext cx="210284" cy="1332223"/>
          </a:xfrm>
          <a:prstGeom prst="rightBrace">
            <a:avLst>
              <a:gd name="adj1" fmla="val 24459"/>
              <a:gd name="adj2" fmla="val 50000"/>
            </a:avLst>
          </a:prstGeom>
          <a:noFill/>
          <a:ln w="2857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6" name="Google Shape;276;p13"/>
          <p:cNvSpPr/>
          <p:nvPr/>
        </p:nvSpPr>
        <p:spPr>
          <a:xfrm rot="5400000">
            <a:off x="6834920" y="89620"/>
            <a:ext cx="236817" cy="8218727"/>
          </a:xfrm>
          <a:prstGeom prst="rightBrace">
            <a:avLst>
              <a:gd name="adj1" fmla="val 24459"/>
              <a:gd name="adj2" fmla="val 50000"/>
            </a:avLst>
          </a:prstGeom>
          <a:noFill/>
          <a:ln w="2857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77" name="Google Shape;277;p13"/>
          <p:cNvSpPr txBox="1"/>
          <p:nvPr/>
        </p:nvSpPr>
        <p:spPr>
          <a:xfrm>
            <a:off x="1975572" y="2583914"/>
            <a:ext cx="1092442" cy="40011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1" i="0" u="none" strike="noStrike" kern="0" cap="none" spc="0" normalizeH="0" baseline="0" noProof="0" dirty="0">
                <a:ln>
                  <a:noFill/>
                </a:ln>
                <a:effectLst/>
                <a:uLnTx/>
                <a:uFillTx/>
                <a:latin typeface="Calibri"/>
                <a:ea typeface="Calibri"/>
                <a:cs typeface="Calibri"/>
                <a:sym typeface="Calibri"/>
              </a:rPr>
              <a:t>CN (1)</a:t>
            </a:r>
            <a:endParaRPr kumimoji="0" sz="2000" b="1" i="0" u="none" strike="noStrike" kern="0" cap="none" spc="0" normalizeH="0" baseline="0" noProof="0" dirty="0">
              <a:ln>
                <a:noFill/>
              </a:ln>
              <a:effectLst/>
              <a:uLnTx/>
              <a:uFillTx/>
              <a:latin typeface="Calibri"/>
              <a:ea typeface="Calibri"/>
              <a:cs typeface="Calibri"/>
              <a:sym typeface="Calibri"/>
            </a:endParaRPr>
          </a:p>
        </p:txBody>
      </p:sp>
      <p:sp>
        <p:nvSpPr>
          <p:cNvPr id="278" name="Google Shape;278;p13"/>
          <p:cNvSpPr txBox="1"/>
          <p:nvPr/>
        </p:nvSpPr>
        <p:spPr>
          <a:xfrm>
            <a:off x="6436773" y="2692454"/>
            <a:ext cx="962139" cy="40011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1" i="0" u="none" strike="noStrike" kern="0" cap="none" spc="0" normalizeH="0" baseline="0" noProof="0" dirty="0">
                <a:ln>
                  <a:noFill/>
                </a:ln>
                <a:effectLst/>
                <a:uLnTx/>
                <a:uFillTx/>
                <a:latin typeface="Calibri"/>
                <a:ea typeface="Calibri"/>
                <a:cs typeface="Calibri"/>
                <a:sym typeface="Calibri"/>
              </a:rPr>
              <a:t>VN (1)</a:t>
            </a:r>
            <a:endParaRPr kumimoji="0" sz="2000" b="1" i="0" u="none" strike="noStrike" kern="0" cap="none" spc="0" normalizeH="0" baseline="0" noProof="0" dirty="0">
              <a:ln>
                <a:noFill/>
              </a:ln>
              <a:effectLst/>
              <a:uLnTx/>
              <a:uFillTx/>
              <a:latin typeface="Calibri"/>
              <a:ea typeface="Calibri"/>
              <a:cs typeface="Calibri"/>
              <a:sym typeface="Calibri"/>
            </a:endParaRPr>
          </a:p>
        </p:txBody>
      </p:sp>
      <p:sp>
        <p:nvSpPr>
          <p:cNvPr id="279" name="Google Shape;279;p13"/>
          <p:cNvSpPr txBox="1"/>
          <p:nvPr/>
        </p:nvSpPr>
        <p:spPr>
          <a:xfrm>
            <a:off x="1243079" y="4513545"/>
            <a:ext cx="1212832" cy="40011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1" i="0" u="none" strike="noStrike" kern="0" cap="none" spc="0" normalizeH="0" baseline="0" noProof="0" dirty="0">
                <a:ln>
                  <a:noFill/>
                </a:ln>
                <a:effectLst/>
                <a:uLnTx/>
                <a:uFillTx/>
                <a:latin typeface="Calibri"/>
                <a:ea typeface="Calibri"/>
                <a:cs typeface="Calibri"/>
                <a:sym typeface="Calibri"/>
              </a:rPr>
              <a:t>CN (2)</a:t>
            </a:r>
            <a:endParaRPr kumimoji="0" sz="2000" b="1" i="0" u="none" strike="noStrike" kern="0" cap="none" spc="0" normalizeH="0" baseline="0" noProof="0" dirty="0">
              <a:ln>
                <a:noFill/>
              </a:ln>
              <a:effectLst/>
              <a:uLnTx/>
              <a:uFillTx/>
              <a:latin typeface="Calibri"/>
              <a:ea typeface="Calibri"/>
              <a:cs typeface="Calibri"/>
              <a:sym typeface="Calibri"/>
            </a:endParaRPr>
          </a:p>
        </p:txBody>
      </p:sp>
      <p:sp>
        <p:nvSpPr>
          <p:cNvPr id="280" name="Google Shape;280;p13"/>
          <p:cNvSpPr txBox="1"/>
          <p:nvPr/>
        </p:nvSpPr>
        <p:spPr>
          <a:xfrm>
            <a:off x="6210925" y="4607318"/>
            <a:ext cx="1068169" cy="40011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1" i="0" u="none" strike="noStrike" kern="0" cap="none" spc="0" normalizeH="0" baseline="0" noProof="0" dirty="0">
                <a:ln>
                  <a:noFill/>
                </a:ln>
                <a:effectLst/>
                <a:uLnTx/>
                <a:uFillTx/>
                <a:latin typeface="Calibri"/>
                <a:ea typeface="Calibri"/>
                <a:cs typeface="Calibri"/>
                <a:sym typeface="Calibri"/>
              </a:rPr>
              <a:t>VN (2)</a:t>
            </a:r>
            <a:endParaRPr kumimoji="0" sz="2000" b="1" i="0" u="none" strike="noStrike" kern="0" cap="none" spc="0" normalizeH="0" baseline="0" noProof="0" dirty="0">
              <a:ln>
                <a:noFill/>
              </a:ln>
              <a:effectLst/>
              <a:uLnTx/>
              <a:uFillTx/>
              <a:latin typeface="Calibri"/>
              <a:ea typeface="Calibri"/>
              <a:cs typeface="Calibri"/>
              <a:sym typeface="Calibri"/>
            </a:endParaRPr>
          </a:p>
        </p:txBody>
      </p:sp>
      <p:sp>
        <p:nvSpPr>
          <p:cNvPr id="281" name="Google Shape;281;p13"/>
          <p:cNvSpPr/>
          <p:nvPr/>
        </p:nvSpPr>
        <p:spPr>
          <a:xfrm>
            <a:off x="952493" y="5330907"/>
            <a:ext cx="10075633" cy="1077218"/>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200" b="1" i="1" u="none" strike="noStrike" kern="0" cap="none" spc="0" normalizeH="0" baseline="0" noProof="0" dirty="0" smtClean="0">
                <a:ln>
                  <a:noFill/>
                </a:ln>
                <a:solidFill>
                  <a:srgbClr val="FFFF00"/>
                </a:solidFill>
                <a:effectLst/>
                <a:uLnTx/>
                <a:uFillTx/>
                <a:latin typeface="Times New Roman"/>
                <a:ea typeface="Times New Roman"/>
                <a:cs typeface="Times New Roman"/>
                <a:sym typeface="Times New Roman"/>
              </a:rPr>
              <a:t> </a:t>
            </a:r>
            <a:r>
              <a:rPr kumimoji="0" lang="vi-VN" sz="3200" b="1"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Dấu chấm phẩy có tác dụng: </a:t>
            </a:r>
            <a:r>
              <a:rPr kumimoji="0" lang="vi-VN" sz="3200" b="0" i="1" u="none" strike="noStrike" kern="0" cap="none" spc="0" normalizeH="0" baseline="0" noProof="0" dirty="0">
                <a:ln>
                  <a:noFill/>
                </a:ln>
                <a:solidFill>
                  <a:srgbClr val="FF0000"/>
                </a:solidFill>
                <a:effectLst/>
                <a:uLnTx/>
                <a:uFillTx/>
                <a:latin typeface="Calibri"/>
                <a:ea typeface="Calibri"/>
                <a:cs typeface="Calibri"/>
                <a:sym typeface="Calibri"/>
              </a:rPr>
              <a:t>đánh dấu ranh giới giữa các vế của 1 câu ghép có cấu tạo phức tạp.</a:t>
            </a:r>
            <a:endParaRPr kumimoji="0" sz="3200" b="0" i="1" u="none" strike="noStrike" kern="0" cap="none" spc="0" normalizeH="0" baseline="0" noProof="0" dirty="0">
              <a:ln>
                <a:noFill/>
              </a:ln>
              <a:solidFill>
                <a:srgbClr val="FF0000"/>
              </a:solidFill>
              <a:effectLst/>
              <a:uLnTx/>
              <a:uFillTx/>
              <a:latin typeface="Calibri"/>
              <a:ea typeface="Calibri"/>
              <a:cs typeface="Calibri"/>
              <a:sym typeface="Calibri"/>
            </a:endParaRPr>
          </a:p>
        </p:txBody>
      </p:sp>
      <p:sp>
        <p:nvSpPr>
          <p:cNvPr id="2" name="Right Arrow 1"/>
          <p:cNvSpPr/>
          <p:nvPr/>
        </p:nvSpPr>
        <p:spPr>
          <a:xfrm>
            <a:off x="379829" y="5376397"/>
            <a:ext cx="624826" cy="383105"/>
          </a:xfrm>
          <a:prstGeom prst="rightArrow">
            <a:avLst/>
          </a:prstGeom>
          <a:solidFill>
            <a:srgbClr val="FF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Tree>
    <p:extLst>
      <p:ext uri="{BB962C8B-B14F-4D97-AF65-F5344CB8AC3E}">
        <p14:creationId xmlns:p14="http://schemas.microsoft.com/office/powerpoint/2010/main" val="392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65"/>
                                        </p:tgtEl>
                                        <p:attrNameLst>
                                          <p:attrName>style.visibility</p:attrName>
                                        </p:attrNameLst>
                                      </p:cBhvr>
                                      <p:to>
                                        <p:strVal val="visible"/>
                                      </p:to>
                                    </p:set>
                                    <p:anim calcmode="lin" valueType="num">
                                      <p:cBhvr additive="base">
                                        <p:cTn id="7" dur="500"/>
                                        <p:tgtEl>
                                          <p:spTgt spid="265"/>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266"/>
                                        </p:tgtEl>
                                        <p:attrNameLst>
                                          <p:attrName>style.visibility</p:attrName>
                                        </p:attrNameLst>
                                      </p:cBhvr>
                                      <p:to>
                                        <p:strVal val="visible"/>
                                      </p:to>
                                    </p:set>
                                    <p:anim calcmode="lin" valueType="num">
                                      <p:cBhvr additive="base">
                                        <p:cTn id="10" dur="500"/>
                                        <p:tgtEl>
                                          <p:spTgt spid="266"/>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68"/>
                                        </p:tgtEl>
                                        <p:attrNameLst>
                                          <p:attrName>style.visibility</p:attrName>
                                        </p:attrNameLst>
                                      </p:cBhvr>
                                      <p:to>
                                        <p:strVal val="visible"/>
                                      </p:to>
                                    </p:set>
                                    <p:animEffect transition="in" filter="fade">
                                      <p:cBhvr>
                                        <p:cTn id="15" dur="2000"/>
                                        <p:tgtEl>
                                          <p:spTgt spid="268"/>
                                        </p:tgtEl>
                                      </p:cBhvr>
                                    </p:animEffect>
                                  </p:childTnLst>
                                </p:cTn>
                              </p:par>
                              <p:par>
                                <p:cTn id="16" presetID="10" presetClass="entr" presetSubtype="0" fill="hold" nodeType="withEffect">
                                  <p:stCondLst>
                                    <p:cond delay="0"/>
                                  </p:stCondLst>
                                  <p:childTnLst>
                                    <p:set>
                                      <p:cBhvr>
                                        <p:cTn id="17" dur="1" fill="hold">
                                          <p:stCondLst>
                                            <p:cond delay="0"/>
                                          </p:stCondLst>
                                        </p:cTn>
                                        <p:tgtEl>
                                          <p:spTgt spid="267"/>
                                        </p:tgtEl>
                                        <p:attrNameLst>
                                          <p:attrName>style.visibility</p:attrName>
                                        </p:attrNameLst>
                                      </p:cBhvr>
                                      <p:to>
                                        <p:strVal val="visible"/>
                                      </p:to>
                                    </p:set>
                                    <p:animEffect transition="in" filter="fade">
                                      <p:cBhvr>
                                        <p:cTn id="18" dur="2000"/>
                                        <p:tgtEl>
                                          <p:spTgt spid="267"/>
                                        </p:tgtEl>
                                      </p:cBhvr>
                                    </p:animEffect>
                                  </p:childTnLst>
                                </p:cTn>
                              </p:par>
                              <p:par>
                                <p:cTn id="19" presetID="10" presetClass="entr" presetSubtype="0" fill="hold" nodeType="withEffect">
                                  <p:stCondLst>
                                    <p:cond delay="0"/>
                                  </p:stCondLst>
                                  <p:childTnLst>
                                    <p:set>
                                      <p:cBhvr>
                                        <p:cTn id="20" dur="1" fill="hold">
                                          <p:stCondLst>
                                            <p:cond delay="0"/>
                                          </p:stCondLst>
                                        </p:cTn>
                                        <p:tgtEl>
                                          <p:spTgt spid="277"/>
                                        </p:tgtEl>
                                        <p:attrNameLst>
                                          <p:attrName>style.visibility</p:attrName>
                                        </p:attrNameLst>
                                      </p:cBhvr>
                                      <p:to>
                                        <p:strVal val="visible"/>
                                      </p:to>
                                    </p:set>
                                    <p:animEffect transition="in" filter="fade">
                                      <p:cBhvr>
                                        <p:cTn id="21" dur="2000"/>
                                        <p:tgtEl>
                                          <p:spTgt spid="277"/>
                                        </p:tgtEl>
                                      </p:cBhvr>
                                    </p:animEffect>
                                  </p:childTnLst>
                                </p:cTn>
                              </p:par>
                              <p:par>
                                <p:cTn id="22" presetID="10" presetClass="entr" presetSubtype="0" fill="hold" nodeType="withEffect">
                                  <p:stCondLst>
                                    <p:cond delay="0"/>
                                  </p:stCondLst>
                                  <p:childTnLst>
                                    <p:set>
                                      <p:cBhvr>
                                        <p:cTn id="23" dur="1" fill="hold">
                                          <p:stCondLst>
                                            <p:cond delay="0"/>
                                          </p:stCondLst>
                                        </p:cTn>
                                        <p:tgtEl>
                                          <p:spTgt spid="274"/>
                                        </p:tgtEl>
                                        <p:attrNameLst>
                                          <p:attrName>style.visibility</p:attrName>
                                        </p:attrNameLst>
                                      </p:cBhvr>
                                      <p:to>
                                        <p:strVal val="visible"/>
                                      </p:to>
                                    </p:set>
                                    <p:animEffect transition="in" filter="fade">
                                      <p:cBhvr>
                                        <p:cTn id="24" dur="2000"/>
                                        <p:tgtEl>
                                          <p:spTgt spid="274"/>
                                        </p:tgtEl>
                                      </p:cBhvr>
                                    </p:animEffect>
                                  </p:childTnLst>
                                </p:cTn>
                              </p:par>
                              <p:par>
                                <p:cTn id="25" presetID="10" presetClass="entr" presetSubtype="0" fill="hold" nodeType="withEffect">
                                  <p:stCondLst>
                                    <p:cond delay="0"/>
                                  </p:stCondLst>
                                  <p:childTnLst>
                                    <p:set>
                                      <p:cBhvr>
                                        <p:cTn id="26" dur="1" fill="hold">
                                          <p:stCondLst>
                                            <p:cond delay="0"/>
                                          </p:stCondLst>
                                        </p:cTn>
                                        <p:tgtEl>
                                          <p:spTgt spid="278"/>
                                        </p:tgtEl>
                                        <p:attrNameLst>
                                          <p:attrName>style.visibility</p:attrName>
                                        </p:attrNameLst>
                                      </p:cBhvr>
                                      <p:to>
                                        <p:strVal val="visible"/>
                                      </p:to>
                                    </p:set>
                                    <p:animEffect transition="in" filter="fade">
                                      <p:cBhvr>
                                        <p:cTn id="27" dur="2000"/>
                                        <p:tgtEl>
                                          <p:spTgt spid="278"/>
                                        </p:tgtEl>
                                      </p:cBhvr>
                                    </p:animEffect>
                                  </p:childTnLst>
                                </p:cTn>
                              </p:par>
                              <p:par>
                                <p:cTn id="28" presetID="10" presetClass="entr" presetSubtype="0" fill="hold" nodeType="withEffect">
                                  <p:stCondLst>
                                    <p:cond delay="0"/>
                                  </p:stCondLst>
                                  <p:childTnLst>
                                    <p:set>
                                      <p:cBhvr>
                                        <p:cTn id="29" dur="1" fill="hold">
                                          <p:stCondLst>
                                            <p:cond delay="0"/>
                                          </p:stCondLst>
                                        </p:cTn>
                                        <p:tgtEl>
                                          <p:spTgt spid="271"/>
                                        </p:tgtEl>
                                        <p:attrNameLst>
                                          <p:attrName>style.visibility</p:attrName>
                                        </p:attrNameLst>
                                      </p:cBhvr>
                                      <p:to>
                                        <p:strVal val="visible"/>
                                      </p:to>
                                    </p:set>
                                    <p:animEffect transition="in" filter="fade">
                                      <p:cBhvr>
                                        <p:cTn id="30" dur="2000"/>
                                        <p:tgtEl>
                                          <p:spTgt spid="271"/>
                                        </p:tgtEl>
                                      </p:cBhvr>
                                    </p:animEffect>
                                  </p:childTnLst>
                                </p:cTn>
                              </p:par>
                              <p:par>
                                <p:cTn id="31" presetID="10" presetClass="entr" presetSubtype="0" fill="hold" nodeType="withEffect">
                                  <p:stCondLst>
                                    <p:cond delay="0"/>
                                  </p:stCondLst>
                                  <p:childTnLst>
                                    <p:set>
                                      <p:cBhvr>
                                        <p:cTn id="32" dur="1" fill="hold">
                                          <p:stCondLst>
                                            <p:cond delay="0"/>
                                          </p:stCondLst>
                                        </p:cTn>
                                        <p:tgtEl>
                                          <p:spTgt spid="275"/>
                                        </p:tgtEl>
                                        <p:attrNameLst>
                                          <p:attrName>style.visibility</p:attrName>
                                        </p:attrNameLst>
                                      </p:cBhvr>
                                      <p:to>
                                        <p:strVal val="visible"/>
                                      </p:to>
                                    </p:set>
                                    <p:animEffect transition="in" filter="fade">
                                      <p:cBhvr>
                                        <p:cTn id="33" dur="2000"/>
                                        <p:tgtEl>
                                          <p:spTgt spid="275"/>
                                        </p:tgtEl>
                                      </p:cBhvr>
                                    </p:animEffect>
                                  </p:childTnLst>
                                </p:cTn>
                              </p:par>
                              <p:par>
                                <p:cTn id="34" presetID="10" presetClass="entr" presetSubtype="0" fill="hold" nodeType="withEffect">
                                  <p:stCondLst>
                                    <p:cond delay="0"/>
                                  </p:stCondLst>
                                  <p:childTnLst>
                                    <p:set>
                                      <p:cBhvr>
                                        <p:cTn id="35" dur="1" fill="hold">
                                          <p:stCondLst>
                                            <p:cond delay="0"/>
                                          </p:stCondLst>
                                        </p:cTn>
                                        <p:tgtEl>
                                          <p:spTgt spid="279"/>
                                        </p:tgtEl>
                                        <p:attrNameLst>
                                          <p:attrName>style.visibility</p:attrName>
                                        </p:attrNameLst>
                                      </p:cBhvr>
                                      <p:to>
                                        <p:strVal val="visible"/>
                                      </p:to>
                                    </p:set>
                                    <p:animEffect transition="in" filter="fade">
                                      <p:cBhvr>
                                        <p:cTn id="36" dur="2000"/>
                                        <p:tgtEl>
                                          <p:spTgt spid="279"/>
                                        </p:tgtEl>
                                      </p:cBhvr>
                                    </p:animEffect>
                                  </p:childTnLst>
                                </p:cTn>
                              </p:par>
                              <p:par>
                                <p:cTn id="37" presetID="10" presetClass="entr" presetSubtype="0" fill="hold" nodeType="withEffect">
                                  <p:stCondLst>
                                    <p:cond delay="0"/>
                                  </p:stCondLst>
                                  <p:childTnLst>
                                    <p:set>
                                      <p:cBhvr>
                                        <p:cTn id="38" dur="1" fill="hold">
                                          <p:stCondLst>
                                            <p:cond delay="0"/>
                                          </p:stCondLst>
                                        </p:cTn>
                                        <p:tgtEl>
                                          <p:spTgt spid="276"/>
                                        </p:tgtEl>
                                        <p:attrNameLst>
                                          <p:attrName>style.visibility</p:attrName>
                                        </p:attrNameLst>
                                      </p:cBhvr>
                                      <p:to>
                                        <p:strVal val="visible"/>
                                      </p:to>
                                    </p:set>
                                    <p:animEffect transition="in" filter="fade">
                                      <p:cBhvr>
                                        <p:cTn id="39" dur="2000"/>
                                        <p:tgtEl>
                                          <p:spTgt spid="276"/>
                                        </p:tgtEl>
                                      </p:cBhvr>
                                    </p:animEffect>
                                  </p:childTnLst>
                                </p:cTn>
                              </p:par>
                              <p:par>
                                <p:cTn id="40" presetID="10" presetClass="entr" presetSubtype="0" fill="hold" nodeType="withEffect">
                                  <p:stCondLst>
                                    <p:cond delay="0"/>
                                  </p:stCondLst>
                                  <p:childTnLst>
                                    <p:set>
                                      <p:cBhvr>
                                        <p:cTn id="41" dur="1" fill="hold">
                                          <p:stCondLst>
                                            <p:cond delay="0"/>
                                          </p:stCondLst>
                                        </p:cTn>
                                        <p:tgtEl>
                                          <p:spTgt spid="280"/>
                                        </p:tgtEl>
                                        <p:attrNameLst>
                                          <p:attrName>style.visibility</p:attrName>
                                        </p:attrNameLst>
                                      </p:cBhvr>
                                      <p:to>
                                        <p:strVal val="visible"/>
                                      </p:to>
                                    </p:set>
                                    <p:animEffect transition="in" filter="fade">
                                      <p:cBhvr>
                                        <p:cTn id="42" dur="2000"/>
                                        <p:tgtEl>
                                          <p:spTgt spid="280"/>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281"/>
                                        </p:tgtEl>
                                        <p:attrNameLst>
                                          <p:attrName>style.visibility</p:attrName>
                                        </p:attrNameLst>
                                      </p:cBhvr>
                                      <p:to>
                                        <p:strVal val="visible"/>
                                      </p:to>
                                    </p:set>
                                    <p:anim calcmode="lin" valueType="num">
                                      <p:cBhvr additive="base">
                                        <p:cTn id="47" dur="500"/>
                                        <p:tgtEl>
                                          <p:spTgt spid="28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8555EA4-F00B-431C-B665-58DC8538AA2B}"/>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0" b="97778" l="4961" r="92656"/>
                    </a14:imgEffect>
                  </a14:imgLayer>
                </a14:imgProps>
              </a:ext>
              <a:ext uri="{28A0092B-C50C-407E-A947-70E740481C1C}">
                <a14:useLocalDpi xmlns:a14="http://schemas.microsoft.com/office/drawing/2010/main" val="0"/>
              </a:ext>
            </a:extLst>
          </a:blip>
          <a:srcRect t="1615"/>
          <a:stretch/>
        </p:blipFill>
        <p:spPr>
          <a:xfrm>
            <a:off x="2209801" y="0"/>
            <a:ext cx="7772396" cy="4301328"/>
          </a:xfrm>
          <a:prstGeom prst="rect">
            <a:avLst/>
          </a:prstGeom>
        </p:spPr>
      </p:pic>
      <p:sp>
        <p:nvSpPr>
          <p:cNvPr id="6" name="Rectangle 5">
            <a:extLst>
              <a:ext uri="{FF2B5EF4-FFF2-40B4-BE49-F238E27FC236}">
                <a16:creationId xmlns:a16="http://schemas.microsoft.com/office/drawing/2014/main" id="{6FE0A47F-DE0D-4AFB-A019-3B65ECEF2308}"/>
              </a:ext>
            </a:extLst>
          </p:cNvPr>
          <p:cNvSpPr/>
          <p:nvPr/>
        </p:nvSpPr>
        <p:spPr>
          <a:xfrm>
            <a:off x="2757586" y="4057324"/>
            <a:ext cx="6676828" cy="646331"/>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w="6600">
                  <a:solidFill>
                    <a:srgbClr val="7030A0"/>
                  </a:solidFill>
                  <a:prstDash val="solid"/>
                </a:ln>
                <a:solidFill>
                  <a:srgbClr val="002060"/>
                </a:solidFill>
                <a:effectLst>
                  <a:outerShdw dist="38100" dir="2700000" algn="tl" rotWithShape="0">
                    <a:srgbClr val="ED7D31"/>
                  </a:outerShdw>
                </a:effectLst>
                <a:uLnTx/>
                <a:uFillTx/>
                <a:latin typeface="Tahoma" panose="020B0604030504040204" pitchFamily="34" charset="0"/>
                <a:ea typeface="Tahoma" panose="020B0604030504040204" pitchFamily="34" charset="0"/>
                <a:cs typeface="Tahoma" panose="020B0604030504040204" pitchFamily="34" charset="0"/>
              </a:rPr>
              <a:t>TRÒ CH</a:t>
            </a:r>
            <a:r>
              <a:rPr kumimoji="0" lang="vi-VN" sz="3600" b="1" i="0" u="none" strike="noStrike" kern="1200" cap="none" spc="0" normalizeH="0" baseline="0" noProof="0">
                <a:ln w="6600">
                  <a:solidFill>
                    <a:srgbClr val="7030A0"/>
                  </a:solidFill>
                  <a:prstDash val="solid"/>
                </a:ln>
                <a:solidFill>
                  <a:srgbClr val="002060"/>
                </a:solidFill>
                <a:effectLst>
                  <a:outerShdw dist="38100" dir="2700000" algn="tl" rotWithShape="0">
                    <a:srgbClr val="ED7D31"/>
                  </a:outerShdw>
                </a:effectLst>
                <a:uLnTx/>
                <a:uFillTx/>
                <a:latin typeface="Tahoma" panose="020B0604030504040204" pitchFamily="34" charset="0"/>
                <a:ea typeface="Tahoma" panose="020B0604030504040204" pitchFamily="34" charset="0"/>
                <a:cs typeface="Tahoma" panose="020B0604030504040204" pitchFamily="34" charset="0"/>
              </a:rPr>
              <a:t>Ơ</a:t>
            </a:r>
            <a:r>
              <a:rPr kumimoji="0" lang="en-US" sz="3600" b="1" i="0" u="none" strike="noStrike" kern="1200" cap="none" spc="0" normalizeH="0" baseline="0" noProof="0">
                <a:ln w="6600">
                  <a:solidFill>
                    <a:srgbClr val="7030A0"/>
                  </a:solidFill>
                  <a:prstDash val="solid"/>
                </a:ln>
                <a:solidFill>
                  <a:srgbClr val="002060"/>
                </a:solidFill>
                <a:effectLst>
                  <a:outerShdw dist="38100" dir="2700000" algn="tl" rotWithShape="0">
                    <a:srgbClr val="ED7D31"/>
                  </a:outerShdw>
                </a:effectLst>
                <a:uLnTx/>
                <a:uFillTx/>
                <a:latin typeface="Tahoma" panose="020B0604030504040204" pitchFamily="34" charset="0"/>
                <a:ea typeface="Tahoma" panose="020B0604030504040204" pitchFamily="34" charset="0"/>
                <a:cs typeface="Tahoma" panose="020B0604030504040204" pitchFamily="34" charset="0"/>
              </a:rPr>
              <a:t>I HỘP QUÀ BÍ MẬT</a:t>
            </a:r>
          </a:p>
        </p:txBody>
      </p:sp>
      <p:sp>
        <p:nvSpPr>
          <p:cNvPr id="5" name="Rectangle 4">
            <a:extLst>
              <a:ext uri="{FF2B5EF4-FFF2-40B4-BE49-F238E27FC236}">
                <a16:creationId xmlns:a16="http://schemas.microsoft.com/office/drawing/2014/main" id="{D5637220-8609-44A7-8DDD-910576BCA515}"/>
              </a:ext>
            </a:extLst>
          </p:cNvPr>
          <p:cNvSpPr/>
          <p:nvPr/>
        </p:nvSpPr>
        <p:spPr>
          <a:xfrm>
            <a:off x="5868643" y="4924753"/>
            <a:ext cx="4464684"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Gift box secret game</a:t>
            </a:r>
          </a:p>
        </p:txBody>
      </p:sp>
      <p:pic>
        <p:nvPicPr>
          <p:cNvPr id="18" name="chrysanthemum">
            <a:hlinkClick r:id="" action="ppaction://media"/>
            <a:extLst>
              <a:ext uri="{FF2B5EF4-FFF2-40B4-BE49-F238E27FC236}">
                <a16:creationId xmlns:a16="http://schemas.microsoft.com/office/drawing/2014/main" id="{8AE2F4B0-E4D2-402B-A75B-0B7FADBE2312}"/>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0561926" y="-800100"/>
            <a:ext cx="609600" cy="609600"/>
          </a:xfrm>
          <a:prstGeom prst="rect">
            <a:avLst/>
          </a:prstGeom>
        </p:spPr>
      </p:pic>
    </p:spTree>
    <p:extLst>
      <p:ext uri="{BB962C8B-B14F-4D97-AF65-F5344CB8AC3E}">
        <p14:creationId xmlns:p14="http://schemas.microsoft.com/office/powerpoint/2010/main" val="211344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mph" presetSubtype="0" repeatCount="indefinite" fill="hold" grpId="0" nodeType="withEffect">
                                  <p:stCondLst>
                                    <p:cond delay="0"/>
                                  </p:stCondLst>
                                  <p:iterate type="lt">
                                    <p:tmPct val="0"/>
                                  </p:iterate>
                                  <p:childTnLst>
                                    <p:animClr clrSpc="hsl" dir="cw">
                                      <p:cBhvr override="childStyle">
                                        <p:cTn id="6" dur="500" fill="hold"/>
                                        <p:tgtEl>
                                          <p:spTgt spid="6"/>
                                        </p:tgtEl>
                                        <p:attrNameLst>
                                          <p:attrName>style.color</p:attrName>
                                        </p:attrNameLst>
                                      </p:cBhvr>
                                      <p:by>
                                        <p:hsl h="7200000" s="0" l="0"/>
                                      </p:by>
                                    </p:animClr>
                                    <p:animClr clrSpc="hsl" dir="cw">
                                      <p:cBhvr>
                                        <p:cTn id="7" dur="500" fill="hold"/>
                                        <p:tgtEl>
                                          <p:spTgt spid="6"/>
                                        </p:tgtEl>
                                        <p:attrNameLst>
                                          <p:attrName>fillcolor</p:attrName>
                                        </p:attrNameLst>
                                      </p:cBhvr>
                                      <p:by>
                                        <p:hsl h="7200000" s="0" l="0"/>
                                      </p:by>
                                    </p:animClr>
                                    <p:animClr clrSpc="hsl" dir="cw">
                                      <p:cBhvr>
                                        <p:cTn id="8" dur="500" fill="hold"/>
                                        <p:tgtEl>
                                          <p:spTgt spid="6"/>
                                        </p:tgtEl>
                                        <p:attrNameLst>
                                          <p:attrName>stroke.color</p:attrName>
                                        </p:attrNameLst>
                                      </p:cBhvr>
                                      <p:by>
                                        <p:hsl h="7200000" s="0" l="0"/>
                                      </p:by>
                                    </p:animClr>
                                    <p:set>
                                      <p:cBhvr>
                                        <p:cTn id="9" dur="500" fill="hold"/>
                                        <p:tgtEl>
                                          <p:spTgt spid="6"/>
                                        </p:tgtEl>
                                        <p:attrNameLst>
                                          <p:attrName>fill.type</p:attrName>
                                        </p:attrNameLst>
                                      </p:cBhvr>
                                      <p:to>
                                        <p:strVal val="solid"/>
                                      </p:to>
                                    </p:set>
                                  </p:childTnLst>
                                </p:cTn>
                              </p:par>
                              <p:par>
                                <p:cTn id="10" presetID="34" presetClass="emph" presetSubtype="0" repeatCount="indefinite" fill="hold" grpId="1" nodeType="withEffect">
                                  <p:stCondLst>
                                    <p:cond delay="0"/>
                                  </p:stCondLst>
                                  <p:iterate type="lt">
                                    <p:tmPct val="10000"/>
                                  </p:iterate>
                                  <p:childTnLst>
                                    <p:animMotion origin="layout" path="M 0 2.59259E-6 L 0 -0.07222 " pathEditMode="relative" rAng="0" ptsTypes="AA">
                                      <p:cBhvr>
                                        <p:cTn id="11" dur="250" accel="50000" decel="50000" autoRev="1" fill="hold">
                                          <p:stCondLst>
                                            <p:cond delay="0"/>
                                          </p:stCondLst>
                                        </p:cTn>
                                        <p:tgtEl>
                                          <p:spTgt spid="6"/>
                                        </p:tgtEl>
                                        <p:attrNameLst>
                                          <p:attrName>ppt_x</p:attrName>
                                          <p:attrName>ppt_y</p:attrName>
                                        </p:attrNameLst>
                                      </p:cBhvr>
                                      <p:rCtr x="0" y="-3611"/>
                                    </p:animMotion>
                                    <p:animRot by="1500000">
                                      <p:cBhvr>
                                        <p:cTn id="12" dur="125" fill="hold">
                                          <p:stCondLst>
                                            <p:cond delay="0"/>
                                          </p:stCondLst>
                                        </p:cTn>
                                        <p:tgtEl>
                                          <p:spTgt spid="6"/>
                                        </p:tgtEl>
                                        <p:attrNameLst>
                                          <p:attrName>r</p:attrName>
                                        </p:attrNameLst>
                                      </p:cBhvr>
                                    </p:animRot>
                                    <p:animRot by="-1500000">
                                      <p:cBhvr>
                                        <p:cTn id="13" dur="125" fill="hold">
                                          <p:stCondLst>
                                            <p:cond delay="125"/>
                                          </p:stCondLst>
                                        </p:cTn>
                                        <p:tgtEl>
                                          <p:spTgt spid="6"/>
                                        </p:tgtEl>
                                        <p:attrNameLst>
                                          <p:attrName>r</p:attrName>
                                        </p:attrNameLst>
                                      </p:cBhvr>
                                    </p:animRot>
                                    <p:animRot by="-1500000">
                                      <p:cBhvr>
                                        <p:cTn id="14" dur="125" fill="hold">
                                          <p:stCondLst>
                                            <p:cond delay="250"/>
                                          </p:stCondLst>
                                        </p:cTn>
                                        <p:tgtEl>
                                          <p:spTgt spid="6"/>
                                        </p:tgtEl>
                                        <p:attrNameLst>
                                          <p:attrName>r</p:attrName>
                                        </p:attrNameLst>
                                      </p:cBhvr>
                                    </p:animRot>
                                    <p:animRot by="1500000">
                                      <p:cBhvr>
                                        <p:cTn id="15" dur="125" fill="hold">
                                          <p:stCondLst>
                                            <p:cond delay="375"/>
                                          </p:stCondLst>
                                        </p:cTn>
                                        <p:tgtEl>
                                          <p:spTgt spid="6"/>
                                        </p:tgtEl>
                                        <p:attrNameLst>
                                          <p:attrName>r</p:attrName>
                                        </p:attrNameLst>
                                      </p:cBhvr>
                                    </p:animRot>
                                  </p:childTnLst>
                                </p:cTn>
                              </p:par>
                              <p:par>
                                <p:cTn id="16" presetID="1" presetClass="mediacall" presetSubtype="0" fill="hold" nodeType="withEffect">
                                  <p:stCondLst>
                                    <p:cond delay="0"/>
                                  </p:stCondLst>
                                  <p:childTnLst>
                                    <p:cmd type="call" cmd="playFrom(0.0)">
                                      <p:cBhvr>
                                        <p:cTn id="17" dur="30000" fill="hold"/>
                                        <p:tgtEl>
                                          <p:spTgt spid="1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18"/>
                </p:tgtEl>
              </p:cMediaNode>
            </p:audio>
          </p:childTnLst>
        </p:cTn>
      </p:par>
    </p:tnLst>
    <p:bldLst>
      <p:bldP spid="6" grpId="0"/>
      <p:bldP spid="6" grpId="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85"/>
        <p:cNvGrpSpPr/>
        <p:nvPr/>
      </p:nvGrpSpPr>
      <p:grpSpPr>
        <a:xfrm>
          <a:off x="0" y="0"/>
          <a:ext cx="0" cy="0"/>
          <a:chOff x="0" y="0"/>
          <a:chExt cx="0" cy="0"/>
        </a:xfrm>
      </p:grpSpPr>
      <p:sp>
        <p:nvSpPr>
          <p:cNvPr id="286" name="Google Shape;286;p14"/>
          <p:cNvSpPr txBox="1"/>
          <p:nvPr/>
        </p:nvSpPr>
        <p:spPr>
          <a:xfrm>
            <a:off x="161365" y="497269"/>
            <a:ext cx="2245659" cy="3711785"/>
          </a:xfrm>
          <a:prstGeom prst="rect">
            <a:avLst/>
          </a:prstGeom>
          <a:solidFill>
            <a:srgbClr val="C55A11"/>
          </a:solidFill>
          <a:ln>
            <a:noFill/>
          </a:ln>
        </p:spPr>
        <p:txBody>
          <a:bodyPr spcFirstLastPara="1" wrap="square" lIns="91425" tIns="45700" rIns="91425" bIns="45700" anchor="t" anchorCtr="0">
            <a:spAutoFit/>
          </a:bodyPr>
          <a:lstStyle/>
          <a:p>
            <a:pPr marL="0" marR="0" lvl="0" indent="0" algn="ctr" rtl="0">
              <a:lnSpc>
                <a:spcPct val="120000"/>
              </a:lnSpc>
              <a:spcBef>
                <a:spcPts val="0"/>
              </a:spcBef>
              <a:spcAft>
                <a:spcPts val="0"/>
              </a:spcAft>
              <a:buNone/>
            </a:pPr>
            <a:r>
              <a:rPr lang="vi-VN" sz="2800">
                <a:solidFill>
                  <a:schemeClr val="lt1"/>
                </a:solidFill>
                <a:latin typeface="Calibri"/>
                <a:ea typeface="Calibri"/>
                <a:cs typeface="Calibri"/>
                <a:sym typeface="Calibri"/>
              </a:rPr>
              <a:t>b. Những tiêu chuẩn đạo đức của con người mới phải chăng có thể nêu lên như sau:</a:t>
            </a:r>
            <a:endParaRPr sz="2800">
              <a:solidFill>
                <a:schemeClr val="lt1"/>
              </a:solidFill>
              <a:latin typeface="Calibri"/>
              <a:ea typeface="Calibri"/>
              <a:cs typeface="Calibri"/>
              <a:sym typeface="Calibri"/>
            </a:endParaRPr>
          </a:p>
        </p:txBody>
      </p:sp>
      <p:sp>
        <p:nvSpPr>
          <p:cNvPr id="287" name="Google Shape;287;p14"/>
          <p:cNvSpPr/>
          <p:nvPr/>
        </p:nvSpPr>
        <p:spPr>
          <a:xfrm>
            <a:off x="3461827" y="422910"/>
            <a:ext cx="3717684" cy="461665"/>
          </a:xfrm>
          <a:prstGeom prst="rect">
            <a:avLst/>
          </a:prstGeom>
          <a:solidFill>
            <a:schemeClr val="lt1"/>
          </a:solid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vi-VN" sz="2400">
                <a:solidFill>
                  <a:schemeClr val="dk1"/>
                </a:solidFill>
                <a:latin typeface="Calibri"/>
                <a:ea typeface="Calibri"/>
                <a:cs typeface="Calibri"/>
                <a:sym typeface="Calibri"/>
              </a:rPr>
              <a:t>(1) yêu nước, yêu nhân dân; </a:t>
            </a:r>
            <a:endParaRPr/>
          </a:p>
        </p:txBody>
      </p:sp>
      <p:sp>
        <p:nvSpPr>
          <p:cNvPr id="288" name="Google Shape;288;p14"/>
          <p:cNvSpPr/>
          <p:nvPr/>
        </p:nvSpPr>
        <p:spPr>
          <a:xfrm>
            <a:off x="3461828" y="1039317"/>
            <a:ext cx="7947069" cy="830997"/>
          </a:xfrm>
          <a:prstGeom prst="rect">
            <a:avLst/>
          </a:prstGeom>
          <a:solidFill>
            <a:srgbClr val="FBE4D4"/>
          </a:solid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vi-VN" sz="2400">
                <a:solidFill>
                  <a:schemeClr val="dk1"/>
                </a:solidFill>
                <a:latin typeface="Calibri"/>
                <a:ea typeface="Calibri"/>
                <a:cs typeface="Calibri"/>
                <a:sym typeface="Calibri"/>
              </a:rPr>
              <a:t>(2) trung thành với sự nghiệp xây dựng chủ nghĩa xã hội và đấu tranh thực hiện thống nhất nước nhà; </a:t>
            </a:r>
            <a:endParaRPr/>
          </a:p>
        </p:txBody>
      </p:sp>
      <p:sp>
        <p:nvSpPr>
          <p:cNvPr id="289" name="Google Shape;289;p14"/>
          <p:cNvSpPr/>
          <p:nvPr/>
        </p:nvSpPr>
        <p:spPr>
          <a:xfrm>
            <a:off x="3461827" y="2025056"/>
            <a:ext cx="4987263" cy="461665"/>
          </a:xfrm>
          <a:prstGeom prst="rect">
            <a:avLst/>
          </a:prstGeom>
          <a:solidFill>
            <a:srgbClr val="EDEDED"/>
          </a:solid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vi-VN" sz="2400">
                <a:solidFill>
                  <a:schemeClr val="dk1"/>
                </a:solidFill>
                <a:latin typeface="Calibri"/>
                <a:ea typeface="Calibri"/>
                <a:cs typeface="Calibri"/>
                <a:sym typeface="Calibri"/>
              </a:rPr>
              <a:t>(3) ghét bóc lột, ăn bám và lười biếng; </a:t>
            </a:r>
            <a:endParaRPr/>
          </a:p>
        </p:txBody>
      </p:sp>
      <p:sp>
        <p:nvSpPr>
          <p:cNvPr id="290" name="Google Shape;290;p14"/>
          <p:cNvSpPr/>
          <p:nvPr/>
        </p:nvSpPr>
        <p:spPr>
          <a:xfrm>
            <a:off x="3461827" y="2642693"/>
            <a:ext cx="8116091" cy="461665"/>
          </a:xfrm>
          <a:prstGeom prst="rect">
            <a:avLst/>
          </a:prstGeom>
          <a:solidFill>
            <a:srgbClr val="FFF2CC"/>
          </a:solid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vi-VN" sz="2400" dirty="0">
                <a:solidFill>
                  <a:schemeClr val="dk1"/>
                </a:solidFill>
                <a:latin typeface="Calibri"/>
                <a:ea typeface="Calibri"/>
                <a:cs typeface="Calibri"/>
                <a:sym typeface="Calibri"/>
              </a:rPr>
              <a:t>(4) yêu lao động, coi lao động là nghĩa vụ thiêng liêng của mình; </a:t>
            </a:r>
            <a:endParaRPr dirty="0"/>
          </a:p>
        </p:txBody>
      </p:sp>
      <p:sp>
        <p:nvSpPr>
          <p:cNvPr id="291" name="Google Shape;291;p14"/>
          <p:cNvSpPr/>
          <p:nvPr/>
        </p:nvSpPr>
        <p:spPr>
          <a:xfrm>
            <a:off x="3461827" y="3308181"/>
            <a:ext cx="7847020" cy="461665"/>
          </a:xfrm>
          <a:prstGeom prst="rect">
            <a:avLst/>
          </a:prstGeom>
          <a:solidFill>
            <a:srgbClr val="BBD6EE"/>
          </a:solid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vi-VN" sz="2400">
                <a:solidFill>
                  <a:schemeClr val="dk1"/>
                </a:solidFill>
                <a:latin typeface="Calibri"/>
                <a:ea typeface="Calibri"/>
                <a:cs typeface="Calibri"/>
                <a:sym typeface="Calibri"/>
              </a:rPr>
              <a:t>(5) có tinh thần làm chủ tập thể, có ý thức hợp tác, giúp nhau; </a:t>
            </a:r>
            <a:endParaRPr/>
          </a:p>
        </p:txBody>
      </p:sp>
      <p:sp>
        <p:nvSpPr>
          <p:cNvPr id="292" name="Google Shape;292;p14"/>
          <p:cNvSpPr/>
          <p:nvPr/>
        </p:nvSpPr>
        <p:spPr>
          <a:xfrm>
            <a:off x="3461827" y="3969107"/>
            <a:ext cx="3804247" cy="461665"/>
          </a:xfrm>
          <a:prstGeom prst="rect">
            <a:avLst/>
          </a:prstGeom>
          <a:solidFill>
            <a:srgbClr val="F7CAAC"/>
          </a:solid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vi-VN" sz="2400">
                <a:solidFill>
                  <a:schemeClr val="dk1"/>
                </a:solidFill>
                <a:latin typeface="Calibri"/>
                <a:ea typeface="Calibri"/>
                <a:cs typeface="Calibri"/>
                <a:sym typeface="Calibri"/>
              </a:rPr>
              <a:t>(6) chân thành và khiêm tốn; </a:t>
            </a:r>
            <a:endParaRPr/>
          </a:p>
        </p:txBody>
      </p:sp>
      <p:sp>
        <p:nvSpPr>
          <p:cNvPr id="293" name="Google Shape;293;p14"/>
          <p:cNvSpPr/>
          <p:nvPr/>
        </p:nvSpPr>
        <p:spPr>
          <a:xfrm>
            <a:off x="3461827" y="4630033"/>
            <a:ext cx="6798656" cy="461665"/>
          </a:xfrm>
          <a:prstGeom prst="rect">
            <a:avLst/>
          </a:prstGeom>
          <a:solidFill>
            <a:srgbClr val="BBD6EE"/>
          </a:solid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vi-VN" sz="2400">
                <a:solidFill>
                  <a:schemeClr val="dk1"/>
                </a:solidFill>
                <a:latin typeface="Calibri"/>
                <a:ea typeface="Calibri"/>
                <a:cs typeface="Calibri"/>
                <a:sym typeface="Calibri"/>
              </a:rPr>
              <a:t>(7) quý trọng của công và có ý thức bảo vệ của công; </a:t>
            </a:r>
            <a:endParaRPr/>
          </a:p>
        </p:txBody>
      </p:sp>
      <p:sp>
        <p:nvSpPr>
          <p:cNvPr id="294" name="Google Shape;294;p14"/>
          <p:cNvSpPr/>
          <p:nvPr/>
        </p:nvSpPr>
        <p:spPr>
          <a:xfrm>
            <a:off x="3461827" y="5293197"/>
            <a:ext cx="5274201" cy="461665"/>
          </a:xfrm>
          <a:prstGeom prst="rect">
            <a:avLst/>
          </a:prstGeom>
          <a:solidFill>
            <a:srgbClr val="FEE599"/>
          </a:solid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vi-VN" sz="2400" dirty="0">
                <a:solidFill>
                  <a:schemeClr val="dk1"/>
                </a:solidFill>
                <a:latin typeface="Calibri"/>
                <a:ea typeface="Calibri"/>
                <a:cs typeface="Calibri"/>
                <a:sym typeface="Calibri"/>
              </a:rPr>
              <a:t>(8) yêu văn hóa, khoa học và nghệ thuật; </a:t>
            </a:r>
            <a:endParaRPr dirty="0"/>
          </a:p>
        </p:txBody>
      </p:sp>
      <p:sp>
        <p:nvSpPr>
          <p:cNvPr id="295" name="Google Shape;295;p14"/>
          <p:cNvSpPr txBox="1"/>
          <p:nvPr/>
        </p:nvSpPr>
        <p:spPr>
          <a:xfrm>
            <a:off x="3461827" y="6014474"/>
            <a:ext cx="4068526" cy="535531"/>
          </a:xfrm>
          <a:prstGeom prst="rect">
            <a:avLst/>
          </a:prstGeom>
          <a:solidFill>
            <a:srgbClr val="C4E0B2"/>
          </a:solidFill>
          <a:ln>
            <a:noFill/>
          </a:ln>
        </p:spPr>
        <p:txBody>
          <a:bodyPr spcFirstLastPara="1" wrap="square" lIns="91425" tIns="45700" rIns="91425" bIns="45700" anchor="t" anchorCtr="0">
            <a:spAutoFit/>
          </a:bodyPr>
          <a:lstStyle/>
          <a:p>
            <a:pPr marL="0" marR="0" lvl="0" indent="0" algn="just" rtl="0">
              <a:lnSpc>
                <a:spcPct val="120000"/>
              </a:lnSpc>
              <a:spcBef>
                <a:spcPts val="0"/>
              </a:spcBef>
              <a:spcAft>
                <a:spcPts val="0"/>
              </a:spcAft>
              <a:buNone/>
            </a:pPr>
            <a:r>
              <a:rPr lang="vi-VN" sz="2400">
                <a:solidFill>
                  <a:schemeClr val="dk1"/>
                </a:solidFill>
                <a:latin typeface="Calibri"/>
                <a:ea typeface="Calibri"/>
                <a:cs typeface="Calibri"/>
                <a:sym typeface="Calibri"/>
              </a:rPr>
              <a:t>(9) có tinh thần quốc tế vô sản.</a:t>
            </a:r>
            <a:endParaRPr sz="2400">
              <a:solidFill>
                <a:schemeClr val="dk1"/>
              </a:solidFill>
              <a:latin typeface="Calibri"/>
              <a:ea typeface="Calibri"/>
              <a:cs typeface="Calibri"/>
              <a:sym typeface="Calibri"/>
            </a:endParaRPr>
          </a:p>
        </p:txBody>
      </p:sp>
      <p:cxnSp>
        <p:nvCxnSpPr>
          <p:cNvPr id="296" name="Google Shape;296;p14"/>
          <p:cNvCxnSpPr>
            <a:stCxn id="286" idx="3"/>
            <a:endCxn id="287" idx="1"/>
          </p:cNvCxnSpPr>
          <p:nvPr/>
        </p:nvCxnSpPr>
        <p:spPr>
          <a:xfrm rot="10800000" flipH="1">
            <a:off x="2407024" y="653661"/>
            <a:ext cx="1054800" cy="1699500"/>
          </a:xfrm>
          <a:prstGeom prst="straightConnector1">
            <a:avLst/>
          </a:prstGeom>
          <a:noFill/>
          <a:ln w="28575" cap="flat" cmpd="sng">
            <a:solidFill>
              <a:schemeClr val="tx2"/>
            </a:solidFill>
            <a:prstDash val="solid"/>
            <a:miter lim="800000"/>
            <a:headEnd type="none" w="sm" len="sm"/>
            <a:tailEnd type="triangle" w="med" len="med"/>
          </a:ln>
        </p:spPr>
      </p:cxnSp>
      <p:cxnSp>
        <p:nvCxnSpPr>
          <p:cNvPr id="297" name="Google Shape;297;p14"/>
          <p:cNvCxnSpPr>
            <a:stCxn id="286" idx="3"/>
            <a:endCxn id="288" idx="1"/>
          </p:cNvCxnSpPr>
          <p:nvPr/>
        </p:nvCxnSpPr>
        <p:spPr>
          <a:xfrm rot="10800000" flipH="1">
            <a:off x="2407024" y="1454961"/>
            <a:ext cx="1054800" cy="898200"/>
          </a:xfrm>
          <a:prstGeom prst="straightConnector1">
            <a:avLst/>
          </a:prstGeom>
          <a:noFill/>
          <a:ln w="28575" cap="flat" cmpd="sng">
            <a:solidFill>
              <a:schemeClr val="accent1"/>
            </a:solidFill>
            <a:prstDash val="solid"/>
            <a:miter lim="800000"/>
            <a:headEnd type="none" w="sm" len="sm"/>
            <a:tailEnd type="triangle" w="med" len="med"/>
          </a:ln>
        </p:spPr>
      </p:cxnSp>
      <p:cxnSp>
        <p:nvCxnSpPr>
          <p:cNvPr id="298" name="Google Shape;298;p14"/>
          <p:cNvCxnSpPr>
            <a:stCxn id="286" idx="3"/>
            <a:endCxn id="289" idx="1"/>
          </p:cNvCxnSpPr>
          <p:nvPr/>
        </p:nvCxnSpPr>
        <p:spPr>
          <a:xfrm rot="10800000" flipH="1">
            <a:off x="2407024" y="2255961"/>
            <a:ext cx="1054800" cy="97200"/>
          </a:xfrm>
          <a:prstGeom prst="straightConnector1">
            <a:avLst/>
          </a:prstGeom>
          <a:noFill/>
          <a:ln w="28575" cap="flat" cmpd="sng">
            <a:solidFill>
              <a:schemeClr val="accent1"/>
            </a:solidFill>
            <a:prstDash val="solid"/>
            <a:miter lim="800000"/>
            <a:headEnd type="none" w="sm" len="sm"/>
            <a:tailEnd type="triangle" w="med" len="med"/>
          </a:ln>
        </p:spPr>
      </p:cxnSp>
      <p:cxnSp>
        <p:nvCxnSpPr>
          <p:cNvPr id="299" name="Google Shape;299;p14"/>
          <p:cNvCxnSpPr>
            <a:stCxn id="286" idx="3"/>
            <a:endCxn id="290" idx="1"/>
          </p:cNvCxnSpPr>
          <p:nvPr/>
        </p:nvCxnSpPr>
        <p:spPr>
          <a:xfrm>
            <a:off x="2407024" y="2353161"/>
            <a:ext cx="1054800" cy="520500"/>
          </a:xfrm>
          <a:prstGeom prst="straightConnector1">
            <a:avLst/>
          </a:prstGeom>
          <a:noFill/>
          <a:ln w="28575" cap="flat" cmpd="sng">
            <a:solidFill>
              <a:schemeClr val="accent1"/>
            </a:solidFill>
            <a:prstDash val="solid"/>
            <a:miter lim="800000"/>
            <a:headEnd type="none" w="sm" len="sm"/>
            <a:tailEnd type="triangle" w="med" len="med"/>
          </a:ln>
        </p:spPr>
      </p:cxnSp>
      <p:cxnSp>
        <p:nvCxnSpPr>
          <p:cNvPr id="300" name="Google Shape;300;p14"/>
          <p:cNvCxnSpPr>
            <a:stCxn id="286" idx="3"/>
            <a:endCxn id="291" idx="1"/>
          </p:cNvCxnSpPr>
          <p:nvPr/>
        </p:nvCxnSpPr>
        <p:spPr>
          <a:xfrm>
            <a:off x="2407024" y="2353161"/>
            <a:ext cx="1054800" cy="1185900"/>
          </a:xfrm>
          <a:prstGeom prst="straightConnector1">
            <a:avLst/>
          </a:prstGeom>
          <a:noFill/>
          <a:ln w="28575" cap="flat" cmpd="sng">
            <a:solidFill>
              <a:schemeClr val="accent1"/>
            </a:solidFill>
            <a:prstDash val="solid"/>
            <a:miter lim="800000"/>
            <a:headEnd type="none" w="sm" len="sm"/>
            <a:tailEnd type="triangle" w="med" len="med"/>
          </a:ln>
        </p:spPr>
      </p:cxnSp>
      <p:cxnSp>
        <p:nvCxnSpPr>
          <p:cNvPr id="301" name="Google Shape;301;p14"/>
          <p:cNvCxnSpPr>
            <a:stCxn id="286" idx="3"/>
            <a:endCxn id="292" idx="1"/>
          </p:cNvCxnSpPr>
          <p:nvPr/>
        </p:nvCxnSpPr>
        <p:spPr>
          <a:xfrm>
            <a:off x="2407024" y="2353161"/>
            <a:ext cx="1054800" cy="1846800"/>
          </a:xfrm>
          <a:prstGeom prst="straightConnector1">
            <a:avLst/>
          </a:prstGeom>
          <a:noFill/>
          <a:ln w="28575" cap="flat" cmpd="sng">
            <a:solidFill>
              <a:schemeClr val="accent1"/>
            </a:solidFill>
            <a:prstDash val="solid"/>
            <a:miter lim="800000"/>
            <a:headEnd type="none" w="sm" len="sm"/>
            <a:tailEnd type="triangle" w="med" len="med"/>
          </a:ln>
        </p:spPr>
      </p:cxnSp>
      <p:cxnSp>
        <p:nvCxnSpPr>
          <p:cNvPr id="302" name="Google Shape;302;p14"/>
          <p:cNvCxnSpPr>
            <a:stCxn id="286" idx="3"/>
            <a:endCxn id="293" idx="1"/>
          </p:cNvCxnSpPr>
          <p:nvPr/>
        </p:nvCxnSpPr>
        <p:spPr>
          <a:xfrm>
            <a:off x="2407024" y="2353161"/>
            <a:ext cx="1054800" cy="2507700"/>
          </a:xfrm>
          <a:prstGeom prst="straightConnector1">
            <a:avLst/>
          </a:prstGeom>
          <a:noFill/>
          <a:ln w="28575" cap="flat" cmpd="sng">
            <a:solidFill>
              <a:schemeClr val="accent1"/>
            </a:solidFill>
            <a:prstDash val="solid"/>
            <a:miter lim="800000"/>
            <a:headEnd type="none" w="sm" len="sm"/>
            <a:tailEnd type="triangle" w="med" len="med"/>
          </a:ln>
        </p:spPr>
      </p:cxnSp>
      <p:cxnSp>
        <p:nvCxnSpPr>
          <p:cNvPr id="303" name="Google Shape;303;p14"/>
          <p:cNvCxnSpPr>
            <a:stCxn id="286" idx="3"/>
            <a:endCxn id="294" idx="1"/>
          </p:cNvCxnSpPr>
          <p:nvPr/>
        </p:nvCxnSpPr>
        <p:spPr>
          <a:xfrm>
            <a:off x="2407024" y="2353161"/>
            <a:ext cx="1054800" cy="3171000"/>
          </a:xfrm>
          <a:prstGeom prst="straightConnector1">
            <a:avLst/>
          </a:prstGeom>
          <a:noFill/>
          <a:ln w="28575" cap="flat" cmpd="sng">
            <a:solidFill>
              <a:schemeClr val="accent1"/>
            </a:solidFill>
            <a:prstDash val="solid"/>
            <a:miter lim="800000"/>
            <a:headEnd type="none" w="sm" len="sm"/>
            <a:tailEnd type="triangle" w="med" len="med"/>
          </a:ln>
        </p:spPr>
      </p:cxnSp>
      <p:cxnSp>
        <p:nvCxnSpPr>
          <p:cNvPr id="304" name="Google Shape;304;p14"/>
          <p:cNvCxnSpPr>
            <a:stCxn id="286" idx="3"/>
            <a:endCxn id="295" idx="1"/>
          </p:cNvCxnSpPr>
          <p:nvPr/>
        </p:nvCxnSpPr>
        <p:spPr>
          <a:xfrm>
            <a:off x="2407024" y="2353161"/>
            <a:ext cx="1054800" cy="3929100"/>
          </a:xfrm>
          <a:prstGeom prst="straightConnector1">
            <a:avLst/>
          </a:prstGeom>
          <a:noFill/>
          <a:ln w="28575" cap="flat" cmpd="sng">
            <a:solidFill>
              <a:schemeClr val="accent1"/>
            </a:solidFill>
            <a:prstDash val="solid"/>
            <a:miter lim="800000"/>
            <a:headEnd type="none" w="sm" len="sm"/>
            <a:tailEnd type="triangle" w="med" len="med"/>
          </a:ln>
        </p:spPr>
      </p:cxnSp>
      <p:sp>
        <p:nvSpPr>
          <p:cNvPr id="305" name="Google Shape;305;p14"/>
          <p:cNvSpPr/>
          <p:nvPr/>
        </p:nvSpPr>
        <p:spPr>
          <a:xfrm>
            <a:off x="161365" y="4488727"/>
            <a:ext cx="2737408" cy="2308324"/>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vi-VN" sz="2400" b="1" i="1" dirty="0" smtClean="0">
                <a:solidFill>
                  <a:srgbClr val="FF0000"/>
                </a:solidFill>
                <a:latin typeface="Times New Roman"/>
                <a:ea typeface="Times New Roman"/>
                <a:cs typeface="Times New Roman"/>
                <a:sym typeface="Times New Roman"/>
              </a:rPr>
              <a:t>    Dấu </a:t>
            </a:r>
            <a:r>
              <a:rPr lang="vi-VN" sz="2400" b="1" i="1" dirty="0">
                <a:solidFill>
                  <a:srgbClr val="FF0000"/>
                </a:solidFill>
                <a:latin typeface="Times New Roman"/>
                <a:ea typeface="Times New Roman"/>
                <a:cs typeface="Times New Roman"/>
                <a:sym typeface="Times New Roman"/>
              </a:rPr>
              <a:t>chấm phẩy có tác dụng: </a:t>
            </a:r>
            <a:r>
              <a:rPr lang="vi-VN" sz="2400" i="1" dirty="0">
                <a:solidFill>
                  <a:srgbClr val="FF0000"/>
                </a:solidFill>
                <a:latin typeface="Calibri"/>
                <a:ea typeface="Calibri"/>
                <a:cs typeface="Calibri"/>
                <a:sym typeface="Calibri"/>
              </a:rPr>
              <a:t>đánh dấu ranh giới giữa các bộ phận trong một phép liệt kê phức tạp.</a:t>
            </a:r>
            <a:endParaRPr sz="2400" i="1" dirty="0">
              <a:solidFill>
                <a:srgbClr val="FF0000"/>
              </a:solidFill>
              <a:latin typeface="Calibri"/>
              <a:ea typeface="Calibri"/>
              <a:cs typeface="Calibri"/>
              <a:sym typeface="Calibri"/>
            </a:endParaRPr>
          </a:p>
        </p:txBody>
      </p:sp>
      <p:sp>
        <p:nvSpPr>
          <p:cNvPr id="22" name="Right Arrow 21"/>
          <p:cNvSpPr/>
          <p:nvPr/>
        </p:nvSpPr>
        <p:spPr>
          <a:xfrm>
            <a:off x="161365" y="4660432"/>
            <a:ext cx="370690" cy="154384"/>
          </a:xfrm>
          <a:prstGeom prst="rightArrow">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Tree>
    <p:extLst>
      <p:ext uri="{BB962C8B-B14F-4D97-AF65-F5344CB8AC3E}">
        <p14:creationId xmlns:p14="http://schemas.microsoft.com/office/powerpoint/2010/main" val="19075240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
        <p15:prstTrans prst="peelOff"/>
      </p:transition>
    </mc:Choice>
    <mc:Fallback xmlns="">
      <p:transition spd="slow"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6"/>
                                        </p:tgtEl>
                                        <p:attrNameLst>
                                          <p:attrName>style.visibility</p:attrName>
                                        </p:attrNameLst>
                                      </p:cBhvr>
                                      <p:to>
                                        <p:strVal val="visible"/>
                                      </p:to>
                                    </p:set>
                                    <p:animEffect transition="in" filter="fade">
                                      <p:cBhvr>
                                        <p:cTn id="7" dur="500"/>
                                        <p:tgtEl>
                                          <p:spTgt spid="296"/>
                                        </p:tgtEl>
                                      </p:cBhvr>
                                    </p:animEffect>
                                  </p:childTnLst>
                                </p:cTn>
                              </p:par>
                              <p:par>
                                <p:cTn id="8" presetID="10" presetClass="entr" presetSubtype="0" fill="hold" nodeType="withEffect">
                                  <p:stCondLst>
                                    <p:cond delay="0"/>
                                  </p:stCondLst>
                                  <p:childTnLst>
                                    <p:set>
                                      <p:cBhvr>
                                        <p:cTn id="9" dur="1" fill="hold">
                                          <p:stCondLst>
                                            <p:cond delay="0"/>
                                          </p:stCondLst>
                                        </p:cTn>
                                        <p:tgtEl>
                                          <p:spTgt spid="287"/>
                                        </p:tgtEl>
                                        <p:attrNameLst>
                                          <p:attrName>style.visibility</p:attrName>
                                        </p:attrNameLst>
                                      </p:cBhvr>
                                      <p:to>
                                        <p:strVal val="visible"/>
                                      </p:to>
                                    </p:set>
                                    <p:animEffect transition="in" filter="fade">
                                      <p:cBhvr>
                                        <p:cTn id="10" dur="500"/>
                                        <p:tgtEl>
                                          <p:spTgt spid="28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97"/>
                                        </p:tgtEl>
                                        <p:attrNameLst>
                                          <p:attrName>style.visibility</p:attrName>
                                        </p:attrNameLst>
                                      </p:cBhvr>
                                      <p:to>
                                        <p:strVal val="visible"/>
                                      </p:to>
                                    </p:set>
                                    <p:animEffect transition="in" filter="fade">
                                      <p:cBhvr>
                                        <p:cTn id="15" dur="1000"/>
                                        <p:tgtEl>
                                          <p:spTgt spid="297"/>
                                        </p:tgtEl>
                                      </p:cBhvr>
                                    </p:animEffect>
                                  </p:childTnLst>
                                </p:cTn>
                              </p:par>
                              <p:par>
                                <p:cTn id="16" presetID="10" presetClass="entr" presetSubtype="0" fill="hold" nodeType="withEffect">
                                  <p:stCondLst>
                                    <p:cond delay="0"/>
                                  </p:stCondLst>
                                  <p:childTnLst>
                                    <p:set>
                                      <p:cBhvr>
                                        <p:cTn id="17" dur="1" fill="hold">
                                          <p:stCondLst>
                                            <p:cond delay="0"/>
                                          </p:stCondLst>
                                        </p:cTn>
                                        <p:tgtEl>
                                          <p:spTgt spid="288"/>
                                        </p:tgtEl>
                                        <p:attrNameLst>
                                          <p:attrName>style.visibility</p:attrName>
                                        </p:attrNameLst>
                                      </p:cBhvr>
                                      <p:to>
                                        <p:strVal val="visible"/>
                                      </p:to>
                                    </p:set>
                                    <p:animEffect transition="in" filter="fade">
                                      <p:cBhvr>
                                        <p:cTn id="18" dur="1000"/>
                                        <p:tgtEl>
                                          <p:spTgt spid="288"/>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98"/>
                                        </p:tgtEl>
                                        <p:attrNameLst>
                                          <p:attrName>style.visibility</p:attrName>
                                        </p:attrNameLst>
                                      </p:cBhvr>
                                      <p:to>
                                        <p:strVal val="visible"/>
                                      </p:to>
                                    </p:set>
                                    <p:animEffect transition="in" filter="fade">
                                      <p:cBhvr>
                                        <p:cTn id="23" dur="500"/>
                                        <p:tgtEl>
                                          <p:spTgt spid="298"/>
                                        </p:tgtEl>
                                      </p:cBhvr>
                                    </p:animEffect>
                                  </p:childTnLst>
                                </p:cTn>
                              </p:par>
                              <p:par>
                                <p:cTn id="24" presetID="10" presetClass="entr" presetSubtype="0" fill="hold" nodeType="withEffect">
                                  <p:stCondLst>
                                    <p:cond delay="0"/>
                                  </p:stCondLst>
                                  <p:childTnLst>
                                    <p:set>
                                      <p:cBhvr>
                                        <p:cTn id="25" dur="1" fill="hold">
                                          <p:stCondLst>
                                            <p:cond delay="0"/>
                                          </p:stCondLst>
                                        </p:cTn>
                                        <p:tgtEl>
                                          <p:spTgt spid="289"/>
                                        </p:tgtEl>
                                        <p:attrNameLst>
                                          <p:attrName>style.visibility</p:attrName>
                                        </p:attrNameLst>
                                      </p:cBhvr>
                                      <p:to>
                                        <p:strVal val="visible"/>
                                      </p:to>
                                    </p:set>
                                    <p:animEffect transition="in" filter="fade">
                                      <p:cBhvr>
                                        <p:cTn id="26" dur="500"/>
                                        <p:tgtEl>
                                          <p:spTgt spid="289"/>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99"/>
                                        </p:tgtEl>
                                        <p:attrNameLst>
                                          <p:attrName>style.visibility</p:attrName>
                                        </p:attrNameLst>
                                      </p:cBhvr>
                                      <p:to>
                                        <p:strVal val="visible"/>
                                      </p:to>
                                    </p:set>
                                    <p:anim calcmode="lin" valueType="num">
                                      <p:cBhvr additive="base">
                                        <p:cTn id="31" dur="500"/>
                                        <p:tgtEl>
                                          <p:spTgt spid="299"/>
                                        </p:tgtEl>
                                        <p:attrNameLst>
                                          <p:attrName>ppt_y</p:attrName>
                                        </p:attrNameLst>
                                      </p:cBhvr>
                                      <p:tavLst>
                                        <p:tav tm="0">
                                          <p:val>
                                            <p:strVal val="#ppt_y+1"/>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290"/>
                                        </p:tgtEl>
                                        <p:attrNameLst>
                                          <p:attrName>style.visibility</p:attrName>
                                        </p:attrNameLst>
                                      </p:cBhvr>
                                      <p:to>
                                        <p:strVal val="visible"/>
                                      </p:to>
                                    </p:set>
                                    <p:anim calcmode="lin" valueType="num">
                                      <p:cBhvr additive="base">
                                        <p:cTn id="34" dur="500"/>
                                        <p:tgtEl>
                                          <p:spTgt spid="290"/>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300"/>
                                        </p:tgtEl>
                                        <p:attrNameLst>
                                          <p:attrName>style.visibility</p:attrName>
                                        </p:attrNameLst>
                                      </p:cBhvr>
                                      <p:to>
                                        <p:strVal val="visible"/>
                                      </p:to>
                                    </p:set>
                                    <p:animEffect transition="in" filter="fade">
                                      <p:cBhvr>
                                        <p:cTn id="39" dur="500"/>
                                        <p:tgtEl>
                                          <p:spTgt spid="300"/>
                                        </p:tgtEl>
                                      </p:cBhvr>
                                    </p:animEffect>
                                  </p:childTnLst>
                                </p:cTn>
                              </p:par>
                              <p:par>
                                <p:cTn id="40" presetID="10" presetClass="entr" presetSubtype="0" fill="hold" nodeType="withEffect">
                                  <p:stCondLst>
                                    <p:cond delay="0"/>
                                  </p:stCondLst>
                                  <p:childTnLst>
                                    <p:set>
                                      <p:cBhvr>
                                        <p:cTn id="41" dur="1" fill="hold">
                                          <p:stCondLst>
                                            <p:cond delay="0"/>
                                          </p:stCondLst>
                                        </p:cTn>
                                        <p:tgtEl>
                                          <p:spTgt spid="291"/>
                                        </p:tgtEl>
                                        <p:attrNameLst>
                                          <p:attrName>style.visibility</p:attrName>
                                        </p:attrNameLst>
                                      </p:cBhvr>
                                      <p:to>
                                        <p:strVal val="visible"/>
                                      </p:to>
                                    </p:set>
                                    <p:animEffect transition="in" filter="fade">
                                      <p:cBhvr>
                                        <p:cTn id="42" dur="500"/>
                                        <p:tgtEl>
                                          <p:spTgt spid="29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301"/>
                                        </p:tgtEl>
                                        <p:attrNameLst>
                                          <p:attrName>style.visibility</p:attrName>
                                        </p:attrNameLst>
                                      </p:cBhvr>
                                      <p:to>
                                        <p:strVal val="visible"/>
                                      </p:to>
                                    </p:set>
                                    <p:animEffect transition="in" filter="fade">
                                      <p:cBhvr>
                                        <p:cTn id="47" dur="1000"/>
                                        <p:tgtEl>
                                          <p:spTgt spid="301"/>
                                        </p:tgtEl>
                                      </p:cBhvr>
                                    </p:animEffect>
                                  </p:childTnLst>
                                </p:cTn>
                              </p:par>
                              <p:par>
                                <p:cTn id="48" presetID="10" presetClass="entr" presetSubtype="0" fill="hold" nodeType="withEffect">
                                  <p:stCondLst>
                                    <p:cond delay="0"/>
                                  </p:stCondLst>
                                  <p:childTnLst>
                                    <p:set>
                                      <p:cBhvr>
                                        <p:cTn id="49" dur="1" fill="hold">
                                          <p:stCondLst>
                                            <p:cond delay="0"/>
                                          </p:stCondLst>
                                        </p:cTn>
                                        <p:tgtEl>
                                          <p:spTgt spid="292"/>
                                        </p:tgtEl>
                                        <p:attrNameLst>
                                          <p:attrName>style.visibility</p:attrName>
                                        </p:attrNameLst>
                                      </p:cBhvr>
                                      <p:to>
                                        <p:strVal val="visible"/>
                                      </p:to>
                                    </p:set>
                                    <p:animEffect transition="in" filter="fade">
                                      <p:cBhvr>
                                        <p:cTn id="50" dur="1000"/>
                                        <p:tgtEl>
                                          <p:spTgt spid="292"/>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302"/>
                                        </p:tgtEl>
                                        <p:attrNameLst>
                                          <p:attrName>style.visibility</p:attrName>
                                        </p:attrNameLst>
                                      </p:cBhvr>
                                      <p:to>
                                        <p:strVal val="visible"/>
                                      </p:to>
                                    </p:set>
                                    <p:anim calcmode="lin" valueType="num">
                                      <p:cBhvr additive="base">
                                        <p:cTn id="55" dur="500"/>
                                        <p:tgtEl>
                                          <p:spTgt spid="302"/>
                                        </p:tgtEl>
                                        <p:attrNameLst>
                                          <p:attrName>ppt_y</p:attrName>
                                        </p:attrNameLst>
                                      </p:cBhvr>
                                      <p:tavLst>
                                        <p:tav tm="0">
                                          <p:val>
                                            <p:strVal val="#ppt_y+1"/>
                                          </p:val>
                                        </p:tav>
                                        <p:tav tm="100000">
                                          <p:val>
                                            <p:strVal val="#ppt_y"/>
                                          </p:val>
                                        </p:tav>
                                      </p:tavLst>
                                    </p:anim>
                                  </p:childTnLst>
                                </p:cTn>
                              </p:par>
                              <p:par>
                                <p:cTn id="56" presetID="2" presetClass="entr" presetSubtype="4" fill="hold" nodeType="withEffect">
                                  <p:stCondLst>
                                    <p:cond delay="0"/>
                                  </p:stCondLst>
                                  <p:childTnLst>
                                    <p:set>
                                      <p:cBhvr>
                                        <p:cTn id="57" dur="1" fill="hold">
                                          <p:stCondLst>
                                            <p:cond delay="0"/>
                                          </p:stCondLst>
                                        </p:cTn>
                                        <p:tgtEl>
                                          <p:spTgt spid="293"/>
                                        </p:tgtEl>
                                        <p:attrNameLst>
                                          <p:attrName>style.visibility</p:attrName>
                                        </p:attrNameLst>
                                      </p:cBhvr>
                                      <p:to>
                                        <p:strVal val="visible"/>
                                      </p:to>
                                    </p:set>
                                    <p:anim calcmode="lin" valueType="num">
                                      <p:cBhvr additive="base">
                                        <p:cTn id="58" dur="500"/>
                                        <p:tgtEl>
                                          <p:spTgt spid="29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nodeType="clickEffect">
                                  <p:stCondLst>
                                    <p:cond delay="0"/>
                                  </p:stCondLst>
                                  <p:childTnLst>
                                    <p:set>
                                      <p:cBhvr>
                                        <p:cTn id="62" dur="1" fill="hold">
                                          <p:stCondLst>
                                            <p:cond delay="0"/>
                                          </p:stCondLst>
                                        </p:cTn>
                                        <p:tgtEl>
                                          <p:spTgt spid="303"/>
                                        </p:tgtEl>
                                        <p:attrNameLst>
                                          <p:attrName>style.visibility</p:attrName>
                                        </p:attrNameLst>
                                      </p:cBhvr>
                                      <p:to>
                                        <p:strVal val="visible"/>
                                      </p:to>
                                    </p:set>
                                    <p:animEffect transition="in" filter="fade">
                                      <p:cBhvr>
                                        <p:cTn id="63" dur="2000"/>
                                        <p:tgtEl>
                                          <p:spTgt spid="303"/>
                                        </p:tgtEl>
                                      </p:cBhvr>
                                    </p:animEffect>
                                  </p:childTnLst>
                                </p:cTn>
                              </p:par>
                              <p:par>
                                <p:cTn id="64" presetID="10" presetClass="entr" presetSubtype="0" fill="hold" nodeType="withEffect">
                                  <p:stCondLst>
                                    <p:cond delay="0"/>
                                  </p:stCondLst>
                                  <p:childTnLst>
                                    <p:set>
                                      <p:cBhvr>
                                        <p:cTn id="65" dur="1" fill="hold">
                                          <p:stCondLst>
                                            <p:cond delay="0"/>
                                          </p:stCondLst>
                                        </p:cTn>
                                        <p:tgtEl>
                                          <p:spTgt spid="294"/>
                                        </p:tgtEl>
                                        <p:attrNameLst>
                                          <p:attrName>style.visibility</p:attrName>
                                        </p:attrNameLst>
                                      </p:cBhvr>
                                      <p:to>
                                        <p:strVal val="visible"/>
                                      </p:to>
                                    </p:set>
                                    <p:animEffect transition="in" filter="fade">
                                      <p:cBhvr>
                                        <p:cTn id="66" dur="2000"/>
                                        <p:tgtEl>
                                          <p:spTgt spid="294"/>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nodeType="clickEffect">
                                  <p:stCondLst>
                                    <p:cond delay="0"/>
                                  </p:stCondLst>
                                  <p:childTnLst>
                                    <p:set>
                                      <p:cBhvr>
                                        <p:cTn id="70" dur="1" fill="hold">
                                          <p:stCondLst>
                                            <p:cond delay="0"/>
                                          </p:stCondLst>
                                        </p:cTn>
                                        <p:tgtEl>
                                          <p:spTgt spid="304"/>
                                        </p:tgtEl>
                                        <p:attrNameLst>
                                          <p:attrName>style.visibility</p:attrName>
                                        </p:attrNameLst>
                                      </p:cBhvr>
                                      <p:to>
                                        <p:strVal val="visible"/>
                                      </p:to>
                                    </p:set>
                                    <p:animEffect transition="in" filter="fade">
                                      <p:cBhvr>
                                        <p:cTn id="71" dur="500"/>
                                        <p:tgtEl>
                                          <p:spTgt spid="304"/>
                                        </p:tgtEl>
                                      </p:cBhvr>
                                    </p:animEffect>
                                  </p:childTnLst>
                                </p:cTn>
                              </p:par>
                              <p:par>
                                <p:cTn id="72" presetID="10" presetClass="entr" presetSubtype="0" fill="hold" nodeType="withEffect">
                                  <p:stCondLst>
                                    <p:cond delay="0"/>
                                  </p:stCondLst>
                                  <p:childTnLst>
                                    <p:set>
                                      <p:cBhvr>
                                        <p:cTn id="73" dur="1" fill="hold">
                                          <p:stCondLst>
                                            <p:cond delay="0"/>
                                          </p:stCondLst>
                                        </p:cTn>
                                        <p:tgtEl>
                                          <p:spTgt spid="295"/>
                                        </p:tgtEl>
                                        <p:attrNameLst>
                                          <p:attrName>style.visibility</p:attrName>
                                        </p:attrNameLst>
                                      </p:cBhvr>
                                      <p:to>
                                        <p:strVal val="visible"/>
                                      </p:to>
                                    </p:set>
                                    <p:animEffect transition="in" filter="fade">
                                      <p:cBhvr>
                                        <p:cTn id="74" dur="500"/>
                                        <p:tgtEl>
                                          <p:spTgt spid="295"/>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305"/>
                                        </p:tgtEl>
                                        <p:attrNameLst>
                                          <p:attrName>style.visibility</p:attrName>
                                        </p:attrNameLst>
                                      </p:cBhvr>
                                      <p:to>
                                        <p:strVal val="visible"/>
                                      </p:to>
                                    </p:set>
                                    <p:animEffect transition="in" filter="fade">
                                      <p:cBhvr>
                                        <p:cTn id="79" dur="1000"/>
                                        <p:tgtEl>
                                          <p:spTgt spid="3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621562" y="487066"/>
            <a:ext cx="4219745" cy="707886"/>
          </a:xfrm>
          <a:prstGeom prst="rect">
            <a:avLst/>
          </a:prstGeom>
        </p:spPr>
        <p:txBody>
          <a:bodyPr wrap="none">
            <a:spAutoFit/>
          </a:bodyPr>
          <a:lstStyle/>
          <a:p>
            <a:pPr algn="ctr"/>
            <a:r>
              <a:rPr lang="vi-VN" sz="4000" b="1" dirty="0">
                <a:solidFill>
                  <a:srgbClr val="FFFF00"/>
                </a:solidFill>
                <a:latin typeface="+mj-lt"/>
              </a:rPr>
              <a:t>BÀI TẬP NHANH</a:t>
            </a:r>
            <a:endParaRPr lang="en-US" sz="4000" b="1" dirty="0">
              <a:solidFill>
                <a:srgbClr val="FFFF00"/>
              </a:solidFill>
              <a:latin typeface="+mj-lt"/>
            </a:endParaRPr>
          </a:p>
        </p:txBody>
      </p:sp>
      <p:sp>
        <p:nvSpPr>
          <p:cNvPr id="4" name="Rectangle 3"/>
          <p:cNvSpPr/>
          <p:nvPr/>
        </p:nvSpPr>
        <p:spPr>
          <a:xfrm>
            <a:off x="590843" y="993674"/>
            <a:ext cx="11071274" cy="5170646"/>
          </a:xfrm>
          <a:prstGeom prst="rect">
            <a:avLst/>
          </a:prstGeom>
        </p:spPr>
        <p:txBody>
          <a:bodyPr wrap="square">
            <a:spAutoFit/>
          </a:bodyPr>
          <a:lstStyle/>
          <a:p>
            <a:r>
              <a:rPr lang="vi-VN" sz="3000" dirty="0">
                <a:solidFill>
                  <a:srgbClr val="FFFF00"/>
                </a:solidFill>
                <a:latin typeface="+mj-lt"/>
              </a:rPr>
              <a:t>(?)  Nêu rõ công dụng của dấu chấm phẩu trong những câu dưới đây:</a:t>
            </a:r>
          </a:p>
          <a:p>
            <a:pPr marL="342900" indent="-342900">
              <a:buAutoNum type="alphaLcPeriod"/>
            </a:pPr>
            <a:r>
              <a:rPr lang="vi-VN" sz="3000" dirty="0">
                <a:solidFill>
                  <a:schemeClr val="bg1"/>
                </a:solidFill>
                <a:latin typeface="+mj-lt"/>
              </a:rPr>
              <a:t>Dưới ánh trăng này, dòng thác nước sẽ đổ xuống làm chạy máy phát điện; ở giữa biển rộng, cờ đỏ sao vàng bay phấp phới trên những con tàu lớn. ( Thép Mới)</a:t>
            </a:r>
          </a:p>
          <a:p>
            <a:pPr marL="342900" indent="-342900">
              <a:buAutoNum type="alphaLcPeriod"/>
            </a:pPr>
            <a:r>
              <a:rPr lang="vi-VN" sz="3000" dirty="0">
                <a:solidFill>
                  <a:schemeClr val="bg1"/>
                </a:solidFill>
                <a:latin typeface="+mj-lt"/>
              </a:rPr>
              <a:t>Con sông Thái Bình quanh năm vỗ sóng òm ọp vào sườn bãi và ngày ngày vẫn mang phù sa bồi cho bãi thêm rộng; nhưng mỗi năm vào mùa nước, cũng con sông Thái Bình mang nước lũ về ngập hết bãi Soi. </a:t>
            </a:r>
            <a:r>
              <a:rPr lang="vi-VN" sz="3000" dirty="0" smtClean="0">
                <a:solidFill>
                  <a:schemeClr val="bg1"/>
                </a:solidFill>
                <a:latin typeface="+mj-lt"/>
              </a:rPr>
              <a:t>    </a:t>
            </a:r>
            <a:r>
              <a:rPr lang="vi-VN" sz="3000" dirty="0">
                <a:solidFill>
                  <a:schemeClr val="bg1"/>
                </a:solidFill>
                <a:latin typeface="+mj-lt"/>
              </a:rPr>
              <a:t>( Đào Vũ)</a:t>
            </a:r>
          </a:p>
          <a:p>
            <a:r>
              <a:rPr lang="vi-VN" sz="3000" dirty="0">
                <a:solidFill>
                  <a:schemeClr val="bg1"/>
                </a:solidFill>
                <a:latin typeface="+mj-lt"/>
              </a:rPr>
              <a:t>c. Tiếng ta giàu bởi đời sống muôn màu; đời sống tư tưởng và tình cảm dồi dào của dân tộc ta; bởi kinh nghiệm đấu tranh lâu đời, phong phú(...)</a:t>
            </a:r>
          </a:p>
        </p:txBody>
      </p:sp>
    </p:spTree>
    <p:extLst>
      <p:ext uri="{BB962C8B-B14F-4D97-AF65-F5344CB8AC3E}">
        <p14:creationId xmlns:p14="http://schemas.microsoft.com/office/powerpoint/2010/main" val="3018564338"/>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237956" y="1151600"/>
            <a:ext cx="9664505" cy="3108543"/>
          </a:xfrm>
          <a:prstGeom prst="rect">
            <a:avLst/>
          </a:prstGeom>
        </p:spPr>
        <p:txBody>
          <a:bodyPr wrap="square">
            <a:spAutoFit/>
          </a:bodyPr>
          <a:lstStyle/>
          <a:p>
            <a:r>
              <a:rPr lang="vi-VN" sz="2800" b="1" dirty="0">
                <a:solidFill>
                  <a:srgbClr val="FFFF00"/>
                </a:solidFill>
                <a:latin typeface="+mj-lt"/>
              </a:rPr>
              <a:t>(?)  Nêu rõ công dụng của dấu chấm </a:t>
            </a:r>
            <a:r>
              <a:rPr lang="vi-VN" sz="2800" b="1" dirty="0" smtClean="0">
                <a:solidFill>
                  <a:srgbClr val="FFFF00"/>
                </a:solidFill>
                <a:latin typeface="+mj-lt"/>
              </a:rPr>
              <a:t>phẩ</a:t>
            </a:r>
            <a:r>
              <a:rPr lang="en-US" sz="2800" b="1" dirty="0" smtClean="0">
                <a:solidFill>
                  <a:srgbClr val="FFFF00"/>
                </a:solidFill>
                <a:latin typeface="+mj-lt"/>
              </a:rPr>
              <a:t>y</a:t>
            </a:r>
            <a:r>
              <a:rPr lang="vi-VN" sz="2800" b="1" dirty="0" smtClean="0">
                <a:solidFill>
                  <a:srgbClr val="FFFF00"/>
                </a:solidFill>
                <a:latin typeface="+mj-lt"/>
              </a:rPr>
              <a:t> </a:t>
            </a:r>
            <a:r>
              <a:rPr lang="vi-VN" sz="2800" b="1" dirty="0">
                <a:solidFill>
                  <a:srgbClr val="FFFF00"/>
                </a:solidFill>
                <a:latin typeface="+mj-lt"/>
              </a:rPr>
              <a:t>trong những câu dưới đây:</a:t>
            </a:r>
          </a:p>
          <a:p>
            <a:pPr marL="342900" indent="-342900">
              <a:buAutoNum type="alphaLcPeriod"/>
            </a:pPr>
            <a:r>
              <a:rPr lang="vi-VN" sz="2800" dirty="0">
                <a:solidFill>
                  <a:schemeClr val="bg1"/>
                </a:solidFill>
                <a:latin typeface="+mj-lt"/>
              </a:rPr>
              <a:t>Dưới ánh trăng này, dòng thác nước</a:t>
            </a:r>
            <a:r>
              <a:rPr lang="vi-VN" sz="2800" b="1" dirty="0">
                <a:solidFill>
                  <a:srgbClr val="FFFF00"/>
                </a:solidFill>
                <a:latin typeface="+mj-lt"/>
              </a:rPr>
              <a:t>// </a:t>
            </a:r>
            <a:r>
              <a:rPr lang="vi-VN" sz="2800" dirty="0">
                <a:solidFill>
                  <a:schemeClr val="bg1"/>
                </a:solidFill>
                <a:latin typeface="+mj-lt"/>
              </a:rPr>
              <a:t>sẽ đổ xuống làm chạy</a:t>
            </a:r>
            <a:endParaRPr lang="en-US" sz="2800" dirty="0">
              <a:solidFill>
                <a:schemeClr val="bg1"/>
              </a:solidFill>
              <a:latin typeface="+mj-lt"/>
            </a:endParaRPr>
          </a:p>
          <a:p>
            <a:r>
              <a:rPr lang="vi-VN" sz="2800" dirty="0">
                <a:solidFill>
                  <a:srgbClr val="FFFF00"/>
                </a:solidFill>
                <a:latin typeface="+mj-lt"/>
              </a:rPr>
              <a:t>               </a:t>
            </a:r>
            <a:r>
              <a:rPr lang="vi-VN" sz="2800" b="1" dirty="0">
                <a:solidFill>
                  <a:srgbClr val="FFFF00"/>
                </a:solidFill>
                <a:latin typeface="+mj-lt"/>
              </a:rPr>
              <a:t>T                           C1                        V1         </a:t>
            </a:r>
            <a:r>
              <a:rPr lang="vi-VN" sz="2800" b="1" dirty="0">
                <a:solidFill>
                  <a:schemeClr val="bg1"/>
                </a:solidFill>
                <a:latin typeface="+mj-lt"/>
              </a:rPr>
              <a:t>      </a:t>
            </a:r>
            <a:r>
              <a:rPr lang="vi-VN" sz="2800" dirty="0">
                <a:solidFill>
                  <a:schemeClr val="bg1"/>
                </a:solidFill>
                <a:latin typeface="+mj-lt"/>
              </a:rPr>
              <a:t>      </a:t>
            </a:r>
            <a:r>
              <a:rPr lang="en-US" sz="2800" dirty="0">
                <a:solidFill>
                  <a:schemeClr val="bg1"/>
                </a:solidFill>
                <a:latin typeface="+mj-lt"/>
              </a:rPr>
              <a:t>              </a:t>
            </a:r>
            <a:r>
              <a:rPr lang="vi-VN" sz="2800" dirty="0">
                <a:solidFill>
                  <a:schemeClr val="bg1"/>
                </a:solidFill>
                <a:latin typeface="+mj-lt"/>
              </a:rPr>
              <a:t>máy phát điện; ở giữa biển rộng, cờ đỏ sao vàng</a:t>
            </a:r>
            <a:r>
              <a:rPr lang="vi-VN" sz="2800" b="1" dirty="0">
                <a:solidFill>
                  <a:schemeClr val="bg1"/>
                </a:solidFill>
                <a:latin typeface="+mj-lt"/>
              </a:rPr>
              <a:t>//</a:t>
            </a:r>
            <a:r>
              <a:rPr lang="vi-VN" sz="2800" dirty="0">
                <a:solidFill>
                  <a:schemeClr val="bg1"/>
                </a:solidFill>
                <a:latin typeface="+mj-lt"/>
              </a:rPr>
              <a:t> bay phấp phới</a:t>
            </a:r>
          </a:p>
          <a:p>
            <a:r>
              <a:rPr lang="vi-VN" sz="2800" dirty="0">
                <a:solidFill>
                  <a:srgbClr val="FFFF00"/>
                </a:solidFill>
                <a:latin typeface="+mj-lt"/>
              </a:rPr>
              <a:t>                                      </a:t>
            </a:r>
            <a:r>
              <a:rPr lang="vi-VN" sz="2800" b="1" dirty="0">
                <a:solidFill>
                  <a:srgbClr val="FFFF00"/>
                </a:solidFill>
                <a:latin typeface="+mj-lt"/>
              </a:rPr>
              <a:t>T                     C2                        V2         </a:t>
            </a:r>
            <a:r>
              <a:rPr lang="en-US" sz="2800" b="1" dirty="0">
                <a:solidFill>
                  <a:srgbClr val="FFFF00"/>
                </a:solidFill>
                <a:latin typeface="+mj-lt"/>
              </a:rPr>
              <a:t>          </a:t>
            </a:r>
            <a:r>
              <a:rPr lang="vi-VN" sz="2800" dirty="0">
                <a:solidFill>
                  <a:schemeClr val="bg1"/>
                </a:solidFill>
                <a:latin typeface="+mj-lt"/>
              </a:rPr>
              <a:t>trên những con tàu lớn. ( Thép Mới)</a:t>
            </a:r>
          </a:p>
        </p:txBody>
      </p:sp>
      <p:sp>
        <p:nvSpPr>
          <p:cNvPr id="3" name="Right Arrow 2"/>
          <p:cNvSpPr/>
          <p:nvPr/>
        </p:nvSpPr>
        <p:spPr>
          <a:xfrm>
            <a:off x="759655" y="5106548"/>
            <a:ext cx="323558" cy="337632"/>
          </a:xfrm>
          <a:prstGeom prst="rightArrow">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1627163" y="4952198"/>
            <a:ext cx="9120554" cy="1077218"/>
          </a:xfrm>
          <a:prstGeom prst="rect">
            <a:avLst/>
          </a:prstGeom>
        </p:spPr>
        <p:txBody>
          <a:bodyPr wrap="square">
            <a:spAutoFit/>
          </a:bodyPr>
          <a:lstStyle/>
          <a:p>
            <a:r>
              <a:rPr lang="vi-VN" sz="3200" b="1" dirty="0">
                <a:solidFill>
                  <a:srgbClr val="FFFF00"/>
                </a:solidFill>
                <a:latin typeface="+mj-lt"/>
              </a:rPr>
              <a:t>Dấu chấm phẩy đánh dấu danh giới trong một câu ghép có cấu tạo phức tạp </a:t>
            </a:r>
          </a:p>
        </p:txBody>
      </p:sp>
    </p:spTree>
    <p:extLst>
      <p:ext uri="{BB962C8B-B14F-4D97-AF65-F5344CB8AC3E}">
        <p14:creationId xmlns:p14="http://schemas.microsoft.com/office/powerpoint/2010/main" val="1465587206"/>
      </p:ext>
    </p:extLst>
  </p:cSld>
  <p:clrMapOvr>
    <a:masterClrMapping/>
  </p:clrMapOvr>
  <mc:AlternateContent xmlns:mc="http://schemas.openxmlformats.org/markup-compatibility/2006" xmlns:p14="http://schemas.microsoft.com/office/powerpoint/2010/main">
    <mc:Choice Requires="p14">
      <p:transition spd="slow" p14:dur="1250" advTm="53000">
        <p14:flip dir="r"/>
      </p:transition>
    </mc:Choice>
    <mc:Fallback xmlns="">
      <p:transition spd="slow" advTm="5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97169" y="659231"/>
            <a:ext cx="10597662" cy="2677656"/>
          </a:xfrm>
          <a:prstGeom prst="rect">
            <a:avLst/>
          </a:prstGeom>
        </p:spPr>
        <p:txBody>
          <a:bodyPr wrap="square">
            <a:spAutoFit/>
          </a:bodyPr>
          <a:lstStyle/>
          <a:p>
            <a:pPr lvl="0">
              <a:defRPr/>
            </a:pPr>
            <a:r>
              <a:rPr lang="vi-VN" sz="2800" dirty="0">
                <a:solidFill>
                  <a:prstClr val="white"/>
                </a:solidFill>
                <a:latin typeface="Times New Roman" panose="02020603050405020304" pitchFamily="18" charset="0"/>
              </a:rPr>
              <a:t>b. Con sông Thái Bình</a:t>
            </a:r>
            <a:r>
              <a:rPr lang="vi-VN" sz="2800" b="1" dirty="0">
                <a:solidFill>
                  <a:srgbClr val="FFFF00"/>
                </a:solidFill>
                <a:latin typeface="Times New Roman" panose="02020603050405020304" pitchFamily="18" charset="0"/>
              </a:rPr>
              <a:t>//</a:t>
            </a:r>
            <a:r>
              <a:rPr lang="vi-VN" sz="2800" dirty="0">
                <a:solidFill>
                  <a:prstClr val="white"/>
                </a:solidFill>
                <a:latin typeface="Times New Roman" panose="02020603050405020304" pitchFamily="18" charset="0"/>
              </a:rPr>
              <a:t> quanh năm vỗ sóng òm ọp vào sườn bãi và ngày </a:t>
            </a:r>
          </a:p>
          <a:p>
            <a:pPr lvl="0">
              <a:defRPr/>
            </a:pPr>
            <a:r>
              <a:rPr lang="vi-VN" sz="2800" dirty="0">
                <a:solidFill>
                  <a:prstClr val="white"/>
                </a:solidFill>
                <a:latin typeface="Times New Roman" panose="02020603050405020304" pitchFamily="18" charset="0"/>
              </a:rPr>
              <a:t>                 </a:t>
            </a:r>
            <a:r>
              <a:rPr lang="vi-VN" sz="2800" b="1" dirty="0">
                <a:solidFill>
                  <a:srgbClr val="FFFF00"/>
                </a:solidFill>
                <a:latin typeface="Times New Roman" panose="02020603050405020304" pitchFamily="18" charset="0"/>
              </a:rPr>
              <a:t>C1                                           V1                                            </a:t>
            </a:r>
            <a:r>
              <a:rPr lang="vi-VN" sz="2800" dirty="0">
                <a:solidFill>
                  <a:prstClr val="white"/>
                </a:solidFill>
                <a:latin typeface="Times New Roman" panose="02020603050405020304" pitchFamily="18" charset="0"/>
              </a:rPr>
              <a:t>ngày vẫn mang phù sa bồi cho bãi thêm rộng; nhưng mỗi năm vào mùa </a:t>
            </a:r>
          </a:p>
          <a:p>
            <a:pPr lvl="0">
              <a:defRPr/>
            </a:pPr>
            <a:r>
              <a:rPr lang="vi-VN" sz="2800" dirty="0">
                <a:solidFill>
                  <a:prstClr val="white"/>
                </a:solidFill>
                <a:latin typeface="Times New Roman" panose="02020603050405020304" pitchFamily="18" charset="0"/>
              </a:rPr>
              <a:t>                                                                                           T                  nước, cũng con sông Thái Bình</a:t>
            </a:r>
            <a:r>
              <a:rPr lang="vi-VN" sz="2800" b="1" dirty="0">
                <a:solidFill>
                  <a:srgbClr val="FFFF00"/>
                </a:solidFill>
                <a:latin typeface="Times New Roman" panose="02020603050405020304" pitchFamily="18" charset="0"/>
              </a:rPr>
              <a:t>//</a:t>
            </a:r>
            <a:r>
              <a:rPr lang="vi-VN" sz="2800" dirty="0">
                <a:solidFill>
                  <a:prstClr val="white"/>
                </a:solidFill>
                <a:latin typeface="Times New Roman" panose="02020603050405020304" pitchFamily="18" charset="0"/>
              </a:rPr>
              <a:t> mang nước lũ về ngập hết bãi Soi. </a:t>
            </a:r>
          </a:p>
          <a:p>
            <a:pPr lvl="0">
              <a:defRPr/>
            </a:pPr>
            <a:r>
              <a:rPr lang="vi-VN" sz="2800" dirty="0">
                <a:solidFill>
                  <a:prstClr val="white"/>
                </a:solidFill>
                <a:latin typeface="Times New Roman" panose="02020603050405020304" pitchFamily="18" charset="0"/>
              </a:rPr>
              <a:t>                                    </a:t>
            </a:r>
            <a:r>
              <a:rPr lang="vi-VN" sz="2800" b="1" dirty="0">
                <a:solidFill>
                  <a:srgbClr val="FFFF00"/>
                </a:solidFill>
                <a:latin typeface="Times New Roman" panose="02020603050405020304" pitchFamily="18" charset="0"/>
              </a:rPr>
              <a:t>C2                               V2</a:t>
            </a:r>
          </a:p>
        </p:txBody>
      </p:sp>
      <p:sp>
        <p:nvSpPr>
          <p:cNvPr id="3" name="Rectangle 2"/>
          <p:cNvSpPr/>
          <p:nvPr/>
        </p:nvSpPr>
        <p:spPr>
          <a:xfrm>
            <a:off x="1514621" y="4339418"/>
            <a:ext cx="8684455" cy="954107"/>
          </a:xfrm>
          <a:prstGeom prst="rect">
            <a:avLst/>
          </a:prstGeom>
        </p:spPr>
        <p:txBody>
          <a:bodyPr wrap="square">
            <a:spAutoFit/>
          </a:bodyPr>
          <a:lstStyle/>
          <a:p>
            <a:r>
              <a:rPr lang="vi-VN" sz="2800" b="1" dirty="0">
                <a:solidFill>
                  <a:srgbClr val="FFFF00"/>
                </a:solidFill>
                <a:latin typeface="Times New Roman" panose="02020603050405020304" pitchFamily="18" charset="0"/>
              </a:rPr>
              <a:t>Dấu chấm phẩy dùng để đánh dấu ranh giới giữa các vế trong câu ghép có cấu tạo phức tạp. </a:t>
            </a:r>
            <a:endParaRPr lang="en-US" sz="2800" dirty="0"/>
          </a:p>
        </p:txBody>
      </p:sp>
      <p:sp>
        <p:nvSpPr>
          <p:cNvPr id="4" name="Right Arrow 3"/>
          <p:cNvSpPr/>
          <p:nvPr/>
        </p:nvSpPr>
        <p:spPr>
          <a:xfrm>
            <a:off x="909711" y="4492915"/>
            <a:ext cx="464233" cy="323557"/>
          </a:xfrm>
          <a:prstGeom prst="rightArrow">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6204102"/>
      </p:ext>
    </p:extLst>
  </p:cSld>
  <p:clrMapOvr>
    <a:masterClrMapping/>
  </p:clrMapOvr>
  <mc:AlternateContent xmlns:mc="http://schemas.openxmlformats.org/markup-compatibility/2006" xmlns:p14="http://schemas.microsoft.com/office/powerpoint/2010/main">
    <mc:Choice Requires="p14">
      <p:transition spd="slow" p14:dur="4000" advTm="56000">
        <p14:vortex dir="r"/>
      </p:transition>
    </mc:Choice>
    <mc:Fallback xmlns="">
      <p:transition spd="slow" advTm="5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ircle(in)">
                                      <p:cBhvr>
                                        <p:cTn id="1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37845" y="1074729"/>
            <a:ext cx="10274105" cy="2246769"/>
          </a:xfrm>
          <a:prstGeom prst="rect">
            <a:avLst/>
          </a:prstGeom>
        </p:spPr>
        <p:txBody>
          <a:bodyPr wrap="square">
            <a:spAutoFit/>
          </a:bodyPr>
          <a:lstStyle/>
          <a:p>
            <a:pPr lvl="0">
              <a:defRPr/>
            </a:pPr>
            <a:r>
              <a:rPr lang="vi-VN" sz="2800" dirty="0">
                <a:solidFill>
                  <a:prstClr val="white"/>
                </a:solidFill>
                <a:latin typeface="Times New Roman" panose="02020603050405020304" pitchFamily="18" charset="0"/>
              </a:rPr>
              <a:t>c. Tiếng ta </a:t>
            </a:r>
            <a:r>
              <a:rPr lang="vi-VN" sz="2800" b="1" dirty="0">
                <a:solidFill>
                  <a:srgbClr val="FFFF00"/>
                </a:solidFill>
                <a:latin typeface="Times New Roman" panose="02020603050405020304" pitchFamily="18" charset="0"/>
              </a:rPr>
              <a:t>//</a:t>
            </a:r>
            <a:r>
              <a:rPr lang="vi-VN" sz="2800" u="sng" dirty="0">
                <a:solidFill>
                  <a:prstClr val="white"/>
                </a:solidFill>
                <a:latin typeface="Times New Roman" panose="02020603050405020304" pitchFamily="18" charset="0"/>
              </a:rPr>
              <a:t>giàu bởi đời sống muôn màu </a:t>
            </a:r>
            <a:r>
              <a:rPr lang="vi-VN" sz="2800" b="1" dirty="0">
                <a:solidFill>
                  <a:srgbClr val="FFFF00"/>
                </a:solidFill>
                <a:latin typeface="Times New Roman" panose="02020603050405020304" pitchFamily="18" charset="0"/>
              </a:rPr>
              <a:t>; </a:t>
            </a:r>
            <a:r>
              <a:rPr lang="vi-VN" sz="2800" u="sng" dirty="0">
                <a:solidFill>
                  <a:schemeClr val="bg1"/>
                </a:solidFill>
                <a:latin typeface="Times New Roman" panose="02020603050405020304" pitchFamily="18" charset="0"/>
              </a:rPr>
              <a:t>bởi</a:t>
            </a:r>
            <a:r>
              <a:rPr lang="vi-VN" sz="2800" b="1" u="sng" dirty="0">
                <a:solidFill>
                  <a:srgbClr val="FFFF00"/>
                </a:solidFill>
                <a:latin typeface="Times New Roman" panose="02020603050405020304" pitchFamily="18" charset="0"/>
              </a:rPr>
              <a:t> </a:t>
            </a:r>
            <a:r>
              <a:rPr lang="vi-VN" sz="2800" u="sng" dirty="0">
                <a:solidFill>
                  <a:prstClr val="white"/>
                </a:solidFill>
                <a:latin typeface="Times New Roman" panose="02020603050405020304" pitchFamily="18" charset="0"/>
              </a:rPr>
              <a:t>đời sống tư tưởng</a:t>
            </a:r>
          </a:p>
          <a:p>
            <a:pPr lvl="0">
              <a:defRPr/>
            </a:pPr>
            <a:r>
              <a:rPr lang="vi-VN" sz="2800" dirty="0">
                <a:solidFill>
                  <a:prstClr val="white"/>
                </a:solidFill>
                <a:latin typeface="Times New Roman" panose="02020603050405020304" pitchFamily="18" charset="0"/>
              </a:rPr>
              <a:t>        </a:t>
            </a:r>
            <a:r>
              <a:rPr lang="vi-VN" sz="2800" b="1" dirty="0">
                <a:solidFill>
                  <a:srgbClr val="FFFF00"/>
                </a:solidFill>
                <a:latin typeface="Times New Roman" panose="02020603050405020304" pitchFamily="18" charset="0"/>
              </a:rPr>
              <a:t>C           V                       T1                        T2                      </a:t>
            </a:r>
            <a:r>
              <a:rPr lang="vi-VN" sz="2800" dirty="0">
                <a:solidFill>
                  <a:prstClr val="white"/>
                </a:solidFill>
                <a:latin typeface="Times New Roman" panose="02020603050405020304" pitchFamily="18" charset="0"/>
              </a:rPr>
              <a:t>                                                                                                           </a:t>
            </a:r>
            <a:r>
              <a:rPr lang="vi-VN" sz="2800" u="sng" dirty="0">
                <a:solidFill>
                  <a:prstClr val="white"/>
                </a:solidFill>
                <a:latin typeface="Times New Roman" panose="02020603050405020304" pitchFamily="18" charset="0"/>
              </a:rPr>
              <a:t>tình cảm dồi dào của dân tộc ta</a:t>
            </a:r>
            <a:r>
              <a:rPr lang="vi-VN" sz="2800" dirty="0">
                <a:solidFill>
                  <a:prstClr val="white"/>
                </a:solidFill>
                <a:latin typeface="Times New Roman" panose="02020603050405020304" pitchFamily="18" charset="0"/>
              </a:rPr>
              <a:t>; </a:t>
            </a:r>
            <a:r>
              <a:rPr lang="vi-VN" sz="2800" u="sng" dirty="0">
                <a:solidFill>
                  <a:prstClr val="white"/>
                </a:solidFill>
                <a:latin typeface="Times New Roman" panose="02020603050405020304" pitchFamily="18" charset="0"/>
              </a:rPr>
              <a:t>bởi kinh nghiệm đấu tranh </a:t>
            </a:r>
            <a:r>
              <a:rPr lang="vi-VN" sz="2800" u="sng" dirty="0" smtClean="0">
                <a:solidFill>
                  <a:prstClr val="white"/>
                </a:solidFill>
                <a:latin typeface="Times New Roman" panose="02020603050405020304" pitchFamily="18" charset="0"/>
              </a:rPr>
              <a:t>lâu</a:t>
            </a:r>
            <a:endParaRPr lang="en-US" sz="2800" u="sng" dirty="0" smtClean="0">
              <a:solidFill>
                <a:prstClr val="white"/>
              </a:solidFill>
              <a:latin typeface="Times New Roman" panose="02020603050405020304" pitchFamily="18" charset="0"/>
            </a:endParaRPr>
          </a:p>
          <a:p>
            <a:pPr lvl="0">
              <a:defRPr/>
            </a:pPr>
            <a:r>
              <a:rPr lang="vi-VN" sz="2800" b="1" dirty="0" smtClean="0">
                <a:solidFill>
                  <a:srgbClr val="FFFF00"/>
                </a:solidFill>
                <a:latin typeface="Times New Roman" panose="02020603050405020304" pitchFamily="18" charset="0"/>
              </a:rPr>
              <a:t>                                                                   </a:t>
            </a:r>
            <a:r>
              <a:rPr lang="vi-VN" sz="2800" b="1" dirty="0">
                <a:solidFill>
                  <a:srgbClr val="FFFF00"/>
                </a:solidFill>
                <a:latin typeface="Times New Roman" panose="02020603050405020304" pitchFamily="18" charset="0"/>
              </a:rPr>
              <a:t>T3                             </a:t>
            </a:r>
            <a:r>
              <a:rPr lang="en-US" sz="2800" b="1" dirty="0" smtClean="0">
                <a:solidFill>
                  <a:srgbClr val="FFFF00"/>
                </a:solidFill>
                <a:latin typeface="Times New Roman" panose="02020603050405020304" pitchFamily="18" charset="0"/>
              </a:rPr>
              <a:t>       </a:t>
            </a:r>
            <a:r>
              <a:rPr lang="vi-VN" sz="2800" u="sng" dirty="0" smtClean="0">
                <a:solidFill>
                  <a:prstClr val="white"/>
                </a:solidFill>
                <a:latin typeface="Times New Roman" panose="02020603050405020304" pitchFamily="18" charset="0"/>
              </a:rPr>
              <a:t>đời</a:t>
            </a:r>
            <a:r>
              <a:rPr lang="vi-VN" sz="2800" u="sng" dirty="0">
                <a:solidFill>
                  <a:prstClr val="white"/>
                </a:solidFill>
                <a:latin typeface="Times New Roman" panose="02020603050405020304" pitchFamily="18" charset="0"/>
              </a:rPr>
              <a:t>, phong phú</a:t>
            </a:r>
            <a:r>
              <a:rPr lang="vi-VN" sz="2800" dirty="0">
                <a:solidFill>
                  <a:prstClr val="white"/>
                </a:solidFill>
                <a:latin typeface="Times New Roman" panose="02020603050405020304" pitchFamily="18" charset="0"/>
              </a:rPr>
              <a:t>(...)</a:t>
            </a:r>
          </a:p>
        </p:txBody>
      </p:sp>
      <p:sp>
        <p:nvSpPr>
          <p:cNvPr id="3" name="Rectangle 2"/>
          <p:cNvSpPr/>
          <p:nvPr/>
        </p:nvSpPr>
        <p:spPr>
          <a:xfrm>
            <a:off x="1908517" y="4470401"/>
            <a:ext cx="9036148" cy="1077218"/>
          </a:xfrm>
          <a:prstGeom prst="rect">
            <a:avLst/>
          </a:prstGeom>
        </p:spPr>
        <p:txBody>
          <a:bodyPr wrap="square">
            <a:spAutoFit/>
          </a:bodyPr>
          <a:lstStyle/>
          <a:p>
            <a:pPr lvl="0">
              <a:defRPr/>
            </a:pPr>
            <a:r>
              <a:rPr lang="vi-VN" sz="3200" b="1" dirty="0">
                <a:solidFill>
                  <a:srgbClr val="FFFF00"/>
                </a:solidFill>
                <a:latin typeface="Times New Roman" panose="02020603050405020304" pitchFamily="18" charset="0"/>
              </a:rPr>
              <a:t>Dấu chấm phẩy dùng để đánh dấu ranh giới giữa các bộ phận trong một phép liệt kê phức tạp</a:t>
            </a:r>
          </a:p>
        </p:txBody>
      </p:sp>
      <p:sp>
        <p:nvSpPr>
          <p:cNvPr id="4" name="Right Arrow 3"/>
          <p:cNvSpPr/>
          <p:nvPr/>
        </p:nvSpPr>
        <p:spPr>
          <a:xfrm>
            <a:off x="1266093" y="4685453"/>
            <a:ext cx="464233" cy="323557"/>
          </a:xfrm>
          <a:prstGeom prst="rightArrow">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28506813"/>
      </p:ext>
    </p:extLst>
  </p:cSld>
  <p:clrMapOvr>
    <a:masterClrMapping/>
  </p:clrMapOvr>
  <mc:AlternateContent xmlns:mc="http://schemas.openxmlformats.org/markup-compatibility/2006" xmlns:p14="http://schemas.microsoft.com/office/powerpoint/2010/main">
    <mc:Choice Requires="p14">
      <p:transition spd="slow" p14:dur="4000" advTm="47000">
        <p14:vortex dir="r"/>
      </p:transition>
    </mc:Choice>
    <mc:Fallback xmlns="">
      <p:transition spd="slow" advTm="47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ircle(in)">
                                      <p:cBhvr>
                                        <p:cTn id="12" dur="20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ircle(in)">
                                      <p:cBhvr>
                                        <p:cTn id="1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392702" y="604911"/>
            <a:ext cx="9411286" cy="942536"/>
          </a:xfrm>
          <a:prstGeom prst="rect">
            <a:avLst/>
          </a:prstGeom>
          <a:solidFill>
            <a:schemeClr val="accent5">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mn-cs"/>
              </a:rPr>
              <a:t>DẤU CHẤM LỬNG VÀ DẤU CHẤM PHẨY</a:t>
            </a:r>
            <a:endParaRPr kumimoji="0" lang="en-US" sz="3200" b="1" i="0" u="none" strike="noStrike" kern="1200" cap="none" spc="0" normalizeH="0" baseline="0" noProof="0" dirty="0">
              <a:ln>
                <a:noFill/>
              </a:ln>
              <a:solidFill>
                <a:srgbClr val="FF0000"/>
              </a:solidFill>
              <a:effectLst/>
              <a:uLnTx/>
              <a:uFillTx/>
              <a:latin typeface="Calibri"/>
              <a:ea typeface="+mn-ea"/>
              <a:cs typeface="+mn-cs"/>
            </a:endParaRPr>
          </a:p>
        </p:txBody>
      </p:sp>
      <p:sp>
        <p:nvSpPr>
          <p:cNvPr id="4" name="Rectangle 3"/>
          <p:cNvSpPr/>
          <p:nvPr/>
        </p:nvSpPr>
        <p:spPr>
          <a:xfrm>
            <a:off x="740900" y="2074985"/>
            <a:ext cx="4196861" cy="935503"/>
          </a:xfrm>
          <a:prstGeom prst="rect">
            <a:avLst/>
          </a:prstGeom>
          <a:solidFill>
            <a:srgbClr val="00B0F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FFFF00"/>
              </a:solidFill>
              <a:effectLst/>
              <a:uLnTx/>
              <a:uFillTx/>
              <a:latin typeface="Calibri"/>
              <a:ea typeface="+mn-ea"/>
              <a:cs typeface="+mn-cs"/>
            </a:endParaRPr>
          </a:p>
        </p:txBody>
      </p:sp>
      <p:sp>
        <p:nvSpPr>
          <p:cNvPr id="5" name="Rectangle 4"/>
          <p:cNvSpPr/>
          <p:nvPr/>
        </p:nvSpPr>
        <p:spPr>
          <a:xfrm>
            <a:off x="7251896" y="2074986"/>
            <a:ext cx="4196861" cy="935502"/>
          </a:xfrm>
          <a:prstGeom prst="rect">
            <a:avLst/>
          </a:prstGeom>
          <a:solidFill>
            <a:srgbClr val="00B0F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mn-cs"/>
              </a:rPr>
              <a:t> </a:t>
            </a:r>
            <a:endParaRPr kumimoji="0" lang="en-US" sz="3200" b="1" i="0" u="none" strike="noStrike" kern="1200" cap="none" spc="0" normalizeH="0" baseline="0" noProof="0" dirty="0">
              <a:ln>
                <a:noFill/>
              </a:ln>
              <a:solidFill>
                <a:srgbClr val="FFFF00"/>
              </a:solidFill>
              <a:effectLst/>
              <a:uLnTx/>
              <a:uFillTx/>
              <a:latin typeface="Calibri"/>
              <a:ea typeface="+mn-ea"/>
              <a:cs typeface="+mn-cs"/>
            </a:endParaRPr>
          </a:p>
        </p:txBody>
      </p:sp>
      <p:sp>
        <p:nvSpPr>
          <p:cNvPr id="6" name="Rectangle 5"/>
          <p:cNvSpPr/>
          <p:nvPr/>
        </p:nvSpPr>
        <p:spPr>
          <a:xfrm>
            <a:off x="131299" y="3756074"/>
            <a:ext cx="1599027" cy="2912011"/>
          </a:xfrm>
          <a:prstGeom prst="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6"/>
          <p:cNvSpPr/>
          <p:nvPr/>
        </p:nvSpPr>
        <p:spPr>
          <a:xfrm>
            <a:off x="1885071" y="3756075"/>
            <a:ext cx="2138875" cy="2912011"/>
          </a:xfrm>
          <a:prstGeom prst="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Calibri"/>
              <a:ea typeface="+mn-ea"/>
              <a:cs typeface="+mn-cs"/>
            </a:endParaRPr>
          </a:p>
        </p:txBody>
      </p:sp>
      <p:sp>
        <p:nvSpPr>
          <p:cNvPr id="8" name="Rectangle 7"/>
          <p:cNvSpPr/>
          <p:nvPr/>
        </p:nvSpPr>
        <p:spPr>
          <a:xfrm>
            <a:off x="4178691" y="3760764"/>
            <a:ext cx="2278379" cy="2907322"/>
          </a:xfrm>
          <a:prstGeom prst="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Calibri"/>
              <a:ea typeface="+mn-ea"/>
              <a:cs typeface="+mn-cs"/>
            </a:endParaRPr>
          </a:p>
        </p:txBody>
      </p:sp>
      <p:sp>
        <p:nvSpPr>
          <p:cNvPr id="9" name="Rectangle 8"/>
          <p:cNvSpPr/>
          <p:nvPr/>
        </p:nvSpPr>
        <p:spPr>
          <a:xfrm>
            <a:off x="9685020" y="3760763"/>
            <a:ext cx="2258157" cy="2907322"/>
          </a:xfrm>
          <a:prstGeom prst="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Rectangle 9"/>
          <p:cNvSpPr/>
          <p:nvPr/>
        </p:nvSpPr>
        <p:spPr>
          <a:xfrm>
            <a:off x="7251896" y="3760763"/>
            <a:ext cx="1948227" cy="2907322"/>
          </a:xfrm>
          <a:prstGeom prst="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2" name="Straight Arrow Connector 11"/>
          <p:cNvCxnSpPr/>
          <p:nvPr/>
        </p:nvCxnSpPr>
        <p:spPr>
          <a:xfrm flipH="1">
            <a:off x="1041009" y="3010488"/>
            <a:ext cx="506438" cy="647112"/>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a:endCxn id="4" idx="0"/>
          </p:cNvCxnSpPr>
          <p:nvPr/>
        </p:nvCxnSpPr>
        <p:spPr>
          <a:xfrm flipH="1">
            <a:off x="2839331" y="1529863"/>
            <a:ext cx="506437" cy="545122"/>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2766647" y="3028071"/>
            <a:ext cx="28136" cy="728003"/>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4146452" y="3010488"/>
            <a:ext cx="791309" cy="745586"/>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8413653" y="1599028"/>
            <a:ext cx="786470" cy="475957"/>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flipH="1">
            <a:off x="7972790" y="3059725"/>
            <a:ext cx="506438" cy="647112"/>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a:off x="10478087" y="3010488"/>
            <a:ext cx="832338" cy="745586"/>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2633193"/>
      </p:ext>
    </p:extLst>
  </p:cSld>
  <p:clrMapOvr>
    <a:masterClrMapping/>
  </p:clrMapOvr>
  <mc:AlternateContent xmlns:mc="http://schemas.openxmlformats.org/markup-compatibility/2006">
    <mc:Choice xmlns:p14="http://schemas.microsoft.com/office/powerpoint/2010/main" Requires="p14">
      <p:transition spd="slow" p14:dur="2000" advTm="69000">
        <p14:prism isContent="1"/>
      </p:transition>
    </mc:Choice>
    <mc:Fallback>
      <p:transition spd="slow" advTm="69000">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392702" y="604911"/>
            <a:ext cx="9411286" cy="942536"/>
          </a:xfrm>
          <a:prstGeom prst="rect">
            <a:avLst/>
          </a:prstGeom>
          <a:solidFill>
            <a:schemeClr val="accent5">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dirty="0" smtClean="0">
                <a:solidFill>
                  <a:srgbClr val="FF0000"/>
                </a:solidFill>
                <a:latin typeface="+mj-lt"/>
              </a:rPr>
              <a:t>DẤU CHẤM LỬNG VÀ DẤU CHẤM PHẨY</a:t>
            </a:r>
            <a:endParaRPr lang="en-US" sz="3200" b="1" dirty="0">
              <a:solidFill>
                <a:srgbClr val="FF0000"/>
              </a:solidFill>
              <a:latin typeface="+mj-lt"/>
            </a:endParaRPr>
          </a:p>
        </p:txBody>
      </p:sp>
      <p:sp>
        <p:nvSpPr>
          <p:cNvPr id="4" name="Rectangle 3"/>
          <p:cNvSpPr/>
          <p:nvPr/>
        </p:nvSpPr>
        <p:spPr>
          <a:xfrm>
            <a:off x="740900" y="2074985"/>
            <a:ext cx="4196861" cy="935503"/>
          </a:xfrm>
          <a:prstGeom prst="rect">
            <a:avLst/>
          </a:prstGeom>
          <a:solidFill>
            <a:srgbClr val="00B0F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dirty="0" smtClean="0">
                <a:solidFill>
                  <a:srgbClr val="FFFF00"/>
                </a:solidFill>
                <a:latin typeface="+mj-lt"/>
              </a:rPr>
              <a:t>DẤU CHẤM LỬNG</a:t>
            </a:r>
            <a:endParaRPr lang="en-US" sz="3200" b="1" dirty="0">
              <a:solidFill>
                <a:srgbClr val="FFFF00"/>
              </a:solidFill>
              <a:latin typeface="+mj-lt"/>
            </a:endParaRPr>
          </a:p>
        </p:txBody>
      </p:sp>
      <p:sp>
        <p:nvSpPr>
          <p:cNvPr id="5" name="Rectangle 4"/>
          <p:cNvSpPr/>
          <p:nvPr/>
        </p:nvSpPr>
        <p:spPr>
          <a:xfrm>
            <a:off x="7251896" y="2074986"/>
            <a:ext cx="4196861" cy="935502"/>
          </a:xfrm>
          <a:prstGeom prst="rect">
            <a:avLst/>
          </a:prstGeom>
          <a:solidFill>
            <a:srgbClr val="00B0F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dirty="0" smtClean="0">
                <a:solidFill>
                  <a:schemeClr val="tx1"/>
                </a:solidFill>
                <a:latin typeface="+mj-lt"/>
              </a:rPr>
              <a:t> </a:t>
            </a:r>
            <a:r>
              <a:rPr lang="vi-VN" sz="3200" b="1" dirty="0" smtClean="0">
                <a:solidFill>
                  <a:srgbClr val="FFFF00"/>
                </a:solidFill>
                <a:latin typeface="+mj-lt"/>
              </a:rPr>
              <a:t>DẤU CHẤM PHẨY</a:t>
            </a:r>
            <a:endParaRPr lang="en-US" sz="3200" b="1" dirty="0">
              <a:solidFill>
                <a:srgbClr val="FFFF00"/>
              </a:solidFill>
              <a:latin typeface="+mj-lt"/>
            </a:endParaRPr>
          </a:p>
        </p:txBody>
      </p:sp>
      <p:sp>
        <p:nvSpPr>
          <p:cNvPr id="6" name="Rectangle 5"/>
          <p:cNvSpPr/>
          <p:nvPr/>
        </p:nvSpPr>
        <p:spPr>
          <a:xfrm>
            <a:off x="131299" y="3756074"/>
            <a:ext cx="1599027" cy="2912011"/>
          </a:xfrm>
          <a:prstGeom prst="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b="1" dirty="0" smtClean="0">
                <a:solidFill>
                  <a:schemeClr val="tx1"/>
                </a:solidFill>
                <a:latin typeface="+mj-lt"/>
              </a:rPr>
              <a:t>Tỏ ý còn nhiều sự vật, hiện tượng chưa liệt kê hết</a:t>
            </a:r>
            <a:endParaRPr lang="en-US" sz="2400" b="1" dirty="0">
              <a:solidFill>
                <a:schemeClr val="tx1"/>
              </a:solidFill>
              <a:latin typeface="+mj-lt"/>
            </a:endParaRPr>
          </a:p>
        </p:txBody>
      </p:sp>
      <p:sp>
        <p:nvSpPr>
          <p:cNvPr id="7" name="Rectangle 6"/>
          <p:cNvSpPr/>
          <p:nvPr/>
        </p:nvSpPr>
        <p:spPr>
          <a:xfrm>
            <a:off x="1885071" y="3756075"/>
            <a:ext cx="2138875" cy="2912011"/>
          </a:xfrm>
          <a:prstGeom prst="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dirty="0" smtClean="0">
                <a:solidFill>
                  <a:schemeClr val="tx1"/>
                </a:solidFill>
                <a:latin typeface="+mj-lt"/>
              </a:rPr>
              <a:t>Thể hiện chỗ lời nói bỏ dở hay ngập ngừng ngắt quãng </a:t>
            </a:r>
            <a:endParaRPr lang="en-US" sz="2800" b="1" dirty="0">
              <a:solidFill>
                <a:schemeClr val="tx1"/>
              </a:solidFill>
              <a:latin typeface="+mj-lt"/>
            </a:endParaRPr>
          </a:p>
        </p:txBody>
      </p:sp>
      <p:sp>
        <p:nvSpPr>
          <p:cNvPr id="8" name="Rectangle 7"/>
          <p:cNvSpPr/>
          <p:nvPr/>
        </p:nvSpPr>
        <p:spPr>
          <a:xfrm>
            <a:off x="4178691" y="3760764"/>
            <a:ext cx="2278379" cy="2907322"/>
          </a:xfrm>
          <a:prstGeom prst="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b="1" dirty="0" smtClean="0">
                <a:solidFill>
                  <a:schemeClr val="tx1"/>
                </a:solidFill>
                <a:latin typeface="+mj-lt"/>
              </a:rPr>
              <a:t>Làm giãn nhịp điệu câu văn chuẩn bị cho sự xuất hiện của từ ngữ biểu thị nội dung bất ngờ, châm biếm, hài hước </a:t>
            </a:r>
            <a:endParaRPr lang="en-US" sz="2400" b="1" dirty="0">
              <a:solidFill>
                <a:schemeClr val="tx1"/>
              </a:solidFill>
              <a:latin typeface="+mj-lt"/>
            </a:endParaRPr>
          </a:p>
        </p:txBody>
      </p:sp>
      <p:sp>
        <p:nvSpPr>
          <p:cNvPr id="9" name="Rectangle 8"/>
          <p:cNvSpPr/>
          <p:nvPr/>
        </p:nvSpPr>
        <p:spPr>
          <a:xfrm>
            <a:off x="9685020" y="3760763"/>
            <a:ext cx="2258157" cy="2907322"/>
          </a:xfrm>
          <a:prstGeom prst="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b="1" dirty="0" smtClean="0">
                <a:solidFill>
                  <a:schemeClr val="tx1"/>
                </a:solidFill>
                <a:latin typeface="+mj-lt"/>
              </a:rPr>
              <a:t>Đánh dấu ranh giới giữa các bộ phận trong 1 phep liệt kê phức tạp</a:t>
            </a:r>
            <a:endParaRPr lang="en-US" sz="2400" b="1" dirty="0">
              <a:solidFill>
                <a:schemeClr val="tx1"/>
              </a:solidFill>
              <a:latin typeface="+mj-lt"/>
            </a:endParaRPr>
          </a:p>
        </p:txBody>
      </p:sp>
      <p:sp>
        <p:nvSpPr>
          <p:cNvPr id="10" name="Rectangle 9"/>
          <p:cNvSpPr/>
          <p:nvPr/>
        </p:nvSpPr>
        <p:spPr>
          <a:xfrm>
            <a:off x="7251896" y="3760763"/>
            <a:ext cx="1948227" cy="2907322"/>
          </a:xfrm>
          <a:prstGeom prst="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b="1" dirty="0" smtClean="0">
                <a:solidFill>
                  <a:schemeClr val="tx1"/>
                </a:solidFill>
                <a:latin typeface="+mj-lt"/>
              </a:rPr>
              <a:t>Đánh dấu ranh giới các vế câu ghép có cấu tạo phức tạp</a:t>
            </a:r>
            <a:endParaRPr lang="en-US" sz="2400" b="1" dirty="0">
              <a:solidFill>
                <a:schemeClr val="tx1"/>
              </a:solidFill>
              <a:latin typeface="+mj-lt"/>
            </a:endParaRPr>
          </a:p>
        </p:txBody>
      </p:sp>
      <p:cxnSp>
        <p:nvCxnSpPr>
          <p:cNvPr id="12" name="Straight Arrow Connector 11"/>
          <p:cNvCxnSpPr/>
          <p:nvPr/>
        </p:nvCxnSpPr>
        <p:spPr>
          <a:xfrm flipH="1">
            <a:off x="1041009" y="3010488"/>
            <a:ext cx="506438" cy="647112"/>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a:endCxn id="4" idx="0"/>
          </p:cNvCxnSpPr>
          <p:nvPr/>
        </p:nvCxnSpPr>
        <p:spPr>
          <a:xfrm flipH="1">
            <a:off x="2839331" y="1529863"/>
            <a:ext cx="506437" cy="545122"/>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2766647" y="3028071"/>
            <a:ext cx="28136" cy="728003"/>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4146452" y="3010488"/>
            <a:ext cx="791309" cy="745586"/>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8413653" y="1599028"/>
            <a:ext cx="786470" cy="475957"/>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flipH="1">
            <a:off x="7972790" y="3059725"/>
            <a:ext cx="506438" cy="647112"/>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a:off x="10478087" y="3010488"/>
            <a:ext cx="832338" cy="745586"/>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7791161"/>
      </p:ext>
    </p:extLst>
  </p:cSld>
  <p:clrMapOvr>
    <a:masterClrMapping/>
  </p:clrMapOvr>
  <mc:AlternateContent xmlns:mc="http://schemas.openxmlformats.org/markup-compatibility/2006" xmlns:p14="http://schemas.microsoft.com/office/powerpoint/2010/main">
    <mc:Choice Requires="p14">
      <p:transition spd="slow" p14:dur="1600" advTm="72000">
        <p14:gallery dir="l"/>
      </p:transition>
    </mc:Choice>
    <mc:Fallback xmlns="">
      <p:transition spd="slow" advTm="72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par>
                                <p:cTn id="8" presetID="6" presetClass="entr" presetSubtype="16"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circle(in)">
                                      <p:cBhvr>
                                        <p:cTn id="10" dur="20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nodeType="click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circle(in)">
                                      <p:cBhvr>
                                        <p:cTn id="15" dur="2000"/>
                                        <p:tgtEl>
                                          <p:spTgt spid="20"/>
                                        </p:tgtEl>
                                      </p:cBhvr>
                                    </p:animEffect>
                                  </p:childTnLst>
                                </p:cTn>
                              </p:par>
                              <p:par>
                                <p:cTn id="16" presetID="6" presetClass="entr" presetSubtype="16"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circle(in)">
                                      <p:cBhvr>
                                        <p:cTn id="18" dur="20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circle(in)">
                                      <p:cBhvr>
                                        <p:cTn id="23" dur="2000"/>
                                        <p:tgtEl>
                                          <p:spTgt spid="12"/>
                                        </p:tgtEl>
                                      </p:cBhvr>
                                    </p:animEffect>
                                  </p:childTnLst>
                                </p:cTn>
                              </p:par>
                              <p:par>
                                <p:cTn id="24" presetID="6" presetClass="entr" presetSubtype="16"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circle(in)">
                                      <p:cBhvr>
                                        <p:cTn id="26" dur="20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barn(inVertical)">
                                      <p:cBhvr>
                                        <p:cTn id="31" dur="500"/>
                                        <p:tgtEl>
                                          <p:spTgt spid="16"/>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barn(inVertical)">
                                      <p:cBhvr>
                                        <p:cTn id="34" dur="500"/>
                                        <p:tgtEl>
                                          <p:spTgt spid="7"/>
                                        </p:tgtEl>
                                      </p:cBhvr>
                                    </p:animEffect>
                                  </p:childTnLst>
                                </p:cTn>
                              </p:par>
                            </p:childTnLst>
                          </p:cTn>
                        </p:par>
                      </p:childTnLst>
                    </p:cTn>
                  </p:par>
                  <p:par>
                    <p:cTn id="35" fill="hold">
                      <p:stCondLst>
                        <p:cond delay="indefinite"/>
                      </p:stCondLst>
                      <p:childTnLst>
                        <p:par>
                          <p:cTn id="36" fill="hold">
                            <p:stCondLst>
                              <p:cond delay="0"/>
                            </p:stCondLst>
                            <p:childTnLst>
                              <p:par>
                                <p:cTn id="37" presetID="6" presetClass="entr" presetSubtype="16" fill="hold" nodeType="click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circle(in)">
                                      <p:cBhvr>
                                        <p:cTn id="39" dur="2000"/>
                                        <p:tgtEl>
                                          <p:spTgt spid="18"/>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barn(inVertical)">
                                      <p:cBhvr>
                                        <p:cTn id="42" dur="500"/>
                                        <p:tgtEl>
                                          <p:spTgt spid="8"/>
                                        </p:tgtEl>
                                      </p:cBhvr>
                                    </p:animEffect>
                                  </p:childTnLst>
                                </p:cTn>
                              </p:par>
                            </p:childTnLst>
                          </p:cTn>
                        </p:par>
                      </p:childTnLst>
                    </p:cTn>
                  </p:par>
                  <p:par>
                    <p:cTn id="43" fill="hold">
                      <p:stCondLst>
                        <p:cond delay="indefinite"/>
                      </p:stCondLst>
                      <p:childTnLst>
                        <p:par>
                          <p:cTn id="44" fill="hold">
                            <p:stCondLst>
                              <p:cond delay="0"/>
                            </p:stCondLst>
                            <p:childTnLst>
                              <p:par>
                                <p:cTn id="45" presetID="6" presetClass="entr" presetSubtype="16" fill="hold" nodeType="click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circle(in)">
                                      <p:cBhvr>
                                        <p:cTn id="47" dur="2000"/>
                                        <p:tgtEl>
                                          <p:spTgt spid="22"/>
                                        </p:tgtEl>
                                      </p:cBhvr>
                                    </p:animEffect>
                                  </p:childTnLst>
                                </p:cTn>
                              </p:par>
                              <p:par>
                                <p:cTn id="48" presetID="6" presetClass="entr" presetSubtype="16"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circle(in)">
                                      <p:cBhvr>
                                        <p:cTn id="50" dur="2000"/>
                                        <p:tgtEl>
                                          <p:spTgt spid="10"/>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nodeType="click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circle(in)">
                                      <p:cBhvr>
                                        <p:cTn id="55" dur="2000"/>
                                        <p:tgtEl>
                                          <p:spTgt spid="23"/>
                                        </p:tgtEl>
                                      </p:cBhvr>
                                    </p:animEffect>
                                  </p:childTnLst>
                                </p:cTn>
                              </p:par>
                              <p:par>
                                <p:cTn id="56" presetID="6" presetClass="entr" presetSubtype="16" fill="hold" grpId="0" nodeType="with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circle(in)">
                                      <p:cBhvr>
                                        <p:cTn id="58"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260123" y="188"/>
            <a:ext cx="7067696" cy="6857624"/>
          </a:xfrm>
          <a:prstGeom prst="rect">
            <a:avLst/>
          </a:prstGeom>
        </p:spPr>
      </p:pic>
      <p:sp>
        <p:nvSpPr>
          <p:cNvPr id="11" name="矩形 259"/>
          <p:cNvSpPr>
            <a:spLocks noChangeArrowheads="1"/>
          </p:cNvSpPr>
          <p:nvPr/>
        </p:nvSpPr>
        <p:spPr bwMode="auto">
          <a:xfrm>
            <a:off x="149081" y="596532"/>
            <a:ext cx="9220002" cy="2123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marL="0" marR="0" lvl="0" indent="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vi-VN" altLang="zh-CN" sz="6000" b="1" i="0" u="none" strike="noStrike" kern="1200" cap="all" spc="0" normalizeH="0" baseline="0" noProof="0" dirty="0" smtClean="0">
                <a:ln>
                  <a:noFill/>
                </a:ln>
                <a:solidFill>
                  <a:srgbClr val="FF0000"/>
                </a:solidFill>
                <a:effectLst/>
                <a:uLnTx/>
                <a:uFillTx/>
                <a:latin typeface="Times New Roman" pitchFamily="18" charset="0"/>
                <a:ea typeface="方正稚艺简体" panose="03000509000000000000" pitchFamily="65" charset="-122"/>
                <a:cs typeface="Times New Roman" pitchFamily="18" charset="0"/>
                <a:sym typeface="Calibri" panose="020F0502020204030204" pitchFamily="34" charset="0"/>
              </a:rPr>
              <a:t>HỘI THI</a:t>
            </a:r>
          </a:p>
          <a:p>
            <a:pPr marL="0" marR="0" lvl="0" indent="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vi-VN" altLang="zh-CN" sz="6000" b="1" i="0" u="none" strike="noStrike" kern="1200" cap="all" spc="0" normalizeH="0" baseline="0" noProof="0" dirty="0" smtClean="0">
                <a:ln>
                  <a:noFill/>
                </a:ln>
                <a:solidFill>
                  <a:prstClr val="black"/>
                </a:solidFill>
                <a:effectLst/>
                <a:uLnTx/>
                <a:uFillTx/>
                <a:latin typeface="Times New Roman" pitchFamily="18" charset="0"/>
                <a:ea typeface="方正稚艺简体" panose="03000509000000000000" pitchFamily="65" charset="-122"/>
                <a:cs typeface="Times New Roman" pitchFamily="18" charset="0"/>
                <a:sym typeface="Calibri" panose="020F0502020204030204" pitchFamily="34" charset="0"/>
              </a:rPr>
              <a:t> </a:t>
            </a:r>
            <a:r>
              <a:rPr kumimoji="0" lang="vi-VN" altLang="zh-CN" sz="6000" b="1" i="0" u="none" strike="noStrike" kern="1200" cap="all" spc="0" normalizeH="0" baseline="0" noProof="0" dirty="0" smtClean="0">
                <a:ln>
                  <a:noFill/>
                </a:ln>
                <a:solidFill>
                  <a:srgbClr val="002060"/>
                </a:solidFill>
                <a:effectLst/>
                <a:uLnTx/>
                <a:uFillTx/>
                <a:latin typeface="Times New Roman" pitchFamily="18" charset="0"/>
                <a:ea typeface="方正稚艺简体" panose="03000509000000000000" pitchFamily="65" charset="-122"/>
                <a:cs typeface="Times New Roman" pitchFamily="18" charset="0"/>
                <a:sym typeface="Calibri" panose="020F0502020204030204" pitchFamily="34" charset="0"/>
              </a:rPr>
              <a:t>“ VUI CÙNG DẤU CÂU</a:t>
            </a:r>
            <a:endParaRPr kumimoji="0" lang="zh-CN" altLang="en-US" sz="6000" b="1" i="0" u="none" strike="noStrike" kern="1200" cap="all" spc="0" normalizeH="0" baseline="0" noProof="0" dirty="0">
              <a:ln>
                <a:noFill/>
              </a:ln>
              <a:solidFill>
                <a:srgbClr val="002060"/>
              </a:solidFill>
              <a:effectLst/>
              <a:uLnTx/>
              <a:uFillTx/>
              <a:latin typeface="Times New Roman" pitchFamily="18" charset="0"/>
              <a:ea typeface="方正稚艺简体" panose="03000509000000000000" pitchFamily="65" charset="-122"/>
              <a:cs typeface="Times New Roman" pitchFamily="18" charset="0"/>
              <a:sym typeface="Calibri" panose="020F0502020204030204" pitchFamily="34" charset="0"/>
            </a:endParaRPr>
          </a:p>
        </p:txBody>
      </p:sp>
      <p:pic>
        <p:nvPicPr>
          <p:cNvPr id="8" name="Picture 190" descr="10004015438746072987"/>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flipH="1">
            <a:off x="12197503" y="5137832"/>
            <a:ext cx="817315" cy="817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91" descr="200712419435657_1"/>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2703245" y="3873476"/>
            <a:ext cx="356728" cy="356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 name="图片 8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374164" y="4203636"/>
            <a:ext cx="2400784" cy="1894636"/>
          </a:xfrm>
          <a:prstGeom prst="rect">
            <a:avLst/>
          </a:prstGeom>
        </p:spPr>
      </p:pic>
    </p:spTree>
    <p:extLst>
      <p:ext uri="{BB962C8B-B14F-4D97-AF65-F5344CB8AC3E}">
        <p14:creationId xmlns:p14="http://schemas.microsoft.com/office/powerpoint/2010/main" val="332550421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6" presetClass="emph" presetSubtype="0" fill="hold" nodeType="afterEffect">
                                  <p:stCondLst>
                                    <p:cond delay="0"/>
                                  </p:stCondLst>
                                  <p:childTnLst>
                                    <p:animEffect transition="out" filter="fade">
                                      <p:cBhvr>
                                        <p:cTn id="11" dur="500" tmFilter="0, 0; .2, .5; .8, .5; 1, 0"/>
                                        <p:tgtEl>
                                          <p:spTgt spid="3"/>
                                        </p:tgtEl>
                                      </p:cBhvr>
                                    </p:animEffect>
                                    <p:animScale>
                                      <p:cBhvr>
                                        <p:cTn id="12" dur="250" autoRev="1" fill="hold"/>
                                        <p:tgtEl>
                                          <p:spTgt spid="3"/>
                                        </p:tgtEl>
                                      </p:cBhvr>
                                      <p:by x="105000" y="105000"/>
                                    </p:animScale>
                                  </p:childTnLst>
                                </p:cTn>
                              </p:par>
                            </p:childTnLst>
                          </p:cTn>
                        </p:par>
                        <p:par>
                          <p:cTn id="13" fill="hold">
                            <p:stCondLst>
                              <p:cond delay="1500"/>
                            </p:stCondLst>
                            <p:childTnLst>
                              <p:par>
                                <p:cTn id="14" presetID="2" presetClass="entr" presetSubtype="9" fill="hold" nodeType="afterEffect">
                                  <p:stCondLst>
                                    <p:cond delay="0"/>
                                  </p:stCondLst>
                                  <p:childTnLst>
                                    <p:set>
                                      <p:cBhvr>
                                        <p:cTn id="15" dur="1" fill="hold">
                                          <p:stCondLst>
                                            <p:cond delay="0"/>
                                          </p:stCondLst>
                                        </p:cTn>
                                        <p:tgtEl>
                                          <p:spTgt spid="82"/>
                                        </p:tgtEl>
                                        <p:attrNameLst>
                                          <p:attrName>style.visibility</p:attrName>
                                        </p:attrNameLst>
                                      </p:cBhvr>
                                      <p:to>
                                        <p:strVal val="visible"/>
                                      </p:to>
                                    </p:set>
                                    <p:anim calcmode="lin" valueType="num">
                                      <p:cBhvr additive="base">
                                        <p:cTn id="16" dur="500" fill="hold"/>
                                        <p:tgtEl>
                                          <p:spTgt spid="82"/>
                                        </p:tgtEl>
                                        <p:attrNameLst>
                                          <p:attrName>ppt_x</p:attrName>
                                        </p:attrNameLst>
                                      </p:cBhvr>
                                      <p:tavLst>
                                        <p:tav tm="0">
                                          <p:val>
                                            <p:strVal val="0-#ppt_w/2"/>
                                          </p:val>
                                        </p:tav>
                                        <p:tav tm="100000">
                                          <p:val>
                                            <p:strVal val="#ppt_x"/>
                                          </p:val>
                                        </p:tav>
                                      </p:tavLst>
                                    </p:anim>
                                    <p:anim calcmode="lin" valueType="num">
                                      <p:cBhvr additive="base">
                                        <p:cTn id="17" dur="500" fill="hold"/>
                                        <p:tgtEl>
                                          <p:spTgt spid="82"/>
                                        </p:tgtEl>
                                        <p:attrNameLst>
                                          <p:attrName>ppt_y</p:attrName>
                                        </p:attrNameLst>
                                      </p:cBhvr>
                                      <p:tavLst>
                                        <p:tav tm="0">
                                          <p:val>
                                            <p:strVal val="0-#ppt_h/2"/>
                                          </p:val>
                                        </p:tav>
                                        <p:tav tm="100000">
                                          <p:val>
                                            <p:strVal val="#ppt_y"/>
                                          </p:val>
                                        </p:tav>
                                      </p:tavLst>
                                    </p:anim>
                                  </p:childTnLst>
                                </p:cTn>
                              </p:par>
                            </p:childTnLst>
                          </p:cTn>
                        </p:par>
                        <p:par>
                          <p:cTn id="18" fill="hold">
                            <p:stCondLst>
                              <p:cond delay="200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11"/>
                                        </p:tgtEl>
                                        <p:attrNameLst>
                                          <p:attrName>ppt_y</p:attrName>
                                        </p:attrNameLst>
                                      </p:cBhvr>
                                      <p:tavLst>
                                        <p:tav tm="0">
                                          <p:val>
                                            <p:strVal val="#ppt_y"/>
                                          </p:val>
                                        </p:tav>
                                        <p:tav tm="100000">
                                          <p:val>
                                            <p:strVal val="#ppt_y"/>
                                          </p:val>
                                        </p:tav>
                                      </p:tavLst>
                                    </p:anim>
                                    <p:anim calcmode="lin" valueType="num">
                                      <p:cBhvr>
                                        <p:cTn id="23"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11"/>
                                        </p:tgtEl>
                                      </p:cBhvr>
                                    </p:animEffect>
                                  </p:childTnLst>
                                </p:cTn>
                              </p:par>
                            </p:childTnLst>
                          </p:cTn>
                        </p:par>
                        <p:par>
                          <p:cTn id="26" fill="hold">
                            <p:stCondLst>
                              <p:cond delay="3450"/>
                            </p:stCondLst>
                            <p:childTnLst>
                              <p:par>
                                <p:cTn id="27" presetID="26" presetClass="emph" presetSubtype="0" fill="hold" grpId="1" nodeType="afterEffect">
                                  <p:stCondLst>
                                    <p:cond delay="0"/>
                                  </p:stCondLst>
                                  <p:iterate type="lt">
                                    <p:tmPct val="0"/>
                                  </p:iterate>
                                  <p:childTnLst>
                                    <p:animEffect transition="out" filter="fade">
                                      <p:cBhvr>
                                        <p:cTn id="28" dur="500" tmFilter="0, 0; .2, .5; .8, .5; 1, 0"/>
                                        <p:tgtEl>
                                          <p:spTgt spid="11"/>
                                        </p:tgtEl>
                                      </p:cBhvr>
                                    </p:animEffect>
                                    <p:animScale>
                                      <p:cBhvr>
                                        <p:cTn id="29" dur="250" autoRev="1" fill="hold"/>
                                        <p:tgtEl>
                                          <p:spTgt spid="11"/>
                                        </p:tgtEl>
                                      </p:cBhvr>
                                      <p:by x="105000" y="105000"/>
                                    </p:animScale>
                                  </p:childTnLst>
                                </p:cTn>
                              </p:par>
                            </p:childTnLst>
                          </p:cTn>
                        </p:par>
                      </p:childTnLst>
                    </p:cTn>
                  </p:par>
                  <p:par>
                    <p:cTn id="30" fill="hold">
                      <p:stCondLst>
                        <p:cond delay="indefinite"/>
                      </p:stCondLst>
                      <p:childTnLst>
                        <p:par>
                          <p:cTn id="31" fill="hold">
                            <p:stCondLst>
                              <p:cond delay="0"/>
                            </p:stCondLst>
                            <p:childTnLst>
                              <p:par>
                                <p:cTn id="32" presetID="45" presetClass="entr" presetSubtype="0" fill="hold" nodeType="clickEffect">
                                  <p:stCondLst>
                                    <p:cond delay="0"/>
                                  </p:stCondLst>
                                  <p:childTnLst>
                                    <p:set>
                                      <p:cBhvr>
                                        <p:cTn id="33" dur="1" fill="hold">
                                          <p:stCondLst>
                                            <p:cond delay="0"/>
                                          </p:stCondLst>
                                        </p:cTn>
                                        <p:tgtEl>
                                          <p:spTgt spid="11">
                                            <p:txEl>
                                              <p:pRg st="0" end="0"/>
                                            </p:txEl>
                                          </p:spTgt>
                                        </p:tgtEl>
                                        <p:attrNameLst>
                                          <p:attrName>style.visibility</p:attrName>
                                        </p:attrNameLst>
                                      </p:cBhvr>
                                      <p:to>
                                        <p:strVal val="visible"/>
                                      </p:to>
                                    </p:set>
                                    <p:animEffect transition="in" filter="fade">
                                      <p:cBhvr>
                                        <p:cTn id="34" dur="2000"/>
                                        <p:tgtEl>
                                          <p:spTgt spid="11">
                                            <p:txEl>
                                              <p:pRg st="0" end="0"/>
                                            </p:txEl>
                                          </p:spTgt>
                                        </p:tgtEl>
                                      </p:cBhvr>
                                    </p:animEffect>
                                    <p:anim calcmode="lin" valueType="num">
                                      <p:cBhvr>
                                        <p:cTn id="35" dur="2000" fill="hold"/>
                                        <p:tgtEl>
                                          <p:spTgt spid="11">
                                            <p:txEl>
                                              <p:pRg st="0" end="0"/>
                                            </p:txEl>
                                          </p:spTgt>
                                        </p:tgtEl>
                                        <p:attrNameLst>
                                          <p:attrName>ppt_w</p:attrName>
                                        </p:attrNameLst>
                                      </p:cBhvr>
                                      <p:tavLst>
                                        <p:tav tm="0" fmla="#ppt_w*sin(2.5*pi*$)">
                                          <p:val>
                                            <p:fltVal val="0"/>
                                          </p:val>
                                        </p:tav>
                                        <p:tav tm="100000">
                                          <p:val>
                                            <p:fltVal val="1"/>
                                          </p:val>
                                        </p:tav>
                                      </p:tavLst>
                                    </p:anim>
                                    <p:anim calcmode="lin" valueType="num">
                                      <p:cBhvr>
                                        <p:cTn id="36" dur="2000" fill="hold"/>
                                        <p:tgtEl>
                                          <p:spTgt spid="11">
                                            <p:txEl>
                                              <p:pRg st="0" end="0"/>
                                            </p:txEl>
                                          </p:spTgt>
                                        </p:tgtEl>
                                        <p:attrNameLst>
                                          <p:attrName>ppt_h</p:attrName>
                                        </p:attrNameLst>
                                      </p:cBhvr>
                                      <p:tavLst>
                                        <p:tav tm="0">
                                          <p:val>
                                            <p:strVal val="#ppt_h"/>
                                          </p:val>
                                        </p:tav>
                                        <p:tav tm="100000">
                                          <p:val>
                                            <p:strVal val="#ppt_h"/>
                                          </p:val>
                                        </p:tav>
                                      </p:tavLst>
                                    </p:anim>
                                  </p:childTnLst>
                                </p:cTn>
                              </p:par>
                              <p:par>
                                <p:cTn id="37" presetID="45" presetClass="entr" presetSubtype="0" fill="hold" nodeType="withEffect">
                                  <p:stCondLst>
                                    <p:cond delay="0"/>
                                  </p:stCondLst>
                                  <p:childTnLst>
                                    <p:set>
                                      <p:cBhvr>
                                        <p:cTn id="38" dur="1" fill="hold">
                                          <p:stCondLst>
                                            <p:cond delay="0"/>
                                          </p:stCondLst>
                                        </p:cTn>
                                        <p:tgtEl>
                                          <p:spTgt spid="11">
                                            <p:txEl>
                                              <p:pRg st="1" end="1"/>
                                            </p:txEl>
                                          </p:spTgt>
                                        </p:tgtEl>
                                        <p:attrNameLst>
                                          <p:attrName>style.visibility</p:attrName>
                                        </p:attrNameLst>
                                      </p:cBhvr>
                                      <p:to>
                                        <p:strVal val="visible"/>
                                      </p:to>
                                    </p:set>
                                    <p:animEffect transition="in" filter="fade">
                                      <p:cBhvr>
                                        <p:cTn id="39" dur="2000"/>
                                        <p:tgtEl>
                                          <p:spTgt spid="11">
                                            <p:txEl>
                                              <p:pRg st="1" end="1"/>
                                            </p:txEl>
                                          </p:spTgt>
                                        </p:tgtEl>
                                      </p:cBhvr>
                                    </p:animEffect>
                                    <p:anim calcmode="lin" valueType="num">
                                      <p:cBhvr>
                                        <p:cTn id="40" dur="2000" fill="hold"/>
                                        <p:tgtEl>
                                          <p:spTgt spid="11">
                                            <p:txEl>
                                              <p:pRg st="1" end="1"/>
                                            </p:txEl>
                                          </p:spTgt>
                                        </p:tgtEl>
                                        <p:attrNameLst>
                                          <p:attrName>ppt_w</p:attrName>
                                        </p:attrNameLst>
                                      </p:cBhvr>
                                      <p:tavLst>
                                        <p:tav tm="0" fmla="#ppt_w*sin(2.5*pi*$)">
                                          <p:val>
                                            <p:fltVal val="0"/>
                                          </p:val>
                                        </p:tav>
                                        <p:tav tm="100000">
                                          <p:val>
                                            <p:fltVal val="1"/>
                                          </p:val>
                                        </p:tav>
                                      </p:tavLst>
                                    </p:anim>
                                    <p:anim calcmode="lin" valueType="num">
                                      <p:cBhvr>
                                        <p:cTn id="41" dur="2000" fill="hold"/>
                                        <p:tgtEl>
                                          <p:spTgt spid="11">
                                            <p:txEl>
                                              <p:pRg st="1" end="1"/>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1">
            <a:extLst>
              <a:ext uri="{FF2B5EF4-FFF2-40B4-BE49-F238E27FC236}">
                <a16:creationId xmlns:a16="http://schemas.microsoft.com/office/drawing/2014/main" id="{D9F50C87-9506-4BB3-9745-EC2B30A74B49}"/>
              </a:ext>
            </a:extLst>
          </p:cNvPr>
          <p:cNvPicPr>
            <a:picLocks noChangeAspect="1"/>
          </p:cNvPicPr>
          <p:nvPr/>
        </p:nvPicPr>
        <p:blipFill rotWithShape="1">
          <a:blip r:embed="rId2">
            <a:extLst>
              <a:ext uri="{28A0092B-C50C-407E-A947-70E740481C1C}">
                <a14:useLocalDpi xmlns:a14="http://schemas.microsoft.com/office/drawing/2010/main" val="0"/>
              </a:ext>
            </a:extLst>
          </a:blip>
          <a:srcRect l="20572" t="78444" r="38630"/>
          <a:stretch/>
        </p:blipFill>
        <p:spPr>
          <a:xfrm>
            <a:off x="335" y="188"/>
            <a:ext cx="12191331" cy="6857625"/>
          </a:xfrm>
          <a:prstGeom prst="rect">
            <a:avLst/>
          </a:prstGeom>
          <a:solidFill>
            <a:srgbClr val="7030A0"/>
          </a:solidFill>
        </p:spPr>
      </p:pic>
      <p:pic>
        <p:nvPicPr>
          <p:cNvPr id="5" name="图片 5">
            <a:extLst>
              <a:ext uri="{FF2B5EF4-FFF2-40B4-BE49-F238E27FC236}">
                <a16:creationId xmlns:a16="http://schemas.microsoft.com/office/drawing/2014/main" id="{449B9542-C223-4AC8-B536-12CDA91DFF3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5" y="2192023"/>
            <a:ext cx="5788472" cy="5788472"/>
          </a:xfrm>
          <a:prstGeom prst="rect">
            <a:avLst/>
          </a:prstGeom>
        </p:spPr>
      </p:pic>
      <p:sp>
        <p:nvSpPr>
          <p:cNvPr id="7" name="Hộp Văn bản 6">
            <a:extLst>
              <a:ext uri="{FF2B5EF4-FFF2-40B4-BE49-F238E27FC236}">
                <a16:creationId xmlns:a16="http://schemas.microsoft.com/office/drawing/2014/main" id="{5D5F2EFB-4B21-44E7-9EAB-25DBF522036C}"/>
              </a:ext>
            </a:extLst>
          </p:cNvPr>
          <p:cNvSpPr txBox="1"/>
          <p:nvPr/>
        </p:nvSpPr>
        <p:spPr>
          <a:xfrm>
            <a:off x="2180492" y="1571106"/>
            <a:ext cx="7652825" cy="193899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smtClean="0">
                <a:ln>
                  <a:noFill/>
                </a:ln>
                <a:solidFill>
                  <a:srgbClr val="7030A0"/>
                </a:solidFill>
                <a:effectLst/>
                <a:uLnTx/>
                <a:uFillTx/>
                <a:latin typeface="Times New Roman" panose="02020603050405020304" pitchFamily="18" charset="0"/>
                <a:ea typeface="+mn-ea"/>
                <a:cs typeface="+mn-cs"/>
              </a:rPr>
              <a:t>PHẦN 1:</a:t>
            </a:r>
            <a:r>
              <a:rPr kumimoji="0" lang="vi-VN" sz="60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mn-cs"/>
              </a:rPr>
              <a:t>Nhanh tay chọn đúng</a:t>
            </a:r>
            <a:endParaRPr kumimoji="0" lang="vi-VN" sz="60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775182526"/>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4" presetClass="emph" presetSubtype="0" fill="hold" grpId="0" nodeType="clickEffect">
                                  <p:stCondLst>
                                    <p:cond delay="0"/>
                                  </p:stCondLst>
                                  <p:iterate type="lt">
                                    <p:tmPct val="10000"/>
                                  </p:iterate>
                                  <p:childTnLst>
                                    <p:animMotion origin="layout" path="M 1.66667E-6 -3.7037E-7 L 1.66667E-6 -0.07222 " pathEditMode="relative" rAng="0" ptsTypes="AA">
                                      <p:cBhvr>
                                        <p:cTn id="16" dur="250" accel="50000" decel="50000" autoRev="1" fill="hold">
                                          <p:stCondLst>
                                            <p:cond delay="0"/>
                                          </p:stCondLst>
                                        </p:cTn>
                                        <p:tgtEl>
                                          <p:spTgt spid="7"/>
                                        </p:tgtEl>
                                        <p:attrNameLst>
                                          <p:attrName>ppt_x</p:attrName>
                                          <p:attrName>ppt_y</p:attrName>
                                        </p:attrNameLst>
                                      </p:cBhvr>
                                      <p:rCtr x="0" y="-3611"/>
                                    </p:animMotion>
                                    <p:animRot by="1500000">
                                      <p:cBhvr>
                                        <p:cTn id="17" dur="125" fill="hold">
                                          <p:stCondLst>
                                            <p:cond delay="0"/>
                                          </p:stCondLst>
                                        </p:cTn>
                                        <p:tgtEl>
                                          <p:spTgt spid="7"/>
                                        </p:tgtEl>
                                        <p:attrNameLst>
                                          <p:attrName>r</p:attrName>
                                        </p:attrNameLst>
                                      </p:cBhvr>
                                    </p:animRot>
                                    <p:animRot by="-1500000">
                                      <p:cBhvr>
                                        <p:cTn id="18" dur="125" fill="hold">
                                          <p:stCondLst>
                                            <p:cond delay="125"/>
                                          </p:stCondLst>
                                        </p:cTn>
                                        <p:tgtEl>
                                          <p:spTgt spid="7"/>
                                        </p:tgtEl>
                                        <p:attrNameLst>
                                          <p:attrName>r</p:attrName>
                                        </p:attrNameLst>
                                      </p:cBhvr>
                                    </p:animRot>
                                    <p:animRot by="-1500000">
                                      <p:cBhvr>
                                        <p:cTn id="19" dur="125" fill="hold">
                                          <p:stCondLst>
                                            <p:cond delay="250"/>
                                          </p:stCondLst>
                                        </p:cTn>
                                        <p:tgtEl>
                                          <p:spTgt spid="7"/>
                                        </p:tgtEl>
                                        <p:attrNameLst>
                                          <p:attrName>r</p:attrName>
                                        </p:attrNameLst>
                                      </p:cBhvr>
                                    </p:animRot>
                                    <p:animRot by="1500000">
                                      <p:cBhvr>
                                        <p:cTn id="20" dur="125" fill="hold">
                                          <p:stCondLst>
                                            <p:cond delay="375"/>
                                          </p:stCondLst>
                                        </p:cTn>
                                        <p:tgtEl>
                                          <p:spTgt spid="7"/>
                                        </p:tgtEl>
                                        <p:attrNameLst>
                                          <p:attrName>r</p:attrName>
                                        </p:attrNameLst>
                                      </p:cBhvr>
                                    </p:animRo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7" dur="500"/>
                                        <p:tgtEl>
                                          <p:spTgt spid="7">
                                            <p:txEl>
                                              <p:pRg st="0" end="0"/>
                                            </p:txEl>
                                          </p:spTgt>
                                        </p:tgtEl>
                                      </p:cBhvr>
                                    </p:animEffect>
                                  </p:childTnLst>
                                </p:cTn>
                              </p:par>
                              <p:par>
                                <p:cTn id="28" presetID="53" presetClass="entr" presetSubtype="16" fill="hold" nodeType="withEffect">
                                  <p:stCondLst>
                                    <p:cond delay="0"/>
                                  </p:stCondLst>
                                  <p:childTnLst>
                                    <p:set>
                                      <p:cBhvr>
                                        <p:cTn id="29" dur="1" fill="hold">
                                          <p:stCondLst>
                                            <p:cond delay="0"/>
                                          </p:stCondLst>
                                        </p:cTn>
                                        <p:tgtEl>
                                          <p:spTgt spid="7">
                                            <p:txEl>
                                              <p:pRg st="1" end="1"/>
                                            </p:txEl>
                                          </p:spTgt>
                                        </p:tgtEl>
                                        <p:attrNameLst>
                                          <p:attrName>style.visibility</p:attrName>
                                        </p:attrNameLst>
                                      </p:cBhvr>
                                      <p:to>
                                        <p:strVal val="visible"/>
                                      </p:to>
                                    </p:set>
                                    <p:anim calcmode="lin" valueType="num">
                                      <p:cBhvr>
                                        <p:cTn id="30"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31"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32"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1">
            <a:extLst>
              <a:ext uri="{FF2B5EF4-FFF2-40B4-BE49-F238E27FC236}">
                <a16:creationId xmlns:a16="http://schemas.microsoft.com/office/drawing/2014/main" id="{D9F50C87-9506-4BB3-9745-EC2B30A74B49}"/>
              </a:ext>
            </a:extLst>
          </p:cNvPr>
          <p:cNvPicPr>
            <a:picLocks noChangeAspect="1"/>
          </p:cNvPicPr>
          <p:nvPr/>
        </p:nvPicPr>
        <p:blipFill rotWithShape="1">
          <a:blip r:embed="rId2">
            <a:extLst>
              <a:ext uri="{28A0092B-C50C-407E-A947-70E740481C1C}">
                <a14:useLocalDpi xmlns:a14="http://schemas.microsoft.com/office/drawing/2010/main" val="0"/>
              </a:ext>
            </a:extLst>
          </a:blip>
          <a:srcRect l="20572" t="78444" r="38630"/>
          <a:stretch/>
        </p:blipFill>
        <p:spPr>
          <a:xfrm>
            <a:off x="669" y="0"/>
            <a:ext cx="12191331" cy="6857625"/>
          </a:xfrm>
          <a:prstGeom prst="rect">
            <a:avLst/>
          </a:prstGeom>
          <a:solidFill>
            <a:srgbClr val="7030A0"/>
          </a:solidFill>
        </p:spPr>
      </p:pic>
      <p:pic>
        <p:nvPicPr>
          <p:cNvPr id="5" name="图片 5">
            <a:extLst>
              <a:ext uri="{FF2B5EF4-FFF2-40B4-BE49-F238E27FC236}">
                <a16:creationId xmlns:a16="http://schemas.microsoft.com/office/drawing/2014/main" id="{449B9542-C223-4AC8-B536-12CDA91DFF3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22030" y="2360855"/>
            <a:ext cx="3594247" cy="3570807"/>
          </a:xfrm>
          <a:prstGeom prst="rect">
            <a:avLst/>
          </a:prstGeom>
        </p:spPr>
      </p:pic>
      <p:sp>
        <p:nvSpPr>
          <p:cNvPr id="7" name="Hộp Văn bản 6">
            <a:extLst>
              <a:ext uri="{FF2B5EF4-FFF2-40B4-BE49-F238E27FC236}">
                <a16:creationId xmlns:a16="http://schemas.microsoft.com/office/drawing/2014/main" id="{5D5F2EFB-4B21-44E7-9EAB-25DBF522036C}"/>
              </a:ext>
            </a:extLst>
          </p:cNvPr>
          <p:cNvSpPr txBox="1"/>
          <p:nvPr/>
        </p:nvSpPr>
        <p:spPr>
          <a:xfrm>
            <a:off x="3235569" y="1092805"/>
            <a:ext cx="6264812" cy="403187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mn-cs"/>
              </a:rPr>
              <a:t>Luật chơi:</a:t>
            </a:r>
          </a:p>
          <a:p>
            <a:pPr marL="0" marR="0" lvl="0" indent="0" algn="ctr" defTabSz="914400" rtl="0" eaLnBrk="1" fontAlgn="auto" latinLnBrk="0" hangingPunct="1">
              <a:lnSpc>
                <a:spcPct val="100000"/>
              </a:lnSpc>
              <a:spcBef>
                <a:spcPts val="0"/>
              </a:spcBef>
              <a:spcAft>
                <a:spcPts val="0"/>
              </a:spcAft>
              <a:buClrTx/>
              <a:buSzTx/>
              <a:buFontTx/>
              <a:buNone/>
              <a:tabLst/>
              <a:defRPr/>
            </a:pPr>
            <a:r>
              <a:rPr lang="vi-VN" sz="2800" b="1" dirty="0" smtClean="0">
                <a:latin typeface="Times New Roman" panose="02020603050405020304" pitchFamily="18" charset="0"/>
              </a:rPr>
              <a:t> - Khi người quản trò đọc xong câu hỏi, và đưa ra hiệu lệnh trả lời, đội nào có câu trả lời nhanh và đúng sẽ nhận được 5 điểm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smtClean="0">
                <a:ln>
                  <a:noFill/>
                </a:ln>
                <a:effectLst/>
                <a:uLnTx/>
                <a:uFillTx/>
                <a:latin typeface="Times New Roman" panose="02020603050405020304" pitchFamily="18" charset="0"/>
              </a:rPr>
              <a:t>- Khi người quản trò chưa có hiệu lệnh yêu cầu trả lời, đội nào vi phạm luật sẽ bị tước quyền trả lời câu hỏi đó.</a:t>
            </a:r>
            <a:endParaRPr kumimoji="0" lang="vi-VN" sz="2800" b="1" i="0" u="none" strike="noStrike" kern="1200" cap="none" spc="0" normalizeH="0" baseline="0" noProof="0" dirty="0">
              <a:ln>
                <a:noFill/>
              </a:ln>
              <a:effectLst/>
              <a:uLnTx/>
              <a:uFillTx/>
              <a:latin typeface="Times New Roman" panose="02020603050405020304" pitchFamily="18" charset="0"/>
            </a:endParaRPr>
          </a:p>
        </p:txBody>
      </p:sp>
    </p:spTree>
    <p:extLst>
      <p:ext uri="{BB962C8B-B14F-4D97-AF65-F5344CB8AC3E}">
        <p14:creationId xmlns:p14="http://schemas.microsoft.com/office/powerpoint/2010/main" val="19428484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4" presetClass="emph" presetSubtype="0" fill="hold" grpId="0" nodeType="clickEffect">
                                  <p:stCondLst>
                                    <p:cond delay="0"/>
                                  </p:stCondLst>
                                  <p:iterate type="lt">
                                    <p:tmPct val="10000"/>
                                  </p:iterate>
                                  <p:childTnLst>
                                    <p:animMotion origin="layout" path="M 4.375E-6 -7.40741E-7 L 4.375E-6 -0.07222 " pathEditMode="relative" rAng="0" ptsTypes="AA">
                                      <p:cBhvr>
                                        <p:cTn id="16" dur="250" accel="50000" decel="50000" autoRev="1" fill="hold">
                                          <p:stCondLst>
                                            <p:cond delay="0"/>
                                          </p:stCondLst>
                                        </p:cTn>
                                        <p:tgtEl>
                                          <p:spTgt spid="7"/>
                                        </p:tgtEl>
                                        <p:attrNameLst>
                                          <p:attrName>ppt_x</p:attrName>
                                          <p:attrName>ppt_y</p:attrName>
                                        </p:attrNameLst>
                                      </p:cBhvr>
                                      <p:rCtr x="0" y="-3611"/>
                                    </p:animMotion>
                                    <p:animRot by="1500000">
                                      <p:cBhvr>
                                        <p:cTn id="17" dur="125" fill="hold">
                                          <p:stCondLst>
                                            <p:cond delay="0"/>
                                          </p:stCondLst>
                                        </p:cTn>
                                        <p:tgtEl>
                                          <p:spTgt spid="7"/>
                                        </p:tgtEl>
                                        <p:attrNameLst>
                                          <p:attrName>r</p:attrName>
                                        </p:attrNameLst>
                                      </p:cBhvr>
                                    </p:animRot>
                                    <p:animRot by="-1500000">
                                      <p:cBhvr>
                                        <p:cTn id="18" dur="125" fill="hold">
                                          <p:stCondLst>
                                            <p:cond delay="125"/>
                                          </p:stCondLst>
                                        </p:cTn>
                                        <p:tgtEl>
                                          <p:spTgt spid="7"/>
                                        </p:tgtEl>
                                        <p:attrNameLst>
                                          <p:attrName>r</p:attrName>
                                        </p:attrNameLst>
                                      </p:cBhvr>
                                    </p:animRot>
                                    <p:animRot by="-1500000">
                                      <p:cBhvr>
                                        <p:cTn id="19" dur="125" fill="hold">
                                          <p:stCondLst>
                                            <p:cond delay="250"/>
                                          </p:stCondLst>
                                        </p:cTn>
                                        <p:tgtEl>
                                          <p:spTgt spid="7"/>
                                        </p:tgtEl>
                                        <p:attrNameLst>
                                          <p:attrName>r</p:attrName>
                                        </p:attrNameLst>
                                      </p:cBhvr>
                                    </p:animRot>
                                    <p:animRot by="1500000">
                                      <p:cBhvr>
                                        <p:cTn id="20" dur="125" fill="hold">
                                          <p:stCondLst>
                                            <p:cond delay="375"/>
                                          </p:stCondLst>
                                        </p:cTn>
                                        <p:tgtEl>
                                          <p:spTgt spid="7"/>
                                        </p:tgtEl>
                                        <p:attrNameLst>
                                          <p:attrName>r</p:attrName>
                                        </p:attrNameLst>
                                      </p:cBhvr>
                                    </p:animRot>
                                  </p:childTnLst>
                                </p:cTn>
                              </p:par>
                            </p:childTnLst>
                          </p:cTn>
                        </p:par>
                      </p:childTnLst>
                    </p:cTn>
                  </p:par>
                  <p:par>
                    <p:cTn id="21" fill="hold">
                      <p:stCondLst>
                        <p:cond delay="indefinite"/>
                      </p:stCondLst>
                      <p:childTnLst>
                        <p:par>
                          <p:cTn id="22" fill="hold">
                            <p:stCondLst>
                              <p:cond delay="0"/>
                            </p:stCondLst>
                            <p:childTnLst>
                              <p:par>
                                <p:cTn id="23" presetID="1" presetClass="path" presetSubtype="0" accel="50000" decel="50000" fill="hold" nodeType="clickEffect">
                                  <p:stCondLst>
                                    <p:cond delay="0"/>
                                  </p:stCondLst>
                                  <p:childTnLst>
                                    <p:animMotion origin="layout" path="M 1.875E-6 1.11111E-6 C 0.06901 1.11111E-6 0.125 0.05602 0.125 0.125 C 0.125 0.19398 0.06901 0.25 1.875E-6 0.25 C -0.06901 0.25 -0.125 0.19398 -0.125 0.125 C -0.125 0.05602 -0.06901 1.11111E-6 1.875E-6 1.11111E-6 Z " pathEditMode="relative" rAng="0" ptsTypes="AAAAA">
                                      <p:cBhvr>
                                        <p:cTn id="24" dur="2000" fill="hold"/>
                                        <p:tgtEl>
                                          <p:spTgt spid="7">
                                            <p:txEl>
                                              <p:pRg st="0" end="0"/>
                                            </p:txEl>
                                          </p:spTgt>
                                        </p:tgtEl>
                                        <p:attrNameLst>
                                          <p:attrName>ppt_x</p:attrName>
                                          <p:attrName>ppt_y</p:attrName>
                                        </p:attrNameLst>
                                      </p:cBhvr>
                                      <p:rCtr x="0" y="12500"/>
                                    </p:animMotion>
                                  </p:childTnLst>
                                </p:cTn>
                              </p:par>
                            </p:childTnLst>
                          </p:cTn>
                        </p:par>
                      </p:childTnLst>
                    </p:cTn>
                  </p:par>
                  <p:par>
                    <p:cTn id="25" fill="hold">
                      <p:stCondLst>
                        <p:cond delay="indefinite"/>
                      </p:stCondLst>
                      <p:childTnLst>
                        <p:par>
                          <p:cTn id="26" fill="hold">
                            <p:stCondLst>
                              <p:cond delay="0"/>
                            </p:stCondLst>
                            <p:childTnLst>
                              <p:par>
                                <p:cTn id="27" presetID="1" presetClass="path" presetSubtype="0" accel="50000" decel="50000" fill="hold" nodeType="clickEffect">
                                  <p:stCondLst>
                                    <p:cond delay="0"/>
                                  </p:stCondLst>
                                  <p:childTnLst>
                                    <p:animMotion origin="layout" path="M -1.45833E-6 -1.11111E-6 C 0.06901 -1.11111E-6 0.125 0.05602 0.125 0.125 C 0.125 0.19398 0.06901 0.25 -1.45833E-6 0.25 C -0.06901 0.25 -0.125 0.19398 -0.125 0.125 C -0.125 0.05602 -0.06901 -1.11111E-6 -1.45833E-6 -1.11111E-6 Z " pathEditMode="relative" rAng="0" ptsTypes="AAAAA">
                                      <p:cBhvr>
                                        <p:cTn id="28" dur="2000" fill="hold"/>
                                        <p:tgtEl>
                                          <p:spTgt spid="7">
                                            <p:txEl>
                                              <p:pRg st="1" end="1"/>
                                            </p:txEl>
                                          </p:spTgt>
                                        </p:tgtEl>
                                        <p:attrNameLst>
                                          <p:attrName>ppt_x</p:attrName>
                                          <p:attrName>ppt_y</p:attrName>
                                        </p:attrNameLst>
                                      </p:cBhvr>
                                      <p:rCtr x="0" y="12500"/>
                                    </p:animMotion>
                                  </p:childTnLst>
                                </p:cTn>
                              </p:par>
                            </p:childTnLst>
                          </p:cTn>
                        </p:par>
                      </p:childTnLst>
                    </p:cTn>
                  </p:par>
                  <p:par>
                    <p:cTn id="29" fill="hold">
                      <p:stCondLst>
                        <p:cond delay="indefinite"/>
                      </p:stCondLst>
                      <p:childTnLst>
                        <p:par>
                          <p:cTn id="30" fill="hold">
                            <p:stCondLst>
                              <p:cond delay="0"/>
                            </p:stCondLst>
                            <p:childTnLst>
                              <p:par>
                                <p:cTn id="31" presetID="1" presetClass="path" presetSubtype="0" accel="50000" decel="50000" fill="hold" nodeType="clickEffect">
                                  <p:stCondLst>
                                    <p:cond delay="0"/>
                                  </p:stCondLst>
                                  <p:childTnLst>
                                    <p:animMotion origin="layout" path="M -1.45833E-6 4.81481E-6 C 0.06901 4.81481E-6 0.125 0.05601 0.125 0.125 C 0.125 0.19398 0.06901 0.25 -1.45833E-6 0.25 C -0.06901 0.25 -0.125 0.19398 -0.125 0.125 C -0.125 0.05601 -0.06901 4.81481E-6 -1.45833E-6 4.81481E-6 Z " pathEditMode="relative" rAng="0" ptsTypes="AAAAA">
                                      <p:cBhvr>
                                        <p:cTn id="32" dur="2000" fill="hold"/>
                                        <p:tgtEl>
                                          <p:spTgt spid="7">
                                            <p:txEl>
                                              <p:pRg st="2" end="2"/>
                                            </p:txEl>
                                          </p:spTgt>
                                        </p:tgtEl>
                                        <p:attrNameLst>
                                          <p:attrName>ppt_x</p:attrName>
                                          <p:attrName>ppt_y</p:attrName>
                                        </p:attrNameLst>
                                      </p:cBhvr>
                                      <p:rCtr x="0" y="1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40000"/>
            <a:lum/>
          </a:blip>
          <a:srcRect/>
          <a:stretch>
            <a:fillRect/>
          </a:stretch>
        </a:blip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6335562D-47C3-42BC-BC7D-7AF52EE5A71A}"/>
              </a:ext>
            </a:extLst>
          </p:cNvPr>
          <p:cNvSpPr/>
          <p:nvPr/>
        </p:nvSpPr>
        <p:spPr>
          <a:xfrm>
            <a:off x="0" y="1839350"/>
            <a:ext cx="12192000" cy="1141745"/>
          </a:xfrm>
          <a:prstGeom prst="rect">
            <a:avLst/>
          </a:prstGeom>
          <a:blipFill>
            <a:blip r:embed="rId3"/>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0DE8E057-79AF-4679-8F0F-5F578B85F19A}"/>
              </a:ext>
            </a:extLst>
          </p:cNvPr>
          <p:cNvSpPr/>
          <p:nvPr/>
        </p:nvSpPr>
        <p:spPr>
          <a:xfrm>
            <a:off x="0" y="5174659"/>
            <a:ext cx="12192000" cy="1141745"/>
          </a:xfrm>
          <a:prstGeom prst="rect">
            <a:avLst/>
          </a:prstGeom>
          <a:blipFill>
            <a:blip r:embed="rId3"/>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 name="Picture 7">
            <a:hlinkClick r:id="rId4" action="ppaction://hlinksldjump"/>
            <a:extLst>
              <a:ext uri="{FF2B5EF4-FFF2-40B4-BE49-F238E27FC236}">
                <a16:creationId xmlns:a16="http://schemas.microsoft.com/office/drawing/2014/main" id="{165D02D2-111C-48DA-B806-17EDA77B2DE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4657" y="930650"/>
            <a:ext cx="1969179" cy="1743607"/>
          </a:xfrm>
          <a:prstGeom prst="rect">
            <a:avLst/>
          </a:prstGeom>
        </p:spPr>
      </p:pic>
      <p:pic>
        <p:nvPicPr>
          <p:cNvPr id="9" name="Picture 8">
            <a:extLst>
              <a:ext uri="{FF2B5EF4-FFF2-40B4-BE49-F238E27FC236}">
                <a16:creationId xmlns:a16="http://schemas.microsoft.com/office/drawing/2014/main" id="{DE93B167-9DF8-4F7B-A15E-DCA0F1988FC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08932" y="418541"/>
            <a:ext cx="2060627" cy="1383912"/>
          </a:xfrm>
          <a:prstGeom prst="rect">
            <a:avLst/>
          </a:prstGeom>
        </p:spPr>
      </p:pic>
      <p:pic>
        <p:nvPicPr>
          <p:cNvPr id="10" name="Picture 9">
            <a:hlinkClick r:id="rId7" action="ppaction://hlinksldjump"/>
            <a:extLst>
              <a:ext uri="{FF2B5EF4-FFF2-40B4-BE49-F238E27FC236}">
                <a16:creationId xmlns:a16="http://schemas.microsoft.com/office/drawing/2014/main" id="{99F79902-D845-4948-9A8D-BC737DA8398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997237" y="1077048"/>
            <a:ext cx="1969179" cy="1743607"/>
          </a:xfrm>
          <a:prstGeom prst="rect">
            <a:avLst/>
          </a:prstGeom>
        </p:spPr>
      </p:pic>
      <p:pic>
        <p:nvPicPr>
          <p:cNvPr id="11" name="Picture 10">
            <a:extLst>
              <a:ext uri="{FF2B5EF4-FFF2-40B4-BE49-F238E27FC236}">
                <a16:creationId xmlns:a16="http://schemas.microsoft.com/office/drawing/2014/main" id="{F5A3D29D-2006-4BE0-AEF2-ABC918DCEA4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023369" y="493935"/>
            <a:ext cx="2060627" cy="1383912"/>
          </a:xfrm>
          <a:prstGeom prst="rect">
            <a:avLst/>
          </a:prstGeom>
        </p:spPr>
      </p:pic>
      <p:pic>
        <p:nvPicPr>
          <p:cNvPr id="12" name="Picture 11">
            <a:hlinkClick r:id="rId4" action="ppaction://hlinksldjump"/>
            <a:extLst>
              <a:ext uri="{FF2B5EF4-FFF2-40B4-BE49-F238E27FC236}">
                <a16:creationId xmlns:a16="http://schemas.microsoft.com/office/drawing/2014/main" id="{B9F6EF56-EFE5-46AA-BEED-938FE1E31ADF}"/>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844897" y="1077049"/>
            <a:ext cx="1969179" cy="1743607"/>
          </a:xfrm>
          <a:prstGeom prst="rect">
            <a:avLst/>
          </a:prstGeom>
        </p:spPr>
      </p:pic>
      <p:pic>
        <p:nvPicPr>
          <p:cNvPr id="13" name="Picture 12">
            <a:extLst>
              <a:ext uri="{FF2B5EF4-FFF2-40B4-BE49-F238E27FC236}">
                <a16:creationId xmlns:a16="http://schemas.microsoft.com/office/drawing/2014/main" id="{CABCEBFF-5DE1-4042-94D0-113FF0A7D804}"/>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799174" y="455438"/>
            <a:ext cx="2060627" cy="1383912"/>
          </a:xfrm>
          <a:prstGeom prst="rect">
            <a:avLst/>
          </a:prstGeom>
        </p:spPr>
      </p:pic>
      <p:pic>
        <p:nvPicPr>
          <p:cNvPr id="14" name="Picture 13">
            <a:hlinkClick r:id="rId12" action="ppaction://hlinksldjump"/>
            <a:extLst>
              <a:ext uri="{FF2B5EF4-FFF2-40B4-BE49-F238E27FC236}">
                <a16:creationId xmlns:a16="http://schemas.microsoft.com/office/drawing/2014/main" id="{633EC59B-FCA1-44AA-9210-1F72A9C855E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956400" y="1155625"/>
            <a:ext cx="1969179" cy="1743607"/>
          </a:xfrm>
          <a:prstGeom prst="rect">
            <a:avLst/>
          </a:prstGeom>
        </p:spPr>
      </p:pic>
      <p:pic>
        <p:nvPicPr>
          <p:cNvPr id="15" name="Picture 14">
            <a:extLst>
              <a:ext uri="{FF2B5EF4-FFF2-40B4-BE49-F238E27FC236}">
                <a16:creationId xmlns:a16="http://schemas.microsoft.com/office/drawing/2014/main" id="{AD65FD14-A8FF-49BD-BB2A-1A81849D35AA}"/>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8956400" y="590452"/>
            <a:ext cx="2060627" cy="1383912"/>
          </a:xfrm>
          <a:prstGeom prst="rect">
            <a:avLst/>
          </a:prstGeom>
        </p:spPr>
      </p:pic>
      <p:pic>
        <p:nvPicPr>
          <p:cNvPr id="37" name="Picture 36">
            <a:extLst>
              <a:ext uri="{FF2B5EF4-FFF2-40B4-BE49-F238E27FC236}">
                <a16:creationId xmlns:a16="http://schemas.microsoft.com/office/drawing/2014/main" id="{16677DD5-4B38-44EE-AE03-4CE69860F1FA}"/>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 y="6308765"/>
            <a:ext cx="6095999" cy="334819"/>
          </a:xfrm>
          <a:prstGeom prst="rect">
            <a:avLst/>
          </a:prstGeom>
        </p:spPr>
      </p:pic>
      <p:pic>
        <p:nvPicPr>
          <p:cNvPr id="38" name="Picture 37">
            <a:extLst>
              <a:ext uri="{FF2B5EF4-FFF2-40B4-BE49-F238E27FC236}">
                <a16:creationId xmlns:a16="http://schemas.microsoft.com/office/drawing/2014/main" id="{8E58EB64-C11F-4AA8-BD51-6B7EDB33655B}"/>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6096001" y="6308765"/>
            <a:ext cx="6095999" cy="334819"/>
          </a:xfrm>
          <a:prstGeom prst="rect">
            <a:avLst/>
          </a:prstGeom>
        </p:spPr>
      </p:pic>
      <p:pic>
        <p:nvPicPr>
          <p:cNvPr id="39" name="Picture 38">
            <a:extLst>
              <a:ext uri="{FF2B5EF4-FFF2-40B4-BE49-F238E27FC236}">
                <a16:creationId xmlns:a16="http://schemas.microsoft.com/office/drawing/2014/main" id="{468116E2-9E2A-444E-92F8-B1A7CB14769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0" y="2974629"/>
            <a:ext cx="6095999" cy="334819"/>
          </a:xfrm>
          <a:prstGeom prst="rect">
            <a:avLst/>
          </a:prstGeom>
        </p:spPr>
      </p:pic>
      <p:pic>
        <p:nvPicPr>
          <p:cNvPr id="40" name="Picture 39">
            <a:extLst>
              <a:ext uri="{FF2B5EF4-FFF2-40B4-BE49-F238E27FC236}">
                <a16:creationId xmlns:a16="http://schemas.microsoft.com/office/drawing/2014/main" id="{4AF2A1C0-A62D-4A01-AB2A-74ABC46C1AC0}"/>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6096000" y="2974629"/>
            <a:ext cx="6095999" cy="334819"/>
          </a:xfrm>
          <a:prstGeom prst="rect">
            <a:avLst/>
          </a:prstGeom>
        </p:spPr>
      </p:pic>
      <p:sp>
        <p:nvSpPr>
          <p:cNvPr id="42" name="Flowchart: Summing Junction 41">
            <a:hlinkClick r:id="" action="ppaction://noaction"/>
            <a:extLst>
              <a:ext uri="{FF2B5EF4-FFF2-40B4-BE49-F238E27FC236}">
                <a16:creationId xmlns:a16="http://schemas.microsoft.com/office/drawing/2014/main" id="{E51D645D-F5EB-48AD-9720-05E0BE57DF46}"/>
              </a:ext>
            </a:extLst>
          </p:cNvPr>
          <p:cNvSpPr/>
          <p:nvPr/>
        </p:nvSpPr>
        <p:spPr>
          <a:xfrm>
            <a:off x="11398689" y="6114928"/>
            <a:ext cx="649068" cy="649068"/>
          </a:xfrm>
          <a:prstGeom prst="flowChartSummingJunction">
            <a:avLst/>
          </a:prstGeom>
          <a:solidFill>
            <a:srgbClr val="FF0000"/>
          </a:solid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856873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8"/>
                    </p:tgtEl>
                  </p:cond>
                </p:stCondLst>
                <p:endSync evt="end" delay="0">
                  <p:rtn val="all"/>
                </p:endSync>
                <p:childTnLst>
                  <p:par>
                    <p:cTn id="3" fill="hold">
                      <p:stCondLst>
                        <p:cond delay="0"/>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11" restart="whenNotActive" fill="hold" evtFilter="cancelBubble" nodeType="interactiveSeq">
                <p:stCondLst>
                  <p:cond evt="onClick" delay="0">
                    <p:tgtEl>
                      <p:spTgt spid="10"/>
                    </p:tgtEl>
                  </p:cond>
                </p:stCondLst>
                <p:endSync evt="end" delay="0">
                  <p:rtn val="all"/>
                </p:endSync>
                <p:childTnLst>
                  <p:par>
                    <p:cTn id="12" fill="hold">
                      <p:stCondLst>
                        <p:cond delay="0"/>
                      </p:stCondLst>
                      <p:childTnLst>
                        <p:par>
                          <p:cTn id="13" fill="hold">
                            <p:stCondLst>
                              <p:cond delay="0"/>
                            </p:stCondLst>
                            <p:childTnLst>
                              <p:par>
                                <p:cTn id="14" presetID="10" presetClass="exit" presetSubtype="0" fill="hold" nodeType="clickEffect">
                                  <p:stCondLst>
                                    <p:cond delay="0"/>
                                  </p:stCondLst>
                                  <p:childTnLst>
                                    <p:animEffect transition="out" filter="fade">
                                      <p:cBhvr>
                                        <p:cTn id="15" dur="500"/>
                                        <p:tgtEl>
                                          <p:spTgt spid="10"/>
                                        </p:tgtEl>
                                      </p:cBhvr>
                                    </p:animEffect>
                                    <p:set>
                                      <p:cBhvr>
                                        <p:cTn id="16" dur="1" fill="hold">
                                          <p:stCondLst>
                                            <p:cond delay="499"/>
                                          </p:stCondLst>
                                        </p:cTn>
                                        <p:tgtEl>
                                          <p:spTgt spid="10"/>
                                        </p:tgtEl>
                                        <p:attrNameLst>
                                          <p:attrName>style.visibility</p:attrName>
                                        </p:attrNameLst>
                                      </p:cBhvr>
                                      <p:to>
                                        <p:strVal val="hidden"/>
                                      </p:to>
                                    </p:set>
                                  </p:childTnLst>
                                </p:cTn>
                              </p:par>
                              <p:par>
                                <p:cTn id="17" presetID="10" presetClass="exit" presetSubtype="0" fill="hold" nodeType="withEffect">
                                  <p:stCondLst>
                                    <p:cond delay="0"/>
                                  </p:stCondLst>
                                  <p:childTnLst>
                                    <p:animEffect transition="out" filter="fade">
                                      <p:cBhvr>
                                        <p:cTn id="18" dur="500"/>
                                        <p:tgtEl>
                                          <p:spTgt spid="11"/>
                                        </p:tgtEl>
                                      </p:cBhvr>
                                    </p:animEffect>
                                    <p:set>
                                      <p:cBhvr>
                                        <p:cTn id="19"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20" restart="whenNotActive" fill="hold" evtFilter="cancelBubble" nodeType="interactiveSeq">
                <p:stCondLst>
                  <p:cond evt="onClick" delay="0">
                    <p:tgtEl>
                      <p:spTgt spid="12"/>
                    </p:tgtEl>
                  </p:cond>
                </p:stCondLst>
                <p:endSync evt="end" delay="0">
                  <p:rtn val="all"/>
                </p:endSync>
                <p:childTnLst>
                  <p:par>
                    <p:cTn id="21" fill="hold">
                      <p:stCondLst>
                        <p:cond delay="0"/>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500"/>
                                        <p:tgtEl>
                                          <p:spTgt spid="13"/>
                                        </p:tgtEl>
                                      </p:cBhvr>
                                    </p:animEffect>
                                    <p:set>
                                      <p:cBhvr>
                                        <p:cTn id="28"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29" restart="whenNotActive" fill="hold" evtFilter="cancelBubble" nodeType="interactiveSeq">
                <p:stCondLst>
                  <p:cond evt="onClick" delay="0">
                    <p:tgtEl>
                      <p:spTgt spid="14"/>
                    </p:tgtEl>
                  </p:cond>
                </p:stCondLst>
                <p:endSync evt="end" delay="0">
                  <p:rtn val="all"/>
                </p:endSync>
                <p:childTnLst>
                  <p:par>
                    <p:cTn id="30" fill="hold">
                      <p:stCondLst>
                        <p:cond delay="0"/>
                      </p:stCondLst>
                      <p:childTnLst>
                        <p:par>
                          <p:cTn id="31" fill="hold">
                            <p:stCondLst>
                              <p:cond delay="0"/>
                            </p:stCondLst>
                            <p:childTnLst>
                              <p:par>
                                <p:cTn id="32" presetID="10" presetClass="exit" presetSubtype="0" fill="hold" nodeType="clickEffect">
                                  <p:stCondLst>
                                    <p:cond delay="0"/>
                                  </p:stCondLst>
                                  <p:childTnLst>
                                    <p:animEffect transition="out" filter="fade">
                                      <p:cBhvr>
                                        <p:cTn id="33" dur="500"/>
                                        <p:tgtEl>
                                          <p:spTgt spid="14"/>
                                        </p:tgtEl>
                                      </p:cBhvr>
                                    </p:animEffect>
                                    <p:set>
                                      <p:cBhvr>
                                        <p:cTn id="34" dur="1" fill="hold">
                                          <p:stCondLst>
                                            <p:cond delay="499"/>
                                          </p:stCondLst>
                                        </p:cTn>
                                        <p:tgtEl>
                                          <p:spTgt spid="14"/>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500"/>
                                        <p:tgtEl>
                                          <p:spTgt spid="15"/>
                                        </p:tgtEl>
                                      </p:cBhvr>
                                    </p:animEffect>
                                    <p:set>
                                      <p:cBhvr>
                                        <p:cTn id="37" dur="1" fill="hold">
                                          <p:stCondLst>
                                            <p:cond delay="499"/>
                                          </p:stCondLst>
                                        </p:cTn>
                                        <p:tgtEl>
                                          <p:spTgt spid="15"/>
                                        </p:tgtEl>
                                        <p:attrNameLst>
                                          <p:attrName>style.visibility</p:attrName>
                                        </p:attrNameLst>
                                      </p:cBhvr>
                                      <p:to>
                                        <p:strVal val="hidden"/>
                                      </p:to>
                                    </p:set>
                                  </p:childTnLst>
                                </p:cTn>
                              </p:par>
                            </p:childTnLst>
                          </p:cTn>
                        </p:par>
                      </p:childTnLst>
                    </p:cTn>
                  </p:par>
                </p:childTnLst>
              </p:cTn>
              <p:nextCondLst>
                <p:cond evt="onClick" delay="0">
                  <p:tgtEl>
                    <p:spTgt spid="14"/>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5000" r="-5000"/>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F8A28A4-4681-4BA9-86E8-2C3B0F385B1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2729" y="883919"/>
            <a:ext cx="2857500" cy="2857500"/>
          </a:xfrm>
          <a:prstGeom prst="rect">
            <a:avLst/>
          </a:prstGeom>
        </p:spPr>
      </p:pic>
      <p:sp>
        <p:nvSpPr>
          <p:cNvPr id="8" name="Hexagon 7">
            <a:extLst>
              <a:ext uri="{FF2B5EF4-FFF2-40B4-BE49-F238E27FC236}">
                <a16:creationId xmlns:a16="http://schemas.microsoft.com/office/drawing/2014/main" id="{D19A5806-7592-478F-A44B-3D1C8234DB7B}"/>
              </a:ext>
            </a:extLst>
          </p:cNvPr>
          <p:cNvSpPr/>
          <p:nvPr/>
        </p:nvSpPr>
        <p:spPr>
          <a:xfrm>
            <a:off x="-40042" y="1379218"/>
            <a:ext cx="3810184" cy="3080240"/>
          </a:xfrm>
          <a:prstGeom prst="hexagon">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2700000" scaled="1"/>
            <a:tileRect/>
          </a:gra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600" b="0" i="0" u="none" strike="noStrike" kern="1200" cap="none" spc="0" normalizeH="0" baseline="0" noProof="0" dirty="0" smtClean="0">
                <a:ln>
                  <a:noFill/>
                </a:ln>
                <a:solidFill>
                  <a:prstClr val="white"/>
                </a:solidFill>
                <a:effectLst/>
                <a:uLnTx/>
                <a:uFillTx/>
                <a:latin typeface="Calibri" panose="020F0502020204030204"/>
                <a:ea typeface="+mn-ea"/>
                <a:cs typeface="+mn-cs"/>
              </a:rPr>
              <a:t>Nhanh</a:t>
            </a:r>
            <a:endParaRPr kumimoji="0" lang="en-US" sz="6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Hexagon 8">
            <a:extLst>
              <a:ext uri="{FF2B5EF4-FFF2-40B4-BE49-F238E27FC236}">
                <a16:creationId xmlns:a16="http://schemas.microsoft.com/office/drawing/2014/main" id="{ECB32C92-7DDE-4979-AB3A-808B65CBF3F1}"/>
              </a:ext>
            </a:extLst>
          </p:cNvPr>
          <p:cNvSpPr/>
          <p:nvPr/>
        </p:nvSpPr>
        <p:spPr>
          <a:xfrm>
            <a:off x="2471927" y="198118"/>
            <a:ext cx="2740154" cy="2362201"/>
          </a:xfrm>
          <a:prstGeom prst="hexagon">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2700000" scaled="1"/>
            <a:tileRect/>
          </a:gra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600" b="0" i="0" u="none" strike="noStrike" kern="1200" cap="none" spc="0" normalizeH="0" baseline="0" noProof="0" dirty="0" smtClean="0">
                <a:ln>
                  <a:noFill/>
                </a:ln>
                <a:solidFill>
                  <a:prstClr val="white"/>
                </a:solidFill>
                <a:effectLst/>
                <a:uLnTx/>
                <a:uFillTx/>
                <a:latin typeface="Calibri" panose="020F0502020204030204"/>
                <a:ea typeface="+mn-ea"/>
                <a:cs typeface="+mn-cs"/>
              </a:rPr>
              <a:t>Tay</a:t>
            </a:r>
            <a:endParaRPr kumimoji="0" lang="en-US" sz="6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Hexagon 9">
            <a:extLst>
              <a:ext uri="{FF2B5EF4-FFF2-40B4-BE49-F238E27FC236}">
                <a16:creationId xmlns:a16="http://schemas.microsoft.com/office/drawing/2014/main" id="{CABDF488-8BEB-4D77-A429-CFB91F278DD1}"/>
              </a:ext>
            </a:extLst>
          </p:cNvPr>
          <p:cNvSpPr/>
          <p:nvPr/>
        </p:nvSpPr>
        <p:spPr>
          <a:xfrm>
            <a:off x="7224295" y="2672860"/>
            <a:ext cx="3309221" cy="2362201"/>
          </a:xfrm>
          <a:prstGeom prst="hexagon">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2700000" scaled="1"/>
            <a:tileRect/>
          </a:gra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600" b="1" i="0" u="none" strike="noStrike" kern="1200" cap="none" spc="0" normalizeH="0" baseline="0" noProof="0" dirty="0" smtClean="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mn-cs"/>
              </a:rPr>
              <a:t>đúng</a:t>
            </a:r>
            <a:endParaRPr kumimoji="0" lang="en-US" sz="66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mn-cs"/>
            </a:endParaRPr>
          </a:p>
        </p:txBody>
      </p:sp>
      <p:sp>
        <p:nvSpPr>
          <p:cNvPr id="13" name="Hexagon 12">
            <a:extLst>
              <a:ext uri="{FF2B5EF4-FFF2-40B4-BE49-F238E27FC236}">
                <a16:creationId xmlns:a16="http://schemas.microsoft.com/office/drawing/2014/main" id="{199C24C2-6B91-4322-BDB4-819FF0CB9BE4}"/>
              </a:ext>
            </a:extLst>
          </p:cNvPr>
          <p:cNvSpPr/>
          <p:nvPr/>
        </p:nvSpPr>
        <p:spPr>
          <a:xfrm>
            <a:off x="4628003" y="1379218"/>
            <a:ext cx="3096047" cy="2362201"/>
          </a:xfrm>
          <a:prstGeom prst="hexagon">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2700000" scaled="1"/>
            <a:tileRect/>
          </a:gra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600" b="0" i="0" u="none" strike="noStrike" kern="1200" cap="none" spc="0" normalizeH="0" baseline="0" noProof="0" dirty="0" smtClean="0">
                <a:ln>
                  <a:noFill/>
                </a:ln>
                <a:solidFill>
                  <a:prstClr val="white"/>
                </a:solidFill>
                <a:effectLst/>
                <a:uLnTx/>
                <a:uFillTx/>
                <a:latin typeface="Calibri" panose="020F0502020204030204"/>
                <a:ea typeface="+mn-ea"/>
                <a:cs typeface="+mn-cs"/>
              </a:rPr>
              <a:t>Chọn</a:t>
            </a:r>
            <a:endParaRPr kumimoji="0" lang="en-US" sz="6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5" name="Picture 14">
            <a:extLst>
              <a:ext uri="{FF2B5EF4-FFF2-40B4-BE49-F238E27FC236}">
                <a16:creationId xmlns:a16="http://schemas.microsoft.com/office/drawing/2014/main" id="{D27D7D99-9E1A-47C2-9A0E-04166401D75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435952" y="3436622"/>
            <a:ext cx="2650039" cy="2661817"/>
          </a:xfrm>
          <a:prstGeom prst="rect">
            <a:avLst/>
          </a:prstGeom>
        </p:spPr>
      </p:pic>
    </p:spTree>
    <p:extLst>
      <p:ext uri="{BB962C8B-B14F-4D97-AF65-F5344CB8AC3E}">
        <p14:creationId xmlns:p14="http://schemas.microsoft.com/office/powerpoint/2010/main" val="1006820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audio.wav"/>
                                        </p:tgtEl>
                                      </p:cMediaNode>
                                    </p:audio>
                                  </p:subTnLst>
                                </p:cTn>
                              </p:par>
                            </p:childTnLst>
                          </p:cTn>
                        </p:par>
                        <p:par>
                          <p:cTn id="9" fill="hold">
                            <p:stCondLst>
                              <p:cond delay="500"/>
                            </p:stCondLst>
                            <p:childTnLst>
                              <p:par>
                                <p:cTn id="10" presetID="2" presetClass="entr" presetSubtype="1" accel="10000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4" accel="10000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100000"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ppt_x"/>
                                          </p:val>
                                        </p:tav>
                                        <p:tav tm="100000">
                                          <p:val>
                                            <p:strVal val="#ppt_x"/>
                                          </p:val>
                                        </p:tav>
                                      </p:tavLst>
                                    </p:anim>
                                    <p:anim calcmode="lin" valueType="num">
                                      <p:cBhvr additive="base">
                                        <p:cTn id="23" dur="500" fill="hold"/>
                                        <p:tgtEl>
                                          <p:spTgt spid="1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1" presetClass="emph" presetSubtype="0" repeatCount="indefinite" fill="hold" grpId="1" nodeType="afterEffect">
                                  <p:stCondLst>
                                    <p:cond delay="0"/>
                                  </p:stCondLst>
                                  <p:childTnLst>
                                    <p:animClr clrSpc="hsl" dir="cw">
                                      <p:cBhvr override="childStyle">
                                        <p:cTn id="26" dur="1000" fill="hold"/>
                                        <p:tgtEl>
                                          <p:spTgt spid="8"/>
                                        </p:tgtEl>
                                        <p:attrNameLst>
                                          <p:attrName>style.color</p:attrName>
                                        </p:attrNameLst>
                                      </p:cBhvr>
                                      <p:by>
                                        <p:hsl h="7200000" s="0" l="0"/>
                                      </p:by>
                                    </p:animClr>
                                    <p:animClr clrSpc="hsl" dir="cw">
                                      <p:cBhvr>
                                        <p:cTn id="27" dur="1000" fill="hold"/>
                                        <p:tgtEl>
                                          <p:spTgt spid="8"/>
                                        </p:tgtEl>
                                        <p:attrNameLst>
                                          <p:attrName>fillcolor</p:attrName>
                                        </p:attrNameLst>
                                      </p:cBhvr>
                                      <p:by>
                                        <p:hsl h="7200000" s="0" l="0"/>
                                      </p:by>
                                    </p:animClr>
                                    <p:animClr clrSpc="hsl" dir="cw">
                                      <p:cBhvr>
                                        <p:cTn id="28" dur="1000" fill="hold"/>
                                        <p:tgtEl>
                                          <p:spTgt spid="8"/>
                                        </p:tgtEl>
                                        <p:attrNameLst>
                                          <p:attrName>stroke.color</p:attrName>
                                        </p:attrNameLst>
                                      </p:cBhvr>
                                      <p:by>
                                        <p:hsl h="7200000" s="0" l="0"/>
                                      </p:by>
                                    </p:animClr>
                                    <p:set>
                                      <p:cBhvr>
                                        <p:cTn id="29" dur="1000" fill="hold"/>
                                        <p:tgtEl>
                                          <p:spTgt spid="8"/>
                                        </p:tgtEl>
                                        <p:attrNameLst>
                                          <p:attrName>fill.type</p:attrName>
                                        </p:attrNameLst>
                                      </p:cBhvr>
                                      <p:to>
                                        <p:strVal val="solid"/>
                                      </p:to>
                                    </p:set>
                                  </p:childTnLst>
                                </p:cTn>
                              </p:par>
                              <p:par>
                                <p:cTn id="30" presetID="21" presetClass="emph" presetSubtype="0" repeatCount="indefinite" fill="hold" grpId="1" nodeType="withEffect">
                                  <p:stCondLst>
                                    <p:cond delay="0"/>
                                  </p:stCondLst>
                                  <p:childTnLst>
                                    <p:animClr clrSpc="hsl" dir="cw">
                                      <p:cBhvr override="childStyle">
                                        <p:cTn id="31" dur="500" fill="hold"/>
                                        <p:tgtEl>
                                          <p:spTgt spid="9"/>
                                        </p:tgtEl>
                                        <p:attrNameLst>
                                          <p:attrName>style.color</p:attrName>
                                        </p:attrNameLst>
                                      </p:cBhvr>
                                      <p:by>
                                        <p:hsl h="7200000" s="0" l="0"/>
                                      </p:by>
                                    </p:animClr>
                                    <p:animClr clrSpc="hsl" dir="cw">
                                      <p:cBhvr>
                                        <p:cTn id="32" dur="500" fill="hold"/>
                                        <p:tgtEl>
                                          <p:spTgt spid="9"/>
                                        </p:tgtEl>
                                        <p:attrNameLst>
                                          <p:attrName>fillcolor</p:attrName>
                                        </p:attrNameLst>
                                      </p:cBhvr>
                                      <p:by>
                                        <p:hsl h="7200000" s="0" l="0"/>
                                      </p:by>
                                    </p:animClr>
                                    <p:animClr clrSpc="hsl" dir="cw">
                                      <p:cBhvr>
                                        <p:cTn id="33" dur="500" fill="hold"/>
                                        <p:tgtEl>
                                          <p:spTgt spid="9"/>
                                        </p:tgtEl>
                                        <p:attrNameLst>
                                          <p:attrName>stroke.color</p:attrName>
                                        </p:attrNameLst>
                                      </p:cBhvr>
                                      <p:by>
                                        <p:hsl h="7200000" s="0" l="0"/>
                                      </p:by>
                                    </p:animClr>
                                    <p:set>
                                      <p:cBhvr>
                                        <p:cTn id="34" dur="500" fill="hold"/>
                                        <p:tgtEl>
                                          <p:spTgt spid="9"/>
                                        </p:tgtEl>
                                        <p:attrNameLst>
                                          <p:attrName>fill.type</p:attrName>
                                        </p:attrNameLst>
                                      </p:cBhvr>
                                      <p:to>
                                        <p:strVal val="solid"/>
                                      </p:to>
                                    </p:set>
                                  </p:childTnLst>
                                </p:cTn>
                              </p:par>
                              <p:par>
                                <p:cTn id="35" presetID="21" presetClass="emph" presetSubtype="0" repeatCount="indefinite" fill="hold" grpId="1" nodeType="withEffect">
                                  <p:stCondLst>
                                    <p:cond delay="0"/>
                                  </p:stCondLst>
                                  <p:childTnLst>
                                    <p:animClr clrSpc="hsl" dir="cw">
                                      <p:cBhvr override="childStyle">
                                        <p:cTn id="36" dur="750" fill="hold"/>
                                        <p:tgtEl>
                                          <p:spTgt spid="13"/>
                                        </p:tgtEl>
                                        <p:attrNameLst>
                                          <p:attrName>style.color</p:attrName>
                                        </p:attrNameLst>
                                      </p:cBhvr>
                                      <p:by>
                                        <p:hsl h="7200000" s="0" l="0"/>
                                      </p:by>
                                    </p:animClr>
                                    <p:animClr clrSpc="hsl" dir="cw">
                                      <p:cBhvr>
                                        <p:cTn id="37" dur="750" fill="hold"/>
                                        <p:tgtEl>
                                          <p:spTgt spid="13"/>
                                        </p:tgtEl>
                                        <p:attrNameLst>
                                          <p:attrName>fillcolor</p:attrName>
                                        </p:attrNameLst>
                                      </p:cBhvr>
                                      <p:by>
                                        <p:hsl h="7200000" s="0" l="0"/>
                                      </p:by>
                                    </p:animClr>
                                    <p:animClr clrSpc="hsl" dir="cw">
                                      <p:cBhvr>
                                        <p:cTn id="38" dur="750" fill="hold"/>
                                        <p:tgtEl>
                                          <p:spTgt spid="13"/>
                                        </p:tgtEl>
                                        <p:attrNameLst>
                                          <p:attrName>stroke.color</p:attrName>
                                        </p:attrNameLst>
                                      </p:cBhvr>
                                      <p:by>
                                        <p:hsl h="7200000" s="0" l="0"/>
                                      </p:by>
                                    </p:animClr>
                                    <p:set>
                                      <p:cBhvr>
                                        <p:cTn id="39" dur="750" fill="hold"/>
                                        <p:tgtEl>
                                          <p:spTgt spid="13"/>
                                        </p:tgtEl>
                                        <p:attrNameLst>
                                          <p:attrName>fill.type</p:attrName>
                                        </p:attrNameLst>
                                      </p:cBhvr>
                                      <p:to>
                                        <p:strVal val="solid"/>
                                      </p:to>
                                    </p:set>
                                  </p:childTnLst>
                                </p:cTn>
                              </p:par>
                              <p:par>
                                <p:cTn id="40" presetID="21" presetClass="emph" presetSubtype="0" repeatCount="indefinite" fill="hold" grpId="1" nodeType="withEffect">
                                  <p:stCondLst>
                                    <p:cond delay="0"/>
                                  </p:stCondLst>
                                  <p:childTnLst>
                                    <p:animClr clrSpc="hsl" dir="cw">
                                      <p:cBhvr override="childStyle">
                                        <p:cTn id="41" dur="250" fill="hold"/>
                                        <p:tgtEl>
                                          <p:spTgt spid="10"/>
                                        </p:tgtEl>
                                        <p:attrNameLst>
                                          <p:attrName>style.color</p:attrName>
                                        </p:attrNameLst>
                                      </p:cBhvr>
                                      <p:by>
                                        <p:hsl h="7200000" s="0" l="0"/>
                                      </p:by>
                                    </p:animClr>
                                    <p:animClr clrSpc="hsl" dir="cw">
                                      <p:cBhvr>
                                        <p:cTn id="42" dur="250" fill="hold"/>
                                        <p:tgtEl>
                                          <p:spTgt spid="10"/>
                                        </p:tgtEl>
                                        <p:attrNameLst>
                                          <p:attrName>fillcolor</p:attrName>
                                        </p:attrNameLst>
                                      </p:cBhvr>
                                      <p:by>
                                        <p:hsl h="7200000" s="0" l="0"/>
                                      </p:by>
                                    </p:animClr>
                                    <p:animClr clrSpc="hsl" dir="cw">
                                      <p:cBhvr>
                                        <p:cTn id="43" dur="250" fill="hold"/>
                                        <p:tgtEl>
                                          <p:spTgt spid="10"/>
                                        </p:tgtEl>
                                        <p:attrNameLst>
                                          <p:attrName>stroke.color</p:attrName>
                                        </p:attrNameLst>
                                      </p:cBhvr>
                                      <p:by>
                                        <p:hsl h="7200000" s="0" l="0"/>
                                      </p:by>
                                    </p:animClr>
                                    <p:set>
                                      <p:cBhvr>
                                        <p:cTn id="44" dur="250" fill="hold"/>
                                        <p:tgtEl>
                                          <p:spTgt spid="10"/>
                                        </p:tgtEl>
                                        <p:attrNameLst>
                                          <p:attrName>fill.type</p:attrName>
                                        </p:attrNameLst>
                                      </p:cBhvr>
                                      <p:to>
                                        <p:strVal val="solid"/>
                                      </p:to>
                                    </p:set>
                                  </p:childTnLst>
                                </p:cTn>
                              </p:par>
                              <p:par>
                                <p:cTn id="45" presetID="2" presetClass="entr" presetSubtype="8" fill="hold"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000" fill="hold"/>
                                        <p:tgtEl>
                                          <p:spTgt spid="15"/>
                                        </p:tgtEl>
                                        <p:attrNameLst>
                                          <p:attrName>ppt_x</p:attrName>
                                        </p:attrNameLst>
                                      </p:cBhvr>
                                      <p:tavLst>
                                        <p:tav tm="0">
                                          <p:val>
                                            <p:strVal val="0-#ppt_w/2"/>
                                          </p:val>
                                        </p:tav>
                                        <p:tav tm="100000">
                                          <p:val>
                                            <p:strVal val="#ppt_x"/>
                                          </p:val>
                                        </p:tav>
                                      </p:tavLst>
                                    </p:anim>
                                    <p:anim calcmode="lin" valueType="num">
                                      <p:cBhvr additive="base">
                                        <p:cTn id="48"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P spid="10" grpId="1" animBg="1"/>
      <p:bldP spid="13" grpId="0" animBg="1"/>
      <p:bldP spid="13" grpId="1"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9E30F87-AC3B-464A-ACE1-7680D911652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870" y="2812731"/>
            <a:ext cx="2934336" cy="2934336"/>
          </a:xfrm>
          <a:prstGeom prst="rect">
            <a:avLst/>
          </a:prstGeom>
        </p:spPr>
      </p:pic>
      <p:pic>
        <p:nvPicPr>
          <p:cNvPr id="7" name="Picture 6">
            <a:extLst>
              <a:ext uri="{FF2B5EF4-FFF2-40B4-BE49-F238E27FC236}">
                <a16:creationId xmlns:a16="http://schemas.microsoft.com/office/drawing/2014/main" id="{9C0CBB39-4514-4CD8-8DF7-D11D24549F9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447529" y="0"/>
            <a:ext cx="2857500" cy="2857500"/>
          </a:xfrm>
          <a:prstGeom prst="rect">
            <a:avLst/>
          </a:prstGeom>
        </p:spPr>
      </p:pic>
      <p:sp>
        <p:nvSpPr>
          <p:cNvPr id="8" name="Speech Bubble: Rectangle with Corners Rounded 7">
            <a:extLst>
              <a:ext uri="{FF2B5EF4-FFF2-40B4-BE49-F238E27FC236}">
                <a16:creationId xmlns:a16="http://schemas.microsoft.com/office/drawing/2014/main" id="{0667024D-077C-41FB-84FC-D91D5651A194}"/>
              </a:ext>
            </a:extLst>
          </p:cNvPr>
          <p:cNvSpPr/>
          <p:nvPr/>
        </p:nvSpPr>
        <p:spPr>
          <a:xfrm>
            <a:off x="1494155" y="484144"/>
            <a:ext cx="7953374" cy="2373355"/>
          </a:xfrm>
          <a:prstGeom prst="wedgeRoundRectCallout">
            <a:avLst>
              <a:gd name="adj1" fmla="val 62786"/>
              <a:gd name="adj2" fmla="val 8254"/>
              <a:gd name="adj3" fmla="val 16667"/>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vi-VN" sz="3200" dirty="0" smtClean="0">
                <a:solidFill>
                  <a:schemeClr val="tx1"/>
                </a:solidFill>
                <a:latin typeface="Times New Roman" panose="02020603050405020304" pitchFamily="18" charset="0"/>
                <a:cs typeface="Times New Roman" panose="02020603050405020304" pitchFamily="18" charset="0"/>
              </a:rPr>
              <a:t>Dấu chấm lửng trong câu dưới đây dùng để làm gì?</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1" i="1" u="none" strike="noStrike" kern="1200" cap="none" spc="0" normalizeH="0" baseline="0" noProof="0" dirty="0" smtClean="0">
                <a:ln>
                  <a:noFill/>
                </a:ln>
                <a:solidFill>
                  <a:schemeClr val="tx1"/>
                </a:solidFill>
                <a:effectLst/>
                <a:uLnTx/>
                <a:uFillTx/>
                <a:latin typeface="Times New Roman" panose="02020603050405020304" pitchFamily="18" charset="0"/>
                <a:ea typeface="+mn-ea"/>
                <a:cs typeface="Times New Roman" panose="02020603050405020304" pitchFamily="18" charset="0"/>
              </a:rPr>
              <a:t>Ô hay, có điều gì bố</a:t>
            </a:r>
            <a:r>
              <a:rPr kumimoji="0" lang="vi-VN" sz="3200" b="1" i="1" u="none" strike="noStrike" kern="1200" cap="none" spc="0" normalizeH="0" noProof="0" dirty="0" smtClean="0">
                <a:ln>
                  <a:noFill/>
                </a:ln>
                <a:solidFill>
                  <a:schemeClr val="tx1"/>
                </a:solidFill>
                <a:effectLst/>
                <a:uLnTx/>
                <a:uFillTx/>
                <a:latin typeface="Times New Roman" panose="02020603050405020304" pitchFamily="18" charset="0"/>
                <a:ea typeface="+mn-ea"/>
                <a:cs typeface="Times New Roman" panose="02020603050405020304" pitchFamily="18" charset="0"/>
              </a:rPr>
              <a:t> con trong nhà bảo nhau chứ sao lại...</a:t>
            </a:r>
            <a:endParaRPr kumimoji="0" lang="en-US" sz="3200" b="1" i="1" u="none" strike="noStrike" kern="1200" cap="none" spc="0" normalizeH="0" baseline="0" noProof="0" dirty="0">
              <a:ln>
                <a:noFill/>
              </a:ln>
              <a:solidFill>
                <a:schemeClr val="tx1"/>
              </a:solidFill>
              <a:effectLst/>
              <a:uLnTx/>
              <a:uFillTx/>
              <a:latin typeface="Times New Roman" panose="02020603050405020304" pitchFamily="18" charset="0"/>
              <a:ea typeface="+mn-ea"/>
              <a:cs typeface="Times New Roman" panose="02020603050405020304" pitchFamily="18" charset="0"/>
            </a:endParaRPr>
          </a:p>
        </p:txBody>
      </p:sp>
      <p:pic>
        <p:nvPicPr>
          <p:cNvPr id="17" name="Picture 16">
            <a:extLst>
              <a:ext uri="{FF2B5EF4-FFF2-40B4-BE49-F238E27FC236}">
                <a16:creationId xmlns:a16="http://schemas.microsoft.com/office/drawing/2014/main" id="{4B5AB01C-ECF4-4CC5-B79D-24017FBE3B6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1297" y="1603081"/>
            <a:ext cx="1600706" cy="1607820"/>
          </a:xfrm>
          <a:prstGeom prst="rect">
            <a:avLst/>
          </a:prstGeom>
        </p:spPr>
      </p:pic>
      <p:sp>
        <p:nvSpPr>
          <p:cNvPr id="19" name="Rectangle: Rounded Corners 18">
            <a:extLst>
              <a:ext uri="{FF2B5EF4-FFF2-40B4-BE49-F238E27FC236}">
                <a16:creationId xmlns:a16="http://schemas.microsoft.com/office/drawing/2014/main" id="{A98ECE88-115D-4A1D-8452-F943FF1AC741}"/>
              </a:ext>
            </a:extLst>
          </p:cNvPr>
          <p:cNvSpPr/>
          <p:nvPr/>
        </p:nvSpPr>
        <p:spPr>
          <a:xfrm>
            <a:off x="31298" y="5539489"/>
            <a:ext cx="3574358" cy="1318512"/>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A. </a:t>
            </a:r>
            <a:r>
              <a:rPr kumimoji="0" lang="vi-VN" sz="32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Thể</a:t>
            </a:r>
            <a:r>
              <a:rPr kumimoji="0" lang="vi-VN" sz="3200" b="0"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hiện lời nói bỏ dở, ngập ngừng</a:t>
            </a:r>
            <a:endPar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0" name="Picture 19">
            <a:extLst>
              <a:ext uri="{FF2B5EF4-FFF2-40B4-BE49-F238E27FC236}">
                <a16:creationId xmlns:a16="http://schemas.microsoft.com/office/drawing/2014/main" id="{FA2065B4-32D5-4275-B2C9-8B5FF2ACCBD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7165" y="2812731"/>
            <a:ext cx="2934336" cy="2934336"/>
          </a:xfrm>
          <a:prstGeom prst="rect">
            <a:avLst/>
          </a:prstGeom>
        </p:spPr>
      </p:pic>
      <p:sp>
        <p:nvSpPr>
          <p:cNvPr id="21" name="Rectangle: Rounded Corners 20">
            <a:extLst>
              <a:ext uri="{FF2B5EF4-FFF2-40B4-BE49-F238E27FC236}">
                <a16:creationId xmlns:a16="http://schemas.microsoft.com/office/drawing/2014/main" id="{88E5E567-B90E-4275-AC51-C8D58F3AA2A7}"/>
              </a:ext>
            </a:extLst>
          </p:cNvPr>
          <p:cNvSpPr/>
          <p:nvPr/>
        </p:nvSpPr>
        <p:spPr>
          <a:xfrm>
            <a:off x="3685735" y="5724063"/>
            <a:ext cx="2315687" cy="8418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B. </a:t>
            </a:r>
            <a:r>
              <a:rPr kumimoji="0" lang="vi-VN" sz="32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Liệt kê</a:t>
            </a:r>
            <a:endPar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2" name="Picture 21">
            <a:extLst>
              <a:ext uri="{FF2B5EF4-FFF2-40B4-BE49-F238E27FC236}">
                <a16:creationId xmlns:a16="http://schemas.microsoft.com/office/drawing/2014/main" id="{29116D89-5671-4377-A980-517B605BECA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79460" y="2812731"/>
            <a:ext cx="2934336" cy="2934336"/>
          </a:xfrm>
          <a:prstGeom prst="rect">
            <a:avLst/>
          </a:prstGeom>
        </p:spPr>
      </p:pic>
      <p:sp>
        <p:nvSpPr>
          <p:cNvPr id="23" name="Rectangle: Rounded Corners 22">
            <a:extLst>
              <a:ext uri="{FF2B5EF4-FFF2-40B4-BE49-F238E27FC236}">
                <a16:creationId xmlns:a16="http://schemas.microsoft.com/office/drawing/2014/main" id="{64E263D4-FF99-4115-A750-399C550760EE}"/>
              </a:ext>
            </a:extLst>
          </p:cNvPr>
          <p:cNvSpPr/>
          <p:nvPr/>
        </p:nvSpPr>
        <p:spPr>
          <a:xfrm>
            <a:off x="6059538" y="5724063"/>
            <a:ext cx="2774179" cy="8418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C</a:t>
            </a:r>
            <a:r>
              <a:rPr kumimoji="0" lang="en-US" sz="28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a:t>
            </a:r>
            <a:r>
              <a:rPr kumimoji="0" lang="vi-VN" sz="2800" b="0"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Tạo bất ngờ</a:t>
            </a:r>
            <a:endPar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a:extLst>
              <a:ext uri="{FF2B5EF4-FFF2-40B4-BE49-F238E27FC236}">
                <a16:creationId xmlns:a16="http://schemas.microsoft.com/office/drawing/2014/main" id="{5D199BEE-8167-419B-B668-203E8A2CC00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11755" y="2812731"/>
            <a:ext cx="2934336" cy="2934336"/>
          </a:xfrm>
          <a:prstGeom prst="rect">
            <a:avLst/>
          </a:prstGeom>
        </p:spPr>
      </p:pic>
      <p:sp>
        <p:nvSpPr>
          <p:cNvPr id="25" name="Rectangle: Rounded Corners 24">
            <a:extLst>
              <a:ext uri="{FF2B5EF4-FFF2-40B4-BE49-F238E27FC236}">
                <a16:creationId xmlns:a16="http://schemas.microsoft.com/office/drawing/2014/main" id="{00BEFBB1-525B-415D-8E45-ADCB8FD217EA}"/>
              </a:ext>
            </a:extLst>
          </p:cNvPr>
          <p:cNvSpPr/>
          <p:nvPr/>
        </p:nvSpPr>
        <p:spPr>
          <a:xfrm>
            <a:off x="8891833" y="5724063"/>
            <a:ext cx="2774179" cy="8418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D. </a:t>
            </a:r>
            <a:r>
              <a:rPr lang="vi-VN" sz="2800" dirty="0" smtClean="0">
                <a:solidFill>
                  <a:srgbClr val="002060"/>
                </a:solidFill>
                <a:latin typeface="Times New Roman" panose="02020603050405020304" pitchFamily="18" charset="0"/>
                <a:cs typeface="Times New Roman" panose="02020603050405020304" pitchFamily="18" charset="0"/>
              </a:rPr>
              <a:t>Tạo sự châm biếm</a:t>
            </a:r>
            <a:endPar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90195352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0-#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0" presetClass="entr" presetSubtype="0" decel="10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strVal val="#ppt_w+.3"/>
                                          </p:val>
                                        </p:tav>
                                        <p:tav tm="100000">
                                          <p:val>
                                            <p:strVal val="#ppt_w"/>
                                          </p:val>
                                        </p:tav>
                                      </p:tavLst>
                                    </p:anim>
                                    <p:anim calcmode="lin" valueType="num">
                                      <p:cBhvr>
                                        <p:cTn id="13" dur="500" fill="hold"/>
                                        <p:tgtEl>
                                          <p:spTgt spid="8"/>
                                        </p:tgtEl>
                                        <p:attrNameLst>
                                          <p:attrName>ppt_h</p:attrName>
                                        </p:attrNameLst>
                                      </p:cBhvr>
                                      <p:tavLst>
                                        <p:tav tm="0">
                                          <p:val>
                                            <p:strVal val="#ppt_h"/>
                                          </p:val>
                                        </p:tav>
                                        <p:tav tm="100000">
                                          <p:val>
                                            <p:strVal val="#ppt_h"/>
                                          </p:val>
                                        </p:tav>
                                      </p:tavLst>
                                    </p:anim>
                                    <p:animEffect transition="in" filter="fade">
                                      <p:cBhvr>
                                        <p:cTn id="14" dur="500"/>
                                        <p:tgtEl>
                                          <p:spTgt spid="8"/>
                                        </p:tgtEl>
                                      </p:cBhvr>
                                    </p:animEffect>
                                  </p:childTnLst>
                                </p:cTn>
                              </p:par>
                            </p:childTnLst>
                          </p:cTn>
                        </p:par>
                        <p:par>
                          <p:cTn id="15" fill="hold">
                            <p:stCondLst>
                              <p:cond delay="1500"/>
                            </p:stCondLst>
                            <p:childTnLst>
                              <p:par>
                                <p:cTn id="16" presetID="50" presetClass="entr" presetSubtype="0" decel="1000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ppt_w</p:attrName>
                                        </p:attrNameLst>
                                      </p:cBhvr>
                                      <p:tavLst>
                                        <p:tav tm="0">
                                          <p:val>
                                            <p:strVal val="#ppt_w+.3"/>
                                          </p:val>
                                        </p:tav>
                                        <p:tav tm="100000">
                                          <p:val>
                                            <p:strVal val="#ppt_w"/>
                                          </p:val>
                                        </p:tav>
                                      </p:tavLst>
                                    </p:anim>
                                    <p:anim calcmode="lin" valueType="num">
                                      <p:cBhvr>
                                        <p:cTn id="19" dur="500" fill="hold"/>
                                        <p:tgtEl>
                                          <p:spTgt spid="19"/>
                                        </p:tgtEl>
                                        <p:attrNameLst>
                                          <p:attrName>ppt_h</p:attrName>
                                        </p:attrNameLst>
                                      </p:cBhvr>
                                      <p:tavLst>
                                        <p:tav tm="0">
                                          <p:val>
                                            <p:strVal val="#ppt_h"/>
                                          </p:val>
                                        </p:tav>
                                        <p:tav tm="100000">
                                          <p:val>
                                            <p:strVal val="#ppt_h"/>
                                          </p:val>
                                        </p:tav>
                                      </p:tavLst>
                                    </p:anim>
                                    <p:animEffect transition="in" filter="fade">
                                      <p:cBhvr>
                                        <p:cTn id="20" dur="500"/>
                                        <p:tgtEl>
                                          <p:spTgt spid="19"/>
                                        </p:tgtEl>
                                      </p:cBhvr>
                                    </p:animEffect>
                                  </p:childTnLst>
                                </p:cTn>
                              </p:par>
                            </p:childTnLst>
                          </p:cTn>
                        </p:par>
                        <p:par>
                          <p:cTn id="21" fill="hold">
                            <p:stCondLst>
                              <p:cond delay="2000"/>
                            </p:stCondLst>
                            <p:childTnLst>
                              <p:par>
                                <p:cTn id="22" presetID="50" presetClass="entr" presetSubtype="0" decel="10000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p:cTn id="24" dur="500" fill="hold"/>
                                        <p:tgtEl>
                                          <p:spTgt spid="21"/>
                                        </p:tgtEl>
                                        <p:attrNameLst>
                                          <p:attrName>ppt_w</p:attrName>
                                        </p:attrNameLst>
                                      </p:cBhvr>
                                      <p:tavLst>
                                        <p:tav tm="0">
                                          <p:val>
                                            <p:strVal val="#ppt_w+.3"/>
                                          </p:val>
                                        </p:tav>
                                        <p:tav tm="100000">
                                          <p:val>
                                            <p:strVal val="#ppt_w"/>
                                          </p:val>
                                        </p:tav>
                                      </p:tavLst>
                                    </p:anim>
                                    <p:anim calcmode="lin" valueType="num">
                                      <p:cBhvr>
                                        <p:cTn id="25" dur="500" fill="hold"/>
                                        <p:tgtEl>
                                          <p:spTgt spid="21"/>
                                        </p:tgtEl>
                                        <p:attrNameLst>
                                          <p:attrName>ppt_h</p:attrName>
                                        </p:attrNameLst>
                                      </p:cBhvr>
                                      <p:tavLst>
                                        <p:tav tm="0">
                                          <p:val>
                                            <p:strVal val="#ppt_h"/>
                                          </p:val>
                                        </p:tav>
                                        <p:tav tm="100000">
                                          <p:val>
                                            <p:strVal val="#ppt_h"/>
                                          </p:val>
                                        </p:tav>
                                      </p:tavLst>
                                    </p:anim>
                                    <p:animEffect transition="in" filter="fade">
                                      <p:cBhvr>
                                        <p:cTn id="26" dur="500"/>
                                        <p:tgtEl>
                                          <p:spTgt spid="21"/>
                                        </p:tgtEl>
                                      </p:cBhvr>
                                    </p:animEffect>
                                  </p:childTnLst>
                                </p:cTn>
                              </p:par>
                            </p:childTnLst>
                          </p:cTn>
                        </p:par>
                        <p:par>
                          <p:cTn id="27" fill="hold">
                            <p:stCondLst>
                              <p:cond delay="2500"/>
                            </p:stCondLst>
                            <p:childTnLst>
                              <p:par>
                                <p:cTn id="28" presetID="50" presetClass="entr" presetSubtype="0" decel="100000" fill="hold" grpId="0" nodeType="after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p:cTn id="30" dur="500" fill="hold"/>
                                        <p:tgtEl>
                                          <p:spTgt spid="23"/>
                                        </p:tgtEl>
                                        <p:attrNameLst>
                                          <p:attrName>ppt_w</p:attrName>
                                        </p:attrNameLst>
                                      </p:cBhvr>
                                      <p:tavLst>
                                        <p:tav tm="0">
                                          <p:val>
                                            <p:strVal val="#ppt_w+.3"/>
                                          </p:val>
                                        </p:tav>
                                        <p:tav tm="100000">
                                          <p:val>
                                            <p:strVal val="#ppt_w"/>
                                          </p:val>
                                        </p:tav>
                                      </p:tavLst>
                                    </p:anim>
                                    <p:anim calcmode="lin" valueType="num">
                                      <p:cBhvr>
                                        <p:cTn id="31" dur="500" fill="hold"/>
                                        <p:tgtEl>
                                          <p:spTgt spid="23"/>
                                        </p:tgtEl>
                                        <p:attrNameLst>
                                          <p:attrName>ppt_h</p:attrName>
                                        </p:attrNameLst>
                                      </p:cBhvr>
                                      <p:tavLst>
                                        <p:tav tm="0">
                                          <p:val>
                                            <p:strVal val="#ppt_h"/>
                                          </p:val>
                                        </p:tav>
                                        <p:tav tm="100000">
                                          <p:val>
                                            <p:strVal val="#ppt_h"/>
                                          </p:val>
                                        </p:tav>
                                      </p:tavLst>
                                    </p:anim>
                                    <p:animEffect transition="in" filter="fade">
                                      <p:cBhvr>
                                        <p:cTn id="32" dur="500"/>
                                        <p:tgtEl>
                                          <p:spTgt spid="23"/>
                                        </p:tgtEl>
                                      </p:cBhvr>
                                    </p:animEffect>
                                  </p:childTnLst>
                                </p:cTn>
                              </p:par>
                            </p:childTnLst>
                          </p:cTn>
                        </p:par>
                        <p:par>
                          <p:cTn id="33" fill="hold">
                            <p:stCondLst>
                              <p:cond delay="3000"/>
                            </p:stCondLst>
                            <p:childTnLst>
                              <p:par>
                                <p:cTn id="34" presetID="50" presetClass="entr" presetSubtype="0" decel="100000" fill="hold" grpId="0" nodeType="after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p:cTn id="36" dur="500" fill="hold"/>
                                        <p:tgtEl>
                                          <p:spTgt spid="25"/>
                                        </p:tgtEl>
                                        <p:attrNameLst>
                                          <p:attrName>ppt_w</p:attrName>
                                        </p:attrNameLst>
                                      </p:cBhvr>
                                      <p:tavLst>
                                        <p:tav tm="0">
                                          <p:val>
                                            <p:strVal val="#ppt_w+.3"/>
                                          </p:val>
                                        </p:tav>
                                        <p:tav tm="100000">
                                          <p:val>
                                            <p:strVal val="#ppt_w"/>
                                          </p:val>
                                        </p:tav>
                                      </p:tavLst>
                                    </p:anim>
                                    <p:anim calcmode="lin" valueType="num">
                                      <p:cBhvr>
                                        <p:cTn id="37" dur="500" fill="hold"/>
                                        <p:tgtEl>
                                          <p:spTgt spid="25"/>
                                        </p:tgtEl>
                                        <p:attrNameLst>
                                          <p:attrName>ppt_h</p:attrName>
                                        </p:attrNameLst>
                                      </p:cBhvr>
                                      <p:tavLst>
                                        <p:tav tm="0">
                                          <p:val>
                                            <p:strVal val="#ppt_h"/>
                                          </p:val>
                                        </p:tav>
                                        <p:tav tm="100000">
                                          <p:val>
                                            <p:strVal val="#ppt_h"/>
                                          </p:val>
                                        </p:tav>
                                      </p:tavLst>
                                    </p:anim>
                                    <p:animEffect transition="in" filter="fade">
                                      <p:cBhvr>
                                        <p:cTn id="3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5"/>
                    </p:tgtEl>
                  </p:cond>
                </p:stCondLst>
                <p:endSync evt="end" delay="0">
                  <p:rtn val="all"/>
                </p:endSync>
                <p:childTnLst>
                  <p:par>
                    <p:cTn id="40" fill="hold">
                      <p:stCondLst>
                        <p:cond delay="0"/>
                      </p:stCondLst>
                      <p:childTnLst>
                        <p:par>
                          <p:cTn id="41" fill="hold">
                            <p:stCondLst>
                              <p:cond delay="0"/>
                            </p:stCondLst>
                            <p:childTnLst>
                              <p:par>
                                <p:cTn id="42" presetID="26" presetClass="emph" presetSubtype="0" fill="hold" nodeType="clickEffect">
                                  <p:stCondLst>
                                    <p:cond delay="0"/>
                                  </p:stCondLst>
                                  <p:childTnLst>
                                    <p:animEffect transition="out" filter="fade">
                                      <p:cBhvr>
                                        <p:cTn id="43" dur="500" tmFilter="0, 0; .2, .5; .8, .5; 1, 0"/>
                                        <p:tgtEl>
                                          <p:spTgt spid="5"/>
                                        </p:tgtEl>
                                      </p:cBhvr>
                                    </p:animEffect>
                                    <p:animScale>
                                      <p:cBhvr>
                                        <p:cTn id="44" dur="250" autoRev="1" fill="hold"/>
                                        <p:tgtEl>
                                          <p:spTgt spid="5"/>
                                        </p:tgtEl>
                                      </p:cBhvr>
                                      <p:by x="105000" y="105000"/>
                                    </p:animScale>
                                  </p:childTnLst>
                                </p:cTn>
                              </p:par>
                            </p:childTnLst>
                          </p:cTn>
                        </p:par>
                        <p:par>
                          <p:cTn id="45" fill="hold">
                            <p:stCondLst>
                              <p:cond delay="500"/>
                            </p:stCondLst>
                            <p:childTnLst>
                              <p:par>
                                <p:cTn id="46" presetID="1" presetClass="emph" presetSubtype="2" fill="hold" nodeType="afterEffect">
                                  <p:stCondLst>
                                    <p:cond delay="0"/>
                                  </p:stCondLst>
                                  <p:childTnLst>
                                    <p:animClr clrSpc="rgb" dir="cw">
                                      <p:cBhvr>
                                        <p:cTn id="47" dur="500" fill="hold"/>
                                        <p:tgtEl>
                                          <p:spTgt spid="19"/>
                                        </p:tgtEl>
                                        <p:attrNameLst>
                                          <p:attrName>fillcolor</p:attrName>
                                        </p:attrNameLst>
                                      </p:cBhvr>
                                      <p:to>
                                        <a:srgbClr val="00B0F0"/>
                                      </p:to>
                                    </p:animClr>
                                    <p:set>
                                      <p:cBhvr>
                                        <p:cTn id="48" dur="500" fill="hold"/>
                                        <p:tgtEl>
                                          <p:spTgt spid="19"/>
                                        </p:tgtEl>
                                        <p:attrNameLst>
                                          <p:attrName>fill.type</p:attrName>
                                        </p:attrNameLst>
                                      </p:cBhvr>
                                      <p:to>
                                        <p:strVal val="solid"/>
                                      </p:to>
                                    </p:set>
                                    <p:set>
                                      <p:cBhvr>
                                        <p:cTn id="49" dur="500" fill="hold"/>
                                        <p:tgtEl>
                                          <p:spTgt spid="19"/>
                                        </p:tgtEl>
                                        <p:attrNameLst>
                                          <p:attrName>fill.on</p:attrName>
                                        </p:attrNameLst>
                                      </p:cBhvr>
                                      <p:to>
                                        <p:strVal val="true"/>
                                      </p:to>
                                    </p:set>
                                  </p:childTnLst>
                                  <p:subTnLst>
                                    <p:audio>
                                      <p:cMediaNode>
                                        <p:cTn display="0" masterRel="sameClick">
                                          <p:stCondLst>
                                            <p:cond evt="begin" delay="0">
                                              <p:tn val="46"/>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5"/>
                  </p:tgtEl>
                </p:cond>
              </p:nextCondLst>
            </p:seq>
            <p:seq concurrent="1" nextAc="seek">
              <p:cTn id="50" restart="whenNotActive" fill="hold" evtFilter="cancelBubble" nodeType="interactiveSeq">
                <p:stCondLst>
                  <p:cond evt="onClick" delay="0">
                    <p:tgtEl>
                      <p:spTgt spid="20"/>
                    </p:tgtEl>
                  </p:cond>
                </p:stCondLst>
                <p:endSync evt="end" delay="0">
                  <p:rtn val="all"/>
                </p:endSync>
                <p:childTnLst>
                  <p:par>
                    <p:cTn id="51" fill="hold">
                      <p:stCondLst>
                        <p:cond delay="0"/>
                      </p:stCondLst>
                      <p:childTnLst>
                        <p:par>
                          <p:cTn id="52" fill="hold">
                            <p:stCondLst>
                              <p:cond delay="0"/>
                            </p:stCondLst>
                            <p:childTnLst>
                              <p:par>
                                <p:cTn id="53" presetID="26" presetClass="emph" presetSubtype="0" fill="hold" nodeType="clickEffect">
                                  <p:stCondLst>
                                    <p:cond delay="0"/>
                                  </p:stCondLst>
                                  <p:childTnLst>
                                    <p:animEffect transition="out" filter="fade">
                                      <p:cBhvr>
                                        <p:cTn id="54" dur="500" tmFilter="0, 0; .2, .5; .8, .5; 1, 0"/>
                                        <p:tgtEl>
                                          <p:spTgt spid="20"/>
                                        </p:tgtEl>
                                      </p:cBhvr>
                                    </p:animEffect>
                                    <p:animScale>
                                      <p:cBhvr>
                                        <p:cTn id="55" dur="250" autoRev="1" fill="hold"/>
                                        <p:tgtEl>
                                          <p:spTgt spid="20"/>
                                        </p:tgtEl>
                                      </p:cBhvr>
                                      <p:by x="105000" y="105000"/>
                                    </p:animScale>
                                  </p:childTnLst>
                                </p:cTn>
                              </p:par>
                            </p:childTnLst>
                          </p:cTn>
                        </p:par>
                        <p:par>
                          <p:cTn id="56" fill="hold">
                            <p:stCondLst>
                              <p:cond delay="500"/>
                            </p:stCondLst>
                            <p:childTnLst>
                              <p:par>
                                <p:cTn id="57" presetID="1" presetClass="emph" presetSubtype="2" fill="hold" nodeType="afterEffect">
                                  <p:stCondLst>
                                    <p:cond delay="0"/>
                                  </p:stCondLst>
                                  <p:childTnLst>
                                    <p:animClr clrSpc="rgb" dir="cw">
                                      <p:cBhvr>
                                        <p:cTn id="58" dur="500" fill="hold"/>
                                        <p:tgtEl>
                                          <p:spTgt spid="21"/>
                                        </p:tgtEl>
                                        <p:attrNameLst>
                                          <p:attrName>fillcolor</p:attrName>
                                        </p:attrNameLst>
                                      </p:cBhvr>
                                      <p:to>
                                        <a:srgbClr val="FFFF00"/>
                                      </p:to>
                                    </p:animClr>
                                    <p:set>
                                      <p:cBhvr>
                                        <p:cTn id="59" dur="500" fill="hold"/>
                                        <p:tgtEl>
                                          <p:spTgt spid="21"/>
                                        </p:tgtEl>
                                        <p:attrNameLst>
                                          <p:attrName>fill.type</p:attrName>
                                        </p:attrNameLst>
                                      </p:cBhvr>
                                      <p:to>
                                        <p:strVal val="solid"/>
                                      </p:to>
                                    </p:set>
                                    <p:set>
                                      <p:cBhvr>
                                        <p:cTn id="60" dur="500" fill="hold"/>
                                        <p:tgtEl>
                                          <p:spTgt spid="21"/>
                                        </p:tgtEl>
                                        <p:attrNameLst>
                                          <p:attrName>fill.on</p:attrName>
                                        </p:attrNameLst>
                                      </p:cBhvr>
                                      <p:to>
                                        <p:strVal val="true"/>
                                      </p:to>
                                    </p:set>
                                  </p:childTnLst>
                                  <p:subTnLst>
                                    <p:audio>
                                      <p:cMediaNode>
                                        <p:cTn display="0" masterRel="sameClick">
                                          <p:stCondLst>
                                            <p:cond evt="begin" delay="0">
                                              <p:tn val="57"/>
                                            </p:cond>
                                          </p:stCondLst>
                                          <p:endCondLst>
                                            <p:cond evt="onStopAudio" delay="0">
                                              <p:tgtEl>
                                                <p:sldTgt/>
                                              </p:tgtEl>
                                            </p:cond>
                                          </p:endCondLst>
                                        </p:cTn>
                                        <p:tgtEl>
                                          <p:sndTgt r:embed="rId3" name="ohno.wav"/>
                                        </p:tgtEl>
                                      </p:cMediaNode>
                                    </p:audio>
                                  </p:subTnLst>
                                </p:cTn>
                              </p:par>
                            </p:childTnLst>
                          </p:cTn>
                        </p:par>
                      </p:childTnLst>
                    </p:cTn>
                  </p:par>
                </p:childTnLst>
              </p:cTn>
              <p:nextCondLst>
                <p:cond evt="onClick" delay="0">
                  <p:tgtEl>
                    <p:spTgt spid="20"/>
                  </p:tgtEl>
                </p:cond>
              </p:nextCondLst>
            </p:seq>
            <p:seq concurrent="1" nextAc="seek">
              <p:cTn id="61" restart="whenNotActive" fill="hold" evtFilter="cancelBubble" nodeType="interactiveSeq">
                <p:stCondLst>
                  <p:cond evt="onClick" delay="0">
                    <p:tgtEl>
                      <p:spTgt spid="22"/>
                    </p:tgtEl>
                  </p:cond>
                </p:stCondLst>
                <p:endSync evt="end" delay="0">
                  <p:rtn val="all"/>
                </p:endSync>
                <p:childTnLst>
                  <p:par>
                    <p:cTn id="62" fill="hold">
                      <p:stCondLst>
                        <p:cond delay="0"/>
                      </p:stCondLst>
                      <p:childTnLst>
                        <p:par>
                          <p:cTn id="63" fill="hold">
                            <p:stCondLst>
                              <p:cond delay="0"/>
                            </p:stCondLst>
                            <p:childTnLst>
                              <p:par>
                                <p:cTn id="64" presetID="26" presetClass="emph" presetSubtype="0" fill="hold" nodeType="clickEffect">
                                  <p:stCondLst>
                                    <p:cond delay="0"/>
                                  </p:stCondLst>
                                  <p:childTnLst>
                                    <p:animEffect transition="out" filter="fade">
                                      <p:cBhvr>
                                        <p:cTn id="65" dur="500" tmFilter="0, 0; .2, .5; .8, .5; 1, 0"/>
                                        <p:tgtEl>
                                          <p:spTgt spid="22"/>
                                        </p:tgtEl>
                                      </p:cBhvr>
                                    </p:animEffect>
                                    <p:animScale>
                                      <p:cBhvr>
                                        <p:cTn id="66" dur="250" autoRev="1" fill="hold"/>
                                        <p:tgtEl>
                                          <p:spTgt spid="22"/>
                                        </p:tgtEl>
                                      </p:cBhvr>
                                      <p:by x="105000" y="105000"/>
                                    </p:animScale>
                                  </p:childTnLst>
                                </p:cTn>
                              </p:par>
                            </p:childTnLst>
                          </p:cTn>
                        </p:par>
                        <p:par>
                          <p:cTn id="67" fill="hold">
                            <p:stCondLst>
                              <p:cond delay="500"/>
                            </p:stCondLst>
                            <p:childTnLst>
                              <p:par>
                                <p:cTn id="68" presetID="1" presetClass="emph" presetSubtype="2" fill="hold" nodeType="afterEffect">
                                  <p:stCondLst>
                                    <p:cond delay="0"/>
                                  </p:stCondLst>
                                  <p:childTnLst>
                                    <p:animClr clrSpc="rgb" dir="cw">
                                      <p:cBhvr>
                                        <p:cTn id="69" dur="500" fill="hold"/>
                                        <p:tgtEl>
                                          <p:spTgt spid="23"/>
                                        </p:tgtEl>
                                        <p:attrNameLst>
                                          <p:attrName>fillcolor</p:attrName>
                                        </p:attrNameLst>
                                      </p:cBhvr>
                                      <p:to>
                                        <a:srgbClr val="FFFF00"/>
                                      </p:to>
                                    </p:animClr>
                                    <p:set>
                                      <p:cBhvr>
                                        <p:cTn id="70" dur="500" fill="hold"/>
                                        <p:tgtEl>
                                          <p:spTgt spid="23"/>
                                        </p:tgtEl>
                                        <p:attrNameLst>
                                          <p:attrName>fill.type</p:attrName>
                                        </p:attrNameLst>
                                      </p:cBhvr>
                                      <p:to>
                                        <p:strVal val="solid"/>
                                      </p:to>
                                    </p:set>
                                    <p:set>
                                      <p:cBhvr>
                                        <p:cTn id="71" dur="500" fill="hold"/>
                                        <p:tgtEl>
                                          <p:spTgt spid="23"/>
                                        </p:tgtEl>
                                        <p:attrNameLst>
                                          <p:attrName>fill.on</p:attrName>
                                        </p:attrNameLst>
                                      </p:cBhvr>
                                      <p:to>
                                        <p:strVal val="true"/>
                                      </p:to>
                                    </p:set>
                                  </p:childTnLst>
                                  <p:subTnLst>
                                    <p:audio>
                                      <p:cMediaNode>
                                        <p:cTn display="0" masterRel="sameClick">
                                          <p:stCondLst>
                                            <p:cond evt="begin" delay="0">
                                              <p:tn val="68"/>
                                            </p:cond>
                                          </p:stCondLst>
                                          <p:endCondLst>
                                            <p:cond evt="onStopAudio" delay="0">
                                              <p:tgtEl>
                                                <p:sldTgt/>
                                              </p:tgtEl>
                                            </p:cond>
                                          </p:endCondLst>
                                        </p:cTn>
                                        <p:tgtEl>
                                          <p:sndTgt r:embed="rId3" name="ohno.wav"/>
                                        </p:tgtEl>
                                      </p:cMediaNode>
                                    </p:audio>
                                  </p:subTnLst>
                                </p:cTn>
                              </p:par>
                            </p:childTnLst>
                          </p:cTn>
                        </p:par>
                      </p:childTnLst>
                    </p:cTn>
                  </p:par>
                </p:childTnLst>
              </p:cTn>
              <p:nextCondLst>
                <p:cond evt="onClick" delay="0">
                  <p:tgtEl>
                    <p:spTgt spid="22"/>
                  </p:tgtEl>
                </p:cond>
              </p:nextCondLst>
            </p:seq>
            <p:seq concurrent="1" nextAc="seek">
              <p:cTn id="72" restart="whenNotActive" fill="hold" evtFilter="cancelBubble" nodeType="interactiveSeq">
                <p:stCondLst>
                  <p:cond evt="onClick" delay="0">
                    <p:tgtEl>
                      <p:spTgt spid="24"/>
                    </p:tgtEl>
                  </p:cond>
                </p:stCondLst>
                <p:endSync evt="end" delay="0">
                  <p:rtn val="all"/>
                </p:endSync>
                <p:childTnLst>
                  <p:par>
                    <p:cTn id="73" fill="hold">
                      <p:stCondLst>
                        <p:cond delay="0"/>
                      </p:stCondLst>
                      <p:childTnLst>
                        <p:par>
                          <p:cTn id="74" fill="hold">
                            <p:stCondLst>
                              <p:cond delay="0"/>
                            </p:stCondLst>
                            <p:childTnLst>
                              <p:par>
                                <p:cTn id="75" presetID="26" presetClass="emph" presetSubtype="0" fill="hold" nodeType="clickEffect">
                                  <p:stCondLst>
                                    <p:cond delay="0"/>
                                  </p:stCondLst>
                                  <p:childTnLst>
                                    <p:animEffect transition="out" filter="fade">
                                      <p:cBhvr>
                                        <p:cTn id="76" dur="500" tmFilter="0, 0; .2, .5; .8, .5; 1, 0"/>
                                        <p:tgtEl>
                                          <p:spTgt spid="24"/>
                                        </p:tgtEl>
                                      </p:cBhvr>
                                    </p:animEffect>
                                    <p:animScale>
                                      <p:cBhvr>
                                        <p:cTn id="77" dur="250" autoRev="1" fill="hold"/>
                                        <p:tgtEl>
                                          <p:spTgt spid="24"/>
                                        </p:tgtEl>
                                      </p:cBhvr>
                                      <p:by x="105000" y="105000"/>
                                    </p:animScale>
                                  </p:childTnLst>
                                </p:cTn>
                              </p:par>
                            </p:childTnLst>
                          </p:cTn>
                        </p:par>
                        <p:par>
                          <p:cTn id="78" fill="hold">
                            <p:stCondLst>
                              <p:cond delay="500"/>
                            </p:stCondLst>
                            <p:childTnLst>
                              <p:par>
                                <p:cTn id="79" presetID="1" presetClass="emph" presetSubtype="2" fill="hold" nodeType="afterEffect">
                                  <p:stCondLst>
                                    <p:cond delay="0"/>
                                  </p:stCondLst>
                                  <p:childTnLst>
                                    <p:animClr clrSpc="rgb" dir="cw">
                                      <p:cBhvr>
                                        <p:cTn id="80" dur="500" fill="hold"/>
                                        <p:tgtEl>
                                          <p:spTgt spid="25"/>
                                        </p:tgtEl>
                                        <p:attrNameLst>
                                          <p:attrName>fillcolor</p:attrName>
                                        </p:attrNameLst>
                                      </p:cBhvr>
                                      <p:to>
                                        <a:srgbClr val="FFFF00"/>
                                      </p:to>
                                    </p:animClr>
                                    <p:set>
                                      <p:cBhvr>
                                        <p:cTn id="81" dur="500" fill="hold"/>
                                        <p:tgtEl>
                                          <p:spTgt spid="25"/>
                                        </p:tgtEl>
                                        <p:attrNameLst>
                                          <p:attrName>fill.type</p:attrName>
                                        </p:attrNameLst>
                                      </p:cBhvr>
                                      <p:to>
                                        <p:strVal val="solid"/>
                                      </p:to>
                                    </p:set>
                                    <p:set>
                                      <p:cBhvr>
                                        <p:cTn id="82" dur="500" fill="hold"/>
                                        <p:tgtEl>
                                          <p:spTgt spid="25"/>
                                        </p:tgtEl>
                                        <p:attrNameLst>
                                          <p:attrName>fill.on</p:attrName>
                                        </p:attrNameLst>
                                      </p:cBhvr>
                                      <p:to>
                                        <p:strVal val="true"/>
                                      </p:to>
                                    </p:set>
                                  </p:childTnLst>
                                  <p:subTnLst>
                                    <p:audio>
                                      <p:cMediaNode>
                                        <p:cTn display="0" masterRel="sameClick">
                                          <p:stCondLst>
                                            <p:cond evt="begin" delay="0">
                                              <p:tn val="79"/>
                                            </p:cond>
                                          </p:stCondLst>
                                          <p:endCondLst>
                                            <p:cond evt="onStopAudio" delay="0">
                                              <p:tgtEl>
                                                <p:sldTgt/>
                                              </p:tgtEl>
                                            </p:cond>
                                          </p:endCondLst>
                                        </p:cTn>
                                        <p:tgtEl>
                                          <p:sndTgt r:embed="rId3" name="ohno.wav"/>
                                        </p:tgtEl>
                                      </p:cMediaNode>
                                    </p:audio>
                                  </p:subTnLst>
                                </p:cTn>
                              </p:par>
                            </p:childTnLst>
                          </p:cTn>
                        </p:par>
                      </p:childTnLst>
                    </p:cTn>
                  </p:par>
                </p:childTnLst>
              </p:cTn>
              <p:nextCondLst>
                <p:cond evt="onClick" delay="0">
                  <p:tgtEl>
                    <p:spTgt spid="24"/>
                  </p:tgtEl>
                </p:cond>
              </p:nextCondLst>
            </p:seq>
          </p:childTnLst>
        </p:cTn>
      </p:par>
    </p:tnLst>
    <p:bldLst>
      <p:bldP spid="8" grpId="0" animBg="1"/>
      <p:bldP spid="19" grpId="0" animBg="1"/>
      <p:bldP spid="21" grpId="0" animBg="1"/>
      <p:bldP spid="23" grpId="0" animBg="1"/>
      <p:bldP spid="2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9E30F87-AC3B-464A-ACE1-7680D911652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870" y="2812731"/>
            <a:ext cx="2934336" cy="2934336"/>
          </a:xfrm>
          <a:prstGeom prst="rect">
            <a:avLst/>
          </a:prstGeom>
        </p:spPr>
      </p:pic>
      <p:pic>
        <p:nvPicPr>
          <p:cNvPr id="7" name="Picture 6">
            <a:extLst>
              <a:ext uri="{FF2B5EF4-FFF2-40B4-BE49-F238E27FC236}">
                <a16:creationId xmlns:a16="http://schemas.microsoft.com/office/drawing/2014/main" id="{9C0CBB39-4514-4CD8-8DF7-D11D24549F9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447529" y="0"/>
            <a:ext cx="2857500" cy="2857500"/>
          </a:xfrm>
          <a:prstGeom prst="rect">
            <a:avLst/>
          </a:prstGeom>
        </p:spPr>
      </p:pic>
      <p:sp>
        <p:nvSpPr>
          <p:cNvPr id="8" name="Speech Bubble: Rectangle with Corners Rounded 7">
            <a:extLst>
              <a:ext uri="{FF2B5EF4-FFF2-40B4-BE49-F238E27FC236}">
                <a16:creationId xmlns:a16="http://schemas.microsoft.com/office/drawing/2014/main" id="{0667024D-077C-41FB-84FC-D91D5651A194}"/>
              </a:ext>
            </a:extLst>
          </p:cNvPr>
          <p:cNvSpPr/>
          <p:nvPr/>
        </p:nvSpPr>
        <p:spPr>
          <a:xfrm>
            <a:off x="1494155" y="484145"/>
            <a:ext cx="7840345" cy="2104310"/>
          </a:xfrm>
          <a:prstGeom prst="wedgeRoundRectCallout">
            <a:avLst>
              <a:gd name="adj1" fmla="val 62786"/>
              <a:gd name="adj2" fmla="val 8254"/>
              <a:gd name="adj3" fmla="val 16667"/>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vi-VN" sz="3200" dirty="0" smtClean="0">
                <a:solidFill>
                  <a:srgbClr val="FF0000"/>
                </a:solidFill>
                <a:latin typeface="Times New Roman" panose="02020603050405020304" pitchFamily="18" charset="0"/>
                <a:cs typeface="Times New Roman" panose="02020603050405020304" pitchFamily="18" charset="0"/>
              </a:rPr>
              <a:t>Dấu chấm lửng trong câu sau có tác dụng gì?</a:t>
            </a:r>
          </a:p>
          <a:p>
            <a:pPr marL="0" marR="0" lvl="0" indent="0" algn="l" defTabSz="914400" rtl="0" eaLnBrk="1" fontAlgn="auto" latinLnBrk="0" hangingPunct="1">
              <a:lnSpc>
                <a:spcPct val="100000"/>
              </a:lnSpc>
              <a:spcBef>
                <a:spcPts val="0"/>
              </a:spcBef>
              <a:spcAft>
                <a:spcPts val="0"/>
              </a:spcAft>
              <a:buClrTx/>
              <a:buSzTx/>
              <a:buFontTx/>
              <a:buNone/>
              <a:tabLst/>
              <a:defRPr/>
            </a:pPr>
            <a:r>
              <a:rPr lang="vi-VN" sz="3200" b="1" i="1" dirty="0" smtClean="0">
                <a:solidFill>
                  <a:schemeClr val="tx1"/>
                </a:solidFill>
                <a:latin typeface="Times New Roman" panose="02020603050405020304" pitchFamily="18" charset="0"/>
                <a:cs typeface="Times New Roman" panose="02020603050405020304" pitchFamily="18" charset="0"/>
              </a:rPr>
              <a:t>Cơm, áo, vợ, con, gia đình...bó buộc y. </a:t>
            </a:r>
          </a:p>
        </p:txBody>
      </p:sp>
      <p:pic>
        <p:nvPicPr>
          <p:cNvPr id="17" name="Picture 16">
            <a:extLst>
              <a:ext uri="{FF2B5EF4-FFF2-40B4-BE49-F238E27FC236}">
                <a16:creationId xmlns:a16="http://schemas.microsoft.com/office/drawing/2014/main" id="{4B5AB01C-ECF4-4CC5-B79D-24017FBE3B6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1297" y="1603081"/>
            <a:ext cx="1600706" cy="1607820"/>
          </a:xfrm>
          <a:prstGeom prst="rect">
            <a:avLst/>
          </a:prstGeom>
        </p:spPr>
      </p:pic>
      <p:sp>
        <p:nvSpPr>
          <p:cNvPr id="19" name="Rectangle: Rounded Corners 18">
            <a:extLst>
              <a:ext uri="{FF2B5EF4-FFF2-40B4-BE49-F238E27FC236}">
                <a16:creationId xmlns:a16="http://schemas.microsoft.com/office/drawing/2014/main" id="{A98ECE88-115D-4A1D-8452-F943FF1AC741}"/>
              </a:ext>
            </a:extLst>
          </p:cNvPr>
          <p:cNvSpPr/>
          <p:nvPr/>
        </p:nvSpPr>
        <p:spPr>
          <a:xfrm>
            <a:off x="394948" y="5724063"/>
            <a:ext cx="2774179" cy="1133937"/>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A. </a:t>
            </a:r>
            <a:r>
              <a:rPr kumimoji="0" lang="vi-VN" sz="32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Thể</a:t>
            </a:r>
            <a:r>
              <a:rPr kumimoji="0" lang="vi-VN" sz="3200" b="0"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hiện sự ngập ngừng</a:t>
            </a:r>
            <a:endPar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0" name="Picture 19">
            <a:extLst>
              <a:ext uri="{FF2B5EF4-FFF2-40B4-BE49-F238E27FC236}">
                <a16:creationId xmlns:a16="http://schemas.microsoft.com/office/drawing/2014/main" id="{FA2065B4-32D5-4275-B2C9-8B5FF2ACCBD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7165" y="2812731"/>
            <a:ext cx="2934336" cy="2934336"/>
          </a:xfrm>
          <a:prstGeom prst="rect">
            <a:avLst/>
          </a:prstGeom>
        </p:spPr>
      </p:pic>
      <p:sp>
        <p:nvSpPr>
          <p:cNvPr id="21" name="Rectangle: Rounded Corners 20">
            <a:extLst>
              <a:ext uri="{FF2B5EF4-FFF2-40B4-BE49-F238E27FC236}">
                <a16:creationId xmlns:a16="http://schemas.microsoft.com/office/drawing/2014/main" id="{88E5E567-B90E-4275-AC51-C8D58F3AA2A7}"/>
              </a:ext>
            </a:extLst>
          </p:cNvPr>
          <p:cNvSpPr/>
          <p:nvPr/>
        </p:nvSpPr>
        <p:spPr>
          <a:xfrm>
            <a:off x="3227243" y="5747067"/>
            <a:ext cx="2774179" cy="8418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B. </a:t>
            </a:r>
            <a:r>
              <a:rPr kumimoji="0" lang="vi-VN" sz="32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Liệt kê</a:t>
            </a:r>
            <a:endPar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2" name="Picture 21">
            <a:extLst>
              <a:ext uri="{FF2B5EF4-FFF2-40B4-BE49-F238E27FC236}">
                <a16:creationId xmlns:a16="http://schemas.microsoft.com/office/drawing/2014/main" id="{29116D89-5671-4377-A980-517B605BECA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79460" y="2812731"/>
            <a:ext cx="2934336" cy="2934336"/>
          </a:xfrm>
          <a:prstGeom prst="rect">
            <a:avLst/>
          </a:prstGeom>
        </p:spPr>
      </p:pic>
      <p:sp>
        <p:nvSpPr>
          <p:cNvPr id="23" name="Rectangle: Rounded Corners 22">
            <a:extLst>
              <a:ext uri="{FF2B5EF4-FFF2-40B4-BE49-F238E27FC236}">
                <a16:creationId xmlns:a16="http://schemas.microsoft.com/office/drawing/2014/main" id="{64E263D4-FF99-4115-A750-399C550760EE}"/>
              </a:ext>
            </a:extLst>
          </p:cNvPr>
          <p:cNvSpPr/>
          <p:nvPr/>
        </p:nvSpPr>
        <p:spPr>
          <a:xfrm>
            <a:off x="6059538" y="5724063"/>
            <a:ext cx="2774179" cy="8418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C. </a:t>
            </a:r>
            <a:r>
              <a:rPr kumimoji="0" lang="vi-VN" sz="28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Châm biếm</a:t>
            </a:r>
            <a:endPar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a:extLst>
              <a:ext uri="{FF2B5EF4-FFF2-40B4-BE49-F238E27FC236}">
                <a16:creationId xmlns:a16="http://schemas.microsoft.com/office/drawing/2014/main" id="{5D199BEE-8167-419B-B668-203E8A2CC00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11755" y="2812731"/>
            <a:ext cx="2934336" cy="2934336"/>
          </a:xfrm>
          <a:prstGeom prst="rect">
            <a:avLst/>
          </a:prstGeom>
        </p:spPr>
      </p:pic>
      <p:sp>
        <p:nvSpPr>
          <p:cNvPr id="25" name="Rectangle: Rounded Corners 24">
            <a:extLst>
              <a:ext uri="{FF2B5EF4-FFF2-40B4-BE49-F238E27FC236}">
                <a16:creationId xmlns:a16="http://schemas.microsoft.com/office/drawing/2014/main" id="{00BEFBB1-525B-415D-8E45-ADCB8FD217EA}"/>
              </a:ext>
            </a:extLst>
          </p:cNvPr>
          <p:cNvSpPr/>
          <p:nvPr/>
        </p:nvSpPr>
        <p:spPr>
          <a:xfrm>
            <a:off x="8891833" y="5724063"/>
            <a:ext cx="2774179" cy="8418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D. </a:t>
            </a:r>
            <a:r>
              <a:rPr kumimoji="0" lang="vi-VN" sz="28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Hài hước</a:t>
            </a:r>
            <a:endPar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59557899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0-#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0" presetClass="entr" presetSubtype="0" decel="10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strVal val="#ppt_w+.3"/>
                                          </p:val>
                                        </p:tav>
                                        <p:tav tm="100000">
                                          <p:val>
                                            <p:strVal val="#ppt_w"/>
                                          </p:val>
                                        </p:tav>
                                      </p:tavLst>
                                    </p:anim>
                                    <p:anim calcmode="lin" valueType="num">
                                      <p:cBhvr>
                                        <p:cTn id="13" dur="500" fill="hold"/>
                                        <p:tgtEl>
                                          <p:spTgt spid="8"/>
                                        </p:tgtEl>
                                        <p:attrNameLst>
                                          <p:attrName>ppt_h</p:attrName>
                                        </p:attrNameLst>
                                      </p:cBhvr>
                                      <p:tavLst>
                                        <p:tav tm="0">
                                          <p:val>
                                            <p:strVal val="#ppt_h"/>
                                          </p:val>
                                        </p:tav>
                                        <p:tav tm="100000">
                                          <p:val>
                                            <p:strVal val="#ppt_h"/>
                                          </p:val>
                                        </p:tav>
                                      </p:tavLst>
                                    </p:anim>
                                    <p:animEffect transition="in" filter="fade">
                                      <p:cBhvr>
                                        <p:cTn id="14" dur="500"/>
                                        <p:tgtEl>
                                          <p:spTgt spid="8"/>
                                        </p:tgtEl>
                                      </p:cBhvr>
                                    </p:animEffect>
                                  </p:childTnLst>
                                </p:cTn>
                              </p:par>
                            </p:childTnLst>
                          </p:cTn>
                        </p:par>
                        <p:par>
                          <p:cTn id="15" fill="hold">
                            <p:stCondLst>
                              <p:cond delay="1500"/>
                            </p:stCondLst>
                            <p:childTnLst>
                              <p:par>
                                <p:cTn id="16" presetID="50" presetClass="entr" presetSubtype="0" decel="1000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ppt_w</p:attrName>
                                        </p:attrNameLst>
                                      </p:cBhvr>
                                      <p:tavLst>
                                        <p:tav tm="0">
                                          <p:val>
                                            <p:strVal val="#ppt_w+.3"/>
                                          </p:val>
                                        </p:tav>
                                        <p:tav tm="100000">
                                          <p:val>
                                            <p:strVal val="#ppt_w"/>
                                          </p:val>
                                        </p:tav>
                                      </p:tavLst>
                                    </p:anim>
                                    <p:anim calcmode="lin" valueType="num">
                                      <p:cBhvr>
                                        <p:cTn id="19" dur="500" fill="hold"/>
                                        <p:tgtEl>
                                          <p:spTgt spid="19"/>
                                        </p:tgtEl>
                                        <p:attrNameLst>
                                          <p:attrName>ppt_h</p:attrName>
                                        </p:attrNameLst>
                                      </p:cBhvr>
                                      <p:tavLst>
                                        <p:tav tm="0">
                                          <p:val>
                                            <p:strVal val="#ppt_h"/>
                                          </p:val>
                                        </p:tav>
                                        <p:tav tm="100000">
                                          <p:val>
                                            <p:strVal val="#ppt_h"/>
                                          </p:val>
                                        </p:tav>
                                      </p:tavLst>
                                    </p:anim>
                                    <p:animEffect transition="in" filter="fade">
                                      <p:cBhvr>
                                        <p:cTn id="20" dur="500"/>
                                        <p:tgtEl>
                                          <p:spTgt spid="19"/>
                                        </p:tgtEl>
                                      </p:cBhvr>
                                    </p:animEffect>
                                  </p:childTnLst>
                                </p:cTn>
                              </p:par>
                            </p:childTnLst>
                          </p:cTn>
                        </p:par>
                        <p:par>
                          <p:cTn id="21" fill="hold">
                            <p:stCondLst>
                              <p:cond delay="2000"/>
                            </p:stCondLst>
                            <p:childTnLst>
                              <p:par>
                                <p:cTn id="22" presetID="50" presetClass="entr" presetSubtype="0" decel="10000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p:cTn id="24" dur="500" fill="hold"/>
                                        <p:tgtEl>
                                          <p:spTgt spid="21"/>
                                        </p:tgtEl>
                                        <p:attrNameLst>
                                          <p:attrName>ppt_w</p:attrName>
                                        </p:attrNameLst>
                                      </p:cBhvr>
                                      <p:tavLst>
                                        <p:tav tm="0">
                                          <p:val>
                                            <p:strVal val="#ppt_w+.3"/>
                                          </p:val>
                                        </p:tav>
                                        <p:tav tm="100000">
                                          <p:val>
                                            <p:strVal val="#ppt_w"/>
                                          </p:val>
                                        </p:tav>
                                      </p:tavLst>
                                    </p:anim>
                                    <p:anim calcmode="lin" valueType="num">
                                      <p:cBhvr>
                                        <p:cTn id="25" dur="500" fill="hold"/>
                                        <p:tgtEl>
                                          <p:spTgt spid="21"/>
                                        </p:tgtEl>
                                        <p:attrNameLst>
                                          <p:attrName>ppt_h</p:attrName>
                                        </p:attrNameLst>
                                      </p:cBhvr>
                                      <p:tavLst>
                                        <p:tav tm="0">
                                          <p:val>
                                            <p:strVal val="#ppt_h"/>
                                          </p:val>
                                        </p:tav>
                                        <p:tav tm="100000">
                                          <p:val>
                                            <p:strVal val="#ppt_h"/>
                                          </p:val>
                                        </p:tav>
                                      </p:tavLst>
                                    </p:anim>
                                    <p:animEffect transition="in" filter="fade">
                                      <p:cBhvr>
                                        <p:cTn id="26" dur="500"/>
                                        <p:tgtEl>
                                          <p:spTgt spid="21"/>
                                        </p:tgtEl>
                                      </p:cBhvr>
                                    </p:animEffect>
                                  </p:childTnLst>
                                </p:cTn>
                              </p:par>
                            </p:childTnLst>
                          </p:cTn>
                        </p:par>
                        <p:par>
                          <p:cTn id="27" fill="hold">
                            <p:stCondLst>
                              <p:cond delay="2500"/>
                            </p:stCondLst>
                            <p:childTnLst>
                              <p:par>
                                <p:cTn id="28" presetID="50" presetClass="entr" presetSubtype="0" decel="100000" fill="hold" grpId="0" nodeType="after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p:cTn id="30" dur="500" fill="hold"/>
                                        <p:tgtEl>
                                          <p:spTgt spid="23"/>
                                        </p:tgtEl>
                                        <p:attrNameLst>
                                          <p:attrName>ppt_w</p:attrName>
                                        </p:attrNameLst>
                                      </p:cBhvr>
                                      <p:tavLst>
                                        <p:tav tm="0">
                                          <p:val>
                                            <p:strVal val="#ppt_w+.3"/>
                                          </p:val>
                                        </p:tav>
                                        <p:tav tm="100000">
                                          <p:val>
                                            <p:strVal val="#ppt_w"/>
                                          </p:val>
                                        </p:tav>
                                      </p:tavLst>
                                    </p:anim>
                                    <p:anim calcmode="lin" valueType="num">
                                      <p:cBhvr>
                                        <p:cTn id="31" dur="500" fill="hold"/>
                                        <p:tgtEl>
                                          <p:spTgt spid="23"/>
                                        </p:tgtEl>
                                        <p:attrNameLst>
                                          <p:attrName>ppt_h</p:attrName>
                                        </p:attrNameLst>
                                      </p:cBhvr>
                                      <p:tavLst>
                                        <p:tav tm="0">
                                          <p:val>
                                            <p:strVal val="#ppt_h"/>
                                          </p:val>
                                        </p:tav>
                                        <p:tav tm="100000">
                                          <p:val>
                                            <p:strVal val="#ppt_h"/>
                                          </p:val>
                                        </p:tav>
                                      </p:tavLst>
                                    </p:anim>
                                    <p:animEffect transition="in" filter="fade">
                                      <p:cBhvr>
                                        <p:cTn id="32" dur="500"/>
                                        <p:tgtEl>
                                          <p:spTgt spid="23"/>
                                        </p:tgtEl>
                                      </p:cBhvr>
                                    </p:animEffect>
                                  </p:childTnLst>
                                </p:cTn>
                              </p:par>
                            </p:childTnLst>
                          </p:cTn>
                        </p:par>
                        <p:par>
                          <p:cTn id="33" fill="hold">
                            <p:stCondLst>
                              <p:cond delay="3000"/>
                            </p:stCondLst>
                            <p:childTnLst>
                              <p:par>
                                <p:cTn id="34" presetID="50" presetClass="entr" presetSubtype="0" decel="100000" fill="hold" grpId="0" nodeType="after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p:cTn id="36" dur="500" fill="hold"/>
                                        <p:tgtEl>
                                          <p:spTgt spid="25"/>
                                        </p:tgtEl>
                                        <p:attrNameLst>
                                          <p:attrName>ppt_w</p:attrName>
                                        </p:attrNameLst>
                                      </p:cBhvr>
                                      <p:tavLst>
                                        <p:tav tm="0">
                                          <p:val>
                                            <p:strVal val="#ppt_w+.3"/>
                                          </p:val>
                                        </p:tav>
                                        <p:tav tm="100000">
                                          <p:val>
                                            <p:strVal val="#ppt_w"/>
                                          </p:val>
                                        </p:tav>
                                      </p:tavLst>
                                    </p:anim>
                                    <p:anim calcmode="lin" valueType="num">
                                      <p:cBhvr>
                                        <p:cTn id="37" dur="500" fill="hold"/>
                                        <p:tgtEl>
                                          <p:spTgt spid="25"/>
                                        </p:tgtEl>
                                        <p:attrNameLst>
                                          <p:attrName>ppt_h</p:attrName>
                                        </p:attrNameLst>
                                      </p:cBhvr>
                                      <p:tavLst>
                                        <p:tav tm="0">
                                          <p:val>
                                            <p:strVal val="#ppt_h"/>
                                          </p:val>
                                        </p:tav>
                                        <p:tav tm="100000">
                                          <p:val>
                                            <p:strVal val="#ppt_h"/>
                                          </p:val>
                                        </p:tav>
                                      </p:tavLst>
                                    </p:anim>
                                    <p:animEffect transition="in" filter="fade">
                                      <p:cBhvr>
                                        <p:cTn id="3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5"/>
                    </p:tgtEl>
                  </p:cond>
                </p:stCondLst>
                <p:endSync evt="end" delay="0">
                  <p:rtn val="all"/>
                </p:endSync>
                <p:childTnLst>
                  <p:par>
                    <p:cTn id="40" fill="hold">
                      <p:stCondLst>
                        <p:cond delay="0"/>
                      </p:stCondLst>
                      <p:childTnLst>
                        <p:par>
                          <p:cTn id="41" fill="hold">
                            <p:stCondLst>
                              <p:cond delay="0"/>
                            </p:stCondLst>
                            <p:childTnLst>
                              <p:par>
                                <p:cTn id="42" presetID="26" presetClass="emph" presetSubtype="0" fill="hold" nodeType="clickEffect">
                                  <p:stCondLst>
                                    <p:cond delay="0"/>
                                  </p:stCondLst>
                                  <p:childTnLst>
                                    <p:animEffect transition="out" filter="fade">
                                      <p:cBhvr>
                                        <p:cTn id="43" dur="500" tmFilter="0, 0; .2, .5; .8, .5; 1, 0"/>
                                        <p:tgtEl>
                                          <p:spTgt spid="5"/>
                                        </p:tgtEl>
                                      </p:cBhvr>
                                    </p:animEffect>
                                    <p:animScale>
                                      <p:cBhvr>
                                        <p:cTn id="44" dur="250" autoRev="1" fill="hold"/>
                                        <p:tgtEl>
                                          <p:spTgt spid="5"/>
                                        </p:tgtEl>
                                      </p:cBhvr>
                                      <p:by x="105000" y="105000"/>
                                    </p:animScale>
                                  </p:childTnLst>
                                </p:cTn>
                              </p:par>
                            </p:childTnLst>
                          </p:cTn>
                        </p:par>
                        <p:par>
                          <p:cTn id="45" fill="hold">
                            <p:stCondLst>
                              <p:cond delay="500"/>
                            </p:stCondLst>
                            <p:childTnLst>
                              <p:par>
                                <p:cTn id="46" presetID="1" presetClass="emph" presetSubtype="2" fill="hold" nodeType="afterEffect">
                                  <p:stCondLst>
                                    <p:cond delay="0"/>
                                  </p:stCondLst>
                                  <p:childTnLst>
                                    <p:animClr clrSpc="rgb" dir="cw">
                                      <p:cBhvr>
                                        <p:cTn id="47" dur="500" fill="hold"/>
                                        <p:tgtEl>
                                          <p:spTgt spid="19"/>
                                        </p:tgtEl>
                                        <p:attrNameLst>
                                          <p:attrName>fillcolor</p:attrName>
                                        </p:attrNameLst>
                                      </p:cBhvr>
                                      <p:to>
                                        <a:srgbClr val="FFFF00"/>
                                      </p:to>
                                    </p:animClr>
                                    <p:set>
                                      <p:cBhvr>
                                        <p:cTn id="48" dur="500" fill="hold"/>
                                        <p:tgtEl>
                                          <p:spTgt spid="19"/>
                                        </p:tgtEl>
                                        <p:attrNameLst>
                                          <p:attrName>fill.type</p:attrName>
                                        </p:attrNameLst>
                                      </p:cBhvr>
                                      <p:to>
                                        <p:strVal val="solid"/>
                                      </p:to>
                                    </p:set>
                                    <p:set>
                                      <p:cBhvr>
                                        <p:cTn id="49" dur="500" fill="hold"/>
                                        <p:tgtEl>
                                          <p:spTgt spid="19"/>
                                        </p:tgtEl>
                                        <p:attrNameLst>
                                          <p:attrName>fill.on</p:attrName>
                                        </p:attrNameLst>
                                      </p:cBhvr>
                                      <p:to>
                                        <p:strVal val="true"/>
                                      </p:to>
                                    </p:set>
                                  </p:childTnLst>
                                  <p:subTnLst>
                                    <p:audio>
                                      <p:cMediaNode>
                                        <p:cTn display="0" masterRel="sameClick">
                                          <p:stCondLst>
                                            <p:cond evt="begin" delay="0">
                                              <p:tn val="46"/>
                                            </p:cond>
                                          </p:stCondLst>
                                          <p:endCondLst>
                                            <p:cond evt="onStopAudio" delay="0">
                                              <p:tgtEl>
                                                <p:sldTgt/>
                                              </p:tgtEl>
                                            </p:cond>
                                          </p:endCondLst>
                                        </p:cTn>
                                        <p:tgtEl>
                                          <p:sndTgt r:embed="rId2" name="ohno.wav"/>
                                        </p:tgtEl>
                                      </p:cMediaNode>
                                    </p:audio>
                                  </p:subTnLst>
                                </p:cTn>
                              </p:par>
                            </p:childTnLst>
                          </p:cTn>
                        </p:par>
                      </p:childTnLst>
                    </p:cTn>
                  </p:par>
                </p:childTnLst>
              </p:cTn>
              <p:nextCondLst>
                <p:cond evt="onClick" delay="0">
                  <p:tgtEl>
                    <p:spTgt spid="5"/>
                  </p:tgtEl>
                </p:cond>
              </p:nextCondLst>
            </p:seq>
            <p:seq concurrent="1" nextAc="seek">
              <p:cTn id="50" restart="whenNotActive" fill="hold" evtFilter="cancelBubble" nodeType="interactiveSeq">
                <p:stCondLst>
                  <p:cond evt="onClick" delay="0">
                    <p:tgtEl>
                      <p:spTgt spid="20"/>
                    </p:tgtEl>
                  </p:cond>
                </p:stCondLst>
                <p:endSync evt="end" delay="0">
                  <p:rtn val="all"/>
                </p:endSync>
                <p:childTnLst>
                  <p:par>
                    <p:cTn id="51" fill="hold">
                      <p:stCondLst>
                        <p:cond delay="0"/>
                      </p:stCondLst>
                      <p:childTnLst>
                        <p:par>
                          <p:cTn id="52" fill="hold">
                            <p:stCondLst>
                              <p:cond delay="0"/>
                            </p:stCondLst>
                            <p:childTnLst>
                              <p:par>
                                <p:cTn id="53" presetID="26" presetClass="emph" presetSubtype="0" fill="hold" nodeType="clickEffect">
                                  <p:stCondLst>
                                    <p:cond delay="0"/>
                                  </p:stCondLst>
                                  <p:childTnLst>
                                    <p:animEffect transition="out" filter="fade">
                                      <p:cBhvr>
                                        <p:cTn id="54" dur="500" tmFilter="0, 0; .2, .5; .8, .5; 1, 0"/>
                                        <p:tgtEl>
                                          <p:spTgt spid="20"/>
                                        </p:tgtEl>
                                      </p:cBhvr>
                                    </p:animEffect>
                                    <p:animScale>
                                      <p:cBhvr>
                                        <p:cTn id="55" dur="250" autoRev="1" fill="hold"/>
                                        <p:tgtEl>
                                          <p:spTgt spid="20"/>
                                        </p:tgtEl>
                                      </p:cBhvr>
                                      <p:by x="105000" y="105000"/>
                                    </p:animScale>
                                  </p:childTnLst>
                                </p:cTn>
                              </p:par>
                            </p:childTnLst>
                          </p:cTn>
                        </p:par>
                        <p:par>
                          <p:cTn id="56" fill="hold">
                            <p:stCondLst>
                              <p:cond delay="500"/>
                            </p:stCondLst>
                            <p:childTnLst>
                              <p:par>
                                <p:cTn id="57" presetID="1" presetClass="emph" presetSubtype="2" fill="hold" nodeType="afterEffect">
                                  <p:stCondLst>
                                    <p:cond delay="0"/>
                                  </p:stCondLst>
                                  <p:childTnLst>
                                    <p:animClr clrSpc="rgb" dir="cw">
                                      <p:cBhvr>
                                        <p:cTn id="58" dur="500" fill="hold"/>
                                        <p:tgtEl>
                                          <p:spTgt spid="21"/>
                                        </p:tgtEl>
                                        <p:attrNameLst>
                                          <p:attrName>fillcolor</p:attrName>
                                        </p:attrNameLst>
                                      </p:cBhvr>
                                      <p:to>
                                        <a:srgbClr val="00B0F0"/>
                                      </p:to>
                                    </p:animClr>
                                    <p:set>
                                      <p:cBhvr>
                                        <p:cTn id="59" dur="500" fill="hold"/>
                                        <p:tgtEl>
                                          <p:spTgt spid="21"/>
                                        </p:tgtEl>
                                        <p:attrNameLst>
                                          <p:attrName>fill.type</p:attrName>
                                        </p:attrNameLst>
                                      </p:cBhvr>
                                      <p:to>
                                        <p:strVal val="solid"/>
                                      </p:to>
                                    </p:set>
                                    <p:set>
                                      <p:cBhvr>
                                        <p:cTn id="60" dur="500" fill="hold"/>
                                        <p:tgtEl>
                                          <p:spTgt spid="21"/>
                                        </p:tgtEl>
                                        <p:attrNameLst>
                                          <p:attrName>fill.on</p:attrName>
                                        </p:attrNameLst>
                                      </p:cBhvr>
                                      <p:to>
                                        <p:strVal val="true"/>
                                      </p:to>
                                    </p:set>
                                  </p:childTnLst>
                                  <p:subTnLst>
                                    <p:audio>
                                      <p:cMediaNode>
                                        <p:cTn display="0" masterRel="sameClick">
                                          <p:stCondLst>
                                            <p:cond evt="begin" delay="0">
                                              <p:tn val="57"/>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20"/>
                  </p:tgtEl>
                </p:cond>
              </p:nextCondLst>
            </p:seq>
            <p:seq concurrent="1" nextAc="seek">
              <p:cTn id="61" restart="whenNotActive" fill="hold" evtFilter="cancelBubble" nodeType="interactiveSeq">
                <p:stCondLst>
                  <p:cond evt="onClick" delay="0">
                    <p:tgtEl>
                      <p:spTgt spid="22"/>
                    </p:tgtEl>
                  </p:cond>
                </p:stCondLst>
                <p:endSync evt="end" delay="0">
                  <p:rtn val="all"/>
                </p:endSync>
                <p:childTnLst>
                  <p:par>
                    <p:cTn id="62" fill="hold">
                      <p:stCondLst>
                        <p:cond delay="0"/>
                      </p:stCondLst>
                      <p:childTnLst>
                        <p:par>
                          <p:cTn id="63" fill="hold">
                            <p:stCondLst>
                              <p:cond delay="0"/>
                            </p:stCondLst>
                            <p:childTnLst>
                              <p:par>
                                <p:cTn id="64" presetID="26" presetClass="emph" presetSubtype="0" fill="hold" nodeType="clickEffect">
                                  <p:stCondLst>
                                    <p:cond delay="0"/>
                                  </p:stCondLst>
                                  <p:childTnLst>
                                    <p:animEffect transition="out" filter="fade">
                                      <p:cBhvr>
                                        <p:cTn id="65" dur="500" tmFilter="0, 0; .2, .5; .8, .5; 1, 0"/>
                                        <p:tgtEl>
                                          <p:spTgt spid="22"/>
                                        </p:tgtEl>
                                      </p:cBhvr>
                                    </p:animEffect>
                                    <p:animScale>
                                      <p:cBhvr>
                                        <p:cTn id="66" dur="250" autoRev="1" fill="hold"/>
                                        <p:tgtEl>
                                          <p:spTgt spid="22"/>
                                        </p:tgtEl>
                                      </p:cBhvr>
                                      <p:by x="105000" y="105000"/>
                                    </p:animScale>
                                  </p:childTnLst>
                                </p:cTn>
                              </p:par>
                            </p:childTnLst>
                          </p:cTn>
                        </p:par>
                        <p:par>
                          <p:cTn id="67" fill="hold">
                            <p:stCondLst>
                              <p:cond delay="500"/>
                            </p:stCondLst>
                            <p:childTnLst>
                              <p:par>
                                <p:cTn id="68" presetID="1" presetClass="emph" presetSubtype="2" fill="hold" nodeType="afterEffect">
                                  <p:stCondLst>
                                    <p:cond delay="0"/>
                                  </p:stCondLst>
                                  <p:childTnLst>
                                    <p:animClr clrSpc="rgb" dir="cw">
                                      <p:cBhvr>
                                        <p:cTn id="69" dur="500" fill="hold"/>
                                        <p:tgtEl>
                                          <p:spTgt spid="23"/>
                                        </p:tgtEl>
                                        <p:attrNameLst>
                                          <p:attrName>fillcolor</p:attrName>
                                        </p:attrNameLst>
                                      </p:cBhvr>
                                      <p:to>
                                        <a:srgbClr val="FFFF00"/>
                                      </p:to>
                                    </p:animClr>
                                    <p:set>
                                      <p:cBhvr>
                                        <p:cTn id="70" dur="500" fill="hold"/>
                                        <p:tgtEl>
                                          <p:spTgt spid="23"/>
                                        </p:tgtEl>
                                        <p:attrNameLst>
                                          <p:attrName>fill.type</p:attrName>
                                        </p:attrNameLst>
                                      </p:cBhvr>
                                      <p:to>
                                        <p:strVal val="solid"/>
                                      </p:to>
                                    </p:set>
                                    <p:set>
                                      <p:cBhvr>
                                        <p:cTn id="71" dur="500" fill="hold"/>
                                        <p:tgtEl>
                                          <p:spTgt spid="23"/>
                                        </p:tgtEl>
                                        <p:attrNameLst>
                                          <p:attrName>fill.on</p:attrName>
                                        </p:attrNameLst>
                                      </p:cBhvr>
                                      <p:to>
                                        <p:strVal val="true"/>
                                      </p:to>
                                    </p:set>
                                  </p:childTnLst>
                                  <p:subTnLst>
                                    <p:audio>
                                      <p:cMediaNode>
                                        <p:cTn display="0" masterRel="sameClick">
                                          <p:stCondLst>
                                            <p:cond evt="begin" delay="0">
                                              <p:tn val="68"/>
                                            </p:cond>
                                          </p:stCondLst>
                                          <p:endCondLst>
                                            <p:cond evt="onStopAudio" delay="0">
                                              <p:tgtEl>
                                                <p:sldTgt/>
                                              </p:tgtEl>
                                            </p:cond>
                                          </p:endCondLst>
                                        </p:cTn>
                                        <p:tgtEl>
                                          <p:sndTgt r:embed="rId2" name="ohno.wav"/>
                                        </p:tgtEl>
                                      </p:cMediaNode>
                                    </p:audio>
                                  </p:subTnLst>
                                </p:cTn>
                              </p:par>
                            </p:childTnLst>
                          </p:cTn>
                        </p:par>
                      </p:childTnLst>
                    </p:cTn>
                  </p:par>
                </p:childTnLst>
              </p:cTn>
              <p:nextCondLst>
                <p:cond evt="onClick" delay="0">
                  <p:tgtEl>
                    <p:spTgt spid="22"/>
                  </p:tgtEl>
                </p:cond>
              </p:nextCondLst>
            </p:seq>
            <p:seq concurrent="1" nextAc="seek">
              <p:cTn id="72" restart="whenNotActive" fill="hold" evtFilter="cancelBubble" nodeType="interactiveSeq">
                <p:stCondLst>
                  <p:cond evt="onClick" delay="0">
                    <p:tgtEl>
                      <p:spTgt spid="24"/>
                    </p:tgtEl>
                  </p:cond>
                </p:stCondLst>
                <p:endSync evt="end" delay="0">
                  <p:rtn val="all"/>
                </p:endSync>
                <p:childTnLst>
                  <p:par>
                    <p:cTn id="73" fill="hold">
                      <p:stCondLst>
                        <p:cond delay="0"/>
                      </p:stCondLst>
                      <p:childTnLst>
                        <p:par>
                          <p:cTn id="74" fill="hold">
                            <p:stCondLst>
                              <p:cond delay="0"/>
                            </p:stCondLst>
                            <p:childTnLst>
                              <p:par>
                                <p:cTn id="75" presetID="26" presetClass="emph" presetSubtype="0" fill="hold" nodeType="clickEffect">
                                  <p:stCondLst>
                                    <p:cond delay="0"/>
                                  </p:stCondLst>
                                  <p:childTnLst>
                                    <p:animEffect transition="out" filter="fade">
                                      <p:cBhvr>
                                        <p:cTn id="76" dur="500" tmFilter="0, 0; .2, .5; .8, .5; 1, 0"/>
                                        <p:tgtEl>
                                          <p:spTgt spid="24"/>
                                        </p:tgtEl>
                                      </p:cBhvr>
                                    </p:animEffect>
                                    <p:animScale>
                                      <p:cBhvr>
                                        <p:cTn id="77" dur="250" autoRev="1" fill="hold"/>
                                        <p:tgtEl>
                                          <p:spTgt spid="24"/>
                                        </p:tgtEl>
                                      </p:cBhvr>
                                      <p:by x="105000" y="105000"/>
                                    </p:animScale>
                                  </p:childTnLst>
                                </p:cTn>
                              </p:par>
                            </p:childTnLst>
                          </p:cTn>
                        </p:par>
                        <p:par>
                          <p:cTn id="78" fill="hold">
                            <p:stCondLst>
                              <p:cond delay="500"/>
                            </p:stCondLst>
                            <p:childTnLst>
                              <p:par>
                                <p:cTn id="79" presetID="1" presetClass="emph" presetSubtype="2" fill="hold" nodeType="afterEffect">
                                  <p:stCondLst>
                                    <p:cond delay="0"/>
                                  </p:stCondLst>
                                  <p:childTnLst>
                                    <p:animClr clrSpc="rgb" dir="cw">
                                      <p:cBhvr>
                                        <p:cTn id="80" dur="500" fill="hold"/>
                                        <p:tgtEl>
                                          <p:spTgt spid="25"/>
                                        </p:tgtEl>
                                        <p:attrNameLst>
                                          <p:attrName>fillcolor</p:attrName>
                                        </p:attrNameLst>
                                      </p:cBhvr>
                                      <p:to>
                                        <a:srgbClr val="FFFF00"/>
                                      </p:to>
                                    </p:animClr>
                                    <p:set>
                                      <p:cBhvr>
                                        <p:cTn id="81" dur="500" fill="hold"/>
                                        <p:tgtEl>
                                          <p:spTgt spid="25"/>
                                        </p:tgtEl>
                                        <p:attrNameLst>
                                          <p:attrName>fill.type</p:attrName>
                                        </p:attrNameLst>
                                      </p:cBhvr>
                                      <p:to>
                                        <p:strVal val="solid"/>
                                      </p:to>
                                    </p:set>
                                    <p:set>
                                      <p:cBhvr>
                                        <p:cTn id="82" dur="500" fill="hold"/>
                                        <p:tgtEl>
                                          <p:spTgt spid="25"/>
                                        </p:tgtEl>
                                        <p:attrNameLst>
                                          <p:attrName>fill.on</p:attrName>
                                        </p:attrNameLst>
                                      </p:cBhvr>
                                      <p:to>
                                        <p:strVal val="true"/>
                                      </p:to>
                                    </p:set>
                                  </p:childTnLst>
                                  <p:subTnLst>
                                    <p:audio>
                                      <p:cMediaNode>
                                        <p:cTn display="0" masterRel="sameClick">
                                          <p:stCondLst>
                                            <p:cond evt="begin" delay="0">
                                              <p:tn val="79"/>
                                            </p:cond>
                                          </p:stCondLst>
                                          <p:endCondLst>
                                            <p:cond evt="onStopAudio" delay="0">
                                              <p:tgtEl>
                                                <p:sldTgt/>
                                              </p:tgtEl>
                                            </p:cond>
                                          </p:endCondLst>
                                        </p:cTn>
                                        <p:tgtEl>
                                          <p:sndTgt r:embed="rId2" name="ohno.wav"/>
                                        </p:tgtEl>
                                      </p:cMediaNode>
                                    </p:audio>
                                  </p:subTnLst>
                                </p:cTn>
                              </p:par>
                            </p:childTnLst>
                          </p:cTn>
                        </p:par>
                      </p:childTnLst>
                    </p:cTn>
                  </p:par>
                </p:childTnLst>
              </p:cTn>
              <p:nextCondLst>
                <p:cond evt="onClick" delay="0">
                  <p:tgtEl>
                    <p:spTgt spid="24"/>
                  </p:tgtEl>
                </p:cond>
              </p:nextCondLst>
            </p:seq>
          </p:childTnLst>
        </p:cTn>
      </p:par>
    </p:tnLst>
    <p:bldLst>
      <p:bldP spid="8" grpId="0" animBg="1"/>
      <p:bldP spid="19" grpId="0" animBg="1"/>
      <p:bldP spid="21" grpId="0" animBg="1"/>
      <p:bldP spid="23" grpId="0" animBg="1"/>
      <p:bldP spid="2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9E30F87-AC3B-464A-ACE1-7680D911652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870" y="2812731"/>
            <a:ext cx="2934336" cy="2934336"/>
          </a:xfrm>
          <a:prstGeom prst="rect">
            <a:avLst/>
          </a:prstGeom>
        </p:spPr>
      </p:pic>
      <p:pic>
        <p:nvPicPr>
          <p:cNvPr id="7" name="Picture 6">
            <a:extLst>
              <a:ext uri="{FF2B5EF4-FFF2-40B4-BE49-F238E27FC236}">
                <a16:creationId xmlns:a16="http://schemas.microsoft.com/office/drawing/2014/main" id="{9C0CBB39-4514-4CD8-8DF7-D11D24549F9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447529" y="0"/>
            <a:ext cx="2857500" cy="2857500"/>
          </a:xfrm>
          <a:prstGeom prst="rect">
            <a:avLst/>
          </a:prstGeom>
        </p:spPr>
      </p:pic>
      <p:sp>
        <p:nvSpPr>
          <p:cNvPr id="8" name="Speech Bubble: Rectangle with Corners Rounded 7">
            <a:extLst>
              <a:ext uri="{FF2B5EF4-FFF2-40B4-BE49-F238E27FC236}">
                <a16:creationId xmlns:a16="http://schemas.microsoft.com/office/drawing/2014/main" id="{0667024D-077C-41FB-84FC-D91D5651A194}"/>
              </a:ext>
            </a:extLst>
          </p:cNvPr>
          <p:cNvSpPr/>
          <p:nvPr/>
        </p:nvSpPr>
        <p:spPr>
          <a:xfrm>
            <a:off x="1494155" y="484144"/>
            <a:ext cx="7953374" cy="2373355"/>
          </a:xfrm>
          <a:prstGeom prst="wedgeRoundRectCallout">
            <a:avLst>
              <a:gd name="adj1" fmla="val 62786"/>
              <a:gd name="adj2" fmla="val 8254"/>
              <a:gd name="adj3" fmla="val 16667"/>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1"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17" name="Picture 16">
            <a:extLst>
              <a:ext uri="{FF2B5EF4-FFF2-40B4-BE49-F238E27FC236}">
                <a16:creationId xmlns:a16="http://schemas.microsoft.com/office/drawing/2014/main" id="{4B5AB01C-ECF4-4CC5-B79D-24017FBE3B6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1297" y="1603081"/>
            <a:ext cx="1600706" cy="1607820"/>
          </a:xfrm>
          <a:prstGeom prst="rect">
            <a:avLst/>
          </a:prstGeom>
        </p:spPr>
      </p:pic>
      <p:sp>
        <p:nvSpPr>
          <p:cNvPr id="19" name="Rectangle: Rounded Corners 18">
            <a:extLst>
              <a:ext uri="{FF2B5EF4-FFF2-40B4-BE49-F238E27FC236}">
                <a16:creationId xmlns:a16="http://schemas.microsoft.com/office/drawing/2014/main" id="{A98ECE88-115D-4A1D-8452-F943FF1AC741}"/>
              </a:ext>
            </a:extLst>
          </p:cNvPr>
          <p:cNvSpPr/>
          <p:nvPr/>
        </p:nvSpPr>
        <p:spPr>
          <a:xfrm>
            <a:off x="31298" y="5539489"/>
            <a:ext cx="3574358" cy="1318512"/>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vi-VN" sz="3200" dirty="0" smtClean="0">
                <a:solidFill>
                  <a:srgbClr val="002060"/>
                </a:solidFill>
                <a:latin typeface="Times New Roman" panose="02020603050405020304" pitchFamily="18" charset="0"/>
                <a:cs typeface="Times New Roman" panose="02020603050405020304" pitchFamily="18" charset="0"/>
              </a:rPr>
              <a:t>A. Đánh </a:t>
            </a:r>
            <a:r>
              <a:rPr lang="vi-VN" sz="3200" dirty="0">
                <a:solidFill>
                  <a:srgbClr val="002060"/>
                </a:solidFill>
                <a:latin typeface="Times New Roman" panose="02020603050405020304" pitchFamily="18" charset="0"/>
                <a:cs typeface="Times New Roman" panose="02020603050405020304" pitchFamily="18" charset="0"/>
              </a:rPr>
              <a:t>dấu các vế câu ghép</a:t>
            </a:r>
            <a:endParaRPr lang="en-US" sz="3200" dirty="0">
              <a:solidFill>
                <a:srgbClr val="002060"/>
              </a:solidFill>
              <a:latin typeface="Times New Roman" panose="02020603050405020304" pitchFamily="18" charset="0"/>
              <a:cs typeface="Times New Roman" panose="02020603050405020304" pitchFamily="18" charset="0"/>
            </a:endParaRPr>
          </a:p>
        </p:txBody>
      </p:sp>
      <p:pic>
        <p:nvPicPr>
          <p:cNvPr id="20" name="Picture 19">
            <a:extLst>
              <a:ext uri="{FF2B5EF4-FFF2-40B4-BE49-F238E27FC236}">
                <a16:creationId xmlns:a16="http://schemas.microsoft.com/office/drawing/2014/main" id="{FA2065B4-32D5-4275-B2C9-8B5FF2ACCBD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7165" y="2812731"/>
            <a:ext cx="2934336" cy="2934336"/>
          </a:xfrm>
          <a:prstGeom prst="rect">
            <a:avLst/>
          </a:prstGeom>
        </p:spPr>
      </p:pic>
      <p:sp>
        <p:nvSpPr>
          <p:cNvPr id="21" name="Rectangle: Rounded Corners 20">
            <a:extLst>
              <a:ext uri="{FF2B5EF4-FFF2-40B4-BE49-F238E27FC236}">
                <a16:creationId xmlns:a16="http://schemas.microsoft.com/office/drawing/2014/main" id="{88E5E567-B90E-4275-AC51-C8D58F3AA2A7}"/>
              </a:ext>
            </a:extLst>
          </p:cNvPr>
          <p:cNvSpPr/>
          <p:nvPr/>
        </p:nvSpPr>
        <p:spPr>
          <a:xfrm>
            <a:off x="3685735" y="5724063"/>
            <a:ext cx="2315687" cy="8418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B. </a:t>
            </a:r>
            <a:r>
              <a:rPr kumimoji="0" lang="vi-VN" sz="32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Liệt kê</a:t>
            </a:r>
            <a:endPar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2" name="Picture 21">
            <a:extLst>
              <a:ext uri="{FF2B5EF4-FFF2-40B4-BE49-F238E27FC236}">
                <a16:creationId xmlns:a16="http://schemas.microsoft.com/office/drawing/2014/main" id="{29116D89-5671-4377-A980-517B605BECA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79460" y="2812731"/>
            <a:ext cx="2934336" cy="2934336"/>
          </a:xfrm>
          <a:prstGeom prst="rect">
            <a:avLst/>
          </a:prstGeom>
        </p:spPr>
      </p:pic>
      <p:sp>
        <p:nvSpPr>
          <p:cNvPr id="23" name="Rectangle: Rounded Corners 22">
            <a:extLst>
              <a:ext uri="{FF2B5EF4-FFF2-40B4-BE49-F238E27FC236}">
                <a16:creationId xmlns:a16="http://schemas.microsoft.com/office/drawing/2014/main" id="{64E263D4-FF99-4115-A750-399C550760EE}"/>
              </a:ext>
            </a:extLst>
          </p:cNvPr>
          <p:cNvSpPr/>
          <p:nvPr/>
        </p:nvSpPr>
        <p:spPr>
          <a:xfrm>
            <a:off x="6059538" y="5724063"/>
            <a:ext cx="2774179" cy="8418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C</a:t>
            </a:r>
            <a:r>
              <a:rPr kumimoji="0" lang="en-US" sz="28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a:t>
            </a:r>
            <a:r>
              <a:rPr kumimoji="0" lang="vi-VN" sz="28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Tạo bất ngờ</a:t>
            </a:r>
            <a:endPar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a:extLst>
              <a:ext uri="{FF2B5EF4-FFF2-40B4-BE49-F238E27FC236}">
                <a16:creationId xmlns:a16="http://schemas.microsoft.com/office/drawing/2014/main" id="{5D199BEE-8167-419B-B668-203E8A2CC00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11755" y="2812731"/>
            <a:ext cx="2934336" cy="2934336"/>
          </a:xfrm>
          <a:prstGeom prst="rect">
            <a:avLst/>
          </a:prstGeom>
        </p:spPr>
      </p:pic>
      <p:sp>
        <p:nvSpPr>
          <p:cNvPr id="25" name="Rectangle: Rounded Corners 24">
            <a:extLst>
              <a:ext uri="{FF2B5EF4-FFF2-40B4-BE49-F238E27FC236}">
                <a16:creationId xmlns:a16="http://schemas.microsoft.com/office/drawing/2014/main" id="{00BEFBB1-525B-415D-8E45-ADCB8FD217EA}"/>
              </a:ext>
            </a:extLst>
          </p:cNvPr>
          <p:cNvSpPr/>
          <p:nvPr/>
        </p:nvSpPr>
        <p:spPr>
          <a:xfrm>
            <a:off x="8891833" y="5724063"/>
            <a:ext cx="2774179" cy="8418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D. </a:t>
            </a:r>
            <a:r>
              <a:rPr kumimoji="0" lang="vi-VN" sz="28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Tạo sự châm biếm</a:t>
            </a:r>
            <a:endPar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2" name="Rectangle 1"/>
          <p:cNvSpPr/>
          <p:nvPr/>
        </p:nvSpPr>
        <p:spPr>
          <a:xfrm>
            <a:off x="1632002" y="821068"/>
            <a:ext cx="7596403" cy="1384995"/>
          </a:xfrm>
          <a:prstGeom prst="rect">
            <a:avLst/>
          </a:prstGeom>
        </p:spPr>
        <p:txBody>
          <a:bodyPr wrap="square">
            <a:spAutoFit/>
          </a:bodyPr>
          <a:lstStyle/>
          <a:p>
            <a:pPr lvl="0">
              <a:defRPr/>
            </a:pPr>
            <a:r>
              <a:rPr lang="vi-VN" sz="2800" b="1" dirty="0">
                <a:solidFill>
                  <a:srgbClr val="FF0000"/>
                </a:solidFill>
                <a:latin typeface="Times New Roman" panose="02020603050405020304" pitchFamily="18" charset="0"/>
                <a:cs typeface="Times New Roman" panose="02020603050405020304" pitchFamily="18" charset="0"/>
              </a:rPr>
              <a:t>Dấu chấm phẩy trong câu sau có tác dụng gì?</a:t>
            </a:r>
          </a:p>
          <a:p>
            <a:pPr lvl="0">
              <a:defRPr/>
            </a:pPr>
            <a:r>
              <a:rPr lang="vi-VN" sz="2800" b="1" i="1" dirty="0">
                <a:solidFill>
                  <a:schemeClr val="dk1"/>
                </a:solidFill>
                <a:latin typeface="Calibri"/>
                <a:ea typeface="Calibri"/>
                <a:cs typeface="Calibri"/>
                <a:sym typeface="Calibri"/>
              </a:rPr>
              <a:t>Sáng tạo là vấn đề rất quan trọng; không sáng tạo là không làm cách mạng được.</a:t>
            </a:r>
            <a:r>
              <a:rPr lang="vi-VN" sz="2800" b="1" i="1" dirty="0">
                <a:solidFill>
                  <a:prstClr val="white"/>
                </a:solidFill>
                <a:latin typeface="Times New Roman" panose="02020603050405020304" pitchFamily="18" charset="0"/>
                <a:cs typeface="Times New Roman" panose="02020603050405020304" pitchFamily="18" charset="0"/>
              </a:rPr>
              <a:t> </a:t>
            </a:r>
            <a:endParaRPr lang="en-US" sz="2800" dirty="0"/>
          </a:p>
        </p:txBody>
      </p:sp>
    </p:spTree>
    <p:extLst>
      <p:ext uri="{BB962C8B-B14F-4D97-AF65-F5344CB8AC3E}">
        <p14:creationId xmlns:p14="http://schemas.microsoft.com/office/powerpoint/2010/main" val="17340574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0-#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0" presetClass="entr" presetSubtype="0" decel="10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strVal val="#ppt_w+.3"/>
                                          </p:val>
                                        </p:tav>
                                        <p:tav tm="100000">
                                          <p:val>
                                            <p:strVal val="#ppt_w"/>
                                          </p:val>
                                        </p:tav>
                                      </p:tavLst>
                                    </p:anim>
                                    <p:anim calcmode="lin" valueType="num">
                                      <p:cBhvr>
                                        <p:cTn id="13" dur="500" fill="hold"/>
                                        <p:tgtEl>
                                          <p:spTgt spid="8"/>
                                        </p:tgtEl>
                                        <p:attrNameLst>
                                          <p:attrName>ppt_h</p:attrName>
                                        </p:attrNameLst>
                                      </p:cBhvr>
                                      <p:tavLst>
                                        <p:tav tm="0">
                                          <p:val>
                                            <p:strVal val="#ppt_h"/>
                                          </p:val>
                                        </p:tav>
                                        <p:tav tm="100000">
                                          <p:val>
                                            <p:strVal val="#ppt_h"/>
                                          </p:val>
                                        </p:tav>
                                      </p:tavLst>
                                    </p:anim>
                                    <p:animEffect transition="in" filter="fade">
                                      <p:cBhvr>
                                        <p:cTn id="14" dur="500"/>
                                        <p:tgtEl>
                                          <p:spTgt spid="8"/>
                                        </p:tgtEl>
                                      </p:cBhvr>
                                    </p:animEffect>
                                  </p:childTnLst>
                                </p:cTn>
                              </p:par>
                            </p:childTnLst>
                          </p:cTn>
                        </p:par>
                        <p:par>
                          <p:cTn id="15" fill="hold">
                            <p:stCondLst>
                              <p:cond delay="1500"/>
                            </p:stCondLst>
                            <p:childTnLst>
                              <p:par>
                                <p:cTn id="16" presetID="50" presetClass="entr" presetSubtype="0" decel="1000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ppt_w</p:attrName>
                                        </p:attrNameLst>
                                      </p:cBhvr>
                                      <p:tavLst>
                                        <p:tav tm="0">
                                          <p:val>
                                            <p:strVal val="#ppt_w+.3"/>
                                          </p:val>
                                        </p:tav>
                                        <p:tav tm="100000">
                                          <p:val>
                                            <p:strVal val="#ppt_w"/>
                                          </p:val>
                                        </p:tav>
                                      </p:tavLst>
                                    </p:anim>
                                    <p:anim calcmode="lin" valueType="num">
                                      <p:cBhvr>
                                        <p:cTn id="19" dur="500" fill="hold"/>
                                        <p:tgtEl>
                                          <p:spTgt spid="19"/>
                                        </p:tgtEl>
                                        <p:attrNameLst>
                                          <p:attrName>ppt_h</p:attrName>
                                        </p:attrNameLst>
                                      </p:cBhvr>
                                      <p:tavLst>
                                        <p:tav tm="0">
                                          <p:val>
                                            <p:strVal val="#ppt_h"/>
                                          </p:val>
                                        </p:tav>
                                        <p:tav tm="100000">
                                          <p:val>
                                            <p:strVal val="#ppt_h"/>
                                          </p:val>
                                        </p:tav>
                                      </p:tavLst>
                                    </p:anim>
                                    <p:animEffect transition="in" filter="fade">
                                      <p:cBhvr>
                                        <p:cTn id="20" dur="500"/>
                                        <p:tgtEl>
                                          <p:spTgt spid="19"/>
                                        </p:tgtEl>
                                      </p:cBhvr>
                                    </p:animEffect>
                                  </p:childTnLst>
                                </p:cTn>
                              </p:par>
                            </p:childTnLst>
                          </p:cTn>
                        </p:par>
                        <p:par>
                          <p:cTn id="21" fill="hold">
                            <p:stCondLst>
                              <p:cond delay="2000"/>
                            </p:stCondLst>
                            <p:childTnLst>
                              <p:par>
                                <p:cTn id="22" presetID="50" presetClass="entr" presetSubtype="0" decel="10000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p:cTn id="24" dur="500" fill="hold"/>
                                        <p:tgtEl>
                                          <p:spTgt spid="21"/>
                                        </p:tgtEl>
                                        <p:attrNameLst>
                                          <p:attrName>ppt_w</p:attrName>
                                        </p:attrNameLst>
                                      </p:cBhvr>
                                      <p:tavLst>
                                        <p:tav tm="0">
                                          <p:val>
                                            <p:strVal val="#ppt_w+.3"/>
                                          </p:val>
                                        </p:tav>
                                        <p:tav tm="100000">
                                          <p:val>
                                            <p:strVal val="#ppt_w"/>
                                          </p:val>
                                        </p:tav>
                                      </p:tavLst>
                                    </p:anim>
                                    <p:anim calcmode="lin" valueType="num">
                                      <p:cBhvr>
                                        <p:cTn id="25" dur="500" fill="hold"/>
                                        <p:tgtEl>
                                          <p:spTgt spid="21"/>
                                        </p:tgtEl>
                                        <p:attrNameLst>
                                          <p:attrName>ppt_h</p:attrName>
                                        </p:attrNameLst>
                                      </p:cBhvr>
                                      <p:tavLst>
                                        <p:tav tm="0">
                                          <p:val>
                                            <p:strVal val="#ppt_h"/>
                                          </p:val>
                                        </p:tav>
                                        <p:tav tm="100000">
                                          <p:val>
                                            <p:strVal val="#ppt_h"/>
                                          </p:val>
                                        </p:tav>
                                      </p:tavLst>
                                    </p:anim>
                                    <p:animEffect transition="in" filter="fade">
                                      <p:cBhvr>
                                        <p:cTn id="26" dur="500"/>
                                        <p:tgtEl>
                                          <p:spTgt spid="21"/>
                                        </p:tgtEl>
                                      </p:cBhvr>
                                    </p:animEffect>
                                  </p:childTnLst>
                                </p:cTn>
                              </p:par>
                            </p:childTnLst>
                          </p:cTn>
                        </p:par>
                        <p:par>
                          <p:cTn id="27" fill="hold">
                            <p:stCondLst>
                              <p:cond delay="2500"/>
                            </p:stCondLst>
                            <p:childTnLst>
                              <p:par>
                                <p:cTn id="28" presetID="50" presetClass="entr" presetSubtype="0" decel="100000" fill="hold" grpId="0" nodeType="after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p:cTn id="30" dur="500" fill="hold"/>
                                        <p:tgtEl>
                                          <p:spTgt spid="23"/>
                                        </p:tgtEl>
                                        <p:attrNameLst>
                                          <p:attrName>ppt_w</p:attrName>
                                        </p:attrNameLst>
                                      </p:cBhvr>
                                      <p:tavLst>
                                        <p:tav tm="0">
                                          <p:val>
                                            <p:strVal val="#ppt_w+.3"/>
                                          </p:val>
                                        </p:tav>
                                        <p:tav tm="100000">
                                          <p:val>
                                            <p:strVal val="#ppt_w"/>
                                          </p:val>
                                        </p:tav>
                                      </p:tavLst>
                                    </p:anim>
                                    <p:anim calcmode="lin" valueType="num">
                                      <p:cBhvr>
                                        <p:cTn id="31" dur="500" fill="hold"/>
                                        <p:tgtEl>
                                          <p:spTgt spid="23"/>
                                        </p:tgtEl>
                                        <p:attrNameLst>
                                          <p:attrName>ppt_h</p:attrName>
                                        </p:attrNameLst>
                                      </p:cBhvr>
                                      <p:tavLst>
                                        <p:tav tm="0">
                                          <p:val>
                                            <p:strVal val="#ppt_h"/>
                                          </p:val>
                                        </p:tav>
                                        <p:tav tm="100000">
                                          <p:val>
                                            <p:strVal val="#ppt_h"/>
                                          </p:val>
                                        </p:tav>
                                      </p:tavLst>
                                    </p:anim>
                                    <p:animEffect transition="in" filter="fade">
                                      <p:cBhvr>
                                        <p:cTn id="32" dur="500"/>
                                        <p:tgtEl>
                                          <p:spTgt spid="23"/>
                                        </p:tgtEl>
                                      </p:cBhvr>
                                    </p:animEffect>
                                  </p:childTnLst>
                                </p:cTn>
                              </p:par>
                            </p:childTnLst>
                          </p:cTn>
                        </p:par>
                        <p:par>
                          <p:cTn id="33" fill="hold">
                            <p:stCondLst>
                              <p:cond delay="3000"/>
                            </p:stCondLst>
                            <p:childTnLst>
                              <p:par>
                                <p:cTn id="34" presetID="50" presetClass="entr" presetSubtype="0" decel="100000" fill="hold" grpId="0" nodeType="after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p:cTn id="36" dur="500" fill="hold"/>
                                        <p:tgtEl>
                                          <p:spTgt spid="25"/>
                                        </p:tgtEl>
                                        <p:attrNameLst>
                                          <p:attrName>ppt_w</p:attrName>
                                        </p:attrNameLst>
                                      </p:cBhvr>
                                      <p:tavLst>
                                        <p:tav tm="0">
                                          <p:val>
                                            <p:strVal val="#ppt_w+.3"/>
                                          </p:val>
                                        </p:tav>
                                        <p:tav tm="100000">
                                          <p:val>
                                            <p:strVal val="#ppt_w"/>
                                          </p:val>
                                        </p:tav>
                                      </p:tavLst>
                                    </p:anim>
                                    <p:anim calcmode="lin" valueType="num">
                                      <p:cBhvr>
                                        <p:cTn id="37" dur="500" fill="hold"/>
                                        <p:tgtEl>
                                          <p:spTgt spid="25"/>
                                        </p:tgtEl>
                                        <p:attrNameLst>
                                          <p:attrName>ppt_h</p:attrName>
                                        </p:attrNameLst>
                                      </p:cBhvr>
                                      <p:tavLst>
                                        <p:tav tm="0">
                                          <p:val>
                                            <p:strVal val="#ppt_h"/>
                                          </p:val>
                                        </p:tav>
                                        <p:tav tm="100000">
                                          <p:val>
                                            <p:strVal val="#ppt_h"/>
                                          </p:val>
                                        </p:tav>
                                      </p:tavLst>
                                    </p:anim>
                                    <p:animEffect transition="in" filter="fade">
                                      <p:cBhvr>
                                        <p:cTn id="3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5"/>
                    </p:tgtEl>
                  </p:cond>
                </p:stCondLst>
                <p:endSync evt="end" delay="0">
                  <p:rtn val="all"/>
                </p:endSync>
                <p:childTnLst>
                  <p:par>
                    <p:cTn id="40" fill="hold">
                      <p:stCondLst>
                        <p:cond delay="0"/>
                      </p:stCondLst>
                      <p:childTnLst>
                        <p:par>
                          <p:cTn id="41" fill="hold">
                            <p:stCondLst>
                              <p:cond delay="0"/>
                            </p:stCondLst>
                            <p:childTnLst>
                              <p:par>
                                <p:cTn id="42" presetID="26" presetClass="emph" presetSubtype="0" fill="hold" nodeType="clickEffect">
                                  <p:stCondLst>
                                    <p:cond delay="0"/>
                                  </p:stCondLst>
                                  <p:childTnLst>
                                    <p:animEffect transition="out" filter="fade">
                                      <p:cBhvr>
                                        <p:cTn id="43" dur="500" tmFilter="0, 0; .2, .5; .8, .5; 1, 0"/>
                                        <p:tgtEl>
                                          <p:spTgt spid="5"/>
                                        </p:tgtEl>
                                      </p:cBhvr>
                                    </p:animEffect>
                                    <p:animScale>
                                      <p:cBhvr>
                                        <p:cTn id="44" dur="250" autoRev="1" fill="hold"/>
                                        <p:tgtEl>
                                          <p:spTgt spid="5"/>
                                        </p:tgtEl>
                                      </p:cBhvr>
                                      <p:by x="105000" y="105000"/>
                                    </p:animScale>
                                  </p:childTnLst>
                                </p:cTn>
                              </p:par>
                            </p:childTnLst>
                          </p:cTn>
                        </p:par>
                        <p:par>
                          <p:cTn id="45" fill="hold">
                            <p:stCondLst>
                              <p:cond delay="500"/>
                            </p:stCondLst>
                            <p:childTnLst>
                              <p:par>
                                <p:cTn id="46" presetID="1" presetClass="emph" presetSubtype="2" fill="hold" nodeType="afterEffect">
                                  <p:stCondLst>
                                    <p:cond delay="0"/>
                                  </p:stCondLst>
                                  <p:childTnLst>
                                    <p:animClr clrSpc="rgb" dir="cw">
                                      <p:cBhvr>
                                        <p:cTn id="47" dur="500" fill="hold"/>
                                        <p:tgtEl>
                                          <p:spTgt spid="19"/>
                                        </p:tgtEl>
                                        <p:attrNameLst>
                                          <p:attrName>fillcolor</p:attrName>
                                        </p:attrNameLst>
                                      </p:cBhvr>
                                      <p:to>
                                        <a:srgbClr val="00B0F0"/>
                                      </p:to>
                                    </p:animClr>
                                    <p:set>
                                      <p:cBhvr>
                                        <p:cTn id="48" dur="500" fill="hold"/>
                                        <p:tgtEl>
                                          <p:spTgt spid="19"/>
                                        </p:tgtEl>
                                        <p:attrNameLst>
                                          <p:attrName>fill.type</p:attrName>
                                        </p:attrNameLst>
                                      </p:cBhvr>
                                      <p:to>
                                        <p:strVal val="solid"/>
                                      </p:to>
                                    </p:set>
                                    <p:set>
                                      <p:cBhvr>
                                        <p:cTn id="49" dur="500" fill="hold"/>
                                        <p:tgtEl>
                                          <p:spTgt spid="19"/>
                                        </p:tgtEl>
                                        <p:attrNameLst>
                                          <p:attrName>fill.on</p:attrName>
                                        </p:attrNameLst>
                                      </p:cBhvr>
                                      <p:to>
                                        <p:strVal val="true"/>
                                      </p:to>
                                    </p:set>
                                  </p:childTnLst>
                                  <p:subTnLst>
                                    <p:audio>
                                      <p:cMediaNode>
                                        <p:cTn display="0" masterRel="sameClick">
                                          <p:stCondLst>
                                            <p:cond evt="begin" delay="0">
                                              <p:tn val="46"/>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5"/>
                  </p:tgtEl>
                </p:cond>
              </p:nextCondLst>
            </p:seq>
            <p:seq concurrent="1" nextAc="seek">
              <p:cTn id="50" restart="whenNotActive" fill="hold" evtFilter="cancelBubble" nodeType="interactiveSeq">
                <p:stCondLst>
                  <p:cond evt="onClick" delay="0">
                    <p:tgtEl>
                      <p:spTgt spid="20"/>
                    </p:tgtEl>
                  </p:cond>
                </p:stCondLst>
                <p:endSync evt="end" delay="0">
                  <p:rtn val="all"/>
                </p:endSync>
                <p:childTnLst>
                  <p:par>
                    <p:cTn id="51" fill="hold">
                      <p:stCondLst>
                        <p:cond delay="0"/>
                      </p:stCondLst>
                      <p:childTnLst>
                        <p:par>
                          <p:cTn id="52" fill="hold">
                            <p:stCondLst>
                              <p:cond delay="0"/>
                            </p:stCondLst>
                            <p:childTnLst>
                              <p:par>
                                <p:cTn id="53" presetID="26" presetClass="emph" presetSubtype="0" fill="hold" nodeType="clickEffect">
                                  <p:stCondLst>
                                    <p:cond delay="0"/>
                                  </p:stCondLst>
                                  <p:childTnLst>
                                    <p:animEffect transition="out" filter="fade">
                                      <p:cBhvr>
                                        <p:cTn id="54" dur="500" tmFilter="0, 0; .2, .5; .8, .5; 1, 0"/>
                                        <p:tgtEl>
                                          <p:spTgt spid="20"/>
                                        </p:tgtEl>
                                      </p:cBhvr>
                                    </p:animEffect>
                                    <p:animScale>
                                      <p:cBhvr>
                                        <p:cTn id="55" dur="250" autoRev="1" fill="hold"/>
                                        <p:tgtEl>
                                          <p:spTgt spid="20"/>
                                        </p:tgtEl>
                                      </p:cBhvr>
                                      <p:by x="105000" y="105000"/>
                                    </p:animScale>
                                  </p:childTnLst>
                                </p:cTn>
                              </p:par>
                            </p:childTnLst>
                          </p:cTn>
                        </p:par>
                        <p:par>
                          <p:cTn id="56" fill="hold">
                            <p:stCondLst>
                              <p:cond delay="500"/>
                            </p:stCondLst>
                            <p:childTnLst>
                              <p:par>
                                <p:cTn id="57" presetID="1" presetClass="emph" presetSubtype="2" fill="hold" nodeType="afterEffect">
                                  <p:stCondLst>
                                    <p:cond delay="0"/>
                                  </p:stCondLst>
                                  <p:childTnLst>
                                    <p:animClr clrSpc="rgb" dir="cw">
                                      <p:cBhvr>
                                        <p:cTn id="58" dur="500" fill="hold"/>
                                        <p:tgtEl>
                                          <p:spTgt spid="21"/>
                                        </p:tgtEl>
                                        <p:attrNameLst>
                                          <p:attrName>fillcolor</p:attrName>
                                        </p:attrNameLst>
                                      </p:cBhvr>
                                      <p:to>
                                        <a:srgbClr val="FFFF00"/>
                                      </p:to>
                                    </p:animClr>
                                    <p:set>
                                      <p:cBhvr>
                                        <p:cTn id="59" dur="500" fill="hold"/>
                                        <p:tgtEl>
                                          <p:spTgt spid="21"/>
                                        </p:tgtEl>
                                        <p:attrNameLst>
                                          <p:attrName>fill.type</p:attrName>
                                        </p:attrNameLst>
                                      </p:cBhvr>
                                      <p:to>
                                        <p:strVal val="solid"/>
                                      </p:to>
                                    </p:set>
                                    <p:set>
                                      <p:cBhvr>
                                        <p:cTn id="60" dur="500" fill="hold"/>
                                        <p:tgtEl>
                                          <p:spTgt spid="21"/>
                                        </p:tgtEl>
                                        <p:attrNameLst>
                                          <p:attrName>fill.on</p:attrName>
                                        </p:attrNameLst>
                                      </p:cBhvr>
                                      <p:to>
                                        <p:strVal val="true"/>
                                      </p:to>
                                    </p:set>
                                  </p:childTnLst>
                                  <p:subTnLst>
                                    <p:audio>
                                      <p:cMediaNode>
                                        <p:cTn display="0" masterRel="sameClick">
                                          <p:stCondLst>
                                            <p:cond evt="begin" delay="0">
                                              <p:tn val="57"/>
                                            </p:cond>
                                          </p:stCondLst>
                                          <p:endCondLst>
                                            <p:cond evt="onStopAudio" delay="0">
                                              <p:tgtEl>
                                                <p:sldTgt/>
                                              </p:tgtEl>
                                            </p:cond>
                                          </p:endCondLst>
                                        </p:cTn>
                                        <p:tgtEl>
                                          <p:sndTgt r:embed="rId3" name="ohno.wav"/>
                                        </p:tgtEl>
                                      </p:cMediaNode>
                                    </p:audio>
                                  </p:subTnLst>
                                </p:cTn>
                              </p:par>
                            </p:childTnLst>
                          </p:cTn>
                        </p:par>
                      </p:childTnLst>
                    </p:cTn>
                  </p:par>
                </p:childTnLst>
              </p:cTn>
              <p:nextCondLst>
                <p:cond evt="onClick" delay="0">
                  <p:tgtEl>
                    <p:spTgt spid="20"/>
                  </p:tgtEl>
                </p:cond>
              </p:nextCondLst>
            </p:seq>
            <p:seq concurrent="1" nextAc="seek">
              <p:cTn id="61" restart="whenNotActive" fill="hold" evtFilter="cancelBubble" nodeType="interactiveSeq">
                <p:stCondLst>
                  <p:cond evt="onClick" delay="0">
                    <p:tgtEl>
                      <p:spTgt spid="22"/>
                    </p:tgtEl>
                  </p:cond>
                </p:stCondLst>
                <p:endSync evt="end" delay="0">
                  <p:rtn val="all"/>
                </p:endSync>
                <p:childTnLst>
                  <p:par>
                    <p:cTn id="62" fill="hold">
                      <p:stCondLst>
                        <p:cond delay="0"/>
                      </p:stCondLst>
                      <p:childTnLst>
                        <p:par>
                          <p:cTn id="63" fill="hold">
                            <p:stCondLst>
                              <p:cond delay="0"/>
                            </p:stCondLst>
                            <p:childTnLst>
                              <p:par>
                                <p:cTn id="64" presetID="26" presetClass="emph" presetSubtype="0" fill="hold" nodeType="clickEffect">
                                  <p:stCondLst>
                                    <p:cond delay="0"/>
                                  </p:stCondLst>
                                  <p:childTnLst>
                                    <p:animEffect transition="out" filter="fade">
                                      <p:cBhvr>
                                        <p:cTn id="65" dur="500" tmFilter="0, 0; .2, .5; .8, .5; 1, 0"/>
                                        <p:tgtEl>
                                          <p:spTgt spid="22"/>
                                        </p:tgtEl>
                                      </p:cBhvr>
                                    </p:animEffect>
                                    <p:animScale>
                                      <p:cBhvr>
                                        <p:cTn id="66" dur="250" autoRev="1" fill="hold"/>
                                        <p:tgtEl>
                                          <p:spTgt spid="22"/>
                                        </p:tgtEl>
                                      </p:cBhvr>
                                      <p:by x="105000" y="105000"/>
                                    </p:animScale>
                                  </p:childTnLst>
                                </p:cTn>
                              </p:par>
                            </p:childTnLst>
                          </p:cTn>
                        </p:par>
                        <p:par>
                          <p:cTn id="67" fill="hold">
                            <p:stCondLst>
                              <p:cond delay="500"/>
                            </p:stCondLst>
                            <p:childTnLst>
                              <p:par>
                                <p:cTn id="68" presetID="1" presetClass="emph" presetSubtype="2" fill="hold" nodeType="afterEffect">
                                  <p:stCondLst>
                                    <p:cond delay="0"/>
                                  </p:stCondLst>
                                  <p:childTnLst>
                                    <p:animClr clrSpc="rgb" dir="cw">
                                      <p:cBhvr>
                                        <p:cTn id="69" dur="500" fill="hold"/>
                                        <p:tgtEl>
                                          <p:spTgt spid="23"/>
                                        </p:tgtEl>
                                        <p:attrNameLst>
                                          <p:attrName>fillcolor</p:attrName>
                                        </p:attrNameLst>
                                      </p:cBhvr>
                                      <p:to>
                                        <a:srgbClr val="FFFF00"/>
                                      </p:to>
                                    </p:animClr>
                                    <p:set>
                                      <p:cBhvr>
                                        <p:cTn id="70" dur="500" fill="hold"/>
                                        <p:tgtEl>
                                          <p:spTgt spid="23"/>
                                        </p:tgtEl>
                                        <p:attrNameLst>
                                          <p:attrName>fill.type</p:attrName>
                                        </p:attrNameLst>
                                      </p:cBhvr>
                                      <p:to>
                                        <p:strVal val="solid"/>
                                      </p:to>
                                    </p:set>
                                    <p:set>
                                      <p:cBhvr>
                                        <p:cTn id="71" dur="500" fill="hold"/>
                                        <p:tgtEl>
                                          <p:spTgt spid="23"/>
                                        </p:tgtEl>
                                        <p:attrNameLst>
                                          <p:attrName>fill.on</p:attrName>
                                        </p:attrNameLst>
                                      </p:cBhvr>
                                      <p:to>
                                        <p:strVal val="true"/>
                                      </p:to>
                                    </p:set>
                                  </p:childTnLst>
                                  <p:subTnLst>
                                    <p:audio>
                                      <p:cMediaNode>
                                        <p:cTn display="0" masterRel="sameClick">
                                          <p:stCondLst>
                                            <p:cond evt="begin" delay="0">
                                              <p:tn val="68"/>
                                            </p:cond>
                                          </p:stCondLst>
                                          <p:endCondLst>
                                            <p:cond evt="onStopAudio" delay="0">
                                              <p:tgtEl>
                                                <p:sldTgt/>
                                              </p:tgtEl>
                                            </p:cond>
                                          </p:endCondLst>
                                        </p:cTn>
                                        <p:tgtEl>
                                          <p:sndTgt r:embed="rId3" name="ohno.wav"/>
                                        </p:tgtEl>
                                      </p:cMediaNode>
                                    </p:audio>
                                  </p:subTnLst>
                                </p:cTn>
                              </p:par>
                            </p:childTnLst>
                          </p:cTn>
                        </p:par>
                      </p:childTnLst>
                    </p:cTn>
                  </p:par>
                </p:childTnLst>
              </p:cTn>
              <p:nextCondLst>
                <p:cond evt="onClick" delay="0">
                  <p:tgtEl>
                    <p:spTgt spid="22"/>
                  </p:tgtEl>
                </p:cond>
              </p:nextCondLst>
            </p:seq>
            <p:seq concurrent="1" nextAc="seek">
              <p:cTn id="72" restart="whenNotActive" fill="hold" evtFilter="cancelBubble" nodeType="interactiveSeq">
                <p:stCondLst>
                  <p:cond evt="onClick" delay="0">
                    <p:tgtEl>
                      <p:spTgt spid="24"/>
                    </p:tgtEl>
                  </p:cond>
                </p:stCondLst>
                <p:endSync evt="end" delay="0">
                  <p:rtn val="all"/>
                </p:endSync>
                <p:childTnLst>
                  <p:par>
                    <p:cTn id="73" fill="hold">
                      <p:stCondLst>
                        <p:cond delay="0"/>
                      </p:stCondLst>
                      <p:childTnLst>
                        <p:par>
                          <p:cTn id="74" fill="hold">
                            <p:stCondLst>
                              <p:cond delay="0"/>
                            </p:stCondLst>
                            <p:childTnLst>
                              <p:par>
                                <p:cTn id="75" presetID="26" presetClass="emph" presetSubtype="0" fill="hold" nodeType="clickEffect">
                                  <p:stCondLst>
                                    <p:cond delay="0"/>
                                  </p:stCondLst>
                                  <p:childTnLst>
                                    <p:animEffect transition="out" filter="fade">
                                      <p:cBhvr>
                                        <p:cTn id="76" dur="500" tmFilter="0, 0; .2, .5; .8, .5; 1, 0"/>
                                        <p:tgtEl>
                                          <p:spTgt spid="24"/>
                                        </p:tgtEl>
                                      </p:cBhvr>
                                    </p:animEffect>
                                    <p:animScale>
                                      <p:cBhvr>
                                        <p:cTn id="77" dur="250" autoRev="1" fill="hold"/>
                                        <p:tgtEl>
                                          <p:spTgt spid="24"/>
                                        </p:tgtEl>
                                      </p:cBhvr>
                                      <p:by x="105000" y="105000"/>
                                    </p:animScale>
                                  </p:childTnLst>
                                </p:cTn>
                              </p:par>
                            </p:childTnLst>
                          </p:cTn>
                        </p:par>
                        <p:par>
                          <p:cTn id="78" fill="hold">
                            <p:stCondLst>
                              <p:cond delay="500"/>
                            </p:stCondLst>
                            <p:childTnLst>
                              <p:par>
                                <p:cTn id="79" presetID="1" presetClass="emph" presetSubtype="2" fill="hold" nodeType="afterEffect">
                                  <p:stCondLst>
                                    <p:cond delay="0"/>
                                  </p:stCondLst>
                                  <p:childTnLst>
                                    <p:animClr clrSpc="rgb" dir="cw">
                                      <p:cBhvr>
                                        <p:cTn id="80" dur="500" fill="hold"/>
                                        <p:tgtEl>
                                          <p:spTgt spid="25"/>
                                        </p:tgtEl>
                                        <p:attrNameLst>
                                          <p:attrName>fillcolor</p:attrName>
                                        </p:attrNameLst>
                                      </p:cBhvr>
                                      <p:to>
                                        <a:srgbClr val="FFFF00"/>
                                      </p:to>
                                    </p:animClr>
                                    <p:set>
                                      <p:cBhvr>
                                        <p:cTn id="81" dur="500" fill="hold"/>
                                        <p:tgtEl>
                                          <p:spTgt spid="25"/>
                                        </p:tgtEl>
                                        <p:attrNameLst>
                                          <p:attrName>fill.type</p:attrName>
                                        </p:attrNameLst>
                                      </p:cBhvr>
                                      <p:to>
                                        <p:strVal val="solid"/>
                                      </p:to>
                                    </p:set>
                                    <p:set>
                                      <p:cBhvr>
                                        <p:cTn id="82" dur="500" fill="hold"/>
                                        <p:tgtEl>
                                          <p:spTgt spid="25"/>
                                        </p:tgtEl>
                                        <p:attrNameLst>
                                          <p:attrName>fill.on</p:attrName>
                                        </p:attrNameLst>
                                      </p:cBhvr>
                                      <p:to>
                                        <p:strVal val="true"/>
                                      </p:to>
                                    </p:set>
                                  </p:childTnLst>
                                  <p:subTnLst>
                                    <p:audio>
                                      <p:cMediaNode>
                                        <p:cTn display="0" masterRel="sameClick">
                                          <p:stCondLst>
                                            <p:cond evt="begin" delay="0">
                                              <p:tn val="79"/>
                                            </p:cond>
                                          </p:stCondLst>
                                          <p:endCondLst>
                                            <p:cond evt="onStopAudio" delay="0">
                                              <p:tgtEl>
                                                <p:sldTgt/>
                                              </p:tgtEl>
                                            </p:cond>
                                          </p:endCondLst>
                                        </p:cTn>
                                        <p:tgtEl>
                                          <p:sndTgt r:embed="rId3" name="ohno.wav"/>
                                        </p:tgtEl>
                                      </p:cMediaNode>
                                    </p:audio>
                                  </p:subTnLst>
                                </p:cTn>
                              </p:par>
                            </p:childTnLst>
                          </p:cTn>
                        </p:par>
                      </p:childTnLst>
                    </p:cTn>
                  </p:par>
                </p:childTnLst>
              </p:cTn>
              <p:nextCondLst>
                <p:cond evt="onClick" delay="0">
                  <p:tgtEl>
                    <p:spTgt spid="24"/>
                  </p:tgtEl>
                </p:cond>
              </p:nextCondLst>
            </p:seq>
          </p:childTnLst>
        </p:cTn>
      </p:par>
    </p:tnLst>
    <p:bldLst>
      <p:bldP spid="8" grpId="0" animBg="1"/>
      <p:bldP spid="19" grpId="0" animBg="1"/>
      <p:bldP spid="21" grpId="0" animBg="1"/>
      <p:bldP spid="23" grpId="0" animBg="1"/>
      <p:bldP spid="2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9E30F87-AC3B-464A-ACE1-7680D911652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870" y="2812731"/>
            <a:ext cx="2934336" cy="2934336"/>
          </a:xfrm>
          <a:prstGeom prst="rect">
            <a:avLst/>
          </a:prstGeom>
        </p:spPr>
      </p:pic>
      <p:pic>
        <p:nvPicPr>
          <p:cNvPr id="7" name="Picture 6">
            <a:extLst>
              <a:ext uri="{FF2B5EF4-FFF2-40B4-BE49-F238E27FC236}">
                <a16:creationId xmlns:a16="http://schemas.microsoft.com/office/drawing/2014/main" id="{9C0CBB39-4514-4CD8-8DF7-D11D24549F9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447529" y="0"/>
            <a:ext cx="2857500" cy="2857500"/>
          </a:xfrm>
          <a:prstGeom prst="rect">
            <a:avLst/>
          </a:prstGeom>
        </p:spPr>
      </p:pic>
      <p:sp>
        <p:nvSpPr>
          <p:cNvPr id="8" name="Speech Bubble: Rectangle with Corners Rounded 7">
            <a:extLst>
              <a:ext uri="{FF2B5EF4-FFF2-40B4-BE49-F238E27FC236}">
                <a16:creationId xmlns:a16="http://schemas.microsoft.com/office/drawing/2014/main" id="{0667024D-077C-41FB-84FC-D91D5651A194}"/>
              </a:ext>
            </a:extLst>
          </p:cNvPr>
          <p:cNvSpPr/>
          <p:nvPr/>
        </p:nvSpPr>
        <p:spPr>
          <a:xfrm>
            <a:off x="314871" y="276565"/>
            <a:ext cx="9019630" cy="2536166"/>
          </a:xfrm>
          <a:prstGeom prst="wedgeRoundRectCallout">
            <a:avLst>
              <a:gd name="adj1" fmla="val 62786"/>
              <a:gd name="adj2" fmla="val 8254"/>
              <a:gd name="adj3" fmla="val 16667"/>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0" i="0" u="none" strike="noStrike" kern="1200" cap="none" spc="0" normalizeH="0" baseline="0" noProof="0" dirty="0" smtClean="0">
                <a:ln>
                  <a:noFill/>
                </a:ln>
                <a:solidFill>
                  <a:srgbClr val="FF0000"/>
                </a:solidFill>
                <a:effectLst/>
                <a:uLnTx/>
                <a:uFillTx/>
                <a:latin typeface="Calibri"/>
                <a:ea typeface="Calibri"/>
                <a:cs typeface="Calibri"/>
                <a:sym typeface="Calibri"/>
              </a:rPr>
              <a:t>Dấu chấm phẩy trong câu sau dùng với tác dụng gì?</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1" i="1" u="none" strike="noStrike" kern="1200" cap="none" spc="0" normalizeH="0" baseline="0" noProof="0" dirty="0" smtClean="0">
                <a:ln>
                  <a:noFill/>
                </a:ln>
                <a:solidFill>
                  <a:prstClr val="black"/>
                </a:solidFill>
                <a:effectLst/>
                <a:uLnTx/>
                <a:uFillTx/>
                <a:latin typeface="Calibri"/>
                <a:ea typeface="Calibri"/>
                <a:cs typeface="Calibri"/>
                <a:sym typeface="Calibri"/>
              </a:rPr>
              <a:t>Chị </a:t>
            </a:r>
            <a:r>
              <a:rPr kumimoji="0" lang="vi-VN" sz="3200" b="1" i="1" u="none" strike="noStrike" kern="1200" cap="none" spc="0" normalizeH="0" baseline="0" noProof="0" dirty="0">
                <a:ln>
                  <a:noFill/>
                </a:ln>
                <a:solidFill>
                  <a:prstClr val="black"/>
                </a:solidFill>
                <a:effectLst/>
                <a:uLnTx/>
                <a:uFillTx/>
                <a:latin typeface="Calibri"/>
                <a:ea typeface="Calibri"/>
                <a:cs typeface="Calibri"/>
                <a:sym typeface="Calibri"/>
              </a:rPr>
              <a:t>Thuận nấu cơm cho anh em ăn, làm người chị nuôi tần tảo; chị chăm sóc anh em ốm và bị thương, làm người hộ lí dịu dàng. 	</a:t>
            </a:r>
            <a:endParaRPr kumimoji="0" lang="en-US" sz="3200" b="1" i="1"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17" name="Picture 16">
            <a:extLst>
              <a:ext uri="{FF2B5EF4-FFF2-40B4-BE49-F238E27FC236}">
                <a16:creationId xmlns:a16="http://schemas.microsoft.com/office/drawing/2014/main" id="{4B5AB01C-ECF4-4CC5-B79D-24017FBE3B6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18863" y="2418234"/>
            <a:ext cx="1600706" cy="1607820"/>
          </a:xfrm>
          <a:prstGeom prst="rect">
            <a:avLst/>
          </a:prstGeom>
        </p:spPr>
      </p:pic>
      <p:sp>
        <p:nvSpPr>
          <p:cNvPr id="19" name="Rectangle: Rounded Corners 18">
            <a:extLst>
              <a:ext uri="{FF2B5EF4-FFF2-40B4-BE49-F238E27FC236}">
                <a16:creationId xmlns:a16="http://schemas.microsoft.com/office/drawing/2014/main" id="{A98ECE88-115D-4A1D-8452-F943FF1AC741}"/>
              </a:ext>
            </a:extLst>
          </p:cNvPr>
          <p:cNvSpPr/>
          <p:nvPr/>
        </p:nvSpPr>
        <p:spPr>
          <a:xfrm>
            <a:off x="0" y="5068389"/>
            <a:ext cx="3169127" cy="1789611"/>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A. </a:t>
            </a:r>
            <a:r>
              <a:rPr kumimoji="0" lang="vi-VN" sz="32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Đánh dấu bộ phận trong phép liệt kê</a:t>
            </a:r>
            <a:endPar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0" name="Picture 19">
            <a:extLst>
              <a:ext uri="{FF2B5EF4-FFF2-40B4-BE49-F238E27FC236}">
                <a16:creationId xmlns:a16="http://schemas.microsoft.com/office/drawing/2014/main" id="{FA2065B4-32D5-4275-B2C9-8B5FF2ACCBD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7165" y="2812731"/>
            <a:ext cx="2934336" cy="2934336"/>
          </a:xfrm>
          <a:prstGeom prst="rect">
            <a:avLst/>
          </a:prstGeom>
        </p:spPr>
      </p:pic>
      <p:sp>
        <p:nvSpPr>
          <p:cNvPr id="21" name="Rectangle: Rounded Corners 20">
            <a:extLst>
              <a:ext uri="{FF2B5EF4-FFF2-40B4-BE49-F238E27FC236}">
                <a16:creationId xmlns:a16="http://schemas.microsoft.com/office/drawing/2014/main" id="{88E5E567-B90E-4275-AC51-C8D58F3AA2A7}"/>
              </a:ext>
            </a:extLst>
          </p:cNvPr>
          <p:cNvSpPr/>
          <p:nvPr/>
        </p:nvSpPr>
        <p:spPr>
          <a:xfrm>
            <a:off x="3227243" y="5348897"/>
            <a:ext cx="2774179" cy="1509103"/>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B. </a:t>
            </a:r>
            <a:r>
              <a:rPr kumimoji="0" lang="vi-VN" sz="32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Thể hiện sự ngập ngừng</a:t>
            </a:r>
            <a:endPar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2" name="Picture 21">
            <a:extLst>
              <a:ext uri="{FF2B5EF4-FFF2-40B4-BE49-F238E27FC236}">
                <a16:creationId xmlns:a16="http://schemas.microsoft.com/office/drawing/2014/main" id="{29116D89-5671-4377-A980-517B605BECA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79460" y="2812731"/>
            <a:ext cx="2934336" cy="2934336"/>
          </a:xfrm>
          <a:prstGeom prst="rect">
            <a:avLst/>
          </a:prstGeom>
        </p:spPr>
      </p:pic>
      <p:sp>
        <p:nvSpPr>
          <p:cNvPr id="23" name="Rectangle: Rounded Corners 22">
            <a:extLst>
              <a:ext uri="{FF2B5EF4-FFF2-40B4-BE49-F238E27FC236}">
                <a16:creationId xmlns:a16="http://schemas.microsoft.com/office/drawing/2014/main" id="{64E263D4-FF99-4115-A750-399C550760EE}"/>
              </a:ext>
            </a:extLst>
          </p:cNvPr>
          <p:cNvSpPr/>
          <p:nvPr/>
        </p:nvSpPr>
        <p:spPr>
          <a:xfrm>
            <a:off x="6059538" y="5724063"/>
            <a:ext cx="2774179" cy="8418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C. </a:t>
            </a:r>
            <a:r>
              <a:rPr kumimoji="0" lang="vi-VN" sz="28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Để cho câu hay hơn</a:t>
            </a:r>
            <a:endPar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a:extLst>
              <a:ext uri="{FF2B5EF4-FFF2-40B4-BE49-F238E27FC236}">
                <a16:creationId xmlns:a16="http://schemas.microsoft.com/office/drawing/2014/main" id="{5D199BEE-8167-419B-B668-203E8A2CC00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11755" y="2812731"/>
            <a:ext cx="2934336" cy="2934336"/>
          </a:xfrm>
          <a:prstGeom prst="rect">
            <a:avLst/>
          </a:prstGeom>
        </p:spPr>
      </p:pic>
      <p:sp>
        <p:nvSpPr>
          <p:cNvPr id="25" name="Rectangle: Rounded Corners 24">
            <a:extLst>
              <a:ext uri="{FF2B5EF4-FFF2-40B4-BE49-F238E27FC236}">
                <a16:creationId xmlns:a16="http://schemas.microsoft.com/office/drawing/2014/main" id="{00BEFBB1-525B-415D-8E45-ADCB8FD217EA}"/>
              </a:ext>
            </a:extLst>
          </p:cNvPr>
          <p:cNvSpPr/>
          <p:nvPr/>
        </p:nvSpPr>
        <p:spPr>
          <a:xfrm>
            <a:off x="8891833" y="5724063"/>
            <a:ext cx="2774179" cy="8418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D. </a:t>
            </a:r>
            <a:r>
              <a:rPr kumimoji="0" lang="vi-VN" sz="28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Đánh dấu các vế câu ghép</a:t>
            </a:r>
            <a:endPar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03438750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0-#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0" presetClass="entr" presetSubtype="0" decel="10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strVal val="#ppt_w+.3"/>
                                          </p:val>
                                        </p:tav>
                                        <p:tav tm="100000">
                                          <p:val>
                                            <p:strVal val="#ppt_w"/>
                                          </p:val>
                                        </p:tav>
                                      </p:tavLst>
                                    </p:anim>
                                    <p:anim calcmode="lin" valueType="num">
                                      <p:cBhvr>
                                        <p:cTn id="13" dur="500" fill="hold"/>
                                        <p:tgtEl>
                                          <p:spTgt spid="8"/>
                                        </p:tgtEl>
                                        <p:attrNameLst>
                                          <p:attrName>ppt_h</p:attrName>
                                        </p:attrNameLst>
                                      </p:cBhvr>
                                      <p:tavLst>
                                        <p:tav tm="0">
                                          <p:val>
                                            <p:strVal val="#ppt_h"/>
                                          </p:val>
                                        </p:tav>
                                        <p:tav tm="100000">
                                          <p:val>
                                            <p:strVal val="#ppt_h"/>
                                          </p:val>
                                        </p:tav>
                                      </p:tavLst>
                                    </p:anim>
                                    <p:animEffect transition="in" filter="fade">
                                      <p:cBhvr>
                                        <p:cTn id="14" dur="500"/>
                                        <p:tgtEl>
                                          <p:spTgt spid="8"/>
                                        </p:tgtEl>
                                      </p:cBhvr>
                                    </p:animEffect>
                                  </p:childTnLst>
                                </p:cTn>
                              </p:par>
                            </p:childTnLst>
                          </p:cTn>
                        </p:par>
                        <p:par>
                          <p:cTn id="15" fill="hold">
                            <p:stCondLst>
                              <p:cond delay="1500"/>
                            </p:stCondLst>
                            <p:childTnLst>
                              <p:par>
                                <p:cTn id="16" presetID="50" presetClass="entr" presetSubtype="0" decel="1000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ppt_w</p:attrName>
                                        </p:attrNameLst>
                                      </p:cBhvr>
                                      <p:tavLst>
                                        <p:tav tm="0">
                                          <p:val>
                                            <p:strVal val="#ppt_w+.3"/>
                                          </p:val>
                                        </p:tav>
                                        <p:tav tm="100000">
                                          <p:val>
                                            <p:strVal val="#ppt_w"/>
                                          </p:val>
                                        </p:tav>
                                      </p:tavLst>
                                    </p:anim>
                                    <p:anim calcmode="lin" valueType="num">
                                      <p:cBhvr>
                                        <p:cTn id="19" dur="500" fill="hold"/>
                                        <p:tgtEl>
                                          <p:spTgt spid="19"/>
                                        </p:tgtEl>
                                        <p:attrNameLst>
                                          <p:attrName>ppt_h</p:attrName>
                                        </p:attrNameLst>
                                      </p:cBhvr>
                                      <p:tavLst>
                                        <p:tav tm="0">
                                          <p:val>
                                            <p:strVal val="#ppt_h"/>
                                          </p:val>
                                        </p:tav>
                                        <p:tav tm="100000">
                                          <p:val>
                                            <p:strVal val="#ppt_h"/>
                                          </p:val>
                                        </p:tav>
                                      </p:tavLst>
                                    </p:anim>
                                    <p:animEffect transition="in" filter="fade">
                                      <p:cBhvr>
                                        <p:cTn id="20" dur="500"/>
                                        <p:tgtEl>
                                          <p:spTgt spid="19"/>
                                        </p:tgtEl>
                                      </p:cBhvr>
                                    </p:animEffect>
                                  </p:childTnLst>
                                </p:cTn>
                              </p:par>
                            </p:childTnLst>
                          </p:cTn>
                        </p:par>
                        <p:par>
                          <p:cTn id="21" fill="hold">
                            <p:stCondLst>
                              <p:cond delay="2000"/>
                            </p:stCondLst>
                            <p:childTnLst>
                              <p:par>
                                <p:cTn id="22" presetID="50" presetClass="entr" presetSubtype="0" decel="10000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p:cTn id="24" dur="500" fill="hold"/>
                                        <p:tgtEl>
                                          <p:spTgt spid="21"/>
                                        </p:tgtEl>
                                        <p:attrNameLst>
                                          <p:attrName>ppt_w</p:attrName>
                                        </p:attrNameLst>
                                      </p:cBhvr>
                                      <p:tavLst>
                                        <p:tav tm="0">
                                          <p:val>
                                            <p:strVal val="#ppt_w+.3"/>
                                          </p:val>
                                        </p:tav>
                                        <p:tav tm="100000">
                                          <p:val>
                                            <p:strVal val="#ppt_w"/>
                                          </p:val>
                                        </p:tav>
                                      </p:tavLst>
                                    </p:anim>
                                    <p:anim calcmode="lin" valueType="num">
                                      <p:cBhvr>
                                        <p:cTn id="25" dur="500" fill="hold"/>
                                        <p:tgtEl>
                                          <p:spTgt spid="21"/>
                                        </p:tgtEl>
                                        <p:attrNameLst>
                                          <p:attrName>ppt_h</p:attrName>
                                        </p:attrNameLst>
                                      </p:cBhvr>
                                      <p:tavLst>
                                        <p:tav tm="0">
                                          <p:val>
                                            <p:strVal val="#ppt_h"/>
                                          </p:val>
                                        </p:tav>
                                        <p:tav tm="100000">
                                          <p:val>
                                            <p:strVal val="#ppt_h"/>
                                          </p:val>
                                        </p:tav>
                                      </p:tavLst>
                                    </p:anim>
                                    <p:animEffect transition="in" filter="fade">
                                      <p:cBhvr>
                                        <p:cTn id="26" dur="500"/>
                                        <p:tgtEl>
                                          <p:spTgt spid="21"/>
                                        </p:tgtEl>
                                      </p:cBhvr>
                                    </p:animEffect>
                                  </p:childTnLst>
                                </p:cTn>
                              </p:par>
                            </p:childTnLst>
                          </p:cTn>
                        </p:par>
                        <p:par>
                          <p:cTn id="27" fill="hold">
                            <p:stCondLst>
                              <p:cond delay="2500"/>
                            </p:stCondLst>
                            <p:childTnLst>
                              <p:par>
                                <p:cTn id="28" presetID="50" presetClass="entr" presetSubtype="0" decel="100000" fill="hold" grpId="0" nodeType="after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p:cTn id="30" dur="500" fill="hold"/>
                                        <p:tgtEl>
                                          <p:spTgt spid="23"/>
                                        </p:tgtEl>
                                        <p:attrNameLst>
                                          <p:attrName>ppt_w</p:attrName>
                                        </p:attrNameLst>
                                      </p:cBhvr>
                                      <p:tavLst>
                                        <p:tav tm="0">
                                          <p:val>
                                            <p:strVal val="#ppt_w+.3"/>
                                          </p:val>
                                        </p:tav>
                                        <p:tav tm="100000">
                                          <p:val>
                                            <p:strVal val="#ppt_w"/>
                                          </p:val>
                                        </p:tav>
                                      </p:tavLst>
                                    </p:anim>
                                    <p:anim calcmode="lin" valueType="num">
                                      <p:cBhvr>
                                        <p:cTn id="31" dur="500" fill="hold"/>
                                        <p:tgtEl>
                                          <p:spTgt spid="23"/>
                                        </p:tgtEl>
                                        <p:attrNameLst>
                                          <p:attrName>ppt_h</p:attrName>
                                        </p:attrNameLst>
                                      </p:cBhvr>
                                      <p:tavLst>
                                        <p:tav tm="0">
                                          <p:val>
                                            <p:strVal val="#ppt_h"/>
                                          </p:val>
                                        </p:tav>
                                        <p:tav tm="100000">
                                          <p:val>
                                            <p:strVal val="#ppt_h"/>
                                          </p:val>
                                        </p:tav>
                                      </p:tavLst>
                                    </p:anim>
                                    <p:animEffect transition="in" filter="fade">
                                      <p:cBhvr>
                                        <p:cTn id="32" dur="500"/>
                                        <p:tgtEl>
                                          <p:spTgt spid="23"/>
                                        </p:tgtEl>
                                      </p:cBhvr>
                                    </p:animEffect>
                                  </p:childTnLst>
                                </p:cTn>
                              </p:par>
                            </p:childTnLst>
                          </p:cTn>
                        </p:par>
                        <p:par>
                          <p:cTn id="33" fill="hold">
                            <p:stCondLst>
                              <p:cond delay="3000"/>
                            </p:stCondLst>
                            <p:childTnLst>
                              <p:par>
                                <p:cTn id="34" presetID="50" presetClass="entr" presetSubtype="0" decel="100000" fill="hold" grpId="0" nodeType="after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p:cTn id="36" dur="500" fill="hold"/>
                                        <p:tgtEl>
                                          <p:spTgt spid="25"/>
                                        </p:tgtEl>
                                        <p:attrNameLst>
                                          <p:attrName>ppt_w</p:attrName>
                                        </p:attrNameLst>
                                      </p:cBhvr>
                                      <p:tavLst>
                                        <p:tav tm="0">
                                          <p:val>
                                            <p:strVal val="#ppt_w+.3"/>
                                          </p:val>
                                        </p:tav>
                                        <p:tav tm="100000">
                                          <p:val>
                                            <p:strVal val="#ppt_w"/>
                                          </p:val>
                                        </p:tav>
                                      </p:tavLst>
                                    </p:anim>
                                    <p:anim calcmode="lin" valueType="num">
                                      <p:cBhvr>
                                        <p:cTn id="37" dur="500" fill="hold"/>
                                        <p:tgtEl>
                                          <p:spTgt spid="25"/>
                                        </p:tgtEl>
                                        <p:attrNameLst>
                                          <p:attrName>ppt_h</p:attrName>
                                        </p:attrNameLst>
                                      </p:cBhvr>
                                      <p:tavLst>
                                        <p:tav tm="0">
                                          <p:val>
                                            <p:strVal val="#ppt_h"/>
                                          </p:val>
                                        </p:tav>
                                        <p:tav tm="100000">
                                          <p:val>
                                            <p:strVal val="#ppt_h"/>
                                          </p:val>
                                        </p:tav>
                                      </p:tavLst>
                                    </p:anim>
                                    <p:animEffect transition="in" filter="fade">
                                      <p:cBhvr>
                                        <p:cTn id="3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5"/>
                    </p:tgtEl>
                  </p:cond>
                </p:stCondLst>
                <p:endSync evt="end" delay="0">
                  <p:rtn val="all"/>
                </p:endSync>
                <p:childTnLst>
                  <p:par>
                    <p:cTn id="40" fill="hold">
                      <p:stCondLst>
                        <p:cond delay="0"/>
                      </p:stCondLst>
                      <p:childTnLst>
                        <p:par>
                          <p:cTn id="41" fill="hold">
                            <p:stCondLst>
                              <p:cond delay="0"/>
                            </p:stCondLst>
                            <p:childTnLst>
                              <p:par>
                                <p:cTn id="42" presetID="26" presetClass="emph" presetSubtype="0" fill="hold" nodeType="clickEffect">
                                  <p:stCondLst>
                                    <p:cond delay="0"/>
                                  </p:stCondLst>
                                  <p:childTnLst>
                                    <p:animEffect transition="out" filter="fade">
                                      <p:cBhvr>
                                        <p:cTn id="43" dur="500" tmFilter="0, 0; .2, .5; .8, .5; 1, 0"/>
                                        <p:tgtEl>
                                          <p:spTgt spid="5"/>
                                        </p:tgtEl>
                                      </p:cBhvr>
                                    </p:animEffect>
                                    <p:animScale>
                                      <p:cBhvr>
                                        <p:cTn id="44" dur="250" autoRev="1" fill="hold"/>
                                        <p:tgtEl>
                                          <p:spTgt spid="5"/>
                                        </p:tgtEl>
                                      </p:cBhvr>
                                      <p:by x="105000" y="105000"/>
                                    </p:animScale>
                                  </p:childTnLst>
                                </p:cTn>
                              </p:par>
                            </p:childTnLst>
                          </p:cTn>
                        </p:par>
                        <p:par>
                          <p:cTn id="45" fill="hold">
                            <p:stCondLst>
                              <p:cond delay="500"/>
                            </p:stCondLst>
                            <p:childTnLst>
                              <p:par>
                                <p:cTn id="46" presetID="1" presetClass="emph" presetSubtype="2" fill="hold" nodeType="afterEffect">
                                  <p:stCondLst>
                                    <p:cond delay="0"/>
                                  </p:stCondLst>
                                  <p:childTnLst>
                                    <p:animClr clrSpc="rgb" dir="cw">
                                      <p:cBhvr>
                                        <p:cTn id="47" dur="500" fill="hold"/>
                                        <p:tgtEl>
                                          <p:spTgt spid="19"/>
                                        </p:tgtEl>
                                        <p:attrNameLst>
                                          <p:attrName>fillcolor</p:attrName>
                                        </p:attrNameLst>
                                      </p:cBhvr>
                                      <p:to>
                                        <a:srgbClr val="FFFF00"/>
                                      </p:to>
                                    </p:animClr>
                                    <p:set>
                                      <p:cBhvr>
                                        <p:cTn id="48" dur="500" fill="hold"/>
                                        <p:tgtEl>
                                          <p:spTgt spid="19"/>
                                        </p:tgtEl>
                                        <p:attrNameLst>
                                          <p:attrName>fill.type</p:attrName>
                                        </p:attrNameLst>
                                      </p:cBhvr>
                                      <p:to>
                                        <p:strVal val="solid"/>
                                      </p:to>
                                    </p:set>
                                    <p:set>
                                      <p:cBhvr>
                                        <p:cTn id="49" dur="500" fill="hold"/>
                                        <p:tgtEl>
                                          <p:spTgt spid="19"/>
                                        </p:tgtEl>
                                        <p:attrNameLst>
                                          <p:attrName>fill.on</p:attrName>
                                        </p:attrNameLst>
                                      </p:cBhvr>
                                      <p:to>
                                        <p:strVal val="true"/>
                                      </p:to>
                                    </p:set>
                                  </p:childTnLst>
                                  <p:subTnLst>
                                    <p:audio>
                                      <p:cMediaNode>
                                        <p:cTn display="0" masterRel="sameClick">
                                          <p:stCondLst>
                                            <p:cond evt="begin" delay="0">
                                              <p:tn val="46"/>
                                            </p:cond>
                                          </p:stCondLst>
                                          <p:endCondLst>
                                            <p:cond evt="onStopAudio" delay="0">
                                              <p:tgtEl>
                                                <p:sldTgt/>
                                              </p:tgtEl>
                                            </p:cond>
                                          </p:endCondLst>
                                        </p:cTn>
                                        <p:tgtEl>
                                          <p:sndTgt r:embed="rId2" name="ohno.wav"/>
                                        </p:tgtEl>
                                      </p:cMediaNode>
                                    </p:audio>
                                  </p:subTnLst>
                                </p:cTn>
                              </p:par>
                            </p:childTnLst>
                          </p:cTn>
                        </p:par>
                      </p:childTnLst>
                    </p:cTn>
                  </p:par>
                </p:childTnLst>
              </p:cTn>
              <p:nextCondLst>
                <p:cond evt="onClick" delay="0">
                  <p:tgtEl>
                    <p:spTgt spid="5"/>
                  </p:tgtEl>
                </p:cond>
              </p:nextCondLst>
            </p:seq>
            <p:seq concurrent="1" nextAc="seek">
              <p:cTn id="50" restart="whenNotActive" fill="hold" evtFilter="cancelBubble" nodeType="interactiveSeq">
                <p:stCondLst>
                  <p:cond evt="onClick" delay="0">
                    <p:tgtEl>
                      <p:spTgt spid="20"/>
                    </p:tgtEl>
                  </p:cond>
                </p:stCondLst>
                <p:endSync evt="end" delay="0">
                  <p:rtn val="all"/>
                </p:endSync>
                <p:childTnLst>
                  <p:par>
                    <p:cTn id="51" fill="hold">
                      <p:stCondLst>
                        <p:cond delay="0"/>
                      </p:stCondLst>
                      <p:childTnLst>
                        <p:par>
                          <p:cTn id="52" fill="hold">
                            <p:stCondLst>
                              <p:cond delay="0"/>
                            </p:stCondLst>
                            <p:childTnLst>
                              <p:par>
                                <p:cTn id="53" presetID="26" presetClass="emph" presetSubtype="0" fill="hold" nodeType="clickEffect">
                                  <p:stCondLst>
                                    <p:cond delay="0"/>
                                  </p:stCondLst>
                                  <p:childTnLst>
                                    <p:animEffect transition="out" filter="fade">
                                      <p:cBhvr>
                                        <p:cTn id="54" dur="500" tmFilter="0, 0; .2, .5; .8, .5; 1, 0"/>
                                        <p:tgtEl>
                                          <p:spTgt spid="20"/>
                                        </p:tgtEl>
                                      </p:cBhvr>
                                    </p:animEffect>
                                    <p:animScale>
                                      <p:cBhvr>
                                        <p:cTn id="55" dur="250" autoRev="1" fill="hold"/>
                                        <p:tgtEl>
                                          <p:spTgt spid="20"/>
                                        </p:tgtEl>
                                      </p:cBhvr>
                                      <p:by x="105000" y="105000"/>
                                    </p:animScale>
                                  </p:childTnLst>
                                </p:cTn>
                              </p:par>
                            </p:childTnLst>
                          </p:cTn>
                        </p:par>
                        <p:par>
                          <p:cTn id="56" fill="hold">
                            <p:stCondLst>
                              <p:cond delay="500"/>
                            </p:stCondLst>
                            <p:childTnLst>
                              <p:par>
                                <p:cTn id="57" presetID="1" presetClass="emph" presetSubtype="2" fill="hold" nodeType="afterEffect">
                                  <p:stCondLst>
                                    <p:cond delay="0"/>
                                  </p:stCondLst>
                                  <p:childTnLst>
                                    <p:animClr clrSpc="rgb" dir="cw">
                                      <p:cBhvr>
                                        <p:cTn id="58" dur="500" fill="hold"/>
                                        <p:tgtEl>
                                          <p:spTgt spid="21"/>
                                        </p:tgtEl>
                                        <p:attrNameLst>
                                          <p:attrName>fillcolor</p:attrName>
                                        </p:attrNameLst>
                                      </p:cBhvr>
                                      <p:to>
                                        <a:srgbClr val="FFFF00"/>
                                      </p:to>
                                    </p:animClr>
                                    <p:set>
                                      <p:cBhvr>
                                        <p:cTn id="59" dur="500" fill="hold"/>
                                        <p:tgtEl>
                                          <p:spTgt spid="21"/>
                                        </p:tgtEl>
                                        <p:attrNameLst>
                                          <p:attrName>fill.type</p:attrName>
                                        </p:attrNameLst>
                                      </p:cBhvr>
                                      <p:to>
                                        <p:strVal val="solid"/>
                                      </p:to>
                                    </p:set>
                                    <p:set>
                                      <p:cBhvr>
                                        <p:cTn id="60" dur="500" fill="hold"/>
                                        <p:tgtEl>
                                          <p:spTgt spid="21"/>
                                        </p:tgtEl>
                                        <p:attrNameLst>
                                          <p:attrName>fill.on</p:attrName>
                                        </p:attrNameLst>
                                      </p:cBhvr>
                                      <p:to>
                                        <p:strVal val="true"/>
                                      </p:to>
                                    </p:set>
                                  </p:childTnLst>
                                  <p:subTnLst>
                                    <p:audio>
                                      <p:cMediaNode>
                                        <p:cTn display="0" masterRel="sameClick">
                                          <p:stCondLst>
                                            <p:cond evt="begin" delay="0">
                                              <p:tn val="57"/>
                                            </p:cond>
                                          </p:stCondLst>
                                          <p:endCondLst>
                                            <p:cond evt="onStopAudio" delay="0">
                                              <p:tgtEl>
                                                <p:sldTgt/>
                                              </p:tgtEl>
                                            </p:cond>
                                          </p:endCondLst>
                                        </p:cTn>
                                        <p:tgtEl>
                                          <p:sndTgt r:embed="rId2" name="ohno.wav"/>
                                        </p:tgtEl>
                                      </p:cMediaNode>
                                    </p:audio>
                                  </p:subTnLst>
                                </p:cTn>
                              </p:par>
                            </p:childTnLst>
                          </p:cTn>
                        </p:par>
                      </p:childTnLst>
                    </p:cTn>
                  </p:par>
                </p:childTnLst>
              </p:cTn>
              <p:nextCondLst>
                <p:cond evt="onClick" delay="0">
                  <p:tgtEl>
                    <p:spTgt spid="20"/>
                  </p:tgtEl>
                </p:cond>
              </p:nextCondLst>
            </p:seq>
            <p:seq concurrent="1" nextAc="seek">
              <p:cTn id="61" restart="whenNotActive" fill="hold" evtFilter="cancelBubble" nodeType="interactiveSeq">
                <p:stCondLst>
                  <p:cond evt="onClick" delay="0">
                    <p:tgtEl>
                      <p:spTgt spid="22"/>
                    </p:tgtEl>
                  </p:cond>
                </p:stCondLst>
                <p:endSync evt="end" delay="0">
                  <p:rtn val="all"/>
                </p:endSync>
                <p:childTnLst>
                  <p:par>
                    <p:cTn id="62" fill="hold">
                      <p:stCondLst>
                        <p:cond delay="0"/>
                      </p:stCondLst>
                      <p:childTnLst>
                        <p:par>
                          <p:cTn id="63" fill="hold">
                            <p:stCondLst>
                              <p:cond delay="0"/>
                            </p:stCondLst>
                            <p:childTnLst>
                              <p:par>
                                <p:cTn id="64" presetID="26" presetClass="emph" presetSubtype="0" fill="hold" nodeType="clickEffect">
                                  <p:stCondLst>
                                    <p:cond delay="0"/>
                                  </p:stCondLst>
                                  <p:childTnLst>
                                    <p:animEffect transition="out" filter="fade">
                                      <p:cBhvr>
                                        <p:cTn id="65" dur="500" tmFilter="0, 0; .2, .5; .8, .5; 1, 0"/>
                                        <p:tgtEl>
                                          <p:spTgt spid="22"/>
                                        </p:tgtEl>
                                      </p:cBhvr>
                                    </p:animEffect>
                                    <p:animScale>
                                      <p:cBhvr>
                                        <p:cTn id="66" dur="250" autoRev="1" fill="hold"/>
                                        <p:tgtEl>
                                          <p:spTgt spid="22"/>
                                        </p:tgtEl>
                                      </p:cBhvr>
                                      <p:by x="105000" y="105000"/>
                                    </p:animScale>
                                  </p:childTnLst>
                                </p:cTn>
                              </p:par>
                            </p:childTnLst>
                          </p:cTn>
                        </p:par>
                        <p:par>
                          <p:cTn id="67" fill="hold">
                            <p:stCondLst>
                              <p:cond delay="500"/>
                            </p:stCondLst>
                            <p:childTnLst>
                              <p:par>
                                <p:cTn id="68" presetID="1" presetClass="emph" presetSubtype="2" fill="hold" nodeType="afterEffect">
                                  <p:stCondLst>
                                    <p:cond delay="0"/>
                                  </p:stCondLst>
                                  <p:childTnLst>
                                    <p:animClr clrSpc="rgb" dir="cw">
                                      <p:cBhvr>
                                        <p:cTn id="69" dur="500" fill="hold"/>
                                        <p:tgtEl>
                                          <p:spTgt spid="23"/>
                                        </p:tgtEl>
                                        <p:attrNameLst>
                                          <p:attrName>fillcolor</p:attrName>
                                        </p:attrNameLst>
                                      </p:cBhvr>
                                      <p:to>
                                        <a:srgbClr val="FFFF00"/>
                                      </p:to>
                                    </p:animClr>
                                    <p:set>
                                      <p:cBhvr>
                                        <p:cTn id="70" dur="500" fill="hold"/>
                                        <p:tgtEl>
                                          <p:spTgt spid="23"/>
                                        </p:tgtEl>
                                        <p:attrNameLst>
                                          <p:attrName>fill.type</p:attrName>
                                        </p:attrNameLst>
                                      </p:cBhvr>
                                      <p:to>
                                        <p:strVal val="solid"/>
                                      </p:to>
                                    </p:set>
                                    <p:set>
                                      <p:cBhvr>
                                        <p:cTn id="71" dur="500" fill="hold"/>
                                        <p:tgtEl>
                                          <p:spTgt spid="23"/>
                                        </p:tgtEl>
                                        <p:attrNameLst>
                                          <p:attrName>fill.on</p:attrName>
                                        </p:attrNameLst>
                                      </p:cBhvr>
                                      <p:to>
                                        <p:strVal val="true"/>
                                      </p:to>
                                    </p:set>
                                  </p:childTnLst>
                                  <p:subTnLst>
                                    <p:audio>
                                      <p:cMediaNode>
                                        <p:cTn display="0" masterRel="sameClick">
                                          <p:stCondLst>
                                            <p:cond evt="begin" delay="0">
                                              <p:tn val="68"/>
                                            </p:cond>
                                          </p:stCondLst>
                                          <p:endCondLst>
                                            <p:cond evt="onStopAudio" delay="0">
                                              <p:tgtEl>
                                                <p:sldTgt/>
                                              </p:tgtEl>
                                            </p:cond>
                                          </p:endCondLst>
                                        </p:cTn>
                                        <p:tgtEl>
                                          <p:sndTgt r:embed="rId2" name="ohno.wav"/>
                                        </p:tgtEl>
                                      </p:cMediaNode>
                                    </p:audio>
                                  </p:subTnLst>
                                </p:cTn>
                              </p:par>
                            </p:childTnLst>
                          </p:cTn>
                        </p:par>
                      </p:childTnLst>
                    </p:cTn>
                  </p:par>
                </p:childTnLst>
              </p:cTn>
              <p:nextCondLst>
                <p:cond evt="onClick" delay="0">
                  <p:tgtEl>
                    <p:spTgt spid="22"/>
                  </p:tgtEl>
                </p:cond>
              </p:nextCondLst>
            </p:seq>
            <p:seq concurrent="1" nextAc="seek">
              <p:cTn id="72" restart="whenNotActive" fill="hold" evtFilter="cancelBubble" nodeType="interactiveSeq">
                <p:stCondLst>
                  <p:cond evt="onClick" delay="0">
                    <p:tgtEl>
                      <p:spTgt spid="24"/>
                    </p:tgtEl>
                  </p:cond>
                </p:stCondLst>
                <p:endSync evt="end" delay="0">
                  <p:rtn val="all"/>
                </p:endSync>
                <p:childTnLst>
                  <p:par>
                    <p:cTn id="73" fill="hold">
                      <p:stCondLst>
                        <p:cond delay="0"/>
                      </p:stCondLst>
                      <p:childTnLst>
                        <p:par>
                          <p:cTn id="74" fill="hold">
                            <p:stCondLst>
                              <p:cond delay="0"/>
                            </p:stCondLst>
                            <p:childTnLst>
                              <p:par>
                                <p:cTn id="75" presetID="26" presetClass="emph" presetSubtype="0" fill="hold" nodeType="clickEffect">
                                  <p:stCondLst>
                                    <p:cond delay="0"/>
                                  </p:stCondLst>
                                  <p:childTnLst>
                                    <p:animEffect transition="out" filter="fade">
                                      <p:cBhvr>
                                        <p:cTn id="76" dur="500" tmFilter="0, 0; .2, .5; .8, .5; 1, 0"/>
                                        <p:tgtEl>
                                          <p:spTgt spid="24"/>
                                        </p:tgtEl>
                                      </p:cBhvr>
                                    </p:animEffect>
                                    <p:animScale>
                                      <p:cBhvr>
                                        <p:cTn id="77" dur="250" autoRev="1" fill="hold"/>
                                        <p:tgtEl>
                                          <p:spTgt spid="24"/>
                                        </p:tgtEl>
                                      </p:cBhvr>
                                      <p:by x="105000" y="105000"/>
                                    </p:animScale>
                                  </p:childTnLst>
                                </p:cTn>
                              </p:par>
                            </p:childTnLst>
                          </p:cTn>
                        </p:par>
                        <p:par>
                          <p:cTn id="78" fill="hold">
                            <p:stCondLst>
                              <p:cond delay="500"/>
                            </p:stCondLst>
                            <p:childTnLst>
                              <p:par>
                                <p:cTn id="79" presetID="1" presetClass="emph" presetSubtype="2" fill="hold" nodeType="afterEffect">
                                  <p:stCondLst>
                                    <p:cond delay="0"/>
                                  </p:stCondLst>
                                  <p:childTnLst>
                                    <p:animClr clrSpc="rgb" dir="cw">
                                      <p:cBhvr>
                                        <p:cTn id="80" dur="500" fill="hold"/>
                                        <p:tgtEl>
                                          <p:spTgt spid="25"/>
                                        </p:tgtEl>
                                        <p:attrNameLst>
                                          <p:attrName>fillcolor</p:attrName>
                                        </p:attrNameLst>
                                      </p:cBhvr>
                                      <p:to>
                                        <a:srgbClr val="00B0F0"/>
                                      </p:to>
                                    </p:animClr>
                                    <p:set>
                                      <p:cBhvr>
                                        <p:cTn id="81" dur="500" fill="hold"/>
                                        <p:tgtEl>
                                          <p:spTgt spid="25"/>
                                        </p:tgtEl>
                                        <p:attrNameLst>
                                          <p:attrName>fill.type</p:attrName>
                                        </p:attrNameLst>
                                      </p:cBhvr>
                                      <p:to>
                                        <p:strVal val="solid"/>
                                      </p:to>
                                    </p:set>
                                    <p:set>
                                      <p:cBhvr>
                                        <p:cTn id="82" dur="500" fill="hold"/>
                                        <p:tgtEl>
                                          <p:spTgt spid="25"/>
                                        </p:tgtEl>
                                        <p:attrNameLst>
                                          <p:attrName>fill.on</p:attrName>
                                        </p:attrNameLst>
                                      </p:cBhvr>
                                      <p:to>
                                        <p:strVal val="true"/>
                                      </p:to>
                                    </p:set>
                                  </p:childTnLst>
                                  <p:subTnLst>
                                    <p:audio>
                                      <p:cMediaNode>
                                        <p:cTn display="0" masterRel="sameClick">
                                          <p:stCondLst>
                                            <p:cond evt="begin" delay="0">
                                              <p:tn val="79"/>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24"/>
                  </p:tgtEl>
                </p:cond>
              </p:nextCondLst>
            </p:seq>
          </p:childTnLst>
        </p:cTn>
      </p:par>
    </p:tnLst>
    <p:bldLst>
      <p:bldP spid="8" grpId="0" animBg="1"/>
      <p:bldP spid="19" grpId="0" animBg="1"/>
      <p:bldP spid="21" grpId="0" animBg="1"/>
      <p:bldP spid="23" grpId="0" animBg="1"/>
      <p:bldP spid="2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9E30F87-AC3B-464A-ACE1-7680D911652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870" y="2812731"/>
            <a:ext cx="2934336" cy="2934336"/>
          </a:xfrm>
          <a:prstGeom prst="rect">
            <a:avLst/>
          </a:prstGeom>
        </p:spPr>
      </p:pic>
      <p:pic>
        <p:nvPicPr>
          <p:cNvPr id="7" name="Picture 6">
            <a:extLst>
              <a:ext uri="{FF2B5EF4-FFF2-40B4-BE49-F238E27FC236}">
                <a16:creationId xmlns:a16="http://schemas.microsoft.com/office/drawing/2014/main" id="{9C0CBB39-4514-4CD8-8DF7-D11D24549F9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447529" y="0"/>
            <a:ext cx="2857500" cy="2857500"/>
          </a:xfrm>
          <a:prstGeom prst="rect">
            <a:avLst/>
          </a:prstGeom>
        </p:spPr>
      </p:pic>
      <p:sp>
        <p:nvSpPr>
          <p:cNvPr id="8" name="Speech Bubble: Rectangle with Corners Rounded 7">
            <a:extLst>
              <a:ext uri="{FF2B5EF4-FFF2-40B4-BE49-F238E27FC236}">
                <a16:creationId xmlns:a16="http://schemas.microsoft.com/office/drawing/2014/main" id="{0667024D-077C-41FB-84FC-D91D5651A194}"/>
              </a:ext>
            </a:extLst>
          </p:cNvPr>
          <p:cNvSpPr/>
          <p:nvPr/>
        </p:nvSpPr>
        <p:spPr>
          <a:xfrm>
            <a:off x="520506" y="0"/>
            <a:ext cx="8927024" cy="3638018"/>
          </a:xfrm>
          <a:prstGeom prst="wedgeRoundRectCallout">
            <a:avLst>
              <a:gd name="adj1" fmla="val 62786"/>
              <a:gd name="adj2" fmla="val 8254"/>
              <a:gd name="adj3" fmla="val 16667"/>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Nêu tác dụng của dấu chấm lửng trong  câu sa</a:t>
            </a:r>
            <a:r>
              <a:rPr kumimoji="0" lang="vi-VN"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u:</a:t>
            </a:r>
          </a:p>
          <a:p>
            <a:pPr marL="0" marR="0" lvl="0" indent="0" algn="l" defTabSz="914400" rtl="0" eaLnBrk="1" fontAlgn="auto" latinLnBrk="0" hangingPunct="1">
              <a:lnSpc>
                <a:spcPct val="100000"/>
              </a:lnSpc>
              <a:spcBef>
                <a:spcPts val="0"/>
              </a:spcBef>
              <a:spcAft>
                <a:spcPts val="0"/>
              </a:spcAft>
              <a:buClrTx/>
              <a:buSzTx/>
              <a:buFontTx/>
              <a:buNone/>
              <a:tabLst/>
              <a:defRPr/>
            </a:pPr>
            <a:r>
              <a:rPr lang="vi-VN" sz="3200" b="1" i="1" dirty="0" smtClean="0">
                <a:solidFill>
                  <a:prstClr val="white"/>
                </a:solidFill>
                <a:latin typeface="Times New Roman" panose="02020603050405020304" pitchFamily="18" charset="0"/>
                <a:cs typeface="Times New Roman" panose="02020603050405020304" pitchFamily="18" charset="0"/>
              </a:rPr>
              <a:t>“ Con cò bay la</a:t>
            </a:r>
          </a:p>
          <a:p>
            <a:pPr marL="0" marR="0" lvl="0" indent="0" algn="l" defTabSz="914400" rtl="0" eaLnBrk="1" fontAlgn="auto" latinLnBrk="0" hangingPunct="1">
              <a:lnSpc>
                <a:spcPct val="100000"/>
              </a:lnSpc>
              <a:spcBef>
                <a:spcPts val="0"/>
              </a:spcBef>
              <a:spcAft>
                <a:spcPts val="0"/>
              </a:spcAft>
              <a:buClrTx/>
              <a:buSzTx/>
              <a:buFontTx/>
              <a:buNone/>
              <a:tabLst/>
              <a:defRPr/>
            </a:pPr>
            <a:r>
              <a:rPr lang="vi-VN" sz="3200" b="1" i="1" dirty="0" smtClean="0">
                <a:solidFill>
                  <a:prstClr val="white"/>
                </a:solidFill>
                <a:latin typeface="Times New Roman" panose="02020603050405020304" pitchFamily="18" charset="0"/>
                <a:cs typeface="Times New Roman" panose="02020603050405020304" pitchFamily="18" charset="0"/>
              </a:rPr>
              <a:t>Con cò bay lả</a:t>
            </a:r>
          </a:p>
          <a:p>
            <a:pPr marL="0" marR="0" lvl="0" indent="0" algn="l" defTabSz="914400" rtl="0" eaLnBrk="1" fontAlgn="auto" latinLnBrk="0" hangingPunct="1">
              <a:lnSpc>
                <a:spcPct val="100000"/>
              </a:lnSpc>
              <a:spcBef>
                <a:spcPts val="0"/>
              </a:spcBef>
              <a:spcAft>
                <a:spcPts val="0"/>
              </a:spcAft>
              <a:buClrTx/>
              <a:buSzTx/>
              <a:buFontTx/>
              <a:buNone/>
              <a:tabLst/>
              <a:defRPr/>
            </a:pPr>
            <a:r>
              <a:rPr lang="vi-VN" sz="3200" b="1" i="1" dirty="0" smtClean="0">
                <a:solidFill>
                  <a:prstClr val="white"/>
                </a:solidFill>
                <a:latin typeface="Times New Roman" panose="02020603050405020304" pitchFamily="18" charset="0"/>
                <a:cs typeface="Times New Roman" panose="02020603050405020304" pitchFamily="18" charset="0"/>
              </a:rPr>
              <a:t>Con cò cổng phủ</a:t>
            </a:r>
          </a:p>
          <a:p>
            <a:pPr marL="0" marR="0" lvl="0" indent="0" algn="l" defTabSz="914400" rtl="0" eaLnBrk="1" fontAlgn="auto" latinLnBrk="0" hangingPunct="1">
              <a:lnSpc>
                <a:spcPct val="100000"/>
              </a:lnSpc>
              <a:spcBef>
                <a:spcPts val="0"/>
              </a:spcBef>
              <a:spcAft>
                <a:spcPts val="0"/>
              </a:spcAft>
              <a:buClrTx/>
              <a:buSzTx/>
              <a:buFontTx/>
              <a:buNone/>
              <a:tabLst/>
              <a:defRPr/>
            </a:pPr>
            <a:r>
              <a:rPr lang="vi-VN" sz="3200" b="1" i="1" dirty="0" smtClean="0">
                <a:solidFill>
                  <a:prstClr val="white"/>
                </a:solidFill>
                <a:latin typeface="Times New Roman" panose="02020603050405020304" pitchFamily="18" charset="0"/>
                <a:cs typeface="Times New Roman" panose="02020603050405020304" pitchFamily="18" charset="0"/>
              </a:rPr>
              <a:t>Con cò Đồng Đăng...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17" name="Picture 16">
            <a:extLst>
              <a:ext uri="{FF2B5EF4-FFF2-40B4-BE49-F238E27FC236}">
                <a16:creationId xmlns:a16="http://schemas.microsoft.com/office/drawing/2014/main" id="{4B5AB01C-ECF4-4CC5-B79D-24017FBE3B6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845921" y="965799"/>
            <a:ext cx="1600706" cy="1607820"/>
          </a:xfrm>
          <a:prstGeom prst="rect">
            <a:avLst/>
          </a:prstGeom>
        </p:spPr>
      </p:pic>
      <p:sp>
        <p:nvSpPr>
          <p:cNvPr id="19" name="Rectangle: Rounded Corners 18">
            <a:extLst>
              <a:ext uri="{FF2B5EF4-FFF2-40B4-BE49-F238E27FC236}">
                <a16:creationId xmlns:a16="http://schemas.microsoft.com/office/drawing/2014/main" id="{A98ECE88-115D-4A1D-8452-F943FF1AC741}"/>
              </a:ext>
            </a:extLst>
          </p:cNvPr>
          <p:cNvSpPr/>
          <p:nvPr/>
        </p:nvSpPr>
        <p:spPr>
          <a:xfrm>
            <a:off x="-21962" y="5450486"/>
            <a:ext cx="3169127" cy="1388981"/>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A</a:t>
            </a:r>
            <a:r>
              <a:rPr kumimoji="0" lang="en-US" sz="32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a:t>
            </a:r>
            <a:r>
              <a:rPr kumimoji="0" lang="vi-VN" sz="32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Đánh dấu phần trích dẫn</a:t>
            </a:r>
            <a:r>
              <a:rPr kumimoji="0" lang="en-US" sz="32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endPar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0" name="Picture 19">
            <a:extLst>
              <a:ext uri="{FF2B5EF4-FFF2-40B4-BE49-F238E27FC236}">
                <a16:creationId xmlns:a16="http://schemas.microsoft.com/office/drawing/2014/main" id="{FA2065B4-32D5-4275-B2C9-8B5FF2ACCBD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7165" y="2812731"/>
            <a:ext cx="2934336" cy="2934336"/>
          </a:xfrm>
          <a:prstGeom prst="rect">
            <a:avLst/>
          </a:prstGeom>
        </p:spPr>
      </p:pic>
      <p:sp>
        <p:nvSpPr>
          <p:cNvPr id="21" name="Rectangle: Rounded Corners 20">
            <a:extLst>
              <a:ext uri="{FF2B5EF4-FFF2-40B4-BE49-F238E27FC236}">
                <a16:creationId xmlns:a16="http://schemas.microsoft.com/office/drawing/2014/main" id="{88E5E567-B90E-4275-AC51-C8D58F3AA2A7}"/>
              </a:ext>
            </a:extLst>
          </p:cNvPr>
          <p:cNvSpPr/>
          <p:nvPr/>
        </p:nvSpPr>
        <p:spPr>
          <a:xfrm>
            <a:off x="3227243" y="5556738"/>
            <a:ext cx="2774179" cy="1282729"/>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B. </a:t>
            </a:r>
            <a:r>
              <a:rPr kumimoji="0" lang="vi-VN" sz="32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Bộc lộ</a:t>
            </a:r>
            <a:r>
              <a:rPr kumimoji="0" lang="vi-VN" sz="3200" b="0"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cảm xúc</a:t>
            </a:r>
            <a:endPar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2" name="Picture 21">
            <a:extLst>
              <a:ext uri="{FF2B5EF4-FFF2-40B4-BE49-F238E27FC236}">
                <a16:creationId xmlns:a16="http://schemas.microsoft.com/office/drawing/2014/main" id="{29116D89-5671-4377-A980-517B605BECA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79460" y="2812731"/>
            <a:ext cx="2934336" cy="2934336"/>
          </a:xfrm>
          <a:prstGeom prst="rect">
            <a:avLst/>
          </a:prstGeom>
        </p:spPr>
      </p:pic>
      <p:sp>
        <p:nvSpPr>
          <p:cNvPr id="23" name="Rectangle: Rounded Corners 22">
            <a:extLst>
              <a:ext uri="{FF2B5EF4-FFF2-40B4-BE49-F238E27FC236}">
                <a16:creationId xmlns:a16="http://schemas.microsoft.com/office/drawing/2014/main" id="{64E263D4-FF99-4115-A750-399C550760EE}"/>
              </a:ext>
            </a:extLst>
          </p:cNvPr>
          <p:cNvSpPr/>
          <p:nvPr/>
        </p:nvSpPr>
        <p:spPr>
          <a:xfrm>
            <a:off x="6059538" y="5556739"/>
            <a:ext cx="2774179" cy="1301262"/>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C. </a:t>
            </a:r>
            <a:r>
              <a:rPr kumimoji="0" lang="vi-VN" sz="2800" b="0"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Thể</a:t>
            </a:r>
            <a:r>
              <a:rPr kumimoji="0" lang="vi-VN" sz="2800" b="0"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hiện sự ngập ngừng</a:t>
            </a:r>
            <a:endPar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a:extLst>
              <a:ext uri="{FF2B5EF4-FFF2-40B4-BE49-F238E27FC236}">
                <a16:creationId xmlns:a16="http://schemas.microsoft.com/office/drawing/2014/main" id="{5D199BEE-8167-419B-B668-203E8A2CC00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11755" y="2812731"/>
            <a:ext cx="2934336" cy="2934336"/>
          </a:xfrm>
          <a:prstGeom prst="rect">
            <a:avLst/>
          </a:prstGeom>
        </p:spPr>
      </p:pic>
      <p:sp>
        <p:nvSpPr>
          <p:cNvPr id="25" name="Rectangle: Rounded Corners 24">
            <a:extLst>
              <a:ext uri="{FF2B5EF4-FFF2-40B4-BE49-F238E27FC236}">
                <a16:creationId xmlns:a16="http://schemas.microsoft.com/office/drawing/2014/main" id="{00BEFBB1-525B-415D-8E45-ADCB8FD217EA}"/>
              </a:ext>
            </a:extLst>
          </p:cNvPr>
          <p:cNvSpPr/>
          <p:nvPr/>
        </p:nvSpPr>
        <p:spPr>
          <a:xfrm>
            <a:off x="8891833" y="5556738"/>
            <a:ext cx="3300167" cy="1301262"/>
          </a:xfrm>
          <a:prstGeom prst="roundRect">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D. </a:t>
            </a:r>
            <a:r>
              <a:rPr lang="vi-VN" sz="2800" dirty="0">
                <a:solidFill>
                  <a:srgbClr val="002060"/>
                </a:solidFill>
                <a:latin typeface="Times New Roman" panose="02020603050405020304" pitchFamily="18" charset="0"/>
                <a:cs typeface="Times New Roman" panose="02020603050405020304" pitchFamily="18" charset="0"/>
              </a:rPr>
              <a:t>Còn nhiều sự vật chưa liệt kê hết</a:t>
            </a:r>
            <a:endParaRPr lang="en-US" sz="2800" dirty="0">
              <a:solidFill>
                <a:srgbClr val="002060"/>
              </a:solidFill>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8900173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0-#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0" presetClass="entr" presetSubtype="0" decel="10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strVal val="#ppt_w+.3"/>
                                          </p:val>
                                        </p:tav>
                                        <p:tav tm="100000">
                                          <p:val>
                                            <p:strVal val="#ppt_w"/>
                                          </p:val>
                                        </p:tav>
                                      </p:tavLst>
                                    </p:anim>
                                    <p:anim calcmode="lin" valueType="num">
                                      <p:cBhvr>
                                        <p:cTn id="13" dur="500" fill="hold"/>
                                        <p:tgtEl>
                                          <p:spTgt spid="8"/>
                                        </p:tgtEl>
                                        <p:attrNameLst>
                                          <p:attrName>ppt_h</p:attrName>
                                        </p:attrNameLst>
                                      </p:cBhvr>
                                      <p:tavLst>
                                        <p:tav tm="0">
                                          <p:val>
                                            <p:strVal val="#ppt_h"/>
                                          </p:val>
                                        </p:tav>
                                        <p:tav tm="100000">
                                          <p:val>
                                            <p:strVal val="#ppt_h"/>
                                          </p:val>
                                        </p:tav>
                                      </p:tavLst>
                                    </p:anim>
                                    <p:animEffect transition="in" filter="fade">
                                      <p:cBhvr>
                                        <p:cTn id="14" dur="500"/>
                                        <p:tgtEl>
                                          <p:spTgt spid="8"/>
                                        </p:tgtEl>
                                      </p:cBhvr>
                                    </p:animEffect>
                                  </p:childTnLst>
                                </p:cTn>
                              </p:par>
                            </p:childTnLst>
                          </p:cTn>
                        </p:par>
                        <p:par>
                          <p:cTn id="15" fill="hold">
                            <p:stCondLst>
                              <p:cond delay="1500"/>
                            </p:stCondLst>
                            <p:childTnLst>
                              <p:par>
                                <p:cTn id="16" presetID="50" presetClass="entr" presetSubtype="0" decel="1000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ppt_w</p:attrName>
                                        </p:attrNameLst>
                                      </p:cBhvr>
                                      <p:tavLst>
                                        <p:tav tm="0">
                                          <p:val>
                                            <p:strVal val="#ppt_w+.3"/>
                                          </p:val>
                                        </p:tav>
                                        <p:tav tm="100000">
                                          <p:val>
                                            <p:strVal val="#ppt_w"/>
                                          </p:val>
                                        </p:tav>
                                      </p:tavLst>
                                    </p:anim>
                                    <p:anim calcmode="lin" valueType="num">
                                      <p:cBhvr>
                                        <p:cTn id="19" dur="500" fill="hold"/>
                                        <p:tgtEl>
                                          <p:spTgt spid="19"/>
                                        </p:tgtEl>
                                        <p:attrNameLst>
                                          <p:attrName>ppt_h</p:attrName>
                                        </p:attrNameLst>
                                      </p:cBhvr>
                                      <p:tavLst>
                                        <p:tav tm="0">
                                          <p:val>
                                            <p:strVal val="#ppt_h"/>
                                          </p:val>
                                        </p:tav>
                                        <p:tav tm="100000">
                                          <p:val>
                                            <p:strVal val="#ppt_h"/>
                                          </p:val>
                                        </p:tav>
                                      </p:tavLst>
                                    </p:anim>
                                    <p:animEffect transition="in" filter="fade">
                                      <p:cBhvr>
                                        <p:cTn id="20" dur="500"/>
                                        <p:tgtEl>
                                          <p:spTgt spid="19"/>
                                        </p:tgtEl>
                                      </p:cBhvr>
                                    </p:animEffect>
                                  </p:childTnLst>
                                </p:cTn>
                              </p:par>
                            </p:childTnLst>
                          </p:cTn>
                        </p:par>
                        <p:par>
                          <p:cTn id="21" fill="hold">
                            <p:stCondLst>
                              <p:cond delay="2000"/>
                            </p:stCondLst>
                            <p:childTnLst>
                              <p:par>
                                <p:cTn id="22" presetID="50" presetClass="entr" presetSubtype="0" decel="10000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p:cTn id="24" dur="500" fill="hold"/>
                                        <p:tgtEl>
                                          <p:spTgt spid="21"/>
                                        </p:tgtEl>
                                        <p:attrNameLst>
                                          <p:attrName>ppt_w</p:attrName>
                                        </p:attrNameLst>
                                      </p:cBhvr>
                                      <p:tavLst>
                                        <p:tav tm="0">
                                          <p:val>
                                            <p:strVal val="#ppt_w+.3"/>
                                          </p:val>
                                        </p:tav>
                                        <p:tav tm="100000">
                                          <p:val>
                                            <p:strVal val="#ppt_w"/>
                                          </p:val>
                                        </p:tav>
                                      </p:tavLst>
                                    </p:anim>
                                    <p:anim calcmode="lin" valueType="num">
                                      <p:cBhvr>
                                        <p:cTn id="25" dur="500" fill="hold"/>
                                        <p:tgtEl>
                                          <p:spTgt spid="21"/>
                                        </p:tgtEl>
                                        <p:attrNameLst>
                                          <p:attrName>ppt_h</p:attrName>
                                        </p:attrNameLst>
                                      </p:cBhvr>
                                      <p:tavLst>
                                        <p:tav tm="0">
                                          <p:val>
                                            <p:strVal val="#ppt_h"/>
                                          </p:val>
                                        </p:tav>
                                        <p:tav tm="100000">
                                          <p:val>
                                            <p:strVal val="#ppt_h"/>
                                          </p:val>
                                        </p:tav>
                                      </p:tavLst>
                                    </p:anim>
                                    <p:animEffect transition="in" filter="fade">
                                      <p:cBhvr>
                                        <p:cTn id="26" dur="500"/>
                                        <p:tgtEl>
                                          <p:spTgt spid="21"/>
                                        </p:tgtEl>
                                      </p:cBhvr>
                                    </p:animEffect>
                                  </p:childTnLst>
                                </p:cTn>
                              </p:par>
                            </p:childTnLst>
                          </p:cTn>
                        </p:par>
                        <p:par>
                          <p:cTn id="27" fill="hold">
                            <p:stCondLst>
                              <p:cond delay="2500"/>
                            </p:stCondLst>
                            <p:childTnLst>
                              <p:par>
                                <p:cTn id="28" presetID="50" presetClass="entr" presetSubtype="0" decel="100000" fill="hold" grpId="0" nodeType="after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p:cTn id="30" dur="500" fill="hold"/>
                                        <p:tgtEl>
                                          <p:spTgt spid="23"/>
                                        </p:tgtEl>
                                        <p:attrNameLst>
                                          <p:attrName>ppt_w</p:attrName>
                                        </p:attrNameLst>
                                      </p:cBhvr>
                                      <p:tavLst>
                                        <p:tav tm="0">
                                          <p:val>
                                            <p:strVal val="#ppt_w+.3"/>
                                          </p:val>
                                        </p:tav>
                                        <p:tav tm="100000">
                                          <p:val>
                                            <p:strVal val="#ppt_w"/>
                                          </p:val>
                                        </p:tav>
                                      </p:tavLst>
                                    </p:anim>
                                    <p:anim calcmode="lin" valueType="num">
                                      <p:cBhvr>
                                        <p:cTn id="31" dur="500" fill="hold"/>
                                        <p:tgtEl>
                                          <p:spTgt spid="23"/>
                                        </p:tgtEl>
                                        <p:attrNameLst>
                                          <p:attrName>ppt_h</p:attrName>
                                        </p:attrNameLst>
                                      </p:cBhvr>
                                      <p:tavLst>
                                        <p:tav tm="0">
                                          <p:val>
                                            <p:strVal val="#ppt_h"/>
                                          </p:val>
                                        </p:tav>
                                        <p:tav tm="100000">
                                          <p:val>
                                            <p:strVal val="#ppt_h"/>
                                          </p:val>
                                        </p:tav>
                                      </p:tavLst>
                                    </p:anim>
                                    <p:animEffect transition="in" filter="fade">
                                      <p:cBhvr>
                                        <p:cTn id="32" dur="500"/>
                                        <p:tgtEl>
                                          <p:spTgt spid="23"/>
                                        </p:tgtEl>
                                      </p:cBhvr>
                                    </p:animEffect>
                                  </p:childTnLst>
                                </p:cTn>
                              </p:par>
                            </p:childTnLst>
                          </p:cTn>
                        </p:par>
                        <p:par>
                          <p:cTn id="33" fill="hold">
                            <p:stCondLst>
                              <p:cond delay="3000"/>
                            </p:stCondLst>
                            <p:childTnLst>
                              <p:par>
                                <p:cTn id="34" presetID="50" presetClass="entr" presetSubtype="0" decel="100000" fill="hold" grpId="0" nodeType="after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p:cTn id="36" dur="500" fill="hold"/>
                                        <p:tgtEl>
                                          <p:spTgt spid="25"/>
                                        </p:tgtEl>
                                        <p:attrNameLst>
                                          <p:attrName>ppt_w</p:attrName>
                                        </p:attrNameLst>
                                      </p:cBhvr>
                                      <p:tavLst>
                                        <p:tav tm="0">
                                          <p:val>
                                            <p:strVal val="#ppt_w+.3"/>
                                          </p:val>
                                        </p:tav>
                                        <p:tav tm="100000">
                                          <p:val>
                                            <p:strVal val="#ppt_w"/>
                                          </p:val>
                                        </p:tav>
                                      </p:tavLst>
                                    </p:anim>
                                    <p:anim calcmode="lin" valueType="num">
                                      <p:cBhvr>
                                        <p:cTn id="37" dur="500" fill="hold"/>
                                        <p:tgtEl>
                                          <p:spTgt spid="25"/>
                                        </p:tgtEl>
                                        <p:attrNameLst>
                                          <p:attrName>ppt_h</p:attrName>
                                        </p:attrNameLst>
                                      </p:cBhvr>
                                      <p:tavLst>
                                        <p:tav tm="0">
                                          <p:val>
                                            <p:strVal val="#ppt_h"/>
                                          </p:val>
                                        </p:tav>
                                        <p:tav tm="100000">
                                          <p:val>
                                            <p:strVal val="#ppt_h"/>
                                          </p:val>
                                        </p:tav>
                                      </p:tavLst>
                                    </p:anim>
                                    <p:animEffect transition="in" filter="fade">
                                      <p:cBhvr>
                                        <p:cTn id="3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5"/>
                    </p:tgtEl>
                  </p:cond>
                </p:stCondLst>
                <p:endSync evt="end" delay="0">
                  <p:rtn val="all"/>
                </p:endSync>
                <p:childTnLst>
                  <p:par>
                    <p:cTn id="40" fill="hold">
                      <p:stCondLst>
                        <p:cond delay="0"/>
                      </p:stCondLst>
                      <p:childTnLst>
                        <p:par>
                          <p:cTn id="41" fill="hold">
                            <p:stCondLst>
                              <p:cond delay="0"/>
                            </p:stCondLst>
                            <p:childTnLst>
                              <p:par>
                                <p:cTn id="42" presetID="26" presetClass="emph" presetSubtype="0" fill="hold" nodeType="clickEffect">
                                  <p:stCondLst>
                                    <p:cond delay="0"/>
                                  </p:stCondLst>
                                  <p:childTnLst>
                                    <p:animEffect transition="out" filter="fade">
                                      <p:cBhvr>
                                        <p:cTn id="43" dur="500" tmFilter="0, 0; .2, .5; .8, .5; 1, 0"/>
                                        <p:tgtEl>
                                          <p:spTgt spid="5"/>
                                        </p:tgtEl>
                                      </p:cBhvr>
                                    </p:animEffect>
                                    <p:animScale>
                                      <p:cBhvr>
                                        <p:cTn id="44" dur="250" autoRev="1" fill="hold"/>
                                        <p:tgtEl>
                                          <p:spTgt spid="5"/>
                                        </p:tgtEl>
                                      </p:cBhvr>
                                      <p:by x="105000" y="105000"/>
                                    </p:animScale>
                                  </p:childTnLst>
                                </p:cTn>
                              </p:par>
                            </p:childTnLst>
                          </p:cTn>
                        </p:par>
                        <p:par>
                          <p:cTn id="45" fill="hold">
                            <p:stCondLst>
                              <p:cond delay="500"/>
                            </p:stCondLst>
                            <p:childTnLst>
                              <p:par>
                                <p:cTn id="46" presetID="1" presetClass="emph" presetSubtype="2" fill="hold" nodeType="afterEffect">
                                  <p:stCondLst>
                                    <p:cond delay="0"/>
                                  </p:stCondLst>
                                  <p:childTnLst>
                                    <p:animClr clrSpc="rgb" dir="cw">
                                      <p:cBhvr>
                                        <p:cTn id="47" dur="500" fill="hold"/>
                                        <p:tgtEl>
                                          <p:spTgt spid="19"/>
                                        </p:tgtEl>
                                        <p:attrNameLst>
                                          <p:attrName>fillcolor</p:attrName>
                                        </p:attrNameLst>
                                      </p:cBhvr>
                                      <p:to>
                                        <a:srgbClr val="FFFF00"/>
                                      </p:to>
                                    </p:animClr>
                                    <p:set>
                                      <p:cBhvr>
                                        <p:cTn id="48" dur="500" fill="hold"/>
                                        <p:tgtEl>
                                          <p:spTgt spid="19"/>
                                        </p:tgtEl>
                                        <p:attrNameLst>
                                          <p:attrName>fill.type</p:attrName>
                                        </p:attrNameLst>
                                      </p:cBhvr>
                                      <p:to>
                                        <p:strVal val="solid"/>
                                      </p:to>
                                    </p:set>
                                    <p:set>
                                      <p:cBhvr>
                                        <p:cTn id="49" dur="500" fill="hold"/>
                                        <p:tgtEl>
                                          <p:spTgt spid="19"/>
                                        </p:tgtEl>
                                        <p:attrNameLst>
                                          <p:attrName>fill.on</p:attrName>
                                        </p:attrNameLst>
                                      </p:cBhvr>
                                      <p:to>
                                        <p:strVal val="true"/>
                                      </p:to>
                                    </p:set>
                                  </p:childTnLst>
                                  <p:subTnLst>
                                    <p:audio>
                                      <p:cMediaNode>
                                        <p:cTn display="0" masterRel="sameClick">
                                          <p:stCondLst>
                                            <p:cond evt="begin" delay="0">
                                              <p:tn val="46"/>
                                            </p:cond>
                                          </p:stCondLst>
                                          <p:endCondLst>
                                            <p:cond evt="onStopAudio" delay="0">
                                              <p:tgtEl>
                                                <p:sldTgt/>
                                              </p:tgtEl>
                                            </p:cond>
                                          </p:endCondLst>
                                        </p:cTn>
                                        <p:tgtEl>
                                          <p:sndTgt r:embed="rId2" name="ohno.wav"/>
                                        </p:tgtEl>
                                      </p:cMediaNode>
                                    </p:audio>
                                  </p:subTnLst>
                                </p:cTn>
                              </p:par>
                            </p:childTnLst>
                          </p:cTn>
                        </p:par>
                      </p:childTnLst>
                    </p:cTn>
                  </p:par>
                </p:childTnLst>
              </p:cTn>
              <p:nextCondLst>
                <p:cond evt="onClick" delay="0">
                  <p:tgtEl>
                    <p:spTgt spid="5"/>
                  </p:tgtEl>
                </p:cond>
              </p:nextCondLst>
            </p:seq>
            <p:seq concurrent="1" nextAc="seek">
              <p:cTn id="50" restart="whenNotActive" fill="hold" evtFilter="cancelBubble" nodeType="interactiveSeq">
                <p:stCondLst>
                  <p:cond evt="onClick" delay="0">
                    <p:tgtEl>
                      <p:spTgt spid="20"/>
                    </p:tgtEl>
                  </p:cond>
                </p:stCondLst>
                <p:endSync evt="end" delay="0">
                  <p:rtn val="all"/>
                </p:endSync>
                <p:childTnLst>
                  <p:par>
                    <p:cTn id="51" fill="hold">
                      <p:stCondLst>
                        <p:cond delay="0"/>
                      </p:stCondLst>
                      <p:childTnLst>
                        <p:par>
                          <p:cTn id="52" fill="hold">
                            <p:stCondLst>
                              <p:cond delay="0"/>
                            </p:stCondLst>
                            <p:childTnLst>
                              <p:par>
                                <p:cTn id="53" presetID="26" presetClass="emph" presetSubtype="0" fill="hold" nodeType="clickEffect">
                                  <p:stCondLst>
                                    <p:cond delay="0"/>
                                  </p:stCondLst>
                                  <p:childTnLst>
                                    <p:animEffect transition="out" filter="fade">
                                      <p:cBhvr>
                                        <p:cTn id="54" dur="500" tmFilter="0, 0; .2, .5; .8, .5; 1, 0"/>
                                        <p:tgtEl>
                                          <p:spTgt spid="20"/>
                                        </p:tgtEl>
                                      </p:cBhvr>
                                    </p:animEffect>
                                    <p:animScale>
                                      <p:cBhvr>
                                        <p:cTn id="55" dur="250" autoRev="1" fill="hold"/>
                                        <p:tgtEl>
                                          <p:spTgt spid="20"/>
                                        </p:tgtEl>
                                      </p:cBhvr>
                                      <p:by x="105000" y="105000"/>
                                    </p:animScale>
                                  </p:childTnLst>
                                </p:cTn>
                              </p:par>
                            </p:childTnLst>
                          </p:cTn>
                        </p:par>
                        <p:par>
                          <p:cTn id="56" fill="hold">
                            <p:stCondLst>
                              <p:cond delay="500"/>
                            </p:stCondLst>
                            <p:childTnLst>
                              <p:par>
                                <p:cTn id="57" presetID="1" presetClass="emph" presetSubtype="2" fill="hold" nodeType="afterEffect">
                                  <p:stCondLst>
                                    <p:cond delay="0"/>
                                  </p:stCondLst>
                                  <p:childTnLst>
                                    <p:animClr clrSpc="rgb" dir="cw">
                                      <p:cBhvr>
                                        <p:cTn id="58" dur="500" fill="hold"/>
                                        <p:tgtEl>
                                          <p:spTgt spid="21"/>
                                        </p:tgtEl>
                                        <p:attrNameLst>
                                          <p:attrName>fillcolor</p:attrName>
                                        </p:attrNameLst>
                                      </p:cBhvr>
                                      <p:to>
                                        <a:srgbClr val="FFFF00"/>
                                      </p:to>
                                    </p:animClr>
                                    <p:set>
                                      <p:cBhvr>
                                        <p:cTn id="59" dur="500" fill="hold"/>
                                        <p:tgtEl>
                                          <p:spTgt spid="21"/>
                                        </p:tgtEl>
                                        <p:attrNameLst>
                                          <p:attrName>fill.type</p:attrName>
                                        </p:attrNameLst>
                                      </p:cBhvr>
                                      <p:to>
                                        <p:strVal val="solid"/>
                                      </p:to>
                                    </p:set>
                                    <p:set>
                                      <p:cBhvr>
                                        <p:cTn id="60" dur="500" fill="hold"/>
                                        <p:tgtEl>
                                          <p:spTgt spid="21"/>
                                        </p:tgtEl>
                                        <p:attrNameLst>
                                          <p:attrName>fill.on</p:attrName>
                                        </p:attrNameLst>
                                      </p:cBhvr>
                                      <p:to>
                                        <p:strVal val="true"/>
                                      </p:to>
                                    </p:set>
                                  </p:childTnLst>
                                  <p:subTnLst>
                                    <p:audio>
                                      <p:cMediaNode>
                                        <p:cTn display="0" masterRel="sameClick">
                                          <p:stCondLst>
                                            <p:cond evt="begin" delay="0">
                                              <p:tn val="57"/>
                                            </p:cond>
                                          </p:stCondLst>
                                          <p:endCondLst>
                                            <p:cond evt="onStopAudio" delay="0">
                                              <p:tgtEl>
                                                <p:sldTgt/>
                                              </p:tgtEl>
                                            </p:cond>
                                          </p:endCondLst>
                                        </p:cTn>
                                        <p:tgtEl>
                                          <p:sndTgt r:embed="rId2" name="ohno.wav"/>
                                        </p:tgtEl>
                                      </p:cMediaNode>
                                    </p:audio>
                                  </p:subTnLst>
                                </p:cTn>
                              </p:par>
                            </p:childTnLst>
                          </p:cTn>
                        </p:par>
                      </p:childTnLst>
                    </p:cTn>
                  </p:par>
                </p:childTnLst>
              </p:cTn>
              <p:nextCondLst>
                <p:cond evt="onClick" delay="0">
                  <p:tgtEl>
                    <p:spTgt spid="20"/>
                  </p:tgtEl>
                </p:cond>
              </p:nextCondLst>
            </p:seq>
            <p:seq concurrent="1" nextAc="seek">
              <p:cTn id="61" restart="whenNotActive" fill="hold" evtFilter="cancelBubble" nodeType="interactiveSeq">
                <p:stCondLst>
                  <p:cond evt="onClick" delay="0">
                    <p:tgtEl>
                      <p:spTgt spid="22"/>
                    </p:tgtEl>
                  </p:cond>
                </p:stCondLst>
                <p:endSync evt="end" delay="0">
                  <p:rtn val="all"/>
                </p:endSync>
                <p:childTnLst>
                  <p:par>
                    <p:cTn id="62" fill="hold">
                      <p:stCondLst>
                        <p:cond delay="0"/>
                      </p:stCondLst>
                      <p:childTnLst>
                        <p:par>
                          <p:cTn id="63" fill="hold">
                            <p:stCondLst>
                              <p:cond delay="0"/>
                            </p:stCondLst>
                            <p:childTnLst>
                              <p:par>
                                <p:cTn id="64" presetID="26" presetClass="emph" presetSubtype="0" fill="hold" nodeType="clickEffect">
                                  <p:stCondLst>
                                    <p:cond delay="0"/>
                                  </p:stCondLst>
                                  <p:childTnLst>
                                    <p:animEffect transition="out" filter="fade">
                                      <p:cBhvr>
                                        <p:cTn id="65" dur="500" tmFilter="0, 0; .2, .5; .8, .5; 1, 0"/>
                                        <p:tgtEl>
                                          <p:spTgt spid="22"/>
                                        </p:tgtEl>
                                      </p:cBhvr>
                                    </p:animEffect>
                                    <p:animScale>
                                      <p:cBhvr>
                                        <p:cTn id="66" dur="250" autoRev="1" fill="hold"/>
                                        <p:tgtEl>
                                          <p:spTgt spid="22"/>
                                        </p:tgtEl>
                                      </p:cBhvr>
                                      <p:by x="105000" y="105000"/>
                                    </p:animScale>
                                  </p:childTnLst>
                                </p:cTn>
                              </p:par>
                            </p:childTnLst>
                          </p:cTn>
                        </p:par>
                        <p:par>
                          <p:cTn id="67" fill="hold">
                            <p:stCondLst>
                              <p:cond delay="500"/>
                            </p:stCondLst>
                            <p:childTnLst>
                              <p:par>
                                <p:cTn id="68" presetID="1" presetClass="emph" presetSubtype="2" fill="hold" nodeType="afterEffect">
                                  <p:stCondLst>
                                    <p:cond delay="0"/>
                                  </p:stCondLst>
                                  <p:childTnLst>
                                    <p:animClr clrSpc="rgb" dir="cw">
                                      <p:cBhvr>
                                        <p:cTn id="69" dur="500" fill="hold"/>
                                        <p:tgtEl>
                                          <p:spTgt spid="23"/>
                                        </p:tgtEl>
                                        <p:attrNameLst>
                                          <p:attrName>fillcolor</p:attrName>
                                        </p:attrNameLst>
                                      </p:cBhvr>
                                      <p:to>
                                        <a:srgbClr val="FFFF00"/>
                                      </p:to>
                                    </p:animClr>
                                    <p:set>
                                      <p:cBhvr>
                                        <p:cTn id="70" dur="500" fill="hold"/>
                                        <p:tgtEl>
                                          <p:spTgt spid="23"/>
                                        </p:tgtEl>
                                        <p:attrNameLst>
                                          <p:attrName>fill.type</p:attrName>
                                        </p:attrNameLst>
                                      </p:cBhvr>
                                      <p:to>
                                        <p:strVal val="solid"/>
                                      </p:to>
                                    </p:set>
                                    <p:set>
                                      <p:cBhvr>
                                        <p:cTn id="71" dur="500" fill="hold"/>
                                        <p:tgtEl>
                                          <p:spTgt spid="23"/>
                                        </p:tgtEl>
                                        <p:attrNameLst>
                                          <p:attrName>fill.on</p:attrName>
                                        </p:attrNameLst>
                                      </p:cBhvr>
                                      <p:to>
                                        <p:strVal val="true"/>
                                      </p:to>
                                    </p:set>
                                  </p:childTnLst>
                                  <p:subTnLst>
                                    <p:audio>
                                      <p:cMediaNode>
                                        <p:cTn display="0" masterRel="sameClick">
                                          <p:stCondLst>
                                            <p:cond evt="begin" delay="0">
                                              <p:tn val="68"/>
                                            </p:cond>
                                          </p:stCondLst>
                                          <p:endCondLst>
                                            <p:cond evt="onStopAudio" delay="0">
                                              <p:tgtEl>
                                                <p:sldTgt/>
                                              </p:tgtEl>
                                            </p:cond>
                                          </p:endCondLst>
                                        </p:cTn>
                                        <p:tgtEl>
                                          <p:sndTgt r:embed="rId2" name="ohno.wav"/>
                                        </p:tgtEl>
                                      </p:cMediaNode>
                                    </p:audio>
                                  </p:subTnLst>
                                </p:cTn>
                              </p:par>
                            </p:childTnLst>
                          </p:cTn>
                        </p:par>
                      </p:childTnLst>
                    </p:cTn>
                  </p:par>
                </p:childTnLst>
              </p:cTn>
              <p:nextCondLst>
                <p:cond evt="onClick" delay="0">
                  <p:tgtEl>
                    <p:spTgt spid="22"/>
                  </p:tgtEl>
                </p:cond>
              </p:nextCondLst>
            </p:seq>
            <p:seq concurrent="1" nextAc="seek">
              <p:cTn id="72" restart="whenNotActive" fill="hold" evtFilter="cancelBubble" nodeType="interactiveSeq">
                <p:stCondLst>
                  <p:cond evt="onClick" delay="0">
                    <p:tgtEl>
                      <p:spTgt spid="24"/>
                    </p:tgtEl>
                  </p:cond>
                </p:stCondLst>
                <p:endSync evt="end" delay="0">
                  <p:rtn val="all"/>
                </p:endSync>
                <p:childTnLst>
                  <p:par>
                    <p:cTn id="73" fill="hold">
                      <p:stCondLst>
                        <p:cond delay="0"/>
                      </p:stCondLst>
                      <p:childTnLst>
                        <p:par>
                          <p:cTn id="74" fill="hold">
                            <p:stCondLst>
                              <p:cond delay="0"/>
                            </p:stCondLst>
                            <p:childTnLst>
                              <p:par>
                                <p:cTn id="75" presetID="26" presetClass="emph" presetSubtype="0" fill="hold" nodeType="clickEffect">
                                  <p:stCondLst>
                                    <p:cond delay="0"/>
                                  </p:stCondLst>
                                  <p:childTnLst>
                                    <p:animEffect transition="out" filter="fade">
                                      <p:cBhvr>
                                        <p:cTn id="76" dur="500" tmFilter="0, 0; .2, .5; .8, .5; 1, 0"/>
                                        <p:tgtEl>
                                          <p:spTgt spid="24"/>
                                        </p:tgtEl>
                                      </p:cBhvr>
                                    </p:animEffect>
                                    <p:animScale>
                                      <p:cBhvr>
                                        <p:cTn id="77" dur="250" autoRev="1" fill="hold"/>
                                        <p:tgtEl>
                                          <p:spTgt spid="24"/>
                                        </p:tgtEl>
                                      </p:cBhvr>
                                      <p:by x="105000" y="105000"/>
                                    </p:animScale>
                                  </p:childTnLst>
                                </p:cTn>
                              </p:par>
                            </p:childTnLst>
                          </p:cTn>
                        </p:par>
                        <p:par>
                          <p:cTn id="78" fill="hold">
                            <p:stCondLst>
                              <p:cond delay="500"/>
                            </p:stCondLst>
                            <p:childTnLst>
                              <p:par>
                                <p:cTn id="79" presetID="1" presetClass="emph" presetSubtype="2" fill="hold" nodeType="afterEffect">
                                  <p:stCondLst>
                                    <p:cond delay="0"/>
                                  </p:stCondLst>
                                  <p:childTnLst>
                                    <p:animClr clrSpc="rgb" dir="cw">
                                      <p:cBhvr>
                                        <p:cTn id="80" dur="500" fill="hold"/>
                                        <p:tgtEl>
                                          <p:spTgt spid="25"/>
                                        </p:tgtEl>
                                        <p:attrNameLst>
                                          <p:attrName>fillcolor</p:attrName>
                                        </p:attrNameLst>
                                      </p:cBhvr>
                                      <p:to>
                                        <a:srgbClr val="00B0F0"/>
                                      </p:to>
                                    </p:animClr>
                                    <p:set>
                                      <p:cBhvr>
                                        <p:cTn id="81" dur="500" fill="hold"/>
                                        <p:tgtEl>
                                          <p:spTgt spid="25"/>
                                        </p:tgtEl>
                                        <p:attrNameLst>
                                          <p:attrName>fill.type</p:attrName>
                                        </p:attrNameLst>
                                      </p:cBhvr>
                                      <p:to>
                                        <p:strVal val="solid"/>
                                      </p:to>
                                    </p:set>
                                    <p:set>
                                      <p:cBhvr>
                                        <p:cTn id="82" dur="500" fill="hold"/>
                                        <p:tgtEl>
                                          <p:spTgt spid="25"/>
                                        </p:tgtEl>
                                        <p:attrNameLst>
                                          <p:attrName>fill.on</p:attrName>
                                        </p:attrNameLst>
                                      </p:cBhvr>
                                      <p:to>
                                        <p:strVal val="true"/>
                                      </p:to>
                                    </p:set>
                                  </p:childTnLst>
                                  <p:subTnLst>
                                    <p:audio>
                                      <p:cMediaNode>
                                        <p:cTn display="0" masterRel="sameClick">
                                          <p:stCondLst>
                                            <p:cond evt="begin" delay="0">
                                              <p:tn val="79"/>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24"/>
                  </p:tgtEl>
                </p:cond>
              </p:nextCondLst>
            </p:seq>
          </p:childTnLst>
        </p:cTn>
      </p:par>
    </p:tnLst>
    <p:bldLst>
      <p:bldP spid="8" grpId="0" animBg="1"/>
      <p:bldP spid="19" grpId="0" animBg="1"/>
      <p:bldP spid="21" grpId="0" animBg="1"/>
      <p:bldP spid="23" grpId="0" animBg="1"/>
      <p:bldP spid="2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1">
            <a:extLst>
              <a:ext uri="{FF2B5EF4-FFF2-40B4-BE49-F238E27FC236}">
                <a16:creationId xmlns:a16="http://schemas.microsoft.com/office/drawing/2014/main" id="{D9F50C87-9506-4BB3-9745-EC2B30A74B49}"/>
              </a:ext>
            </a:extLst>
          </p:cNvPr>
          <p:cNvPicPr>
            <a:picLocks noChangeAspect="1"/>
          </p:cNvPicPr>
          <p:nvPr/>
        </p:nvPicPr>
        <p:blipFill rotWithShape="1">
          <a:blip r:embed="rId2">
            <a:extLst>
              <a:ext uri="{28A0092B-C50C-407E-A947-70E740481C1C}">
                <a14:useLocalDpi xmlns:a14="http://schemas.microsoft.com/office/drawing/2010/main" val="0"/>
              </a:ext>
            </a:extLst>
          </a:blip>
          <a:srcRect l="20572" t="78444" r="38630"/>
          <a:stretch/>
        </p:blipFill>
        <p:spPr>
          <a:xfrm>
            <a:off x="335" y="188"/>
            <a:ext cx="12191331" cy="6857625"/>
          </a:xfrm>
          <a:prstGeom prst="rect">
            <a:avLst/>
          </a:prstGeom>
          <a:solidFill>
            <a:srgbClr val="7030A0"/>
          </a:solidFill>
        </p:spPr>
      </p:pic>
      <p:pic>
        <p:nvPicPr>
          <p:cNvPr id="5" name="图片 5">
            <a:extLst>
              <a:ext uri="{FF2B5EF4-FFF2-40B4-BE49-F238E27FC236}">
                <a16:creationId xmlns:a16="http://schemas.microsoft.com/office/drawing/2014/main" id="{449B9542-C223-4AC8-B536-12CDA91DFF3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5" y="2192023"/>
            <a:ext cx="5788472" cy="5788472"/>
          </a:xfrm>
          <a:prstGeom prst="rect">
            <a:avLst/>
          </a:prstGeom>
        </p:spPr>
      </p:pic>
      <p:sp>
        <p:nvSpPr>
          <p:cNvPr id="7" name="Hộp Văn bản 6">
            <a:extLst>
              <a:ext uri="{FF2B5EF4-FFF2-40B4-BE49-F238E27FC236}">
                <a16:creationId xmlns:a16="http://schemas.microsoft.com/office/drawing/2014/main" id="{5D5F2EFB-4B21-44E7-9EAB-25DBF522036C}"/>
              </a:ext>
            </a:extLst>
          </p:cNvPr>
          <p:cNvSpPr txBox="1"/>
          <p:nvPr/>
        </p:nvSpPr>
        <p:spPr>
          <a:xfrm>
            <a:off x="2180492" y="1571106"/>
            <a:ext cx="7652825" cy="193899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smtClean="0">
                <a:ln>
                  <a:noFill/>
                </a:ln>
                <a:solidFill>
                  <a:srgbClr val="7030A0"/>
                </a:solidFill>
                <a:effectLst/>
                <a:uLnTx/>
                <a:uFillTx/>
                <a:latin typeface="Times New Roman" panose="02020603050405020304" pitchFamily="18" charset="0"/>
                <a:ea typeface="+mn-ea"/>
                <a:cs typeface="+mn-cs"/>
              </a:rPr>
              <a:t>PHẦN 2:</a:t>
            </a:r>
            <a:r>
              <a:rPr kumimoji="0" lang="vi-VN" sz="60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mn-cs"/>
              </a:rPr>
              <a:t>Vượt qua thử</a:t>
            </a:r>
            <a:r>
              <a:rPr kumimoji="0" lang="vi-VN" sz="6000" b="1" i="0" u="none" strike="noStrike" kern="1200" cap="none" spc="0" normalizeH="0" noProof="0" dirty="0" smtClean="0">
                <a:ln>
                  <a:noFill/>
                </a:ln>
                <a:solidFill>
                  <a:srgbClr val="FF0000"/>
                </a:solidFill>
                <a:effectLst/>
                <a:uLnTx/>
                <a:uFillTx/>
                <a:latin typeface="Times New Roman" panose="02020603050405020304" pitchFamily="18" charset="0"/>
                <a:ea typeface="+mn-ea"/>
                <a:cs typeface="+mn-cs"/>
              </a:rPr>
              <a:t> thách</a:t>
            </a:r>
            <a:endParaRPr kumimoji="0" lang="vi-VN" sz="60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4136778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4" presetClass="emph" presetSubtype="0" fill="hold" grpId="0" nodeType="clickEffect">
                                  <p:stCondLst>
                                    <p:cond delay="0"/>
                                  </p:stCondLst>
                                  <p:iterate type="lt">
                                    <p:tmPct val="10000"/>
                                  </p:iterate>
                                  <p:childTnLst>
                                    <p:animMotion origin="layout" path="M 1.66667E-6 -3.7037E-7 L 1.66667E-6 -0.07222 " pathEditMode="relative" rAng="0" ptsTypes="AA">
                                      <p:cBhvr>
                                        <p:cTn id="16" dur="250" accel="50000" decel="50000" autoRev="1" fill="hold">
                                          <p:stCondLst>
                                            <p:cond delay="0"/>
                                          </p:stCondLst>
                                        </p:cTn>
                                        <p:tgtEl>
                                          <p:spTgt spid="7"/>
                                        </p:tgtEl>
                                        <p:attrNameLst>
                                          <p:attrName>ppt_x</p:attrName>
                                          <p:attrName>ppt_y</p:attrName>
                                        </p:attrNameLst>
                                      </p:cBhvr>
                                      <p:rCtr x="0" y="-3611"/>
                                    </p:animMotion>
                                    <p:animRot by="1500000">
                                      <p:cBhvr>
                                        <p:cTn id="17" dur="125" fill="hold">
                                          <p:stCondLst>
                                            <p:cond delay="0"/>
                                          </p:stCondLst>
                                        </p:cTn>
                                        <p:tgtEl>
                                          <p:spTgt spid="7"/>
                                        </p:tgtEl>
                                        <p:attrNameLst>
                                          <p:attrName>r</p:attrName>
                                        </p:attrNameLst>
                                      </p:cBhvr>
                                    </p:animRot>
                                    <p:animRot by="-1500000">
                                      <p:cBhvr>
                                        <p:cTn id="18" dur="125" fill="hold">
                                          <p:stCondLst>
                                            <p:cond delay="125"/>
                                          </p:stCondLst>
                                        </p:cTn>
                                        <p:tgtEl>
                                          <p:spTgt spid="7"/>
                                        </p:tgtEl>
                                        <p:attrNameLst>
                                          <p:attrName>r</p:attrName>
                                        </p:attrNameLst>
                                      </p:cBhvr>
                                    </p:animRot>
                                    <p:animRot by="-1500000">
                                      <p:cBhvr>
                                        <p:cTn id="19" dur="125" fill="hold">
                                          <p:stCondLst>
                                            <p:cond delay="250"/>
                                          </p:stCondLst>
                                        </p:cTn>
                                        <p:tgtEl>
                                          <p:spTgt spid="7"/>
                                        </p:tgtEl>
                                        <p:attrNameLst>
                                          <p:attrName>r</p:attrName>
                                        </p:attrNameLst>
                                      </p:cBhvr>
                                    </p:animRot>
                                    <p:animRot by="1500000">
                                      <p:cBhvr>
                                        <p:cTn id="20" dur="125" fill="hold">
                                          <p:stCondLst>
                                            <p:cond delay="375"/>
                                          </p:stCondLst>
                                        </p:cTn>
                                        <p:tgtEl>
                                          <p:spTgt spid="7"/>
                                        </p:tgtEl>
                                        <p:attrNameLst>
                                          <p:attrName>r</p:attrName>
                                        </p:attrNameLst>
                                      </p:cBhvr>
                                    </p:animRot>
                                  </p:childTnLst>
                                </p:cTn>
                              </p:par>
                            </p:childTnLst>
                          </p:cTn>
                        </p:par>
                      </p:childTnLst>
                    </p:cTn>
                  </p:par>
                  <p:par>
                    <p:cTn id="21" fill="hold">
                      <p:stCondLst>
                        <p:cond delay="indefinite"/>
                      </p:stCondLst>
                      <p:childTnLst>
                        <p:par>
                          <p:cTn id="22" fill="hold">
                            <p:stCondLst>
                              <p:cond delay="0"/>
                            </p:stCondLst>
                            <p:childTnLst>
                              <p:par>
                                <p:cTn id="23" presetID="31" presetClass="entr" presetSubtype="0" fill="hold"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10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1000" fill="hold"/>
                                        <p:tgtEl>
                                          <p:spTgt spid="7">
                                            <p:txEl>
                                              <p:pRg st="0" end="0"/>
                                            </p:txEl>
                                          </p:spTgt>
                                        </p:tgtEl>
                                        <p:attrNameLst>
                                          <p:attrName>ppt_h</p:attrName>
                                        </p:attrNameLst>
                                      </p:cBhvr>
                                      <p:tavLst>
                                        <p:tav tm="0">
                                          <p:val>
                                            <p:fltVal val="0"/>
                                          </p:val>
                                        </p:tav>
                                        <p:tav tm="100000">
                                          <p:val>
                                            <p:strVal val="#ppt_h"/>
                                          </p:val>
                                        </p:tav>
                                      </p:tavLst>
                                    </p:anim>
                                    <p:anim calcmode="lin" valueType="num">
                                      <p:cBhvr>
                                        <p:cTn id="27" dur="1000" fill="hold"/>
                                        <p:tgtEl>
                                          <p:spTgt spid="7">
                                            <p:txEl>
                                              <p:pRg st="0" end="0"/>
                                            </p:txEl>
                                          </p:spTgt>
                                        </p:tgtEl>
                                        <p:attrNameLst>
                                          <p:attrName>style.rotation</p:attrName>
                                        </p:attrNameLst>
                                      </p:cBhvr>
                                      <p:tavLst>
                                        <p:tav tm="0">
                                          <p:val>
                                            <p:fltVal val="90"/>
                                          </p:val>
                                        </p:tav>
                                        <p:tav tm="100000">
                                          <p:val>
                                            <p:fltVal val="0"/>
                                          </p:val>
                                        </p:tav>
                                      </p:tavLst>
                                    </p:anim>
                                    <p:animEffect transition="in" filter="fade">
                                      <p:cBhvr>
                                        <p:cTn id="28" dur="1000"/>
                                        <p:tgtEl>
                                          <p:spTgt spid="7">
                                            <p:txEl>
                                              <p:pRg st="0" end="0"/>
                                            </p:txEl>
                                          </p:spTgt>
                                        </p:tgtEl>
                                      </p:cBhvr>
                                    </p:animEffect>
                                  </p:childTnLst>
                                </p:cTn>
                              </p:par>
                              <p:par>
                                <p:cTn id="29" presetID="31" presetClass="entr" presetSubtype="0" fill="hold" nodeType="with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anim calcmode="lin" valueType="num">
                                      <p:cBhvr>
                                        <p:cTn id="31" dur="1000" fill="hold"/>
                                        <p:tgtEl>
                                          <p:spTgt spid="7">
                                            <p:txEl>
                                              <p:pRg st="1" end="1"/>
                                            </p:txEl>
                                          </p:spTgt>
                                        </p:tgtEl>
                                        <p:attrNameLst>
                                          <p:attrName>ppt_w</p:attrName>
                                        </p:attrNameLst>
                                      </p:cBhvr>
                                      <p:tavLst>
                                        <p:tav tm="0">
                                          <p:val>
                                            <p:fltVal val="0"/>
                                          </p:val>
                                        </p:tav>
                                        <p:tav tm="100000">
                                          <p:val>
                                            <p:strVal val="#ppt_w"/>
                                          </p:val>
                                        </p:tav>
                                      </p:tavLst>
                                    </p:anim>
                                    <p:anim calcmode="lin" valueType="num">
                                      <p:cBhvr>
                                        <p:cTn id="32" dur="1000" fill="hold"/>
                                        <p:tgtEl>
                                          <p:spTgt spid="7">
                                            <p:txEl>
                                              <p:pRg st="1" end="1"/>
                                            </p:txEl>
                                          </p:spTgt>
                                        </p:tgtEl>
                                        <p:attrNameLst>
                                          <p:attrName>ppt_h</p:attrName>
                                        </p:attrNameLst>
                                      </p:cBhvr>
                                      <p:tavLst>
                                        <p:tav tm="0">
                                          <p:val>
                                            <p:fltVal val="0"/>
                                          </p:val>
                                        </p:tav>
                                        <p:tav tm="100000">
                                          <p:val>
                                            <p:strVal val="#ppt_h"/>
                                          </p:val>
                                        </p:tav>
                                      </p:tavLst>
                                    </p:anim>
                                    <p:anim calcmode="lin" valueType="num">
                                      <p:cBhvr>
                                        <p:cTn id="33" dur="1000" fill="hold"/>
                                        <p:tgtEl>
                                          <p:spTgt spid="7">
                                            <p:txEl>
                                              <p:pRg st="1" end="1"/>
                                            </p:txEl>
                                          </p:spTgt>
                                        </p:tgtEl>
                                        <p:attrNameLst>
                                          <p:attrName>style.rotation</p:attrName>
                                        </p:attrNameLst>
                                      </p:cBhvr>
                                      <p:tavLst>
                                        <p:tav tm="0">
                                          <p:val>
                                            <p:fltVal val="90"/>
                                          </p:val>
                                        </p:tav>
                                        <p:tav tm="100000">
                                          <p:val>
                                            <p:fltVal val="0"/>
                                          </p:val>
                                        </p:tav>
                                      </p:tavLst>
                                    </p:anim>
                                    <p:animEffect transition="in" filter="fade">
                                      <p:cBhvr>
                                        <p:cTn id="34" dur="10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1">
            <a:extLst>
              <a:ext uri="{FF2B5EF4-FFF2-40B4-BE49-F238E27FC236}">
                <a16:creationId xmlns:a16="http://schemas.microsoft.com/office/drawing/2014/main" id="{D9F50C87-9506-4BB3-9745-EC2B30A74B49}"/>
              </a:ext>
            </a:extLst>
          </p:cNvPr>
          <p:cNvPicPr>
            <a:picLocks noChangeAspect="1"/>
          </p:cNvPicPr>
          <p:nvPr/>
        </p:nvPicPr>
        <p:blipFill rotWithShape="1">
          <a:blip r:embed="rId4">
            <a:extLst>
              <a:ext uri="{28A0092B-C50C-407E-A947-70E740481C1C}">
                <a14:useLocalDpi xmlns:a14="http://schemas.microsoft.com/office/drawing/2010/main" val="0"/>
              </a:ext>
            </a:extLst>
          </a:blip>
          <a:srcRect l="20572" t="78444" r="38630"/>
          <a:stretch/>
        </p:blipFill>
        <p:spPr>
          <a:xfrm>
            <a:off x="335" y="188"/>
            <a:ext cx="12191331" cy="6857625"/>
          </a:xfrm>
          <a:prstGeom prst="rect">
            <a:avLst/>
          </a:prstGeom>
          <a:solidFill>
            <a:srgbClr val="7030A0"/>
          </a:solidFill>
        </p:spPr>
      </p:pic>
      <p:pic>
        <p:nvPicPr>
          <p:cNvPr id="5" name="图片 5">
            <a:extLst>
              <a:ext uri="{FF2B5EF4-FFF2-40B4-BE49-F238E27FC236}">
                <a16:creationId xmlns:a16="http://schemas.microsoft.com/office/drawing/2014/main" id="{449B9542-C223-4AC8-B536-12CDA91DFF3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35" y="2192023"/>
            <a:ext cx="5788472" cy="5788472"/>
          </a:xfrm>
          <a:prstGeom prst="rect">
            <a:avLst/>
          </a:prstGeom>
        </p:spPr>
      </p:pic>
      <p:sp>
        <p:nvSpPr>
          <p:cNvPr id="7" name="Hộp Văn bản 6">
            <a:extLst>
              <a:ext uri="{FF2B5EF4-FFF2-40B4-BE49-F238E27FC236}">
                <a16:creationId xmlns:a16="http://schemas.microsoft.com/office/drawing/2014/main" id="{5D5F2EFB-4B21-44E7-9EAB-25DBF522036C}"/>
              </a:ext>
            </a:extLst>
          </p:cNvPr>
          <p:cNvSpPr txBox="1"/>
          <p:nvPr/>
        </p:nvSpPr>
        <p:spPr>
          <a:xfrm>
            <a:off x="3446585" y="1175552"/>
            <a:ext cx="6414868" cy="32316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mn-cs"/>
              </a:rPr>
              <a:t>Luật chơi:</a:t>
            </a:r>
          </a:p>
          <a:p>
            <a:pPr marL="0" marR="0" lvl="0" indent="0" algn="ctr" defTabSz="914400" rtl="0" eaLnBrk="1" fontAlgn="auto" latinLnBrk="0" hangingPunct="1">
              <a:lnSpc>
                <a:spcPct val="100000"/>
              </a:lnSpc>
              <a:spcBef>
                <a:spcPts val="0"/>
              </a:spcBef>
              <a:spcAft>
                <a:spcPts val="0"/>
              </a:spcAft>
              <a:buClrTx/>
              <a:buSzTx/>
              <a:buFontTx/>
              <a:buNone/>
              <a:tabLst/>
              <a:defRPr/>
            </a:pPr>
            <a:r>
              <a:rPr lang="vi-VN" sz="3600" dirty="0" smtClean="0">
                <a:latin typeface="Times New Roman" panose="02020603050405020304" pitchFamily="18" charset="0"/>
              </a:rPr>
              <a:t>Trong thời gian 1 bài hát, các đội thi viết câu sử dụng đúng dấu chấm lửng và dấu chấm phẩy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i="0" u="none" strike="noStrike" kern="1200" cap="none" spc="0" normalizeH="0" baseline="0" noProof="0" dirty="0" smtClean="0">
                <a:ln>
                  <a:noFill/>
                </a:ln>
                <a:effectLst/>
                <a:uLnTx/>
                <a:uFillTx/>
                <a:latin typeface="Times New Roman" panose="02020603050405020304" pitchFamily="18" charset="0"/>
              </a:rPr>
              <a:t>-</a:t>
            </a:r>
            <a:r>
              <a:rPr kumimoji="0" lang="vi-VN" sz="3600" i="0" u="none" strike="noStrike" kern="1200" cap="none" spc="0" normalizeH="0" noProof="0" dirty="0" smtClean="0">
                <a:ln>
                  <a:noFill/>
                </a:ln>
                <a:effectLst/>
                <a:uLnTx/>
                <a:uFillTx/>
                <a:latin typeface="Times New Roman" panose="02020603050405020304" pitchFamily="18" charset="0"/>
              </a:rPr>
              <a:t> Mỗi câu viết đúng được 5 điểm</a:t>
            </a:r>
            <a:endParaRPr kumimoji="0" lang="vi-VN" sz="3600" i="0" u="none" strike="noStrike" kern="1200" cap="none" spc="0" normalizeH="0" baseline="0" noProof="0" dirty="0" smtClean="0">
              <a:ln>
                <a:noFill/>
              </a:ln>
              <a:effectLst/>
              <a:uLnTx/>
              <a:uFillTx/>
              <a:latin typeface="Times New Roman" panose="02020603050405020304" pitchFamily="18" charset="0"/>
            </a:endParaRPr>
          </a:p>
        </p:txBody>
      </p:sp>
      <p:pic>
        <p:nvPicPr>
          <p:cNvPr id="2" name="BongBongBangBangTamCamChuyenChuaKeOST-365-4468270">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9153379" y="5695112"/>
            <a:ext cx="609600" cy="609600"/>
          </a:xfrm>
          <a:prstGeom prst="rect">
            <a:avLst/>
          </a:prstGeom>
        </p:spPr>
      </p:pic>
    </p:spTree>
    <p:extLst>
      <p:ext uri="{BB962C8B-B14F-4D97-AF65-F5344CB8AC3E}">
        <p14:creationId xmlns:p14="http://schemas.microsoft.com/office/powerpoint/2010/main" val="275639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1"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000" fill="hold"/>
                                        <p:tgtEl>
                                          <p:spTgt spid="7"/>
                                        </p:tgtEl>
                                        <p:attrNameLst>
                                          <p:attrName>ppt_w</p:attrName>
                                        </p:attrNameLst>
                                      </p:cBhvr>
                                      <p:tavLst>
                                        <p:tav tm="0">
                                          <p:val>
                                            <p:fltVal val="0"/>
                                          </p:val>
                                        </p:tav>
                                        <p:tav tm="100000">
                                          <p:val>
                                            <p:strVal val="#ppt_w"/>
                                          </p:val>
                                        </p:tav>
                                      </p:tavLst>
                                    </p:anim>
                                    <p:anim calcmode="lin" valueType="num">
                                      <p:cBhvr>
                                        <p:cTn id="18" dur="1000" fill="hold"/>
                                        <p:tgtEl>
                                          <p:spTgt spid="7"/>
                                        </p:tgtEl>
                                        <p:attrNameLst>
                                          <p:attrName>ppt_h</p:attrName>
                                        </p:attrNameLst>
                                      </p:cBhvr>
                                      <p:tavLst>
                                        <p:tav tm="0">
                                          <p:val>
                                            <p:fltVal val="0"/>
                                          </p:val>
                                        </p:tav>
                                        <p:tav tm="100000">
                                          <p:val>
                                            <p:strVal val="#ppt_h"/>
                                          </p:val>
                                        </p:tav>
                                      </p:tavLst>
                                    </p:anim>
                                    <p:anim calcmode="lin" valueType="num">
                                      <p:cBhvr>
                                        <p:cTn id="19" dur="1000" fill="hold"/>
                                        <p:tgtEl>
                                          <p:spTgt spid="7"/>
                                        </p:tgtEl>
                                        <p:attrNameLst>
                                          <p:attrName>style.rotation</p:attrName>
                                        </p:attrNameLst>
                                      </p:cBhvr>
                                      <p:tavLst>
                                        <p:tav tm="0">
                                          <p:val>
                                            <p:fltVal val="90"/>
                                          </p:val>
                                        </p:tav>
                                        <p:tav tm="100000">
                                          <p:val>
                                            <p:fltVal val="0"/>
                                          </p:val>
                                        </p:tav>
                                      </p:tavLst>
                                    </p:anim>
                                    <p:animEffect transition="in" filter="fade">
                                      <p:cBhvr>
                                        <p:cTn id="2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2"/>
                    </p:tgtEl>
                  </p:cond>
                </p:stCondLst>
                <p:endSync evt="end" delay="0">
                  <p:rtn val="all"/>
                </p:endSync>
                <p:childTnLst>
                  <p:par>
                    <p:cTn id="22" fill="hold">
                      <p:stCondLst>
                        <p:cond delay="0"/>
                      </p:stCondLst>
                      <p:childTnLst>
                        <p:par>
                          <p:cTn id="23" fill="hold">
                            <p:stCondLst>
                              <p:cond delay="0"/>
                            </p:stCondLst>
                            <p:childTnLst>
                              <p:par>
                                <p:cTn id="24" presetID="1" presetClass="mediacall" presetSubtype="0" fill="hold" nodeType="clickEffect">
                                  <p:stCondLst>
                                    <p:cond delay="0"/>
                                  </p:stCondLst>
                                  <p:childTnLst>
                                    <p:cmd type="call" cmd="playFrom(0.0)">
                                      <p:cBhvr>
                                        <p:cTn id="25" dur="233650" fill="hold"/>
                                        <p:tgtEl>
                                          <p:spTgt spid="2"/>
                                        </p:tgtEl>
                                      </p:cBhvr>
                                    </p:cmd>
                                  </p:childTnLst>
                                </p:cTn>
                              </p:par>
                            </p:childTnLst>
                          </p:cTn>
                        </p:par>
                      </p:childTnLst>
                    </p:cTn>
                  </p:par>
                </p:childTnLst>
              </p:cTn>
              <p:nextCondLst>
                <p:cond evt="onClick" delay="0">
                  <p:tgtEl>
                    <p:spTgt spid="2"/>
                  </p:tgtEl>
                </p:cond>
              </p:nextCondLst>
            </p:seq>
            <p:audio>
              <p:cMediaNode vol="80000">
                <p:cTn id="26" fill="hold" display="0">
                  <p:stCondLst>
                    <p:cond delay="indefinite"/>
                  </p:stCondLst>
                  <p:endCondLst>
                    <p:cond evt="onStopAudio" delay="0">
                      <p:tgtEl>
                        <p:sldTgt/>
                      </p:tgtEl>
                    </p:cond>
                  </p:endCondLst>
                </p:cTn>
                <p:tgtEl>
                  <p:spTgt spid="2"/>
                </p:tgtEl>
              </p:cMediaNode>
            </p:audio>
          </p:childTnLst>
        </p:cTn>
      </p:par>
    </p:tnLst>
    <p:bldLst>
      <p:bldP spid="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986;p34"/>
          <p:cNvGrpSpPr/>
          <p:nvPr/>
        </p:nvGrpSpPr>
        <p:grpSpPr>
          <a:xfrm>
            <a:off x="24279" y="4709191"/>
            <a:ext cx="6305693" cy="2069006"/>
            <a:chOff x="76187" y="3700415"/>
            <a:chExt cx="4571993" cy="2165241"/>
          </a:xfrm>
        </p:grpSpPr>
        <p:grpSp>
          <p:nvGrpSpPr>
            <p:cNvPr id="5" name="Google Shape;987;p34"/>
            <p:cNvGrpSpPr/>
            <p:nvPr/>
          </p:nvGrpSpPr>
          <p:grpSpPr>
            <a:xfrm>
              <a:off x="1526900" y="3902462"/>
              <a:ext cx="970246" cy="1601410"/>
              <a:chOff x="3010752" y="3954424"/>
              <a:chExt cx="728796" cy="1202892"/>
            </a:xfrm>
          </p:grpSpPr>
          <p:sp>
            <p:nvSpPr>
              <p:cNvPr id="67" name="Google Shape;988;p34"/>
              <p:cNvSpPr/>
              <p:nvPr/>
            </p:nvSpPr>
            <p:spPr>
              <a:xfrm rot="-899960">
                <a:off x="3262454" y="3995000"/>
                <a:ext cx="356289" cy="324590"/>
              </a:xfrm>
              <a:custGeom>
                <a:avLst/>
                <a:gdLst/>
                <a:ahLst/>
                <a:cxnLst/>
                <a:rect l="l" t="t" r="r" b="b"/>
                <a:pathLst>
                  <a:path w="14252" h="12984" extrusionOk="0">
                    <a:moveTo>
                      <a:pt x="7126" y="0"/>
                    </a:moveTo>
                    <a:cubicBezTo>
                      <a:pt x="5465" y="0"/>
                      <a:pt x="3803" y="634"/>
                      <a:pt x="2536" y="1901"/>
                    </a:cubicBezTo>
                    <a:cubicBezTo>
                      <a:pt x="1" y="4436"/>
                      <a:pt x="1" y="8547"/>
                      <a:pt x="2536" y="11082"/>
                    </a:cubicBezTo>
                    <a:cubicBezTo>
                      <a:pt x="3803" y="12350"/>
                      <a:pt x="5465" y="12983"/>
                      <a:pt x="7126" y="12983"/>
                    </a:cubicBezTo>
                    <a:cubicBezTo>
                      <a:pt x="8788" y="12983"/>
                      <a:pt x="10449" y="12350"/>
                      <a:pt x="11716" y="11082"/>
                    </a:cubicBezTo>
                    <a:cubicBezTo>
                      <a:pt x="14251" y="8547"/>
                      <a:pt x="14251" y="4436"/>
                      <a:pt x="11716" y="1901"/>
                    </a:cubicBezTo>
                    <a:cubicBezTo>
                      <a:pt x="10449" y="634"/>
                      <a:pt x="8788" y="0"/>
                      <a:pt x="7126" y="0"/>
                    </a:cubicBezTo>
                    <a:close/>
                  </a:path>
                </a:pathLst>
              </a:custGeom>
              <a:solidFill>
                <a:srgbClr val="F0414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989;p34"/>
              <p:cNvSpPr/>
              <p:nvPr/>
            </p:nvSpPr>
            <p:spPr>
              <a:xfrm rot="-899960">
                <a:off x="3129258" y="4129860"/>
                <a:ext cx="491785" cy="980521"/>
              </a:xfrm>
              <a:custGeom>
                <a:avLst/>
                <a:gdLst/>
                <a:ahLst/>
                <a:cxnLst/>
                <a:rect l="l" t="t" r="r" b="b"/>
                <a:pathLst>
                  <a:path w="19672" h="39222" extrusionOk="0">
                    <a:moveTo>
                      <a:pt x="18825" y="350"/>
                    </a:moveTo>
                    <a:lnTo>
                      <a:pt x="18794" y="381"/>
                    </a:lnTo>
                    <a:cubicBezTo>
                      <a:pt x="18764" y="412"/>
                      <a:pt x="18779" y="443"/>
                      <a:pt x="18794" y="458"/>
                    </a:cubicBezTo>
                    <a:lnTo>
                      <a:pt x="18825" y="412"/>
                    </a:lnTo>
                    <a:cubicBezTo>
                      <a:pt x="18825" y="412"/>
                      <a:pt x="18856" y="366"/>
                      <a:pt x="18825" y="350"/>
                    </a:cubicBezTo>
                    <a:close/>
                    <a:moveTo>
                      <a:pt x="19042" y="690"/>
                    </a:moveTo>
                    <a:cubicBezTo>
                      <a:pt x="19057" y="721"/>
                      <a:pt x="19026" y="752"/>
                      <a:pt x="18980" y="783"/>
                    </a:cubicBezTo>
                    <a:cubicBezTo>
                      <a:pt x="18960" y="812"/>
                      <a:pt x="18953" y="823"/>
                      <a:pt x="18947" y="823"/>
                    </a:cubicBezTo>
                    <a:cubicBezTo>
                      <a:pt x="18943" y="823"/>
                      <a:pt x="18939" y="819"/>
                      <a:pt x="18934" y="814"/>
                    </a:cubicBezTo>
                    <a:cubicBezTo>
                      <a:pt x="18934" y="783"/>
                      <a:pt x="18964" y="737"/>
                      <a:pt x="18980" y="721"/>
                    </a:cubicBezTo>
                    <a:lnTo>
                      <a:pt x="19042" y="690"/>
                    </a:lnTo>
                    <a:close/>
                    <a:moveTo>
                      <a:pt x="18557" y="1132"/>
                    </a:moveTo>
                    <a:cubicBezTo>
                      <a:pt x="18566" y="1132"/>
                      <a:pt x="18574" y="1134"/>
                      <a:pt x="18578" y="1138"/>
                    </a:cubicBezTo>
                    <a:cubicBezTo>
                      <a:pt x="18655" y="1138"/>
                      <a:pt x="18655" y="1138"/>
                      <a:pt x="18578" y="1200"/>
                    </a:cubicBezTo>
                    <a:cubicBezTo>
                      <a:pt x="18553" y="1238"/>
                      <a:pt x="18517" y="1266"/>
                      <a:pt x="18496" y="1266"/>
                    </a:cubicBezTo>
                    <a:cubicBezTo>
                      <a:pt x="18492" y="1266"/>
                      <a:pt x="18488" y="1265"/>
                      <a:pt x="18485" y="1262"/>
                    </a:cubicBezTo>
                    <a:lnTo>
                      <a:pt x="18532" y="1231"/>
                    </a:lnTo>
                    <a:cubicBezTo>
                      <a:pt x="18533" y="1233"/>
                      <a:pt x="18535" y="1234"/>
                      <a:pt x="18537" y="1234"/>
                    </a:cubicBezTo>
                    <a:cubicBezTo>
                      <a:pt x="18547" y="1234"/>
                      <a:pt x="18552" y="1207"/>
                      <a:pt x="18530" y="1207"/>
                    </a:cubicBezTo>
                    <a:cubicBezTo>
                      <a:pt x="18523" y="1207"/>
                      <a:pt x="18513" y="1209"/>
                      <a:pt x="18501" y="1216"/>
                    </a:cubicBezTo>
                    <a:lnTo>
                      <a:pt x="18470" y="1169"/>
                    </a:lnTo>
                    <a:cubicBezTo>
                      <a:pt x="18492" y="1147"/>
                      <a:pt x="18532" y="1132"/>
                      <a:pt x="18557" y="1132"/>
                    </a:cubicBezTo>
                    <a:close/>
                    <a:moveTo>
                      <a:pt x="18578" y="1370"/>
                    </a:moveTo>
                    <a:lnTo>
                      <a:pt x="18532" y="1386"/>
                    </a:lnTo>
                    <a:lnTo>
                      <a:pt x="18485" y="1432"/>
                    </a:lnTo>
                    <a:cubicBezTo>
                      <a:pt x="18497" y="1438"/>
                      <a:pt x="18504" y="1441"/>
                      <a:pt x="18510" y="1441"/>
                    </a:cubicBezTo>
                    <a:cubicBezTo>
                      <a:pt x="18520" y="1441"/>
                      <a:pt x="18528" y="1431"/>
                      <a:pt x="18547" y="1401"/>
                    </a:cubicBezTo>
                    <a:lnTo>
                      <a:pt x="18578" y="1370"/>
                    </a:lnTo>
                    <a:close/>
                    <a:moveTo>
                      <a:pt x="16492" y="3240"/>
                    </a:moveTo>
                    <a:lnTo>
                      <a:pt x="16492" y="3240"/>
                    </a:lnTo>
                    <a:cubicBezTo>
                      <a:pt x="16507" y="3256"/>
                      <a:pt x="16461" y="3349"/>
                      <a:pt x="16414" y="3395"/>
                    </a:cubicBezTo>
                    <a:cubicBezTo>
                      <a:pt x="16405" y="3404"/>
                      <a:pt x="16397" y="3409"/>
                      <a:pt x="16392" y="3409"/>
                    </a:cubicBezTo>
                    <a:cubicBezTo>
                      <a:pt x="16380" y="3409"/>
                      <a:pt x="16382" y="3382"/>
                      <a:pt x="16414" y="3318"/>
                    </a:cubicBezTo>
                    <a:lnTo>
                      <a:pt x="16492" y="3240"/>
                    </a:lnTo>
                    <a:close/>
                    <a:moveTo>
                      <a:pt x="16248" y="3454"/>
                    </a:moveTo>
                    <a:cubicBezTo>
                      <a:pt x="16220" y="3454"/>
                      <a:pt x="16190" y="3498"/>
                      <a:pt x="16136" y="3565"/>
                    </a:cubicBezTo>
                    <a:cubicBezTo>
                      <a:pt x="16105" y="3580"/>
                      <a:pt x="16090" y="3627"/>
                      <a:pt x="16074" y="3658"/>
                    </a:cubicBezTo>
                    <a:cubicBezTo>
                      <a:pt x="16076" y="3660"/>
                      <a:pt x="16079" y="3661"/>
                      <a:pt x="16082" y="3661"/>
                    </a:cubicBezTo>
                    <a:cubicBezTo>
                      <a:pt x="16102" y="3661"/>
                      <a:pt x="16140" y="3623"/>
                      <a:pt x="16167" y="3596"/>
                    </a:cubicBezTo>
                    <a:cubicBezTo>
                      <a:pt x="16260" y="3534"/>
                      <a:pt x="16275" y="3472"/>
                      <a:pt x="16260" y="3457"/>
                    </a:cubicBezTo>
                    <a:cubicBezTo>
                      <a:pt x="16256" y="3455"/>
                      <a:pt x="16252" y="3454"/>
                      <a:pt x="16248" y="3454"/>
                    </a:cubicBezTo>
                    <a:close/>
                    <a:moveTo>
                      <a:pt x="14853" y="5265"/>
                    </a:moveTo>
                    <a:cubicBezTo>
                      <a:pt x="14884" y="5281"/>
                      <a:pt x="14838" y="5327"/>
                      <a:pt x="14807" y="5358"/>
                    </a:cubicBezTo>
                    <a:lnTo>
                      <a:pt x="14791" y="5342"/>
                    </a:lnTo>
                    <a:lnTo>
                      <a:pt x="14807" y="5281"/>
                    </a:lnTo>
                    <a:lnTo>
                      <a:pt x="14853" y="5265"/>
                    </a:lnTo>
                    <a:close/>
                    <a:moveTo>
                      <a:pt x="14668" y="5296"/>
                    </a:moveTo>
                    <a:lnTo>
                      <a:pt x="14637" y="5420"/>
                    </a:lnTo>
                    <a:cubicBezTo>
                      <a:pt x="14627" y="5502"/>
                      <a:pt x="14623" y="5530"/>
                      <a:pt x="14613" y="5530"/>
                    </a:cubicBezTo>
                    <a:cubicBezTo>
                      <a:pt x="14608" y="5530"/>
                      <a:pt x="14601" y="5523"/>
                      <a:pt x="14590" y="5512"/>
                    </a:cubicBezTo>
                    <a:cubicBezTo>
                      <a:pt x="14544" y="5481"/>
                      <a:pt x="14544" y="5481"/>
                      <a:pt x="14606" y="5389"/>
                    </a:cubicBezTo>
                    <a:lnTo>
                      <a:pt x="14668" y="5296"/>
                    </a:lnTo>
                    <a:close/>
                    <a:moveTo>
                      <a:pt x="13930" y="6323"/>
                    </a:moveTo>
                    <a:cubicBezTo>
                      <a:pt x="13952" y="6323"/>
                      <a:pt x="13941" y="6374"/>
                      <a:pt x="13941" y="6424"/>
                    </a:cubicBezTo>
                    <a:cubicBezTo>
                      <a:pt x="13917" y="6473"/>
                      <a:pt x="13906" y="6496"/>
                      <a:pt x="13898" y="6496"/>
                    </a:cubicBezTo>
                    <a:cubicBezTo>
                      <a:pt x="13891" y="6496"/>
                      <a:pt x="13887" y="6477"/>
                      <a:pt x="13879" y="6440"/>
                    </a:cubicBezTo>
                    <a:lnTo>
                      <a:pt x="13910" y="6332"/>
                    </a:lnTo>
                    <a:cubicBezTo>
                      <a:pt x="13919" y="6326"/>
                      <a:pt x="13925" y="6323"/>
                      <a:pt x="13930" y="6323"/>
                    </a:cubicBezTo>
                    <a:close/>
                    <a:moveTo>
                      <a:pt x="13586" y="6610"/>
                    </a:moveTo>
                    <a:cubicBezTo>
                      <a:pt x="13601" y="6625"/>
                      <a:pt x="13586" y="6687"/>
                      <a:pt x="13586" y="6687"/>
                    </a:cubicBezTo>
                    <a:lnTo>
                      <a:pt x="13555" y="6733"/>
                    </a:lnTo>
                    <a:cubicBezTo>
                      <a:pt x="13539" y="6718"/>
                      <a:pt x="13524" y="6702"/>
                      <a:pt x="13555" y="6656"/>
                    </a:cubicBezTo>
                    <a:lnTo>
                      <a:pt x="13586" y="6610"/>
                    </a:lnTo>
                    <a:close/>
                    <a:moveTo>
                      <a:pt x="12883" y="7392"/>
                    </a:moveTo>
                    <a:cubicBezTo>
                      <a:pt x="12886" y="7392"/>
                      <a:pt x="12885" y="7397"/>
                      <a:pt x="12882" y="7405"/>
                    </a:cubicBezTo>
                    <a:lnTo>
                      <a:pt x="12882" y="7405"/>
                    </a:lnTo>
                    <a:lnTo>
                      <a:pt x="12875" y="7398"/>
                    </a:lnTo>
                    <a:cubicBezTo>
                      <a:pt x="12879" y="7394"/>
                      <a:pt x="12882" y="7392"/>
                      <a:pt x="12883" y="7392"/>
                    </a:cubicBezTo>
                    <a:close/>
                    <a:moveTo>
                      <a:pt x="12879" y="7410"/>
                    </a:moveTo>
                    <a:cubicBezTo>
                      <a:pt x="12879" y="7410"/>
                      <a:pt x="12880" y="7410"/>
                      <a:pt x="12880" y="7410"/>
                    </a:cubicBezTo>
                    <a:lnTo>
                      <a:pt x="12880" y="7410"/>
                    </a:lnTo>
                    <a:cubicBezTo>
                      <a:pt x="12870" y="7435"/>
                      <a:pt x="12847" y="7479"/>
                      <a:pt x="12828" y="7506"/>
                    </a:cubicBezTo>
                    <a:lnTo>
                      <a:pt x="12813" y="7491"/>
                    </a:lnTo>
                    <a:cubicBezTo>
                      <a:pt x="12840" y="7451"/>
                      <a:pt x="12855" y="7410"/>
                      <a:pt x="12879" y="7410"/>
                    </a:cubicBezTo>
                    <a:close/>
                    <a:moveTo>
                      <a:pt x="12713" y="7823"/>
                    </a:moveTo>
                    <a:cubicBezTo>
                      <a:pt x="12728" y="7836"/>
                      <a:pt x="12744" y="7851"/>
                      <a:pt x="12705" y="7877"/>
                    </a:cubicBezTo>
                    <a:cubicBezTo>
                      <a:pt x="12686" y="7906"/>
                      <a:pt x="12667" y="7934"/>
                      <a:pt x="12655" y="7934"/>
                    </a:cubicBezTo>
                    <a:cubicBezTo>
                      <a:pt x="12648" y="7934"/>
                      <a:pt x="12643" y="7923"/>
                      <a:pt x="12643" y="7893"/>
                    </a:cubicBezTo>
                    <a:cubicBezTo>
                      <a:pt x="12672" y="7863"/>
                      <a:pt x="12674" y="7862"/>
                      <a:pt x="12713" y="7823"/>
                    </a:cubicBezTo>
                    <a:close/>
                    <a:moveTo>
                      <a:pt x="12442" y="8217"/>
                    </a:moveTo>
                    <a:lnTo>
                      <a:pt x="12411" y="8248"/>
                    </a:lnTo>
                    <a:cubicBezTo>
                      <a:pt x="12392" y="8277"/>
                      <a:pt x="12384" y="8288"/>
                      <a:pt x="12378" y="8288"/>
                    </a:cubicBezTo>
                    <a:cubicBezTo>
                      <a:pt x="12374" y="8288"/>
                      <a:pt x="12370" y="8285"/>
                      <a:pt x="12365" y="8279"/>
                    </a:cubicBezTo>
                    <a:lnTo>
                      <a:pt x="12396" y="8233"/>
                    </a:lnTo>
                    <a:lnTo>
                      <a:pt x="12442" y="8217"/>
                    </a:lnTo>
                    <a:close/>
                    <a:moveTo>
                      <a:pt x="11824" y="8851"/>
                    </a:moveTo>
                    <a:cubicBezTo>
                      <a:pt x="11839" y="8866"/>
                      <a:pt x="11808" y="8913"/>
                      <a:pt x="11808" y="8913"/>
                    </a:cubicBezTo>
                    <a:cubicBezTo>
                      <a:pt x="11782" y="8953"/>
                      <a:pt x="11743" y="8993"/>
                      <a:pt x="11723" y="8993"/>
                    </a:cubicBezTo>
                    <a:cubicBezTo>
                      <a:pt x="11720" y="8993"/>
                      <a:pt x="11718" y="8992"/>
                      <a:pt x="11716" y="8990"/>
                    </a:cubicBezTo>
                    <a:cubicBezTo>
                      <a:pt x="11700" y="8974"/>
                      <a:pt x="11700" y="8974"/>
                      <a:pt x="11731" y="8928"/>
                    </a:cubicBezTo>
                    <a:cubicBezTo>
                      <a:pt x="11762" y="8897"/>
                      <a:pt x="11793" y="8882"/>
                      <a:pt x="11824" y="8866"/>
                    </a:cubicBezTo>
                    <a:lnTo>
                      <a:pt x="11824" y="8851"/>
                    </a:lnTo>
                    <a:close/>
                    <a:moveTo>
                      <a:pt x="10980" y="9094"/>
                    </a:moveTo>
                    <a:cubicBezTo>
                      <a:pt x="10964" y="9094"/>
                      <a:pt x="10943" y="9126"/>
                      <a:pt x="10943" y="9191"/>
                    </a:cubicBezTo>
                    <a:cubicBezTo>
                      <a:pt x="10954" y="9197"/>
                      <a:pt x="10961" y="9200"/>
                      <a:pt x="10967" y="9200"/>
                    </a:cubicBezTo>
                    <a:cubicBezTo>
                      <a:pt x="10978" y="9200"/>
                      <a:pt x="10985" y="9189"/>
                      <a:pt x="11005" y="9160"/>
                    </a:cubicBezTo>
                    <a:cubicBezTo>
                      <a:pt x="11005" y="9160"/>
                      <a:pt x="11020" y="9114"/>
                      <a:pt x="10989" y="9098"/>
                    </a:cubicBezTo>
                    <a:cubicBezTo>
                      <a:pt x="10987" y="9096"/>
                      <a:pt x="10984" y="9094"/>
                      <a:pt x="10980" y="9094"/>
                    </a:cubicBezTo>
                    <a:close/>
                    <a:moveTo>
                      <a:pt x="11510" y="9517"/>
                    </a:moveTo>
                    <a:cubicBezTo>
                      <a:pt x="11511" y="9517"/>
                      <a:pt x="11510" y="9521"/>
                      <a:pt x="11499" y="9531"/>
                    </a:cubicBezTo>
                    <a:cubicBezTo>
                      <a:pt x="11489" y="9531"/>
                      <a:pt x="11506" y="9517"/>
                      <a:pt x="11510" y="9517"/>
                    </a:cubicBezTo>
                    <a:close/>
                    <a:moveTo>
                      <a:pt x="11716" y="9543"/>
                    </a:moveTo>
                    <a:cubicBezTo>
                      <a:pt x="11712" y="9543"/>
                      <a:pt x="11702" y="9550"/>
                      <a:pt x="11685" y="9562"/>
                    </a:cubicBezTo>
                    <a:lnTo>
                      <a:pt x="11623" y="9639"/>
                    </a:lnTo>
                    <a:cubicBezTo>
                      <a:pt x="11629" y="9645"/>
                      <a:pt x="11633" y="9649"/>
                      <a:pt x="11637" y="9649"/>
                    </a:cubicBezTo>
                    <a:cubicBezTo>
                      <a:pt x="11644" y="9649"/>
                      <a:pt x="11651" y="9642"/>
                      <a:pt x="11669" y="9624"/>
                    </a:cubicBezTo>
                    <a:cubicBezTo>
                      <a:pt x="11709" y="9565"/>
                      <a:pt x="11723" y="9543"/>
                      <a:pt x="11716" y="9543"/>
                    </a:cubicBezTo>
                    <a:close/>
                    <a:moveTo>
                      <a:pt x="11237" y="9636"/>
                    </a:moveTo>
                    <a:cubicBezTo>
                      <a:pt x="11244" y="9636"/>
                      <a:pt x="11229" y="9658"/>
                      <a:pt x="11190" y="9716"/>
                    </a:cubicBezTo>
                    <a:cubicBezTo>
                      <a:pt x="11172" y="9744"/>
                      <a:pt x="11159" y="9750"/>
                      <a:pt x="11151" y="9750"/>
                    </a:cubicBezTo>
                    <a:cubicBezTo>
                      <a:pt x="11146" y="9750"/>
                      <a:pt x="11144" y="9747"/>
                      <a:pt x="11144" y="9747"/>
                    </a:cubicBezTo>
                    <a:cubicBezTo>
                      <a:pt x="11144" y="9747"/>
                      <a:pt x="11175" y="9701"/>
                      <a:pt x="11206" y="9655"/>
                    </a:cubicBezTo>
                    <a:cubicBezTo>
                      <a:pt x="11223" y="9643"/>
                      <a:pt x="11233" y="9636"/>
                      <a:pt x="11237" y="9636"/>
                    </a:cubicBezTo>
                    <a:close/>
                    <a:moveTo>
                      <a:pt x="10714" y="10423"/>
                    </a:moveTo>
                    <a:cubicBezTo>
                      <a:pt x="10719" y="10423"/>
                      <a:pt x="10723" y="10424"/>
                      <a:pt x="10727" y="10427"/>
                    </a:cubicBezTo>
                    <a:cubicBezTo>
                      <a:pt x="10742" y="10443"/>
                      <a:pt x="10711" y="10489"/>
                      <a:pt x="10649" y="10505"/>
                    </a:cubicBezTo>
                    <a:cubicBezTo>
                      <a:pt x="10618" y="10489"/>
                      <a:pt x="10618" y="10489"/>
                      <a:pt x="10665" y="10443"/>
                    </a:cubicBezTo>
                    <a:cubicBezTo>
                      <a:pt x="10665" y="10443"/>
                      <a:pt x="10694" y="10423"/>
                      <a:pt x="10714" y="10423"/>
                    </a:cubicBezTo>
                    <a:close/>
                    <a:moveTo>
                      <a:pt x="10386" y="10706"/>
                    </a:moveTo>
                    <a:lnTo>
                      <a:pt x="10386" y="10706"/>
                    </a:lnTo>
                    <a:cubicBezTo>
                      <a:pt x="10395" y="10714"/>
                      <a:pt x="10384" y="10723"/>
                      <a:pt x="10378" y="10723"/>
                    </a:cubicBezTo>
                    <a:cubicBezTo>
                      <a:pt x="10374" y="10723"/>
                      <a:pt x="10373" y="10719"/>
                      <a:pt x="10386" y="10706"/>
                    </a:cubicBezTo>
                    <a:close/>
                    <a:moveTo>
                      <a:pt x="10479" y="10706"/>
                    </a:moveTo>
                    <a:lnTo>
                      <a:pt x="10479" y="10767"/>
                    </a:lnTo>
                    <a:lnTo>
                      <a:pt x="10448" y="10814"/>
                    </a:lnTo>
                    <a:cubicBezTo>
                      <a:pt x="10433" y="10798"/>
                      <a:pt x="10402" y="10783"/>
                      <a:pt x="10448" y="10736"/>
                    </a:cubicBezTo>
                    <a:lnTo>
                      <a:pt x="10479" y="10706"/>
                    </a:lnTo>
                    <a:close/>
                    <a:moveTo>
                      <a:pt x="10278" y="10953"/>
                    </a:moveTo>
                    <a:cubicBezTo>
                      <a:pt x="10288" y="10962"/>
                      <a:pt x="10274" y="10977"/>
                      <a:pt x="10269" y="10977"/>
                    </a:cubicBezTo>
                    <a:cubicBezTo>
                      <a:pt x="10266" y="10977"/>
                      <a:pt x="10266" y="10971"/>
                      <a:pt x="10278" y="10953"/>
                    </a:cubicBezTo>
                    <a:close/>
                    <a:moveTo>
                      <a:pt x="8501" y="13503"/>
                    </a:moveTo>
                    <a:lnTo>
                      <a:pt x="8501" y="13565"/>
                    </a:lnTo>
                    <a:lnTo>
                      <a:pt x="8470" y="13611"/>
                    </a:lnTo>
                    <a:cubicBezTo>
                      <a:pt x="8455" y="13596"/>
                      <a:pt x="8424" y="13580"/>
                      <a:pt x="8455" y="13549"/>
                    </a:cubicBezTo>
                    <a:lnTo>
                      <a:pt x="8501" y="13503"/>
                    </a:lnTo>
                    <a:close/>
                    <a:moveTo>
                      <a:pt x="7784" y="14601"/>
                    </a:moveTo>
                    <a:cubicBezTo>
                      <a:pt x="7806" y="14601"/>
                      <a:pt x="7809" y="14647"/>
                      <a:pt x="7821" y="14647"/>
                    </a:cubicBezTo>
                    <a:cubicBezTo>
                      <a:pt x="7801" y="14676"/>
                      <a:pt x="7794" y="14687"/>
                      <a:pt x="7787" y="14687"/>
                    </a:cubicBezTo>
                    <a:cubicBezTo>
                      <a:pt x="7784" y="14687"/>
                      <a:pt x="7780" y="14683"/>
                      <a:pt x="7774" y="14678"/>
                    </a:cubicBezTo>
                    <a:cubicBezTo>
                      <a:pt x="7759" y="14678"/>
                      <a:pt x="7759" y="14616"/>
                      <a:pt x="7759" y="14616"/>
                    </a:cubicBezTo>
                    <a:cubicBezTo>
                      <a:pt x="7770" y="14605"/>
                      <a:pt x="7778" y="14601"/>
                      <a:pt x="7784" y="14601"/>
                    </a:cubicBezTo>
                    <a:close/>
                    <a:moveTo>
                      <a:pt x="7481" y="15435"/>
                    </a:moveTo>
                    <a:cubicBezTo>
                      <a:pt x="7496" y="15450"/>
                      <a:pt x="7496" y="15512"/>
                      <a:pt x="7496" y="15512"/>
                    </a:cubicBezTo>
                    <a:lnTo>
                      <a:pt x="7465" y="15559"/>
                    </a:lnTo>
                    <a:cubicBezTo>
                      <a:pt x="7450" y="15543"/>
                      <a:pt x="7419" y="15528"/>
                      <a:pt x="7450" y="15481"/>
                    </a:cubicBezTo>
                    <a:lnTo>
                      <a:pt x="7481" y="15435"/>
                    </a:lnTo>
                    <a:close/>
                    <a:moveTo>
                      <a:pt x="7033" y="15961"/>
                    </a:moveTo>
                    <a:lnTo>
                      <a:pt x="7033" y="16022"/>
                    </a:lnTo>
                    <a:lnTo>
                      <a:pt x="7002" y="16069"/>
                    </a:lnTo>
                    <a:cubicBezTo>
                      <a:pt x="6971" y="16053"/>
                      <a:pt x="6955" y="16038"/>
                      <a:pt x="6986" y="15991"/>
                    </a:cubicBezTo>
                    <a:lnTo>
                      <a:pt x="7033" y="15961"/>
                    </a:lnTo>
                    <a:close/>
                    <a:moveTo>
                      <a:pt x="5242" y="19176"/>
                    </a:moveTo>
                    <a:cubicBezTo>
                      <a:pt x="5260" y="19176"/>
                      <a:pt x="5264" y="19232"/>
                      <a:pt x="5240" y="19268"/>
                    </a:cubicBezTo>
                    <a:lnTo>
                      <a:pt x="5255" y="19268"/>
                    </a:lnTo>
                    <a:cubicBezTo>
                      <a:pt x="5222" y="19334"/>
                      <a:pt x="5213" y="19353"/>
                      <a:pt x="5199" y="19353"/>
                    </a:cubicBezTo>
                    <a:cubicBezTo>
                      <a:pt x="5193" y="19353"/>
                      <a:pt x="5187" y="19350"/>
                      <a:pt x="5178" y="19345"/>
                    </a:cubicBezTo>
                    <a:cubicBezTo>
                      <a:pt x="5162" y="19330"/>
                      <a:pt x="5209" y="19237"/>
                      <a:pt x="5224" y="19191"/>
                    </a:cubicBezTo>
                    <a:cubicBezTo>
                      <a:pt x="5231" y="19181"/>
                      <a:pt x="5237" y="19176"/>
                      <a:pt x="5242" y="19176"/>
                    </a:cubicBezTo>
                    <a:close/>
                    <a:moveTo>
                      <a:pt x="4312" y="21154"/>
                    </a:moveTo>
                    <a:cubicBezTo>
                      <a:pt x="4328" y="21169"/>
                      <a:pt x="4328" y="21231"/>
                      <a:pt x="4328" y="21231"/>
                    </a:cubicBezTo>
                    <a:lnTo>
                      <a:pt x="4312" y="21277"/>
                    </a:lnTo>
                    <a:cubicBezTo>
                      <a:pt x="4297" y="21262"/>
                      <a:pt x="4266" y="21246"/>
                      <a:pt x="4297" y="21200"/>
                    </a:cubicBezTo>
                    <a:lnTo>
                      <a:pt x="4312" y="21154"/>
                    </a:lnTo>
                    <a:close/>
                    <a:moveTo>
                      <a:pt x="2798" y="25327"/>
                    </a:moveTo>
                    <a:cubicBezTo>
                      <a:pt x="2813" y="25327"/>
                      <a:pt x="2798" y="25389"/>
                      <a:pt x="2798" y="25389"/>
                    </a:cubicBezTo>
                    <a:cubicBezTo>
                      <a:pt x="2782" y="25435"/>
                      <a:pt x="2782" y="25435"/>
                      <a:pt x="2751" y="25435"/>
                    </a:cubicBezTo>
                    <a:cubicBezTo>
                      <a:pt x="2736" y="25419"/>
                      <a:pt x="2736" y="25435"/>
                      <a:pt x="2751" y="25373"/>
                    </a:cubicBezTo>
                    <a:lnTo>
                      <a:pt x="2798" y="25327"/>
                    </a:lnTo>
                    <a:close/>
                    <a:moveTo>
                      <a:pt x="2597" y="25930"/>
                    </a:moveTo>
                    <a:lnTo>
                      <a:pt x="2597" y="25991"/>
                    </a:lnTo>
                    <a:lnTo>
                      <a:pt x="2581" y="26038"/>
                    </a:lnTo>
                    <a:cubicBezTo>
                      <a:pt x="2566" y="26038"/>
                      <a:pt x="2535" y="26038"/>
                      <a:pt x="2550" y="25976"/>
                    </a:cubicBezTo>
                    <a:lnTo>
                      <a:pt x="2597" y="25930"/>
                    </a:lnTo>
                    <a:close/>
                    <a:moveTo>
                      <a:pt x="2321" y="26255"/>
                    </a:moveTo>
                    <a:cubicBezTo>
                      <a:pt x="2324" y="26255"/>
                      <a:pt x="2328" y="26266"/>
                      <a:pt x="2334" y="26285"/>
                    </a:cubicBezTo>
                    <a:cubicBezTo>
                      <a:pt x="2334" y="26347"/>
                      <a:pt x="2319" y="26393"/>
                      <a:pt x="2303" y="26393"/>
                    </a:cubicBezTo>
                    <a:cubicBezTo>
                      <a:pt x="2272" y="26378"/>
                      <a:pt x="2272" y="26393"/>
                      <a:pt x="2303" y="26331"/>
                    </a:cubicBezTo>
                    <a:cubicBezTo>
                      <a:pt x="2312" y="26277"/>
                      <a:pt x="2316" y="26255"/>
                      <a:pt x="2321" y="26255"/>
                    </a:cubicBezTo>
                    <a:close/>
                    <a:moveTo>
                      <a:pt x="2210" y="26640"/>
                    </a:moveTo>
                    <a:lnTo>
                      <a:pt x="2195" y="26687"/>
                    </a:lnTo>
                    <a:cubicBezTo>
                      <a:pt x="2179" y="26733"/>
                      <a:pt x="2179" y="26733"/>
                      <a:pt x="2164" y="26733"/>
                    </a:cubicBezTo>
                    <a:lnTo>
                      <a:pt x="2179" y="26687"/>
                    </a:lnTo>
                    <a:lnTo>
                      <a:pt x="2210" y="26640"/>
                    </a:lnTo>
                    <a:close/>
                    <a:moveTo>
                      <a:pt x="2040" y="27042"/>
                    </a:moveTo>
                    <a:lnTo>
                      <a:pt x="2040" y="27042"/>
                    </a:lnTo>
                    <a:cubicBezTo>
                      <a:pt x="2032" y="27067"/>
                      <a:pt x="2033" y="27083"/>
                      <a:pt x="2035" y="27083"/>
                    </a:cubicBezTo>
                    <a:cubicBezTo>
                      <a:pt x="2037" y="27083"/>
                      <a:pt x="2040" y="27071"/>
                      <a:pt x="2040" y="27042"/>
                    </a:cubicBezTo>
                    <a:close/>
                    <a:moveTo>
                      <a:pt x="2056" y="27151"/>
                    </a:moveTo>
                    <a:lnTo>
                      <a:pt x="2040" y="27197"/>
                    </a:lnTo>
                    <a:cubicBezTo>
                      <a:pt x="2025" y="27243"/>
                      <a:pt x="2025" y="27243"/>
                      <a:pt x="2009" y="27243"/>
                    </a:cubicBezTo>
                    <a:lnTo>
                      <a:pt x="2025" y="27181"/>
                    </a:lnTo>
                    <a:lnTo>
                      <a:pt x="2056" y="27151"/>
                    </a:lnTo>
                    <a:close/>
                    <a:moveTo>
                      <a:pt x="1948" y="27661"/>
                    </a:moveTo>
                    <a:lnTo>
                      <a:pt x="1932" y="27722"/>
                    </a:lnTo>
                    <a:cubicBezTo>
                      <a:pt x="1923" y="27750"/>
                      <a:pt x="1914" y="27756"/>
                      <a:pt x="1908" y="27756"/>
                    </a:cubicBezTo>
                    <a:cubicBezTo>
                      <a:pt x="1904" y="27756"/>
                      <a:pt x="1901" y="27753"/>
                      <a:pt x="1901" y="27753"/>
                    </a:cubicBezTo>
                    <a:cubicBezTo>
                      <a:pt x="1901" y="27753"/>
                      <a:pt x="1870" y="27753"/>
                      <a:pt x="1901" y="27707"/>
                    </a:cubicBezTo>
                    <a:cubicBezTo>
                      <a:pt x="1886" y="27707"/>
                      <a:pt x="1932" y="27661"/>
                      <a:pt x="1948" y="27661"/>
                    </a:cubicBezTo>
                    <a:close/>
                    <a:moveTo>
                      <a:pt x="1376" y="29685"/>
                    </a:moveTo>
                    <a:cubicBezTo>
                      <a:pt x="1376" y="29741"/>
                      <a:pt x="1388" y="29796"/>
                      <a:pt x="1380" y="29796"/>
                    </a:cubicBezTo>
                    <a:cubicBezTo>
                      <a:pt x="1379" y="29796"/>
                      <a:pt x="1377" y="29795"/>
                      <a:pt x="1376" y="29793"/>
                    </a:cubicBezTo>
                    <a:cubicBezTo>
                      <a:pt x="1345" y="29793"/>
                      <a:pt x="1345" y="29793"/>
                      <a:pt x="1330" y="29733"/>
                    </a:cubicBezTo>
                    <a:lnTo>
                      <a:pt x="1330" y="29733"/>
                    </a:lnTo>
                    <a:cubicBezTo>
                      <a:pt x="1330" y="29726"/>
                      <a:pt x="1334" y="29701"/>
                      <a:pt x="1345" y="29701"/>
                    </a:cubicBezTo>
                    <a:lnTo>
                      <a:pt x="1345" y="29685"/>
                    </a:lnTo>
                    <a:close/>
                    <a:moveTo>
                      <a:pt x="1048" y="31433"/>
                    </a:moveTo>
                    <a:cubicBezTo>
                      <a:pt x="1065" y="31433"/>
                      <a:pt x="1082" y="31459"/>
                      <a:pt x="1082" y="31525"/>
                    </a:cubicBezTo>
                    <a:cubicBezTo>
                      <a:pt x="1082" y="31571"/>
                      <a:pt x="1082" y="31571"/>
                      <a:pt x="1051" y="31571"/>
                    </a:cubicBezTo>
                    <a:cubicBezTo>
                      <a:pt x="1020" y="31571"/>
                      <a:pt x="1005" y="31509"/>
                      <a:pt x="1020" y="31463"/>
                    </a:cubicBezTo>
                    <a:cubicBezTo>
                      <a:pt x="1026" y="31444"/>
                      <a:pt x="1037" y="31433"/>
                      <a:pt x="1048" y="31433"/>
                    </a:cubicBezTo>
                    <a:close/>
                    <a:moveTo>
                      <a:pt x="247" y="38789"/>
                    </a:moveTo>
                    <a:cubicBezTo>
                      <a:pt x="278" y="38789"/>
                      <a:pt x="294" y="38789"/>
                      <a:pt x="294" y="38851"/>
                    </a:cubicBezTo>
                    <a:cubicBezTo>
                      <a:pt x="317" y="38897"/>
                      <a:pt x="317" y="38920"/>
                      <a:pt x="305" y="38920"/>
                    </a:cubicBezTo>
                    <a:cubicBezTo>
                      <a:pt x="294" y="38920"/>
                      <a:pt x="271" y="38897"/>
                      <a:pt x="247" y="38851"/>
                    </a:cubicBezTo>
                    <a:cubicBezTo>
                      <a:pt x="201" y="38789"/>
                      <a:pt x="201" y="38789"/>
                      <a:pt x="247" y="38789"/>
                    </a:cubicBezTo>
                    <a:close/>
                    <a:moveTo>
                      <a:pt x="19650" y="0"/>
                    </a:moveTo>
                    <a:cubicBezTo>
                      <a:pt x="19637" y="0"/>
                      <a:pt x="19618" y="18"/>
                      <a:pt x="19598" y="56"/>
                    </a:cubicBezTo>
                    <a:lnTo>
                      <a:pt x="19552" y="72"/>
                    </a:lnTo>
                    <a:cubicBezTo>
                      <a:pt x="19538" y="62"/>
                      <a:pt x="19525" y="58"/>
                      <a:pt x="19513" y="58"/>
                    </a:cubicBezTo>
                    <a:cubicBezTo>
                      <a:pt x="19468" y="58"/>
                      <a:pt x="19438" y="113"/>
                      <a:pt x="19474" y="149"/>
                    </a:cubicBezTo>
                    <a:cubicBezTo>
                      <a:pt x="19521" y="211"/>
                      <a:pt x="19521" y="211"/>
                      <a:pt x="19444" y="211"/>
                    </a:cubicBezTo>
                    <a:cubicBezTo>
                      <a:pt x="19435" y="202"/>
                      <a:pt x="19426" y="199"/>
                      <a:pt x="19417" y="199"/>
                    </a:cubicBezTo>
                    <a:cubicBezTo>
                      <a:pt x="19394" y="199"/>
                      <a:pt x="19369" y="224"/>
                      <a:pt x="19335" y="257"/>
                    </a:cubicBezTo>
                    <a:cubicBezTo>
                      <a:pt x="19317" y="275"/>
                      <a:pt x="19310" y="283"/>
                      <a:pt x="19304" y="283"/>
                    </a:cubicBezTo>
                    <a:cubicBezTo>
                      <a:pt x="19299" y="283"/>
                      <a:pt x="19295" y="279"/>
                      <a:pt x="19289" y="273"/>
                    </a:cubicBezTo>
                    <a:cubicBezTo>
                      <a:pt x="19285" y="269"/>
                      <a:pt x="19278" y="267"/>
                      <a:pt x="19270" y="267"/>
                    </a:cubicBezTo>
                    <a:cubicBezTo>
                      <a:pt x="19245" y="267"/>
                      <a:pt x="19204" y="284"/>
                      <a:pt x="19181" y="319"/>
                    </a:cubicBezTo>
                    <a:cubicBezTo>
                      <a:pt x="19150" y="350"/>
                      <a:pt x="19150" y="350"/>
                      <a:pt x="19165" y="366"/>
                    </a:cubicBezTo>
                    <a:cubicBezTo>
                      <a:pt x="19170" y="364"/>
                      <a:pt x="19173" y="364"/>
                      <a:pt x="19175" y="364"/>
                    </a:cubicBezTo>
                    <a:cubicBezTo>
                      <a:pt x="19198" y="364"/>
                      <a:pt x="19129" y="427"/>
                      <a:pt x="19073" y="427"/>
                    </a:cubicBezTo>
                    <a:cubicBezTo>
                      <a:pt x="18995" y="427"/>
                      <a:pt x="19011" y="443"/>
                      <a:pt x="19042" y="474"/>
                    </a:cubicBezTo>
                    <a:cubicBezTo>
                      <a:pt x="19088" y="520"/>
                      <a:pt x="19011" y="597"/>
                      <a:pt x="18934" y="597"/>
                    </a:cubicBezTo>
                    <a:lnTo>
                      <a:pt x="18856" y="675"/>
                    </a:lnTo>
                    <a:cubicBezTo>
                      <a:pt x="18825" y="706"/>
                      <a:pt x="18841" y="721"/>
                      <a:pt x="18856" y="737"/>
                    </a:cubicBezTo>
                    <a:cubicBezTo>
                      <a:pt x="18887" y="752"/>
                      <a:pt x="18903" y="783"/>
                      <a:pt x="18841" y="798"/>
                    </a:cubicBezTo>
                    <a:cubicBezTo>
                      <a:pt x="18825" y="803"/>
                      <a:pt x="18813" y="805"/>
                      <a:pt x="18804" y="805"/>
                    </a:cubicBezTo>
                    <a:cubicBezTo>
                      <a:pt x="18786" y="805"/>
                      <a:pt x="18779" y="798"/>
                      <a:pt x="18779" y="798"/>
                    </a:cubicBezTo>
                    <a:cubicBezTo>
                      <a:pt x="18779" y="798"/>
                      <a:pt x="18717" y="814"/>
                      <a:pt x="18686" y="860"/>
                    </a:cubicBezTo>
                    <a:cubicBezTo>
                      <a:pt x="18640" y="891"/>
                      <a:pt x="18563" y="968"/>
                      <a:pt x="18578" y="984"/>
                    </a:cubicBezTo>
                    <a:lnTo>
                      <a:pt x="18563" y="968"/>
                    </a:lnTo>
                    <a:cubicBezTo>
                      <a:pt x="18532" y="1015"/>
                      <a:pt x="18516" y="984"/>
                      <a:pt x="18532" y="1015"/>
                    </a:cubicBezTo>
                    <a:cubicBezTo>
                      <a:pt x="18485" y="1046"/>
                      <a:pt x="18454" y="1077"/>
                      <a:pt x="18408" y="1107"/>
                    </a:cubicBezTo>
                    <a:cubicBezTo>
                      <a:pt x="18335" y="1156"/>
                      <a:pt x="18271" y="1254"/>
                      <a:pt x="18317" y="1254"/>
                    </a:cubicBezTo>
                    <a:cubicBezTo>
                      <a:pt x="18329" y="1254"/>
                      <a:pt x="18348" y="1247"/>
                      <a:pt x="18377" y="1231"/>
                    </a:cubicBezTo>
                    <a:lnTo>
                      <a:pt x="18377" y="1231"/>
                    </a:lnTo>
                    <a:lnTo>
                      <a:pt x="18346" y="1277"/>
                    </a:lnTo>
                    <a:cubicBezTo>
                      <a:pt x="18315" y="1308"/>
                      <a:pt x="18331" y="1324"/>
                      <a:pt x="18331" y="1324"/>
                    </a:cubicBezTo>
                    <a:cubicBezTo>
                      <a:pt x="18331" y="1324"/>
                      <a:pt x="18300" y="1386"/>
                      <a:pt x="18269" y="1417"/>
                    </a:cubicBezTo>
                    <a:lnTo>
                      <a:pt x="18238" y="1386"/>
                    </a:lnTo>
                    <a:cubicBezTo>
                      <a:pt x="18233" y="1353"/>
                      <a:pt x="18218" y="1340"/>
                      <a:pt x="18202" y="1340"/>
                    </a:cubicBezTo>
                    <a:cubicBezTo>
                      <a:pt x="18171" y="1340"/>
                      <a:pt x="18135" y="1387"/>
                      <a:pt x="18145" y="1447"/>
                    </a:cubicBezTo>
                    <a:lnTo>
                      <a:pt x="18130" y="1432"/>
                    </a:lnTo>
                    <a:cubicBezTo>
                      <a:pt x="18127" y="1430"/>
                      <a:pt x="18124" y="1428"/>
                      <a:pt x="18120" y="1428"/>
                    </a:cubicBezTo>
                    <a:cubicBezTo>
                      <a:pt x="18099" y="1428"/>
                      <a:pt x="18060" y="1463"/>
                      <a:pt x="18022" y="1540"/>
                    </a:cubicBezTo>
                    <a:cubicBezTo>
                      <a:pt x="17991" y="1571"/>
                      <a:pt x="17975" y="1633"/>
                      <a:pt x="17991" y="1664"/>
                    </a:cubicBezTo>
                    <a:cubicBezTo>
                      <a:pt x="18022" y="1695"/>
                      <a:pt x="17975" y="1726"/>
                      <a:pt x="17975" y="1726"/>
                    </a:cubicBezTo>
                    <a:cubicBezTo>
                      <a:pt x="17958" y="1751"/>
                      <a:pt x="17951" y="1763"/>
                      <a:pt x="17945" y="1763"/>
                    </a:cubicBezTo>
                    <a:cubicBezTo>
                      <a:pt x="17940" y="1763"/>
                      <a:pt x="17936" y="1755"/>
                      <a:pt x="17929" y="1741"/>
                    </a:cubicBezTo>
                    <a:cubicBezTo>
                      <a:pt x="17927" y="1740"/>
                      <a:pt x="17925" y="1739"/>
                      <a:pt x="17922" y="1739"/>
                    </a:cubicBezTo>
                    <a:cubicBezTo>
                      <a:pt x="17895" y="1739"/>
                      <a:pt x="17821" y="1796"/>
                      <a:pt x="17821" y="1865"/>
                    </a:cubicBezTo>
                    <a:lnTo>
                      <a:pt x="17790" y="1849"/>
                    </a:lnTo>
                    <a:cubicBezTo>
                      <a:pt x="17787" y="1847"/>
                      <a:pt x="17784" y="1845"/>
                      <a:pt x="17779" y="1845"/>
                    </a:cubicBezTo>
                    <a:cubicBezTo>
                      <a:pt x="17755" y="1845"/>
                      <a:pt x="17699" y="1886"/>
                      <a:pt x="17558" y="2066"/>
                    </a:cubicBezTo>
                    <a:cubicBezTo>
                      <a:pt x="17428" y="2210"/>
                      <a:pt x="17325" y="2314"/>
                      <a:pt x="17299" y="2314"/>
                    </a:cubicBezTo>
                    <a:cubicBezTo>
                      <a:pt x="17298" y="2314"/>
                      <a:pt x="17296" y="2314"/>
                      <a:pt x="17295" y="2313"/>
                    </a:cubicBezTo>
                    <a:cubicBezTo>
                      <a:pt x="17294" y="2312"/>
                      <a:pt x="17293" y="2312"/>
                      <a:pt x="17291" y="2312"/>
                    </a:cubicBezTo>
                    <a:cubicBezTo>
                      <a:pt x="17256" y="2312"/>
                      <a:pt x="17155" y="2487"/>
                      <a:pt x="17125" y="2591"/>
                    </a:cubicBezTo>
                    <a:cubicBezTo>
                      <a:pt x="17123" y="2589"/>
                      <a:pt x="17121" y="2588"/>
                      <a:pt x="17118" y="2588"/>
                    </a:cubicBezTo>
                    <a:cubicBezTo>
                      <a:pt x="17098" y="2588"/>
                      <a:pt x="17055" y="2632"/>
                      <a:pt x="17002" y="2699"/>
                    </a:cubicBezTo>
                    <a:cubicBezTo>
                      <a:pt x="16923" y="2778"/>
                      <a:pt x="16902" y="2799"/>
                      <a:pt x="16890" y="2799"/>
                    </a:cubicBezTo>
                    <a:cubicBezTo>
                      <a:pt x="16885" y="2799"/>
                      <a:pt x="16882" y="2796"/>
                      <a:pt x="16878" y="2792"/>
                    </a:cubicBezTo>
                    <a:cubicBezTo>
                      <a:pt x="16878" y="2758"/>
                      <a:pt x="16878" y="2739"/>
                      <a:pt x="16874" y="2739"/>
                    </a:cubicBezTo>
                    <a:cubicBezTo>
                      <a:pt x="16869" y="2739"/>
                      <a:pt x="16857" y="2769"/>
                      <a:pt x="16832" y="2839"/>
                    </a:cubicBezTo>
                    <a:cubicBezTo>
                      <a:pt x="16832" y="2893"/>
                      <a:pt x="16736" y="2983"/>
                      <a:pt x="16692" y="2983"/>
                    </a:cubicBezTo>
                    <a:cubicBezTo>
                      <a:pt x="16686" y="2983"/>
                      <a:pt x="16681" y="2981"/>
                      <a:pt x="16677" y="2978"/>
                    </a:cubicBezTo>
                    <a:cubicBezTo>
                      <a:pt x="16670" y="2967"/>
                      <a:pt x="16662" y="2962"/>
                      <a:pt x="16654" y="2962"/>
                    </a:cubicBezTo>
                    <a:cubicBezTo>
                      <a:pt x="16630" y="2962"/>
                      <a:pt x="16600" y="3012"/>
                      <a:pt x="16553" y="3070"/>
                    </a:cubicBezTo>
                    <a:cubicBezTo>
                      <a:pt x="16507" y="3148"/>
                      <a:pt x="16461" y="3225"/>
                      <a:pt x="16383" y="3287"/>
                    </a:cubicBezTo>
                    <a:cubicBezTo>
                      <a:pt x="16275" y="3395"/>
                      <a:pt x="16275" y="3395"/>
                      <a:pt x="16322" y="3441"/>
                    </a:cubicBezTo>
                    <a:cubicBezTo>
                      <a:pt x="16352" y="3472"/>
                      <a:pt x="16322" y="3503"/>
                      <a:pt x="16244" y="3580"/>
                    </a:cubicBezTo>
                    <a:cubicBezTo>
                      <a:pt x="16219" y="3619"/>
                      <a:pt x="16183" y="3646"/>
                      <a:pt x="16162" y="3646"/>
                    </a:cubicBezTo>
                    <a:cubicBezTo>
                      <a:pt x="16158" y="3646"/>
                      <a:pt x="16154" y="3645"/>
                      <a:pt x="16151" y="3642"/>
                    </a:cubicBezTo>
                    <a:cubicBezTo>
                      <a:pt x="16121" y="3658"/>
                      <a:pt x="16090" y="3689"/>
                      <a:pt x="16074" y="3704"/>
                    </a:cubicBezTo>
                    <a:cubicBezTo>
                      <a:pt x="16036" y="3742"/>
                      <a:pt x="16008" y="3770"/>
                      <a:pt x="15991" y="3770"/>
                    </a:cubicBezTo>
                    <a:cubicBezTo>
                      <a:pt x="15987" y="3770"/>
                      <a:pt x="15984" y="3769"/>
                      <a:pt x="15981" y="3766"/>
                    </a:cubicBezTo>
                    <a:cubicBezTo>
                      <a:pt x="15935" y="3797"/>
                      <a:pt x="15889" y="3828"/>
                      <a:pt x="15858" y="3874"/>
                    </a:cubicBezTo>
                    <a:cubicBezTo>
                      <a:pt x="15787" y="3945"/>
                      <a:pt x="15717" y="4015"/>
                      <a:pt x="15693" y="4015"/>
                    </a:cubicBezTo>
                    <a:cubicBezTo>
                      <a:pt x="15691" y="4015"/>
                      <a:pt x="15689" y="4015"/>
                      <a:pt x="15688" y="4013"/>
                    </a:cubicBezTo>
                    <a:cubicBezTo>
                      <a:pt x="15657" y="4060"/>
                      <a:pt x="15657" y="4060"/>
                      <a:pt x="15672" y="4075"/>
                    </a:cubicBezTo>
                    <a:cubicBezTo>
                      <a:pt x="15688" y="4090"/>
                      <a:pt x="15672" y="4137"/>
                      <a:pt x="15518" y="4291"/>
                    </a:cubicBezTo>
                    <a:cubicBezTo>
                      <a:pt x="15441" y="4369"/>
                      <a:pt x="15348" y="4477"/>
                      <a:pt x="15363" y="4492"/>
                    </a:cubicBezTo>
                    <a:cubicBezTo>
                      <a:pt x="15344" y="4522"/>
                      <a:pt x="15336" y="4532"/>
                      <a:pt x="15326" y="4532"/>
                    </a:cubicBezTo>
                    <a:cubicBezTo>
                      <a:pt x="15320" y="4532"/>
                      <a:pt x="15313" y="4529"/>
                      <a:pt x="15301" y="4523"/>
                    </a:cubicBezTo>
                    <a:cubicBezTo>
                      <a:pt x="15300" y="4522"/>
                      <a:pt x="15298" y="4521"/>
                      <a:pt x="15295" y="4521"/>
                    </a:cubicBezTo>
                    <a:cubicBezTo>
                      <a:pt x="15271" y="4521"/>
                      <a:pt x="15204" y="4581"/>
                      <a:pt x="15162" y="4678"/>
                    </a:cubicBezTo>
                    <a:cubicBezTo>
                      <a:pt x="15178" y="4693"/>
                      <a:pt x="15147" y="4740"/>
                      <a:pt x="15100" y="4755"/>
                    </a:cubicBezTo>
                    <a:cubicBezTo>
                      <a:pt x="15070" y="4786"/>
                      <a:pt x="15054" y="4817"/>
                      <a:pt x="15039" y="4863"/>
                    </a:cubicBezTo>
                    <a:cubicBezTo>
                      <a:pt x="15023" y="4910"/>
                      <a:pt x="15023" y="4910"/>
                      <a:pt x="14946" y="4971"/>
                    </a:cubicBezTo>
                    <a:cubicBezTo>
                      <a:pt x="14942" y="4969"/>
                      <a:pt x="14937" y="4968"/>
                      <a:pt x="14933" y="4968"/>
                    </a:cubicBezTo>
                    <a:cubicBezTo>
                      <a:pt x="14907" y="4968"/>
                      <a:pt x="14880" y="5007"/>
                      <a:pt x="14853" y="5033"/>
                    </a:cubicBezTo>
                    <a:cubicBezTo>
                      <a:pt x="14714" y="5234"/>
                      <a:pt x="14544" y="5435"/>
                      <a:pt x="14374" y="5605"/>
                    </a:cubicBezTo>
                    <a:cubicBezTo>
                      <a:pt x="14359" y="5636"/>
                      <a:pt x="14343" y="5667"/>
                      <a:pt x="14312" y="5698"/>
                    </a:cubicBezTo>
                    <a:cubicBezTo>
                      <a:pt x="14250" y="5698"/>
                      <a:pt x="14235" y="5760"/>
                      <a:pt x="14266" y="5791"/>
                    </a:cubicBezTo>
                    <a:lnTo>
                      <a:pt x="14297" y="5760"/>
                    </a:lnTo>
                    <a:lnTo>
                      <a:pt x="14328" y="5713"/>
                    </a:lnTo>
                    <a:lnTo>
                      <a:pt x="14328" y="5713"/>
                    </a:lnTo>
                    <a:cubicBezTo>
                      <a:pt x="14367" y="5739"/>
                      <a:pt x="14296" y="5832"/>
                      <a:pt x="14245" y="5832"/>
                    </a:cubicBezTo>
                    <a:cubicBezTo>
                      <a:pt x="14235" y="5832"/>
                      <a:pt x="14227" y="5829"/>
                      <a:pt x="14220" y="5821"/>
                    </a:cubicBezTo>
                    <a:cubicBezTo>
                      <a:pt x="14142" y="5821"/>
                      <a:pt x="14142" y="5821"/>
                      <a:pt x="14142" y="5899"/>
                    </a:cubicBezTo>
                    <a:cubicBezTo>
                      <a:pt x="14158" y="5961"/>
                      <a:pt x="14111" y="6022"/>
                      <a:pt x="14034" y="6022"/>
                    </a:cubicBezTo>
                    <a:cubicBezTo>
                      <a:pt x="14022" y="6010"/>
                      <a:pt x="14015" y="6003"/>
                      <a:pt x="14010" y="6003"/>
                    </a:cubicBezTo>
                    <a:cubicBezTo>
                      <a:pt x="14003" y="6003"/>
                      <a:pt x="14003" y="6021"/>
                      <a:pt x="14003" y="6069"/>
                    </a:cubicBezTo>
                    <a:cubicBezTo>
                      <a:pt x="14003" y="6185"/>
                      <a:pt x="13950" y="6300"/>
                      <a:pt x="13887" y="6300"/>
                    </a:cubicBezTo>
                    <a:cubicBezTo>
                      <a:pt x="13875" y="6300"/>
                      <a:pt x="13862" y="6296"/>
                      <a:pt x="13849" y="6285"/>
                    </a:cubicBezTo>
                    <a:cubicBezTo>
                      <a:pt x="13840" y="6276"/>
                      <a:pt x="13829" y="6272"/>
                      <a:pt x="13818" y="6272"/>
                    </a:cubicBezTo>
                    <a:cubicBezTo>
                      <a:pt x="13791" y="6272"/>
                      <a:pt x="13758" y="6294"/>
                      <a:pt x="13725" y="6316"/>
                    </a:cubicBezTo>
                    <a:cubicBezTo>
                      <a:pt x="13694" y="6347"/>
                      <a:pt x="13709" y="6362"/>
                      <a:pt x="13725" y="6393"/>
                    </a:cubicBezTo>
                    <a:cubicBezTo>
                      <a:pt x="13735" y="6391"/>
                      <a:pt x="13744" y="6390"/>
                      <a:pt x="13750" y="6390"/>
                    </a:cubicBezTo>
                    <a:cubicBezTo>
                      <a:pt x="13793" y="6390"/>
                      <a:pt x="13757" y="6430"/>
                      <a:pt x="13663" y="6471"/>
                    </a:cubicBezTo>
                    <a:cubicBezTo>
                      <a:pt x="13524" y="6517"/>
                      <a:pt x="13416" y="6641"/>
                      <a:pt x="13369" y="6780"/>
                    </a:cubicBezTo>
                    <a:cubicBezTo>
                      <a:pt x="13306" y="6906"/>
                      <a:pt x="13243" y="7004"/>
                      <a:pt x="13229" y="7004"/>
                    </a:cubicBezTo>
                    <a:cubicBezTo>
                      <a:pt x="13222" y="7004"/>
                      <a:pt x="13226" y="6983"/>
                      <a:pt x="13246" y="6934"/>
                    </a:cubicBezTo>
                    <a:cubicBezTo>
                      <a:pt x="13254" y="6878"/>
                      <a:pt x="13258" y="6851"/>
                      <a:pt x="13253" y="6851"/>
                    </a:cubicBezTo>
                    <a:lnTo>
                      <a:pt x="13253" y="6851"/>
                    </a:lnTo>
                    <a:cubicBezTo>
                      <a:pt x="13249" y="6851"/>
                      <a:pt x="13237" y="6874"/>
                      <a:pt x="13215" y="6919"/>
                    </a:cubicBezTo>
                    <a:lnTo>
                      <a:pt x="13045" y="7135"/>
                    </a:lnTo>
                    <a:cubicBezTo>
                      <a:pt x="13014" y="7166"/>
                      <a:pt x="12999" y="7228"/>
                      <a:pt x="13014" y="7243"/>
                    </a:cubicBezTo>
                    <a:cubicBezTo>
                      <a:pt x="12921" y="7259"/>
                      <a:pt x="12844" y="7336"/>
                      <a:pt x="12828" y="7429"/>
                    </a:cubicBezTo>
                    <a:lnTo>
                      <a:pt x="12767" y="7522"/>
                    </a:lnTo>
                    <a:cubicBezTo>
                      <a:pt x="12736" y="7553"/>
                      <a:pt x="12720" y="7583"/>
                      <a:pt x="12705" y="7614"/>
                    </a:cubicBezTo>
                    <a:cubicBezTo>
                      <a:pt x="12705" y="7676"/>
                      <a:pt x="12643" y="7707"/>
                      <a:pt x="12597" y="7723"/>
                    </a:cubicBezTo>
                    <a:cubicBezTo>
                      <a:pt x="12535" y="7753"/>
                      <a:pt x="12488" y="7784"/>
                      <a:pt x="12504" y="7800"/>
                    </a:cubicBezTo>
                    <a:cubicBezTo>
                      <a:pt x="12535" y="7815"/>
                      <a:pt x="12473" y="7908"/>
                      <a:pt x="12473" y="7970"/>
                    </a:cubicBezTo>
                    <a:cubicBezTo>
                      <a:pt x="12464" y="7998"/>
                      <a:pt x="12438" y="8020"/>
                      <a:pt x="12422" y="8020"/>
                    </a:cubicBezTo>
                    <a:cubicBezTo>
                      <a:pt x="12411" y="8020"/>
                      <a:pt x="12405" y="8010"/>
                      <a:pt x="12411" y="7985"/>
                    </a:cubicBezTo>
                    <a:cubicBezTo>
                      <a:pt x="12406" y="7981"/>
                      <a:pt x="12403" y="7977"/>
                      <a:pt x="12398" y="7977"/>
                    </a:cubicBezTo>
                    <a:cubicBezTo>
                      <a:pt x="12387" y="7977"/>
                      <a:pt x="12367" y="7994"/>
                      <a:pt x="12303" y="8047"/>
                    </a:cubicBezTo>
                    <a:cubicBezTo>
                      <a:pt x="12272" y="8078"/>
                      <a:pt x="12210" y="8171"/>
                      <a:pt x="12226" y="8186"/>
                    </a:cubicBezTo>
                    <a:cubicBezTo>
                      <a:pt x="12179" y="8294"/>
                      <a:pt x="12102" y="8387"/>
                      <a:pt x="11994" y="8464"/>
                    </a:cubicBezTo>
                    <a:lnTo>
                      <a:pt x="11932" y="8557"/>
                    </a:lnTo>
                    <a:cubicBezTo>
                      <a:pt x="11901" y="8604"/>
                      <a:pt x="11886" y="8650"/>
                      <a:pt x="11855" y="8696"/>
                    </a:cubicBezTo>
                    <a:cubicBezTo>
                      <a:pt x="11839" y="8727"/>
                      <a:pt x="11824" y="8758"/>
                      <a:pt x="11808" y="8789"/>
                    </a:cubicBezTo>
                    <a:cubicBezTo>
                      <a:pt x="11782" y="8829"/>
                      <a:pt x="11755" y="8869"/>
                      <a:pt x="11738" y="8869"/>
                    </a:cubicBezTo>
                    <a:cubicBezTo>
                      <a:pt x="11736" y="8869"/>
                      <a:pt x="11733" y="8868"/>
                      <a:pt x="11731" y="8866"/>
                    </a:cubicBezTo>
                    <a:cubicBezTo>
                      <a:pt x="11731" y="8944"/>
                      <a:pt x="11731" y="8944"/>
                      <a:pt x="11669" y="8944"/>
                    </a:cubicBezTo>
                    <a:cubicBezTo>
                      <a:pt x="11651" y="8932"/>
                      <a:pt x="11640" y="8924"/>
                      <a:pt x="11634" y="8924"/>
                    </a:cubicBezTo>
                    <a:cubicBezTo>
                      <a:pt x="11623" y="8924"/>
                      <a:pt x="11623" y="8943"/>
                      <a:pt x="11623" y="8990"/>
                    </a:cubicBezTo>
                    <a:cubicBezTo>
                      <a:pt x="11638" y="9067"/>
                      <a:pt x="11623" y="9052"/>
                      <a:pt x="11561" y="9067"/>
                    </a:cubicBezTo>
                    <a:cubicBezTo>
                      <a:pt x="11559" y="9065"/>
                      <a:pt x="11556" y="9064"/>
                      <a:pt x="11554" y="9064"/>
                    </a:cubicBezTo>
                    <a:cubicBezTo>
                      <a:pt x="11538" y="9064"/>
                      <a:pt x="11517" y="9100"/>
                      <a:pt x="11530" y="9114"/>
                    </a:cubicBezTo>
                    <a:cubicBezTo>
                      <a:pt x="11530" y="9183"/>
                      <a:pt x="11480" y="9303"/>
                      <a:pt x="11436" y="9303"/>
                    </a:cubicBezTo>
                    <a:cubicBezTo>
                      <a:pt x="11431" y="9303"/>
                      <a:pt x="11427" y="9302"/>
                      <a:pt x="11422" y="9299"/>
                    </a:cubicBezTo>
                    <a:cubicBezTo>
                      <a:pt x="11407" y="9330"/>
                      <a:pt x="11391" y="9361"/>
                      <a:pt x="11376" y="9392"/>
                    </a:cubicBezTo>
                    <a:cubicBezTo>
                      <a:pt x="11376" y="9439"/>
                      <a:pt x="11376" y="9457"/>
                      <a:pt x="11369" y="9457"/>
                    </a:cubicBezTo>
                    <a:cubicBezTo>
                      <a:pt x="11364" y="9457"/>
                      <a:pt x="11357" y="9450"/>
                      <a:pt x="11345" y="9438"/>
                    </a:cubicBezTo>
                    <a:cubicBezTo>
                      <a:pt x="11283" y="9438"/>
                      <a:pt x="11237" y="9500"/>
                      <a:pt x="11252" y="9562"/>
                    </a:cubicBezTo>
                    <a:cubicBezTo>
                      <a:pt x="11237" y="9593"/>
                      <a:pt x="11221" y="9624"/>
                      <a:pt x="11190" y="9655"/>
                    </a:cubicBezTo>
                    <a:cubicBezTo>
                      <a:pt x="11100" y="9714"/>
                      <a:pt x="10909" y="9949"/>
                      <a:pt x="10953" y="9949"/>
                    </a:cubicBezTo>
                    <a:cubicBezTo>
                      <a:pt x="10955" y="9949"/>
                      <a:pt x="10956" y="9949"/>
                      <a:pt x="10958" y="9948"/>
                    </a:cubicBezTo>
                    <a:lnTo>
                      <a:pt x="10958" y="9948"/>
                    </a:lnTo>
                    <a:lnTo>
                      <a:pt x="10897" y="10025"/>
                    </a:lnTo>
                    <a:cubicBezTo>
                      <a:pt x="10835" y="10072"/>
                      <a:pt x="10804" y="10134"/>
                      <a:pt x="10773" y="10195"/>
                    </a:cubicBezTo>
                    <a:lnTo>
                      <a:pt x="10757" y="10257"/>
                    </a:lnTo>
                    <a:cubicBezTo>
                      <a:pt x="10755" y="10255"/>
                      <a:pt x="10751" y="10253"/>
                      <a:pt x="10747" y="10253"/>
                    </a:cubicBezTo>
                    <a:cubicBezTo>
                      <a:pt x="10726" y="10253"/>
                      <a:pt x="10690" y="10281"/>
                      <a:pt x="10665" y="10319"/>
                    </a:cubicBezTo>
                    <a:cubicBezTo>
                      <a:pt x="10634" y="10350"/>
                      <a:pt x="10634" y="10350"/>
                      <a:pt x="10649" y="10365"/>
                    </a:cubicBezTo>
                    <a:cubicBezTo>
                      <a:pt x="10657" y="10363"/>
                      <a:pt x="10663" y="10361"/>
                      <a:pt x="10667" y="10361"/>
                    </a:cubicBezTo>
                    <a:cubicBezTo>
                      <a:pt x="10685" y="10361"/>
                      <a:pt x="10659" y="10389"/>
                      <a:pt x="10634" y="10427"/>
                    </a:cubicBezTo>
                    <a:cubicBezTo>
                      <a:pt x="10608" y="10465"/>
                      <a:pt x="10572" y="10493"/>
                      <a:pt x="10552" y="10493"/>
                    </a:cubicBezTo>
                    <a:cubicBezTo>
                      <a:pt x="10547" y="10493"/>
                      <a:pt x="10544" y="10492"/>
                      <a:pt x="10541" y="10489"/>
                    </a:cubicBezTo>
                    <a:lnTo>
                      <a:pt x="10510" y="10520"/>
                    </a:lnTo>
                    <a:cubicBezTo>
                      <a:pt x="10537" y="10547"/>
                      <a:pt x="10517" y="10585"/>
                      <a:pt x="10502" y="10585"/>
                    </a:cubicBezTo>
                    <a:cubicBezTo>
                      <a:pt x="10499" y="10585"/>
                      <a:pt x="10497" y="10584"/>
                      <a:pt x="10495" y="10582"/>
                    </a:cubicBezTo>
                    <a:cubicBezTo>
                      <a:pt x="10448" y="10613"/>
                      <a:pt x="10402" y="10644"/>
                      <a:pt x="10386" y="10706"/>
                    </a:cubicBezTo>
                    <a:lnTo>
                      <a:pt x="10356" y="10690"/>
                    </a:lnTo>
                    <a:cubicBezTo>
                      <a:pt x="10309" y="10706"/>
                      <a:pt x="10325" y="10721"/>
                      <a:pt x="10356" y="10736"/>
                    </a:cubicBezTo>
                    <a:lnTo>
                      <a:pt x="10294" y="10829"/>
                    </a:lnTo>
                    <a:cubicBezTo>
                      <a:pt x="10270" y="10865"/>
                      <a:pt x="10237" y="10901"/>
                      <a:pt x="10252" y="10901"/>
                    </a:cubicBezTo>
                    <a:cubicBezTo>
                      <a:pt x="10256" y="10901"/>
                      <a:pt x="10264" y="10898"/>
                      <a:pt x="10278" y="10891"/>
                    </a:cubicBezTo>
                    <a:cubicBezTo>
                      <a:pt x="10294" y="10906"/>
                      <a:pt x="10309" y="10922"/>
                      <a:pt x="10278" y="10953"/>
                    </a:cubicBezTo>
                    <a:cubicBezTo>
                      <a:pt x="10271" y="10945"/>
                      <a:pt x="10259" y="10937"/>
                      <a:pt x="10245" y="10937"/>
                    </a:cubicBezTo>
                    <a:cubicBezTo>
                      <a:pt x="10232" y="10937"/>
                      <a:pt x="10216" y="10945"/>
                      <a:pt x="10201" y="10968"/>
                    </a:cubicBezTo>
                    <a:cubicBezTo>
                      <a:pt x="10182" y="10996"/>
                      <a:pt x="10169" y="11002"/>
                      <a:pt x="10162" y="11002"/>
                    </a:cubicBezTo>
                    <a:cubicBezTo>
                      <a:pt x="10157" y="11002"/>
                      <a:pt x="10155" y="10999"/>
                      <a:pt x="10155" y="10999"/>
                    </a:cubicBezTo>
                    <a:cubicBezTo>
                      <a:pt x="10155" y="10987"/>
                      <a:pt x="10152" y="10982"/>
                      <a:pt x="10147" y="10982"/>
                    </a:cubicBezTo>
                    <a:cubicBezTo>
                      <a:pt x="10123" y="10982"/>
                      <a:pt x="10044" y="11130"/>
                      <a:pt x="10031" y="11169"/>
                    </a:cubicBezTo>
                    <a:cubicBezTo>
                      <a:pt x="10018" y="11274"/>
                      <a:pt x="9994" y="11312"/>
                      <a:pt x="9959" y="11312"/>
                    </a:cubicBezTo>
                    <a:cubicBezTo>
                      <a:pt x="9952" y="11312"/>
                      <a:pt x="9945" y="11311"/>
                      <a:pt x="9938" y="11308"/>
                    </a:cubicBezTo>
                    <a:cubicBezTo>
                      <a:pt x="9935" y="11305"/>
                      <a:pt x="9931" y="11303"/>
                      <a:pt x="9927" y="11303"/>
                    </a:cubicBezTo>
                    <a:cubicBezTo>
                      <a:pt x="9901" y="11303"/>
                      <a:pt x="9880" y="11397"/>
                      <a:pt x="9907" y="11478"/>
                    </a:cubicBezTo>
                    <a:lnTo>
                      <a:pt x="9938" y="11556"/>
                    </a:lnTo>
                    <a:lnTo>
                      <a:pt x="9876" y="11525"/>
                    </a:lnTo>
                    <a:cubicBezTo>
                      <a:pt x="9850" y="11521"/>
                      <a:pt x="9831" y="11518"/>
                      <a:pt x="9815" y="11518"/>
                    </a:cubicBezTo>
                    <a:cubicBezTo>
                      <a:pt x="9765" y="11518"/>
                      <a:pt x="9753" y="11546"/>
                      <a:pt x="9706" y="11664"/>
                    </a:cubicBezTo>
                    <a:cubicBezTo>
                      <a:pt x="9684" y="11730"/>
                      <a:pt x="9678" y="11749"/>
                      <a:pt x="9665" y="11749"/>
                    </a:cubicBezTo>
                    <a:cubicBezTo>
                      <a:pt x="9660" y="11749"/>
                      <a:pt x="9654" y="11746"/>
                      <a:pt x="9645" y="11741"/>
                    </a:cubicBezTo>
                    <a:cubicBezTo>
                      <a:pt x="9629" y="11741"/>
                      <a:pt x="9598" y="11772"/>
                      <a:pt x="9505" y="11911"/>
                    </a:cubicBezTo>
                    <a:cubicBezTo>
                      <a:pt x="9428" y="12035"/>
                      <a:pt x="9397" y="12081"/>
                      <a:pt x="9413" y="12097"/>
                    </a:cubicBezTo>
                    <a:lnTo>
                      <a:pt x="9351" y="12189"/>
                    </a:lnTo>
                    <a:cubicBezTo>
                      <a:pt x="9293" y="12204"/>
                      <a:pt x="9249" y="12299"/>
                      <a:pt x="9306" y="12299"/>
                    </a:cubicBezTo>
                    <a:cubicBezTo>
                      <a:pt x="9310" y="12299"/>
                      <a:pt x="9315" y="12299"/>
                      <a:pt x="9320" y="12297"/>
                    </a:cubicBezTo>
                    <a:lnTo>
                      <a:pt x="9320" y="12297"/>
                    </a:lnTo>
                    <a:lnTo>
                      <a:pt x="9258" y="12375"/>
                    </a:lnTo>
                    <a:lnTo>
                      <a:pt x="9227" y="12359"/>
                    </a:lnTo>
                    <a:cubicBezTo>
                      <a:pt x="9226" y="12358"/>
                      <a:pt x="9225" y="12358"/>
                      <a:pt x="9223" y="12358"/>
                    </a:cubicBezTo>
                    <a:cubicBezTo>
                      <a:pt x="9203" y="12358"/>
                      <a:pt x="9134" y="12461"/>
                      <a:pt x="8918" y="12792"/>
                    </a:cubicBezTo>
                    <a:cubicBezTo>
                      <a:pt x="8640" y="13178"/>
                      <a:pt x="8625" y="13225"/>
                      <a:pt x="8655" y="13256"/>
                    </a:cubicBezTo>
                    <a:cubicBezTo>
                      <a:pt x="8668" y="13317"/>
                      <a:pt x="8651" y="13358"/>
                      <a:pt x="8628" y="13358"/>
                    </a:cubicBezTo>
                    <a:cubicBezTo>
                      <a:pt x="8622" y="13358"/>
                      <a:pt x="8616" y="13355"/>
                      <a:pt x="8609" y="13348"/>
                    </a:cubicBezTo>
                    <a:cubicBezTo>
                      <a:pt x="8598" y="13341"/>
                      <a:pt x="8588" y="13338"/>
                      <a:pt x="8579" y="13338"/>
                    </a:cubicBezTo>
                    <a:cubicBezTo>
                      <a:pt x="8551" y="13338"/>
                      <a:pt x="8535" y="13368"/>
                      <a:pt x="8547" y="13379"/>
                    </a:cubicBezTo>
                    <a:cubicBezTo>
                      <a:pt x="8532" y="13426"/>
                      <a:pt x="8485" y="13457"/>
                      <a:pt x="8455" y="13488"/>
                    </a:cubicBezTo>
                    <a:cubicBezTo>
                      <a:pt x="8315" y="13596"/>
                      <a:pt x="8315" y="13658"/>
                      <a:pt x="8331" y="13673"/>
                    </a:cubicBezTo>
                    <a:cubicBezTo>
                      <a:pt x="8345" y="13670"/>
                      <a:pt x="8355" y="13669"/>
                      <a:pt x="8360" y="13669"/>
                    </a:cubicBezTo>
                    <a:cubicBezTo>
                      <a:pt x="8386" y="13669"/>
                      <a:pt x="8338" y="13694"/>
                      <a:pt x="8300" y="13719"/>
                    </a:cubicBezTo>
                    <a:cubicBezTo>
                      <a:pt x="8254" y="13750"/>
                      <a:pt x="8207" y="13781"/>
                      <a:pt x="8223" y="13797"/>
                    </a:cubicBezTo>
                    <a:cubicBezTo>
                      <a:pt x="8223" y="13842"/>
                      <a:pt x="8076" y="14106"/>
                      <a:pt x="8040" y="14106"/>
                    </a:cubicBezTo>
                    <a:cubicBezTo>
                      <a:pt x="8039" y="14106"/>
                      <a:pt x="8038" y="14106"/>
                      <a:pt x="8037" y="14106"/>
                    </a:cubicBezTo>
                    <a:lnTo>
                      <a:pt x="7975" y="14199"/>
                    </a:lnTo>
                    <a:cubicBezTo>
                      <a:pt x="7991" y="14199"/>
                      <a:pt x="7944" y="14291"/>
                      <a:pt x="7883" y="14384"/>
                    </a:cubicBezTo>
                    <a:cubicBezTo>
                      <a:pt x="7829" y="14465"/>
                      <a:pt x="7810" y="14511"/>
                      <a:pt x="7786" y="14511"/>
                    </a:cubicBezTo>
                    <a:cubicBezTo>
                      <a:pt x="7782" y="14511"/>
                      <a:pt x="7778" y="14510"/>
                      <a:pt x="7774" y="14508"/>
                    </a:cubicBezTo>
                    <a:cubicBezTo>
                      <a:pt x="7774" y="14489"/>
                      <a:pt x="7773" y="14480"/>
                      <a:pt x="7770" y="14480"/>
                    </a:cubicBezTo>
                    <a:cubicBezTo>
                      <a:pt x="7764" y="14480"/>
                      <a:pt x="7750" y="14525"/>
                      <a:pt x="7728" y="14600"/>
                    </a:cubicBezTo>
                    <a:cubicBezTo>
                      <a:pt x="7697" y="14647"/>
                      <a:pt x="7713" y="14709"/>
                      <a:pt x="7682" y="14755"/>
                    </a:cubicBezTo>
                    <a:cubicBezTo>
                      <a:pt x="7697" y="14770"/>
                      <a:pt x="7697" y="14832"/>
                      <a:pt x="7666" y="14879"/>
                    </a:cubicBezTo>
                    <a:lnTo>
                      <a:pt x="7651" y="14863"/>
                    </a:lnTo>
                    <a:lnTo>
                      <a:pt x="7604" y="14817"/>
                    </a:lnTo>
                    <a:cubicBezTo>
                      <a:pt x="7574" y="14863"/>
                      <a:pt x="7543" y="14910"/>
                      <a:pt x="7574" y="14925"/>
                    </a:cubicBezTo>
                    <a:cubicBezTo>
                      <a:pt x="7512" y="14971"/>
                      <a:pt x="7465" y="15018"/>
                      <a:pt x="7434" y="15080"/>
                    </a:cubicBezTo>
                    <a:cubicBezTo>
                      <a:pt x="7388" y="15157"/>
                      <a:pt x="7342" y="15234"/>
                      <a:pt x="7311" y="15327"/>
                    </a:cubicBezTo>
                    <a:cubicBezTo>
                      <a:pt x="7203" y="15420"/>
                      <a:pt x="7125" y="15543"/>
                      <a:pt x="7110" y="15682"/>
                    </a:cubicBezTo>
                    <a:cubicBezTo>
                      <a:pt x="7125" y="15698"/>
                      <a:pt x="7110" y="15744"/>
                      <a:pt x="7048" y="15775"/>
                    </a:cubicBezTo>
                    <a:cubicBezTo>
                      <a:pt x="7002" y="15806"/>
                      <a:pt x="7002" y="15806"/>
                      <a:pt x="7002" y="15868"/>
                    </a:cubicBezTo>
                    <a:cubicBezTo>
                      <a:pt x="6986" y="15930"/>
                      <a:pt x="6940" y="15961"/>
                      <a:pt x="6893" y="15991"/>
                    </a:cubicBezTo>
                    <a:cubicBezTo>
                      <a:pt x="6832" y="16007"/>
                      <a:pt x="6785" y="16053"/>
                      <a:pt x="6785" y="16115"/>
                    </a:cubicBezTo>
                    <a:cubicBezTo>
                      <a:pt x="6754" y="16208"/>
                      <a:pt x="6723" y="16285"/>
                      <a:pt x="6677" y="16362"/>
                    </a:cubicBezTo>
                    <a:cubicBezTo>
                      <a:pt x="6654" y="16442"/>
                      <a:pt x="6631" y="16488"/>
                      <a:pt x="6640" y="16488"/>
                    </a:cubicBezTo>
                    <a:cubicBezTo>
                      <a:pt x="6643" y="16488"/>
                      <a:pt x="6650" y="16483"/>
                      <a:pt x="6662" y="16471"/>
                    </a:cubicBezTo>
                    <a:cubicBezTo>
                      <a:pt x="6693" y="16486"/>
                      <a:pt x="6677" y="16548"/>
                      <a:pt x="6677" y="16548"/>
                    </a:cubicBezTo>
                    <a:cubicBezTo>
                      <a:pt x="6660" y="16608"/>
                      <a:pt x="6648" y="16630"/>
                      <a:pt x="6645" y="16630"/>
                    </a:cubicBezTo>
                    <a:cubicBezTo>
                      <a:pt x="6643" y="16630"/>
                      <a:pt x="6648" y="16615"/>
                      <a:pt x="6662" y="16594"/>
                    </a:cubicBezTo>
                    <a:cubicBezTo>
                      <a:pt x="6669" y="16543"/>
                      <a:pt x="6669" y="16526"/>
                      <a:pt x="6663" y="16526"/>
                    </a:cubicBezTo>
                    <a:cubicBezTo>
                      <a:pt x="6656" y="16526"/>
                      <a:pt x="6640" y="16547"/>
                      <a:pt x="6615" y="16563"/>
                    </a:cubicBezTo>
                    <a:cubicBezTo>
                      <a:pt x="6553" y="16625"/>
                      <a:pt x="6523" y="16671"/>
                      <a:pt x="6492" y="16733"/>
                    </a:cubicBezTo>
                    <a:lnTo>
                      <a:pt x="6383" y="16934"/>
                    </a:lnTo>
                    <a:cubicBezTo>
                      <a:pt x="6291" y="17058"/>
                      <a:pt x="6260" y="17104"/>
                      <a:pt x="6275" y="17120"/>
                    </a:cubicBezTo>
                    <a:lnTo>
                      <a:pt x="6306" y="17135"/>
                    </a:lnTo>
                    <a:cubicBezTo>
                      <a:pt x="6152" y="17305"/>
                      <a:pt x="6028" y="17522"/>
                      <a:pt x="5966" y="17738"/>
                    </a:cubicBezTo>
                    <a:lnTo>
                      <a:pt x="5951" y="17722"/>
                    </a:lnTo>
                    <a:cubicBezTo>
                      <a:pt x="5947" y="17721"/>
                      <a:pt x="5943" y="17720"/>
                      <a:pt x="5940" y="17720"/>
                    </a:cubicBezTo>
                    <a:cubicBezTo>
                      <a:pt x="5915" y="17720"/>
                      <a:pt x="5897" y="17767"/>
                      <a:pt x="5842" y="17862"/>
                    </a:cubicBezTo>
                    <a:cubicBezTo>
                      <a:pt x="5827" y="17908"/>
                      <a:pt x="5750" y="18093"/>
                      <a:pt x="5672" y="18248"/>
                    </a:cubicBezTo>
                    <a:cubicBezTo>
                      <a:pt x="5564" y="18433"/>
                      <a:pt x="5502" y="18573"/>
                      <a:pt x="5518" y="18573"/>
                    </a:cubicBezTo>
                    <a:cubicBezTo>
                      <a:pt x="5497" y="18614"/>
                      <a:pt x="5490" y="18627"/>
                      <a:pt x="5484" y="18627"/>
                    </a:cubicBezTo>
                    <a:cubicBezTo>
                      <a:pt x="5480" y="18627"/>
                      <a:pt x="5477" y="18624"/>
                      <a:pt x="5472" y="18619"/>
                    </a:cubicBezTo>
                    <a:cubicBezTo>
                      <a:pt x="5472" y="18598"/>
                      <a:pt x="5470" y="18589"/>
                      <a:pt x="5466" y="18589"/>
                    </a:cubicBezTo>
                    <a:cubicBezTo>
                      <a:pt x="5459" y="18589"/>
                      <a:pt x="5445" y="18619"/>
                      <a:pt x="5425" y="18650"/>
                    </a:cubicBezTo>
                    <a:cubicBezTo>
                      <a:pt x="5394" y="18696"/>
                      <a:pt x="5425" y="18712"/>
                      <a:pt x="5441" y="18727"/>
                    </a:cubicBezTo>
                    <a:cubicBezTo>
                      <a:pt x="5472" y="18727"/>
                      <a:pt x="5441" y="18773"/>
                      <a:pt x="5363" y="18866"/>
                    </a:cubicBezTo>
                    <a:cubicBezTo>
                      <a:pt x="5286" y="18974"/>
                      <a:pt x="5209" y="19098"/>
                      <a:pt x="5178" y="19237"/>
                    </a:cubicBezTo>
                    <a:cubicBezTo>
                      <a:pt x="5151" y="19277"/>
                      <a:pt x="5136" y="19317"/>
                      <a:pt x="5112" y="19317"/>
                    </a:cubicBezTo>
                    <a:cubicBezTo>
                      <a:pt x="5109" y="19317"/>
                      <a:pt x="5105" y="19316"/>
                      <a:pt x="5101" y="19314"/>
                    </a:cubicBezTo>
                    <a:cubicBezTo>
                      <a:pt x="5039" y="19376"/>
                      <a:pt x="4992" y="19469"/>
                      <a:pt x="4992" y="19562"/>
                    </a:cubicBezTo>
                    <a:cubicBezTo>
                      <a:pt x="4973" y="19591"/>
                      <a:pt x="4966" y="19602"/>
                      <a:pt x="4959" y="19602"/>
                    </a:cubicBezTo>
                    <a:cubicBezTo>
                      <a:pt x="4955" y="19602"/>
                      <a:pt x="4952" y="19598"/>
                      <a:pt x="4946" y="19593"/>
                    </a:cubicBezTo>
                    <a:cubicBezTo>
                      <a:pt x="4900" y="19639"/>
                      <a:pt x="4884" y="19624"/>
                      <a:pt x="4900" y="19685"/>
                    </a:cubicBezTo>
                    <a:cubicBezTo>
                      <a:pt x="4869" y="19809"/>
                      <a:pt x="4807" y="19917"/>
                      <a:pt x="4730" y="20025"/>
                    </a:cubicBezTo>
                    <a:cubicBezTo>
                      <a:pt x="4714" y="20072"/>
                      <a:pt x="4683" y="20118"/>
                      <a:pt x="4714" y="20134"/>
                    </a:cubicBezTo>
                    <a:cubicBezTo>
                      <a:pt x="4718" y="20134"/>
                      <a:pt x="4722" y="20135"/>
                      <a:pt x="4725" y="20136"/>
                    </a:cubicBezTo>
                    <a:lnTo>
                      <a:pt x="4725" y="20136"/>
                    </a:lnTo>
                    <a:cubicBezTo>
                      <a:pt x="4668" y="20165"/>
                      <a:pt x="4668" y="20166"/>
                      <a:pt x="4683" y="20242"/>
                    </a:cubicBezTo>
                    <a:cubicBezTo>
                      <a:pt x="4699" y="20242"/>
                      <a:pt x="4683" y="20288"/>
                      <a:pt x="4652" y="20288"/>
                    </a:cubicBezTo>
                    <a:cubicBezTo>
                      <a:pt x="4637" y="20304"/>
                      <a:pt x="4606" y="20335"/>
                      <a:pt x="4591" y="20365"/>
                    </a:cubicBezTo>
                    <a:cubicBezTo>
                      <a:pt x="4575" y="20412"/>
                      <a:pt x="4482" y="20659"/>
                      <a:pt x="4374" y="20906"/>
                    </a:cubicBezTo>
                    <a:cubicBezTo>
                      <a:pt x="4189" y="21293"/>
                      <a:pt x="4127" y="21432"/>
                      <a:pt x="4142" y="21447"/>
                    </a:cubicBezTo>
                    <a:cubicBezTo>
                      <a:pt x="4142" y="21509"/>
                      <a:pt x="4142" y="21509"/>
                      <a:pt x="4096" y="21540"/>
                    </a:cubicBezTo>
                    <a:cubicBezTo>
                      <a:pt x="4065" y="21571"/>
                      <a:pt x="4034" y="21617"/>
                      <a:pt x="4019" y="21679"/>
                    </a:cubicBezTo>
                    <a:cubicBezTo>
                      <a:pt x="4005" y="21719"/>
                      <a:pt x="3980" y="21759"/>
                      <a:pt x="3964" y="21759"/>
                    </a:cubicBezTo>
                    <a:cubicBezTo>
                      <a:pt x="3961" y="21759"/>
                      <a:pt x="3959" y="21759"/>
                      <a:pt x="3957" y="21756"/>
                    </a:cubicBezTo>
                    <a:cubicBezTo>
                      <a:pt x="3957" y="21803"/>
                      <a:pt x="3957" y="21834"/>
                      <a:pt x="3926" y="21865"/>
                    </a:cubicBezTo>
                    <a:cubicBezTo>
                      <a:pt x="3910" y="21865"/>
                      <a:pt x="3895" y="21911"/>
                      <a:pt x="3895" y="21973"/>
                    </a:cubicBezTo>
                    <a:cubicBezTo>
                      <a:pt x="3895" y="22008"/>
                      <a:pt x="3904" y="22025"/>
                      <a:pt x="3889" y="22025"/>
                    </a:cubicBezTo>
                    <a:cubicBezTo>
                      <a:pt x="3883" y="22025"/>
                      <a:pt x="3876" y="22023"/>
                      <a:pt x="3864" y="22019"/>
                    </a:cubicBezTo>
                    <a:cubicBezTo>
                      <a:pt x="3862" y="22018"/>
                      <a:pt x="3859" y="22018"/>
                      <a:pt x="3857" y="22018"/>
                    </a:cubicBezTo>
                    <a:cubicBezTo>
                      <a:pt x="3818" y="22018"/>
                      <a:pt x="3774" y="22106"/>
                      <a:pt x="3789" y="22106"/>
                    </a:cubicBezTo>
                    <a:cubicBezTo>
                      <a:pt x="3791" y="22106"/>
                      <a:pt x="3796" y="22103"/>
                      <a:pt x="3802" y="22096"/>
                    </a:cubicBezTo>
                    <a:lnTo>
                      <a:pt x="3802" y="22096"/>
                    </a:lnTo>
                    <a:cubicBezTo>
                      <a:pt x="3833" y="22112"/>
                      <a:pt x="3787" y="22205"/>
                      <a:pt x="3787" y="22266"/>
                    </a:cubicBezTo>
                    <a:cubicBezTo>
                      <a:pt x="3787" y="22328"/>
                      <a:pt x="3740" y="22359"/>
                      <a:pt x="3725" y="22359"/>
                    </a:cubicBezTo>
                    <a:cubicBezTo>
                      <a:pt x="3663" y="22467"/>
                      <a:pt x="3617" y="22576"/>
                      <a:pt x="3601" y="22699"/>
                    </a:cubicBezTo>
                    <a:cubicBezTo>
                      <a:pt x="3617" y="22699"/>
                      <a:pt x="3601" y="22761"/>
                      <a:pt x="3570" y="22761"/>
                    </a:cubicBezTo>
                    <a:cubicBezTo>
                      <a:pt x="3568" y="22759"/>
                      <a:pt x="3566" y="22758"/>
                      <a:pt x="3563" y="22758"/>
                    </a:cubicBezTo>
                    <a:cubicBezTo>
                      <a:pt x="3547" y="22758"/>
                      <a:pt x="3522" y="22798"/>
                      <a:pt x="3509" y="22838"/>
                    </a:cubicBezTo>
                    <a:cubicBezTo>
                      <a:pt x="3493" y="22885"/>
                      <a:pt x="3493" y="22885"/>
                      <a:pt x="3462" y="22885"/>
                    </a:cubicBezTo>
                    <a:cubicBezTo>
                      <a:pt x="3462" y="22866"/>
                      <a:pt x="3461" y="22857"/>
                      <a:pt x="3458" y="22857"/>
                    </a:cubicBezTo>
                    <a:cubicBezTo>
                      <a:pt x="3450" y="22857"/>
                      <a:pt x="3433" y="22902"/>
                      <a:pt x="3400" y="22977"/>
                    </a:cubicBezTo>
                    <a:cubicBezTo>
                      <a:pt x="3385" y="23117"/>
                      <a:pt x="3339" y="23240"/>
                      <a:pt x="3277" y="23379"/>
                    </a:cubicBezTo>
                    <a:cubicBezTo>
                      <a:pt x="3200" y="23503"/>
                      <a:pt x="3169" y="23642"/>
                      <a:pt x="3184" y="23797"/>
                    </a:cubicBezTo>
                    <a:lnTo>
                      <a:pt x="3215" y="23858"/>
                    </a:lnTo>
                    <a:lnTo>
                      <a:pt x="3169" y="23843"/>
                    </a:lnTo>
                    <a:cubicBezTo>
                      <a:pt x="3138" y="23843"/>
                      <a:pt x="3076" y="23874"/>
                      <a:pt x="3076" y="23874"/>
                    </a:cubicBezTo>
                    <a:cubicBezTo>
                      <a:pt x="3060" y="23920"/>
                      <a:pt x="3076" y="23920"/>
                      <a:pt x="3107" y="23936"/>
                    </a:cubicBezTo>
                    <a:cubicBezTo>
                      <a:pt x="3122" y="23936"/>
                      <a:pt x="3107" y="23998"/>
                      <a:pt x="3045" y="24075"/>
                    </a:cubicBezTo>
                    <a:cubicBezTo>
                      <a:pt x="2999" y="24137"/>
                      <a:pt x="2968" y="24198"/>
                      <a:pt x="2968" y="24276"/>
                    </a:cubicBezTo>
                    <a:cubicBezTo>
                      <a:pt x="2952" y="24322"/>
                      <a:pt x="2921" y="24368"/>
                      <a:pt x="2890" y="24415"/>
                    </a:cubicBezTo>
                    <a:cubicBezTo>
                      <a:pt x="2875" y="24461"/>
                      <a:pt x="2875" y="24461"/>
                      <a:pt x="2890" y="24477"/>
                    </a:cubicBezTo>
                    <a:cubicBezTo>
                      <a:pt x="2906" y="24477"/>
                      <a:pt x="2890" y="24538"/>
                      <a:pt x="2860" y="24569"/>
                    </a:cubicBezTo>
                    <a:cubicBezTo>
                      <a:pt x="2813" y="24616"/>
                      <a:pt x="2736" y="24755"/>
                      <a:pt x="2751" y="24770"/>
                    </a:cubicBezTo>
                    <a:cubicBezTo>
                      <a:pt x="2782" y="24786"/>
                      <a:pt x="2751" y="24832"/>
                      <a:pt x="2751" y="24879"/>
                    </a:cubicBezTo>
                    <a:cubicBezTo>
                      <a:pt x="2720" y="24925"/>
                      <a:pt x="2720" y="24971"/>
                      <a:pt x="2720" y="25033"/>
                    </a:cubicBezTo>
                    <a:lnTo>
                      <a:pt x="2674" y="25126"/>
                    </a:lnTo>
                    <a:cubicBezTo>
                      <a:pt x="2669" y="25144"/>
                      <a:pt x="2666" y="25152"/>
                      <a:pt x="2664" y="25152"/>
                    </a:cubicBezTo>
                    <a:cubicBezTo>
                      <a:pt x="2660" y="25152"/>
                      <a:pt x="2663" y="25112"/>
                      <a:pt x="2674" y="25079"/>
                    </a:cubicBezTo>
                    <a:lnTo>
                      <a:pt x="2674" y="25079"/>
                    </a:lnTo>
                    <a:lnTo>
                      <a:pt x="2643" y="25110"/>
                    </a:lnTo>
                    <a:cubicBezTo>
                      <a:pt x="2612" y="25172"/>
                      <a:pt x="2581" y="25249"/>
                      <a:pt x="2581" y="25327"/>
                    </a:cubicBezTo>
                    <a:cubicBezTo>
                      <a:pt x="2602" y="25368"/>
                      <a:pt x="2609" y="25382"/>
                      <a:pt x="2597" y="25382"/>
                    </a:cubicBezTo>
                    <a:cubicBezTo>
                      <a:pt x="2592" y="25382"/>
                      <a:pt x="2581" y="25378"/>
                      <a:pt x="2566" y="25373"/>
                    </a:cubicBezTo>
                    <a:cubicBezTo>
                      <a:pt x="2560" y="25371"/>
                      <a:pt x="2554" y="25370"/>
                      <a:pt x="2549" y="25370"/>
                    </a:cubicBezTo>
                    <a:cubicBezTo>
                      <a:pt x="2516" y="25370"/>
                      <a:pt x="2504" y="25412"/>
                      <a:pt x="2504" y="25466"/>
                    </a:cubicBezTo>
                    <a:cubicBezTo>
                      <a:pt x="2517" y="25520"/>
                      <a:pt x="2508" y="25562"/>
                      <a:pt x="2484" y="25562"/>
                    </a:cubicBezTo>
                    <a:cubicBezTo>
                      <a:pt x="2481" y="25562"/>
                      <a:pt x="2477" y="25561"/>
                      <a:pt x="2473" y="25559"/>
                    </a:cubicBezTo>
                    <a:cubicBezTo>
                      <a:pt x="2462" y="25537"/>
                      <a:pt x="2455" y="25523"/>
                      <a:pt x="2450" y="25523"/>
                    </a:cubicBezTo>
                    <a:cubicBezTo>
                      <a:pt x="2440" y="25523"/>
                      <a:pt x="2437" y="25572"/>
                      <a:pt x="2427" y="25713"/>
                    </a:cubicBezTo>
                    <a:cubicBezTo>
                      <a:pt x="2396" y="25821"/>
                      <a:pt x="2349" y="26022"/>
                      <a:pt x="2303" y="26177"/>
                    </a:cubicBezTo>
                    <a:cubicBezTo>
                      <a:pt x="2272" y="26300"/>
                      <a:pt x="2226" y="26409"/>
                      <a:pt x="2149" y="26517"/>
                    </a:cubicBezTo>
                    <a:cubicBezTo>
                      <a:pt x="2142" y="26515"/>
                      <a:pt x="2135" y="26514"/>
                      <a:pt x="2130" y="26514"/>
                    </a:cubicBezTo>
                    <a:cubicBezTo>
                      <a:pt x="2108" y="26514"/>
                      <a:pt x="2099" y="26528"/>
                      <a:pt x="2109" y="26528"/>
                    </a:cubicBezTo>
                    <a:cubicBezTo>
                      <a:pt x="2113" y="26528"/>
                      <a:pt x="2121" y="26525"/>
                      <a:pt x="2133" y="26517"/>
                    </a:cubicBezTo>
                    <a:lnTo>
                      <a:pt x="2133" y="26517"/>
                    </a:lnTo>
                    <a:cubicBezTo>
                      <a:pt x="2179" y="26532"/>
                      <a:pt x="2164" y="26579"/>
                      <a:pt x="2118" y="26733"/>
                    </a:cubicBezTo>
                    <a:cubicBezTo>
                      <a:pt x="2056" y="26826"/>
                      <a:pt x="2040" y="26934"/>
                      <a:pt x="2040" y="27042"/>
                    </a:cubicBezTo>
                    <a:lnTo>
                      <a:pt x="2071" y="26950"/>
                    </a:lnTo>
                    <a:lnTo>
                      <a:pt x="2071" y="26950"/>
                    </a:lnTo>
                    <a:cubicBezTo>
                      <a:pt x="2118" y="26965"/>
                      <a:pt x="2102" y="27011"/>
                      <a:pt x="2056" y="27104"/>
                    </a:cubicBezTo>
                    <a:cubicBezTo>
                      <a:pt x="2046" y="27134"/>
                      <a:pt x="2030" y="27144"/>
                      <a:pt x="2016" y="27144"/>
                    </a:cubicBezTo>
                    <a:cubicBezTo>
                      <a:pt x="2007" y="27144"/>
                      <a:pt x="2000" y="27141"/>
                      <a:pt x="1994" y="27135"/>
                    </a:cubicBezTo>
                    <a:cubicBezTo>
                      <a:pt x="1963" y="27135"/>
                      <a:pt x="1932" y="27181"/>
                      <a:pt x="1917" y="27228"/>
                    </a:cubicBezTo>
                    <a:cubicBezTo>
                      <a:pt x="1905" y="27264"/>
                      <a:pt x="1893" y="27300"/>
                      <a:pt x="1902" y="27300"/>
                    </a:cubicBezTo>
                    <a:cubicBezTo>
                      <a:pt x="1905" y="27300"/>
                      <a:pt x="1910" y="27297"/>
                      <a:pt x="1917" y="27290"/>
                    </a:cubicBezTo>
                    <a:cubicBezTo>
                      <a:pt x="1932" y="27290"/>
                      <a:pt x="1932" y="27290"/>
                      <a:pt x="1917" y="27336"/>
                    </a:cubicBezTo>
                    <a:cubicBezTo>
                      <a:pt x="1886" y="27398"/>
                      <a:pt x="1886" y="27444"/>
                      <a:pt x="1886" y="27506"/>
                    </a:cubicBezTo>
                    <a:cubicBezTo>
                      <a:pt x="1917" y="27506"/>
                      <a:pt x="1886" y="27552"/>
                      <a:pt x="1886" y="27614"/>
                    </a:cubicBezTo>
                    <a:cubicBezTo>
                      <a:pt x="1855" y="27645"/>
                      <a:pt x="1839" y="27707"/>
                      <a:pt x="1824" y="27753"/>
                    </a:cubicBezTo>
                    <a:lnTo>
                      <a:pt x="1793" y="27753"/>
                    </a:lnTo>
                    <a:cubicBezTo>
                      <a:pt x="1778" y="27753"/>
                      <a:pt x="1731" y="27784"/>
                      <a:pt x="1731" y="27784"/>
                    </a:cubicBezTo>
                    <a:cubicBezTo>
                      <a:pt x="1716" y="27846"/>
                      <a:pt x="1731" y="27846"/>
                      <a:pt x="1731" y="27846"/>
                    </a:cubicBezTo>
                    <a:cubicBezTo>
                      <a:pt x="1731" y="27908"/>
                      <a:pt x="1716" y="27985"/>
                      <a:pt x="1685" y="28047"/>
                    </a:cubicBezTo>
                    <a:cubicBezTo>
                      <a:pt x="1654" y="28155"/>
                      <a:pt x="1623" y="28325"/>
                      <a:pt x="1577" y="28480"/>
                    </a:cubicBezTo>
                    <a:cubicBezTo>
                      <a:pt x="1484" y="28804"/>
                      <a:pt x="1391" y="29160"/>
                      <a:pt x="1376" y="29237"/>
                    </a:cubicBezTo>
                    <a:cubicBezTo>
                      <a:pt x="1335" y="29318"/>
                      <a:pt x="1295" y="29446"/>
                      <a:pt x="1316" y="29446"/>
                    </a:cubicBezTo>
                    <a:cubicBezTo>
                      <a:pt x="1319" y="29446"/>
                      <a:pt x="1324" y="29444"/>
                      <a:pt x="1329" y="29438"/>
                    </a:cubicBezTo>
                    <a:lnTo>
                      <a:pt x="1329" y="29438"/>
                    </a:lnTo>
                    <a:cubicBezTo>
                      <a:pt x="1314" y="29623"/>
                      <a:pt x="1268" y="29824"/>
                      <a:pt x="1206" y="30010"/>
                    </a:cubicBezTo>
                    <a:cubicBezTo>
                      <a:pt x="1144" y="30211"/>
                      <a:pt x="1113" y="30427"/>
                      <a:pt x="1098" y="30628"/>
                    </a:cubicBezTo>
                    <a:cubicBezTo>
                      <a:pt x="1098" y="30628"/>
                      <a:pt x="1082" y="30690"/>
                      <a:pt x="1051" y="30783"/>
                    </a:cubicBezTo>
                    <a:cubicBezTo>
                      <a:pt x="1036" y="30875"/>
                      <a:pt x="1036" y="30968"/>
                      <a:pt x="1020" y="31061"/>
                    </a:cubicBezTo>
                    <a:cubicBezTo>
                      <a:pt x="1031" y="31093"/>
                      <a:pt x="1027" y="31133"/>
                      <a:pt x="1018" y="31133"/>
                    </a:cubicBezTo>
                    <a:cubicBezTo>
                      <a:pt x="1014" y="31133"/>
                      <a:pt x="1009" y="31126"/>
                      <a:pt x="1005" y="31107"/>
                    </a:cubicBezTo>
                    <a:cubicBezTo>
                      <a:pt x="1000" y="31107"/>
                      <a:pt x="993" y="31105"/>
                      <a:pt x="986" y="31105"/>
                    </a:cubicBezTo>
                    <a:cubicBezTo>
                      <a:pt x="972" y="31105"/>
                      <a:pt x="958" y="31112"/>
                      <a:pt x="958" y="31154"/>
                    </a:cubicBezTo>
                    <a:cubicBezTo>
                      <a:pt x="928" y="31246"/>
                      <a:pt x="958" y="31262"/>
                      <a:pt x="974" y="31262"/>
                    </a:cubicBezTo>
                    <a:cubicBezTo>
                      <a:pt x="1005" y="31262"/>
                      <a:pt x="989" y="31324"/>
                      <a:pt x="989" y="31324"/>
                    </a:cubicBezTo>
                    <a:cubicBezTo>
                      <a:pt x="989" y="31370"/>
                      <a:pt x="989" y="31370"/>
                      <a:pt x="958" y="31370"/>
                    </a:cubicBezTo>
                    <a:lnTo>
                      <a:pt x="912" y="31355"/>
                    </a:lnTo>
                    <a:lnTo>
                      <a:pt x="897" y="31401"/>
                    </a:lnTo>
                    <a:cubicBezTo>
                      <a:pt x="928" y="31401"/>
                      <a:pt x="912" y="31463"/>
                      <a:pt x="912" y="31463"/>
                    </a:cubicBezTo>
                    <a:cubicBezTo>
                      <a:pt x="912" y="31509"/>
                      <a:pt x="912" y="31509"/>
                      <a:pt x="850" y="31509"/>
                    </a:cubicBezTo>
                    <a:cubicBezTo>
                      <a:pt x="844" y="31507"/>
                      <a:pt x="839" y="31506"/>
                      <a:pt x="834" y="31506"/>
                    </a:cubicBezTo>
                    <a:cubicBezTo>
                      <a:pt x="804" y="31506"/>
                      <a:pt x="808" y="31548"/>
                      <a:pt x="835" y="31602"/>
                    </a:cubicBezTo>
                    <a:lnTo>
                      <a:pt x="835" y="31710"/>
                    </a:lnTo>
                    <a:cubicBezTo>
                      <a:pt x="773" y="31756"/>
                      <a:pt x="804" y="31880"/>
                      <a:pt x="819" y="31926"/>
                    </a:cubicBezTo>
                    <a:cubicBezTo>
                      <a:pt x="758" y="31957"/>
                      <a:pt x="742" y="32035"/>
                      <a:pt x="788" y="32081"/>
                    </a:cubicBezTo>
                    <a:cubicBezTo>
                      <a:pt x="804" y="32081"/>
                      <a:pt x="804" y="32143"/>
                      <a:pt x="758" y="32189"/>
                    </a:cubicBezTo>
                    <a:cubicBezTo>
                      <a:pt x="727" y="32251"/>
                      <a:pt x="711" y="32313"/>
                      <a:pt x="696" y="32390"/>
                    </a:cubicBezTo>
                    <a:cubicBezTo>
                      <a:pt x="680" y="32668"/>
                      <a:pt x="649" y="32946"/>
                      <a:pt x="587" y="33225"/>
                    </a:cubicBezTo>
                    <a:cubicBezTo>
                      <a:pt x="526" y="33472"/>
                      <a:pt x="495" y="33750"/>
                      <a:pt x="495" y="34013"/>
                    </a:cubicBezTo>
                    <a:cubicBezTo>
                      <a:pt x="495" y="34044"/>
                      <a:pt x="479" y="34075"/>
                      <a:pt x="448" y="34106"/>
                    </a:cubicBezTo>
                    <a:cubicBezTo>
                      <a:pt x="433" y="34106"/>
                      <a:pt x="417" y="34167"/>
                      <a:pt x="448" y="34214"/>
                    </a:cubicBezTo>
                    <a:cubicBezTo>
                      <a:pt x="479" y="34276"/>
                      <a:pt x="495" y="34276"/>
                      <a:pt x="448" y="34276"/>
                    </a:cubicBezTo>
                    <a:cubicBezTo>
                      <a:pt x="446" y="34275"/>
                      <a:pt x="445" y="34274"/>
                      <a:pt x="443" y="34274"/>
                    </a:cubicBezTo>
                    <a:cubicBezTo>
                      <a:pt x="417" y="34274"/>
                      <a:pt x="416" y="34382"/>
                      <a:pt x="387" y="34585"/>
                    </a:cubicBezTo>
                    <a:cubicBezTo>
                      <a:pt x="371" y="34708"/>
                      <a:pt x="356" y="34832"/>
                      <a:pt x="371" y="34956"/>
                    </a:cubicBezTo>
                    <a:lnTo>
                      <a:pt x="371" y="35002"/>
                    </a:lnTo>
                    <a:cubicBezTo>
                      <a:pt x="371" y="34998"/>
                      <a:pt x="370" y="34996"/>
                      <a:pt x="369" y="34996"/>
                    </a:cubicBezTo>
                    <a:cubicBezTo>
                      <a:pt x="357" y="34996"/>
                      <a:pt x="281" y="35217"/>
                      <a:pt x="309" y="35373"/>
                    </a:cubicBezTo>
                    <a:cubicBezTo>
                      <a:pt x="309" y="35414"/>
                      <a:pt x="297" y="35468"/>
                      <a:pt x="283" y="35468"/>
                    </a:cubicBezTo>
                    <a:cubicBezTo>
                      <a:pt x="282" y="35468"/>
                      <a:pt x="280" y="35467"/>
                      <a:pt x="278" y="35466"/>
                    </a:cubicBezTo>
                    <a:cubicBezTo>
                      <a:pt x="263" y="35558"/>
                      <a:pt x="263" y="35651"/>
                      <a:pt x="278" y="35744"/>
                    </a:cubicBezTo>
                    <a:cubicBezTo>
                      <a:pt x="278" y="35790"/>
                      <a:pt x="247" y="36007"/>
                      <a:pt x="232" y="36115"/>
                    </a:cubicBezTo>
                    <a:cubicBezTo>
                      <a:pt x="232" y="36177"/>
                      <a:pt x="232" y="36254"/>
                      <a:pt x="232" y="36316"/>
                    </a:cubicBezTo>
                    <a:lnTo>
                      <a:pt x="232" y="36378"/>
                    </a:lnTo>
                    <a:cubicBezTo>
                      <a:pt x="186" y="36579"/>
                      <a:pt x="170" y="36795"/>
                      <a:pt x="170" y="37011"/>
                    </a:cubicBezTo>
                    <a:cubicBezTo>
                      <a:pt x="170" y="37259"/>
                      <a:pt x="139" y="37490"/>
                      <a:pt x="93" y="37738"/>
                    </a:cubicBezTo>
                    <a:cubicBezTo>
                      <a:pt x="93" y="37784"/>
                      <a:pt x="108" y="37815"/>
                      <a:pt x="124" y="37846"/>
                    </a:cubicBezTo>
                    <a:cubicBezTo>
                      <a:pt x="155" y="37892"/>
                      <a:pt x="170" y="37954"/>
                      <a:pt x="139" y="38016"/>
                    </a:cubicBezTo>
                    <a:cubicBezTo>
                      <a:pt x="93" y="38109"/>
                      <a:pt x="93" y="38232"/>
                      <a:pt x="139" y="38325"/>
                    </a:cubicBezTo>
                    <a:lnTo>
                      <a:pt x="108" y="38325"/>
                    </a:lnTo>
                    <a:cubicBezTo>
                      <a:pt x="77" y="38418"/>
                      <a:pt x="77" y="38511"/>
                      <a:pt x="139" y="38588"/>
                    </a:cubicBezTo>
                    <a:cubicBezTo>
                      <a:pt x="108" y="38634"/>
                      <a:pt x="93" y="38696"/>
                      <a:pt x="108" y="38742"/>
                    </a:cubicBezTo>
                    <a:cubicBezTo>
                      <a:pt x="108" y="38804"/>
                      <a:pt x="108" y="38804"/>
                      <a:pt x="62" y="38804"/>
                    </a:cubicBezTo>
                    <a:cubicBezTo>
                      <a:pt x="0" y="38804"/>
                      <a:pt x="0" y="38804"/>
                      <a:pt x="0" y="38851"/>
                    </a:cubicBezTo>
                    <a:cubicBezTo>
                      <a:pt x="0" y="38897"/>
                      <a:pt x="31" y="38912"/>
                      <a:pt x="47" y="38912"/>
                    </a:cubicBezTo>
                    <a:cubicBezTo>
                      <a:pt x="77" y="38912"/>
                      <a:pt x="47" y="38959"/>
                      <a:pt x="47" y="39005"/>
                    </a:cubicBezTo>
                    <a:cubicBezTo>
                      <a:pt x="47" y="39005"/>
                      <a:pt x="47" y="39067"/>
                      <a:pt x="77" y="39067"/>
                    </a:cubicBezTo>
                    <a:cubicBezTo>
                      <a:pt x="93" y="39067"/>
                      <a:pt x="93" y="39113"/>
                      <a:pt x="93" y="39175"/>
                    </a:cubicBezTo>
                    <a:cubicBezTo>
                      <a:pt x="83" y="39175"/>
                      <a:pt x="86" y="39196"/>
                      <a:pt x="99" y="39196"/>
                    </a:cubicBezTo>
                    <a:cubicBezTo>
                      <a:pt x="105" y="39196"/>
                      <a:pt x="114" y="39191"/>
                      <a:pt x="124" y="39175"/>
                    </a:cubicBezTo>
                    <a:cubicBezTo>
                      <a:pt x="139" y="39175"/>
                      <a:pt x="170" y="39175"/>
                      <a:pt x="170" y="39222"/>
                    </a:cubicBezTo>
                    <a:lnTo>
                      <a:pt x="217" y="39222"/>
                    </a:lnTo>
                    <a:cubicBezTo>
                      <a:pt x="263" y="39222"/>
                      <a:pt x="294" y="39222"/>
                      <a:pt x="325" y="39129"/>
                    </a:cubicBezTo>
                    <a:cubicBezTo>
                      <a:pt x="340" y="38912"/>
                      <a:pt x="371" y="38758"/>
                      <a:pt x="325" y="38758"/>
                    </a:cubicBezTo>
                    <a:cubicBezTo>
                      <a:pt x="309" y="38727"/>
                      <a:pt x="309" y="38681"/>
                      <a:pt x="309" y="38650"/>
                    </a:cubicBezTo>
                    <a:cubicBezTo>
                      <a:pt x="309" y="38619"/>
                      <a:pt x="309" y="38572"/>
                      <a:pt x="325" y="38541"/>
                    </a:cubicBezTo>
                    <a:cubicBezTo>
                      <a:pt x="371" y="38387"/>
                      <a:pt x="387" y="38232"/>
                      <a:pt x="371" y="38078"/>
                    </a:cubicBezTo>
                    <a:cubicBezTo>
                      <a:pt x="356" y="37892"/>
                      <a:pt x="371" y="37722"/>
                      <a:pt x="417" y="37552"/>
                    </a:cubicBezTo>
                    <a:cubicBezTo>
                      <a:pt x="433" y="37521"/>
                      <a:pt x="448" y="37475"/>
                      <a:pt x="448" y="37444"/>
                    </a:cubicBezTo>
                    <a:cubicBezTo>
                      <a:pt x="433" y="37212"/>
                      <a:pt x="433" y="36996"/>
                      <a:pt x="464" y="36764"/>
                    </a:cubicBezTo>
                    <a:cubicBezTo>
                      <a:pt x="495" y="36517"/>
                      <a:pt x="510" y="36269"/>
                      <a:pt x="495" y="36022"/>
                    </a:cubicBezTo>
                    <a:lnTo>
                      <a:pt x="510" y="35914"/>
                    </a:lnTo>
                    <a:cubicBezTo>
                      <a:pt x="526" y="35914"/>
                      <a:pt x="541" y="35821"/>
                      <a:pt x="557" y="35713"/>
                    </a:cubicBezTo>
                    <a:cubicBezTo>
                      <a:pt x="541" y="35651"/>
                      <a:pt x="541" y="35574"/>
                      <a:pt x="557" y="35497"/>
                    </a:cubicBezTo>
                    <a:cubicBezTo>
                      <a:pt x="572" y="35497"/>
                      <a:pt x="587" y="35450"/>
                      <a:pt x="587" y="35342"/>
                    </a:cubicBezTo>
                    <a:cubicBezTo>
                      <a:pt x="603" y="35249"/>
                      <a:pt x="603" y="35188"/>
                      <a:pt x="587" y="35188"/>
                    </a:cubicBezTo>
                    <a:cubicBezTo>
                      <a:pt x="618" y="35002"/>
                      <a:pt x="649" y="34801"/>
                      <a:pt x="696" y="34616"/>
                    </a:cubicBezTo>
                    <a:cubicBezTo>
                      <a:pt x="711" y="34569"/>
                      <a:pt x="711" y="34507"/>
                      <a:pt x="696" y="34461"/>
                    </a:cubicBezTo>
                    <a:cubicBezTo>
                      <a:pt x="665" y="34461"/>
                      <a:pt x="649" y="34399"/>
                      <a:pt x="649" y="34353"/>
                    </a:cubicBezTo>
                    <a:lnTo>
                      <a:pt x="696" y="34353"/>
                    </a:lnTo>
                    <a:cubicBezTo>
                      <a:pt x="708" y="34372"/>
                      <a:pt x="716" y="34383"/>
                      <a:pt x="720" y="34383"/>
                    </a:cubicBezTo>
                    <a:cubicBezTo>
                      <a:pt x="727" y="34383"/>
                      <a:pt x="727" y="34361"/>
                      <a:pt x="727" y="34307"/>
                    </a:cubicBezTo>
                    <a:cubicBezTo>
                      <a:pt x="727" y="34245"/>
                      <a:pt x="742" y="34198"/>
                      <a:pt x="742" y="34198"/>
                    </a:cubicBezTo>
                    <a:cubicBezTo>
                      <a:pt x="742" y="33982"/>
                      <a:pt x="773" y="33781"/>
                      <a:pt x="804" y="33565"/>
                    </a:cubicBezTo>
                    <a:cubicBezTo>
                      <a:pt x="881" y="33101"/>
                      <a:pt x="912" y="32946"/>
                      <a:pt x="897" y="32946"/>
                    </a:cubicBezTo>
                    <a:cubicBezTo>
                      <a:pt x="866" y="32931"/>
                      <a:pt x="881" y="32885"/>
                      <a:pt x="928" y="32730"/>
                    </a:cubicBezTo>
                    <a:cubicBezTo>
                      <a:pt x="1051" y="32436"/>
                      <a:pt x="1051" y="32436"/>
                      <a:pt x="1036" y="32375"/>
                    </a:cubicBezTo>
                    <a:lnTo>
                      <a:pt x="1036" y="32375"/>
                    </a:lnTo>
                    <a:cubicBezTo>
                      <a:pt x="1036" y="32416"/>
                      <a:pt x="1022" y="32423"/>
                      <a:pt x="1004" y="32423"/>
                    </a:cubicBezTo>
                    <a:cubicBezTo>
                      <a:pt x="995" y="32423"/>
                      <a:pt x="984" y="32421"/>
                      <a:pt x="974" y="32421"/>
                    </a:cubicBezTo>
                    <a:cubicBezTo>
                      <a:pt x="958" y="32421"/>
                      <a:pt x="943" y="32359"/>
                      <a:pt x="989" y="32313"/>
                    </a:cubicBezTo>
                    <a:cubicBezTo>
                      <a:pt x="1036" y="32313"/>
                      <a:pt x="1175" y="31540"/>
                      <a:pt x="1144" y="31494"/>
                    </a:cubicBezTo>
                    <a:lnTo>
                      <a:pt x="1159" y="31494"/>
                    </a:lnTo>
                    <a:cubicBezTo>
                      <a:pt x="1206" y="31494"/>
                      <a:pt x="1190" y="31447"/>
                      <a:pt x="1237" y="31231"/>
                    </a:cubicBezTo>
                    <a:cubicBezTo>
                      <a:pt x="1252" y="31138"/>
                      <a:pt x="1268" y="31076"/>
                      <a:pt x="1268" y="31076"/>
                    </a:cubicBezTo>
                    <a:cubicBezTo>
                      <a:pt x="1221" y="31061"/>
                      <a:pt x="1314" y="30767"/>
                      <a:pt x="1329" y="30767"/>
                    </a:cubicBezTo>
                    <a:cubicBezTo>
                      <a:pt x="1376" y="30721"/>
                      <a:pt x="1376" y="30721"/>
                      <a:pt x="1391" y="30628"/>
                    </a:cubicBezTo>
                    <a:cubicBezTo>
                      <a:pt x="1391" y="30489"/>
                      <a:pt x="1422" y="30334"/>
                      <a:pt x="1484" y="30211"/>
                    </a:cubicBezTo>
                    <a:lnTo>
                      <a:pt x="1515" y="30118"/>
                    </a:lnTo>
                    <a:cubicBezTo>
                      <a:pt x="1515" y="30041"/>
                      <a:pt x="1515" y="29963"/>
                      <a:pt x="1546" y="29902"/>
                    </a:cubicBezTo>
                    <a:cubicBezTo>
                      <a:pt x="1569" y="29785"/>
                      <a:pt x="1584" y="29730"/>
                      <a:pt x="1569" y="29730"/>
                    </a:cubicBezTo>
                    <a:cubicBezTo>
                      <a:pt x="1565" y="29730"/>
                      <a:pt x="1557" y="29736"/>
                      <a:pt x="1546" y="29747"/>
                    </a:cubicBezTo>
                    <a:cubicBezTo>
                      <a:pt x="1530" y="29747"/>
                      <a:pt x="1499" y="29732"/>
                      <a:pt x="1515" y="29685"/>
                    </a:cubicBezTo>
                    <a:lnTo>
                      <a:pt x="1546" y="29685"/>
                    </a:lnTo>
                    <a:cubicBezTo>
                      <a:pt x="1561" y="29685"/>
                      <a:pt x="1592" y="29531"/>
                      <a:pt x="1654" y="29330"/>
                    </a:cubicBezTo>
                    <a:cubicBezTo>
                      <a:pt x="1685" y="29191"/>
                      <a:pt x="1731" y="29052"/>
                      <a:pt x="1793" y="28928"/>
                    </a:cubicBezTo>
                    <a:lnTo>
                      <a:pt x="1778" y="28866"/>
                    </a:lnTo>
                    <a:cubicBezTo>
                      <a:pt x="1778" y="28825"/>
                      <a:pt x="1778" y="28771"/>
                      <a:pt x="1800" y="28771"/>
                    </a:cubicBezTo>
                    <a:cubicBezTo>
                      <a:pt x="1802" y="28771"/>
                      <a:pt x="1805" y="28772"/>
                      <a:pt x="1809" y="28773"/>
                    </a:cubicBezTo>
                    <a:cubicBezTo>
                      <a:pt x="1870" y="28665"/>
                      <a:pt x="1901" y="28542"/>
                      <a:pt x="1901" y="28418"/>
                    </a:cubicBezTo>
                    <a:lnTo>
                      <a:pt x="1932" y="28310"/>
                    </a:lnTo>
                    <a:cubicBezTo>
                      <a:pt x="1994" y="28248"/>
                      <a:pt x="2025" y="28155"/>
                      <a:pt x="2009" y="28062"/>
                    </a:cubicBezTo>
                    <a:cubicBezTo>
                      <a:pt x="2025" y="28062"/>
                      <a:pt x="2040" y="28016"/>
                      <a:pt x="2056" y="27970"/>
                    </a:cubicBezTo>
                    <a:cubicBezTo>
                      <a:pt x="2056" y="27861"/>
                      <a:pt x="2118" y="27661"/>
                      <a:pt x="2149" y="27661"/>
                    </a:cubicBezTo>
                    <a:lnTo>
                      <a:pt x="2164" y="27614"/>
                    </a:lnTo>
                    <a:cubicBezTo>
                      <a:pt x="2164" y="27568"/>
                      <a:pt x="2164" y="27506"/>
                      <a:pt x="2179" y="27460"/>
                    </a:cubicBezTo>
                    <a:cubicBezTo>
                      <a:pt x="2210" y="27398"/>
                      <a:pt x="2210" y="27351"/>
                      <a:pt x="2210" y="27305"/>
                    </a:cubicBezTo>
                    <a:cubicBezTo>
                      <a:pt x="2195" y="27259"/>
                      <a:pt x="2195" y="27228"/>
                      <a:pt x="2210" y="27181"/>
                    </a:cubicBezTo>
                    <a:cubicBezTo>
                      <a:pt x="2215" y="27169"/>
                      <a:pt x="2218" y="27163"/>
                      <a:pt x="2220" y="27163"/>
                    </a:cubicBezTo>
                    <a:cubicBezTo>
                      <a:pt x="2227" y="27163"/>
                      <a:pt x="2230" y="27203"/>
                      <a:pt x="2241" y="27259"/>
                    </a:cubicBezTo>
                    <a:cubicBezTo>
                      <a:pt x="2241" y="27284"/>
                      <a:pt x="2243" y="27295"/>
                      <a:pt x="2245" y="27295"/>
                    </a:cubicBezTo>
                    <a:cubicBezTo>
                      <a:pt x="2254" y="27295"/>
                      <a:pt x="2272" y="27173"/>
                      <a:pt x="2272" y="27042"/>
                    </a:cubicBezTo>
                    <a:cubicBezTo>
                      <a:pt x="2272" y="26951"/>
                      <a:pt x="2272" y="26908"/>
                      <a:pt x="2275" y="26908"/>
                    </a:cubicBezTo>
                    <a:cubicBezTo>
                      <a:pt x="2277" y="26908"/>
                      <a:pt x="2281" y="26939"/>
                      <a:pt x="2288" y="26996"/>
                    </a:cubicBezTo>
                    <a:cubicBezTo>
                      <a:pt x="2288" y="27031"/>
                      <a:pt x="2293" y="27061"/>
                      <a:pt x="2300" y="27061"/>
                    </a:cubicBezTo>
                    <a:cubicBezTo>
                      <a:pt x="2305" y="27061"/>
                      <a:pt x="2312" y="27043"/>
                      <a:pt x="2319" y="26996"/>
                    </a:cubicBezTo>
                    <a:cubicBezTo>
                      <a:pt x="2319" y="26996"/>
                      <a:pt x="2349" y="26888"/>
                      <a:pt x="2319" y="26888"/>
                    </a:cubicBezTo>
                    <a:lnTo>
                      <a:pt x="2365" y="26733"/>
                    </a:lnTo>
                    <a:cubicBezTo>
                      <a:pt x="2411" y="26671"/>
                      <a:pt x="2442" y="26610"/>
                      <a:pt x="2458" y="26548"/>
                    </a:cubicBezTo>
                    <a:cubicBezTo>
                      <a:pt x="2458" y="26486"/>
                      <a:pt x="2458" y="26486"/>
                      <a:pt x="2489" y="26440"/>
                    </a:cubicBezTo>
                    <a:cubicBezTo>
                      <a:pt x="2519" y="26440"/>
                      <a:pt x="2535" y="26393"/>
                      <a:pt x="2489" y="26378"/>
                    </a:cubicBezTo>
                    <a:cubicBezTo>
                      <a:pt x="2489" y="26331"/>
                      <a:pt x="2504" y="26270"/>
                      <a:pt x="2535" y="26239"/>
                    </a:cubicBezTo>
                    <a:cubicBezTo>
                      <a:pt x="2541" y="26241"/>
                      <a:pt x="2548" y="26242"/>
                      <a:pt x="2553" y="26242"/>
                    </a:cubicBezTo>
                    <a:cubicBezTo>
                      <a:pt x="2589" y="26242"/>
                      <a:pt x="2608" y="26206"/>
                      <a:pt x="2581" y="26192"/>
                    </a:cubicBezTo>
                    <a:cubicBezTo>
                      <a:pt x="2581" y="26161"/>
                      <a:pt x="2581" y="26115"/>
                      <a:pt x="2597" y="26084"/>
                    </a:cubicBezTo>
                    <a:cubicBezTo>
                      <a:pt x="2597" y="26084"/>
                      <a:pt x="2597" y="26084"/>
                      <a:pt x="2598" y="26084"/>
                    </a:cubicBezTo>
                    <a:cubicBezTo>
                      <a:pt x="2617" y="26084"/>
                      <a:pt x="2754" y="25629"/>
                      <a:pt x="2921" y="25203"/>
                    </a:cubicBezTo>
                    <a:cubicBezTo>
                      <a:pt x="2937" y="25141"/>
                      <a:pt x="2937" y="25095"/>
                      <a:pt x="2921" y="25079"/>
                    </a:cubicBezTo>
                    <a:cubicBezTo>
                      <a:pt x="2890" y="25079"/>
                      <a:pt x="2890" y="25079"/>
                      <a:pt x="2937" y="25033"/>
                    </a:cubicBezTo>
                    <a:cubicBezTo>
                      <a:pt x="3003" y="25006"/>
                      <a:pt x="3047" y="24934"/>
                      <a:pt x="2999" y="24934"/>
                    </a:cubicBezTo>
                    <a:cubicBezTo>
                      <a:pt x="2991" y="24934"/>
                      <a:pt x="2981" y="24936"/>
                      <a:pt x="2968" y="24940"/>
                    </a:cubicBezTo>
                    <a:cubicBezTo>
                      <a:pt x="2933" y="24946"/>
                      <a:pt x="2915" y="24952"/>
                      <a:pt x="2911" y="24952"/>
                    </a:cubicBezTo>
                    <a:cubicBezTo>
                      <a:pt x="2905" y="24952"/>
                      <a:pt x="2935" y="24936"/>
                      <a:pt x="2983" y="24879"/>
                    </a:cubicBezTo>
                    <a:cubicBezTo>
                      <a:pt x="3030" y="24848"/>
                      <a:pt x="3030" y="24848"/>
                      <a:pt x="3030" y="24786"/>
                    </a:cubicBezTo>
                    <a:cubicBezTo>
                      <a:pt x="3002" y="24786"/>
                      <a:pt x="3023" y="24737"/>
                      <a:pt x="3039" y="24737"/>
                    </a:cubicBezTo>
                    <a:cubicBezTo>
                      <a:pt x="3041" y="24737"/>
                      <a:pt x="3043" y="24738"/>
                      <a:pt x="3045" y="24739"/>
                    </a:cubicBezTo>
                    <a:cubicBezTo>
                      <a:pt x="3091" y="24693"/>
                      <a:pt x="3122" y="24662"/>
                      <a:pt x="3107" y="24647"/>
                    </a:cubicBezTo>
                    <a:cubicBezTo>
                      <a:pt x="3122" y="24616"/>
                      <a:pt x="3138" y="24585"/>
                      <a:pt x="3169" y="24554"/>
                    </a:cubicBezTo>
                    <a:cubicBezTo>
                      <a:pt x="3200" y="24508"/>
                      <a:pt x="3200" y="24446"/>
                      <a:pt x="3200" y="24399"/>
                    </a:cubicBezTo>
                    <a:cubicBezTo>
                      <a:pt x="3200" y="24277"/>
                      <a:pt x="3208" y="24219"/>
                      <a:pt x="3224" y="24219"/>
                    </a:cubicBezTo>
                    <a:cubicBezTo>
                      <a:pt x="3230" y="24219"/>
                      <a:pt x="3237" y="24228"/>
                      <a:pt x="3246" y="24245"/>
                    </a:cubicBezTo>
                    <a:cubicBezTo>
                      <a:pt x="3250" y="24255"/>
                      <a:pt x="3254" y="24259"/>
                      <a:pt x="3259" y="24259"/>
                    </a:cubicBezTo>
                    <a:cubicBezTo>
                      <a:pt x="3291" y="24259"/>
                      <a:pt x="3337" y="24052"/>
                      <a:pt x="3323" y="23998"/>
                    </a:cubicBezTo>
                    <a:cubicBezTo>
                      <a:pt x="3292" y="23936"/>
                      <a:pt x="3292" y="23936"/>
                      <a:pt x="3323" y="23936"/>
                    </a:cubicBezTo>
                    <a:cubicBezTo>
                      <a:pt x="3325" y="23938"/>
                      <a:pt x="3328" y="23939"/>
                      <a:pt x="3331" y="23939"/>
                    </a:cubicBezTo>
                    <a:cubicBezTo>
                      <a:pt x="3347" y="23939"/>
                      <a:pt x="3370" y="23905"/>
                      <a:pt x="3370" y="23905"/>
                    </a:cubicBezTo>
                    <a:cubicBezTo>
                      <a:pt x="3383" y="23851"/>
                      <a:pt x="3396" y="23809"/>
                      <a:pt x="3420" y="23809"/>
                    </a:cubicBezTo>
                    <a:cubicBezTo>
                      <a:pt x="3424" y="23809"/>
                      <a:pt x="3427" y="23810"/>
                      <a:pt x="3431" y="23812"/>
                    </a:cubicBezTo>
                    <a:cubicBezTo>
                      <a:pt x="3447" y="23766"/>
                      <a:pt x="3447" y="23704"/>
                      <a:pt x="3462" y="23658"/>
                    </a:cubicBezTo>
                    <a:cubicBezTo>
                      <a:pt x="3462" y="23549"/>
                      <a:pt x="3509" y="23441"/>
                      <a:pt x="3601" y="23364"/>
                    </a:cubicBezTo>
                    <a:lnTo>
                      <a:pt x="3617" y="23256"/>
                    </a:lnTo>
                    <a:cubicBezTo>
                      <a:pt x="3592" y="23205"/>
                      <a:pt x="3587" y="23155"/>
                      <a:pt x="3611" y="23155"/>
                    </a:cubicBezTo>
                    <a:cubicBezTo>
                      <a:pt x="3617" y="23155"/>
                      <a:pt x="3624" y="23157"/>
                      <a:pt x="3632" y="23163"/>
                    </a:cubicBezTo>
                    <a:lnTo>
                      <a:pt x="3663" y="23163"/>
                    </a:lnTo>
                    <a:cubicBezTo>
                      <a:pt x="3634" y="23089"/>
                      <a:pt x="3718" y="22915"/>
                      <a:pt x="3766" y="22915"/>
                    </a:cubicBezTo>
                    <a:cubicBezTo>
                      <a:pt x="3768" y="22915"/>
                      <a:pt x="3770" y="22915"/>
                      <a:pt x="3771" y="22916"/>
                    </a:cubicBezTo>
                    <a:cubicBezTo>
                      <a:pt x="3788" y="22927"/>
                      <a:pt x="3796" y="22932"/>
                      <a:pt x="3802" y="22932"/>
                    </a:cubicBezTo>
                    <a:cubicBezTo>
                      <a:pt x="3811" y="22932"/>
                      <a:pt x="3808" y="22915"/>
                      <a:pt x="3818" y="22885"/>
                    </a:cubicBezTo>
                    <a:lnTo>
                      <a:pt x="3802" y="22869"/>
                    </a:lnTo>
                    <a:cubicBezTo>
                      <a:pt x="3771" y="22869"/>
                      <a:pt x="3756" y="22854"/>
                      <a:pt x="3771" y="22807"/>
                    </a:cubicBezTo>
                    <a:cubicBezTo>
                      <a:pt x="3802" y="22761"/>
                      <a:pt x="3818" y="22715"/>
                      <a:pt x="3833" y="22715"/>
                    </a:cubicBezTo>
                    <a:cubicBezTo>
                      <a:pt x="3880" y="22684"/>
                      <a:pt x="3926" y="22637"/>
                      <a:pt x="3895" y="22637"/>
                    </a:cubicBezTo>
                    <a:cubicBezTo>
                      <a:pt x="3910" y="22591"/>
                      <a:pt x="3941" y="22576"/>
                      <a:pt x="3972" y="22545"/>
                    </a:cubicBezTo>
                    <a:lnTo>
                      <a:pt x="4050" y="22359"/>
                    </a:lnTo>
                    <a:cubicBezTo>
                      <a:pt x="4050" y="22297"/>
                      <a:pt x="4096" y="22205"/>
                      <a:pt x="4111" y="22205"/>
                    </a:cubicBezTo>
                    <a:cubicBezTo>
                      <a:pt x="4127" y="22158"/>
                      <a:pt x="4142" y="22112"/>
                      <a:pt x="4158" y="22050"/>
                    </a:cubicBezTo>
                    <a:cubicBezTo>
                      <a:pt x="4189" y="21957"/>
                      <a:pt x="4220" y="21911"/>
                      <a:pt x="4235" y="21911"/>
                    </a:cubicBezTo>
                    <a:cubicBezTo>
                      <a:pt x="4245" y="21916"/>
                      <a:pt x="4252" y="21920"/>
                      <a:pt x="4257" y="21920"/>
                    </a:cubicBezTo>
                    <a:cubicBezTo>
                      <a:pt x="4266" y="21920"/>
                      <a:pt x="4266" y="21906"/>
                      <a:pt x="4266" y="21865"/>
                    </a:cubicBezTo>
                    <a:cubicBezTo>
                      <a:pt x="4235" y="21865"/>
                      <a:pt x="4266" y="21818"/>
                      <a:pt x="4281" y="21756"/>
                    </a:cubicBezTo>
                    <a:lnTo>
                      <a:pt x="4312" y="21664"/>
                    </a:lnTo>
                    <a:cubicBezTo>
                      <a:pt x="4297" y="21664"/>
                      <a:pt x="4297" y="21664"/>
                      <a:pt x="4312" y="21602"/>
                    </a:cubicBezTo>
                    <a:cubicBezTo>
                      <a:pt x="4343" y="21556"/>
                      <a:pt x="4436" y="21432"/>
                      <a:pt x="4451" y="21385"/>
                    </a:cubicBezTo>
                    <a:cubicBezTo>
                      <a:pt x="4491" y="21286"/>
                      <a:pt x="4506" y="21250"/>
                      <a:pt x="4498" y="21250"/>
                    </a:cubicBezTo>
                    <a:cubicBezTo>
                      <a:pt x="4494" y="21250"/>
                      <a:pt x="4483" y="21261"/>
                      <a:pt x="4467" y="21277"/>
                    </a:cubicBezTo>
                    <a:cubicBezTo>
                      <a:pt x="4455" y="21289"/>
                      <a:pt x="4448" y="21297"/>
                      <a:pt x="4447" y="21297"/>
                    </a:cubicBezTo>
                    <a:cubicBezTo>
                      <a:pt x="4445" y="21297"/>
                      <a:pt x="4460" y="21278"/>
                      <a:pt x="4498" y="21231"/>
                    </a:cubicBezTo>
                    <a:cubicBezTo>
                      <a:pt x="4513" y="21185"/>
                      <a:pt x="4606" y="21045"/>
                      <a:pt x="4668" y="20906"/>
                    </a:cubicBezTo>
                    <a:cubicBezTo>
                      <a:pt x="4761" y="20705"/>
                      <a:pt x="4761" y="20705"/>
                      <a:pt x="4745" y="20705"/>
                    </a:cubicBezTo>
                    <a:cubicBezTo>
                      <a:pt x="4727" y="20713"/>
                      <a:pt x="4715" y="20716"/>
                      <a:pt x="4708" y="20716"/>
                    </a:cubicBezTo>
                    <a:cubicBezTo>
                      <a:pt x="4684" y="20716"/>
                      <a:pt x="4713" y="20683"/>
                      <a:pt x="4761" y="20659"/>
                    </a:cubicBezTo>
                    <a:cubicBezTo>
                      <a:pt x="4853" y="20582"/>
                      <a:pt x="4869" y="20535"/>
                      <a:pt x="4853" y="20520"/>
                    </a:cubicBezTo>
                    <a:cubicBezTo>
                      <a:pt x="4838" y="20489"/>
                      <a:pt x="4853" y="20458"/>
                      <a:pt x="4869" y="20427"/>
                    </a:cubicBezTo>
                    <a:cubicBezTo>
                      <a:pt x="4900" y="20427"/>
                      <a:pt x="4915" y="20381"/>
                      <a:pt x="4946" y="20273"/>
                    </a:cubicBezTo>
                    <a:cubicBezTo>
                      <a:pt x="4956" y="20243"/>
                      <a:pt x="4959" y="20233"/>
                      <a:pt x="4969" y="20233"/>
                    </a:cubicBezTo>
                    <a:cubicBezTo>
                      <a:pt x="4974" y="20233"/>
                      <a:pt x="4981" y="20236"/>
                      <a:pt x="4992" y="20242"/>
                    </a:cubicBezTo>
                    <a:lnTo>
                      <a:pt x="5039" y="20149"/>
                    </a:lnTo>
                    <a:cubicBezTo>
                      <a:pt x="5070" y="19994"/>
                      <a:pt x="5147" y="19840"/>
                      <a:pt x="5240" y="19716"/>
                    </a:cubicBezTo>
                    <a:cubicBezTo>
                      <a:pt x="5255" y="19685"/>
                      <a:pt x="5271" y="19654"/>
                      <a:pt x="5271" y="19624"/>
                    </a:cubicBezTo>
                    <a:cubicBezTo>
                      <a:pt x="5257" y="19556"/>
                      <a:pt x="5267" y="19512"/>
                      <a:pt x="5301" y="19512"/>
                    </a:cubicBezTo>
                    <a:cubicBezTo>
                      <a:pt x="5306" y="19512"/>
                      <a:pt x="5311" y="19513"/>
                      <a:pt x="5317" y="19515"/>
                    </a:cubicBezTo>
                    <a:cubicBezTo>
                      <a:pt x="5335" y="19527"/>
                      <a:pt x="5346" y="19535"/>
                      <a:pt x="5351" y="19535"/>
                    </a:cubicBezTo>
                    <a:cubicBezTo>
                      <a:pt x="5359" y="19535"/>
                      <a:pt x="5351" y="19516"/>
                      <a:pt x="5332" y="19469"/>
                    </a:cubicBezTo>
                    <a:cubicBezTo>
                      <a:pt x="5319" y="19416"/>
                      <a:pt x="5420" y="19237"/>
                      <a:pt x="5459" y="19237"/>
                    </a:cubicBezTo>
                    <a:cubicBezTo>
                      <a:pt x="5465" y="19237"/>
                      <a:pt x="5469" y="19242"/>
                      <a:pt x="5472" y="19253"/>
                    </a:cubicBezTo>
                    <a:lnTo>
                      <a:pt x="5518" y="19268"/>
                    </a:lnTo>
                    <a:cubicBezTo>
                      <a:pt x="5518" y="19237"/>
                      <a:pt x="5533" y="19206"/>
                      <a:pt x="5549" y="19175"/>
                    </a:cubicBezTo>
                    <a:cubicBezTo>
                      <a:pt x="5533" y="19160"/>
                      <a:pt x="5549" y="19113"/>
                      <a:pt x="5626" y="18974"/>
                    </a:cubicBezTo>
                    <a:cubicBezTo>
                      <a:pt x="5672" y="18882"/>
                      <a:pt x="5750" y="18681"/>
                      <a:pt x="5796" y="18588"/>
                    </a:cubicBezTo>
                    <a:cubicBezTo>
                      <a:pt x="5842" y="18495"/>
                      <a:pt x="5904" y="18403"/>
                      <a:pt x="5966" y="18325"/>
                    </a:cubicBezTo>
                    <a:cubicBezTo>
                      <a:pt x="5997" y="18263"/>
                      <a:pt x="6028" y="18202"/>
                      <a:pt x="6043" y="18124"/>
                    </a:cubicBezTo>
                    <a:cubicBezTo>
                      <a:pt x="6043" y="18078"/>
                      <a:pt x="6090" y="17985"/>
                      <a:pt x="6121" y="17985"/>
                    </a:cubicBezTo>
                    <a:lnTo>
                      <a:pt x="6136" y="17939"/>
                    </a:lnTo>
                    <a:cubicBezTo>
                      <a:pt x="6152" y="17892"/>
                      <a:pt x="6167" y="17846"/>
                      <a:pt x="6198" y="17784"/>
                    </a:cubicBezTo>
                    <a:cubicBezTo>
                      <a:pt x="6201" y="17787"/>
                      <a:pt x="6204" y="17788"/>
                      <a:pt x="6208" y="17788"/>
                    </a:cubicBezTo>
                    <a:cubicBezTo>
                      <a:pt x="6228" y="17788"/>
                      <a:pt x="6262" y="17758"/>
                      <a:pt x="6275" y="17707"/>
                    </a:cubicBezTo>
                    <a:cubicBezTo>
                      <a:pt x="6244" y="17707"/>
                      <a:pt x="6275" y="17661"/>
                      <a:pt x="6322" y="17568"/>
                    </a:cubicBezTo>
                    <a:cubicBezTo>
                      <a:pt x="6368" y="17522"/>
                      <a:pt x="6600" y="17120"/>
                      <a:pt x="6816" y="16733"/>
                    </a:cubicBezTo>
                    <a:lnTo>
                      <a:pt x="7110" y="16208"/>
                    </a:lnTo>
                    <a:cubicBezTo>
                      <a:pt x="7172" y="16131"/>
                      <a:pt x="7203" y="16038"/>
                      <a:pt x="7249" y="15961"/>
                    </a:cubicBezTo>
                    <a:lnTo>
                      <a:pt x="7326" y="15821"/>
                    </a:lnTo>
                    <a:lnTo>
                      <a:pt x="7404" y="15682"/>
                    </a:lnTo>
                    <a:cubicBezTo>
                      <a:pt x="7406" y="15684"/>
                      <a:pt x="7409" y="15685"/>
                      <a:pt x="7413" y="15685"/>
                    </a:cubicBezTo>
                    <a:cubicBezTo>
                      <a:pt x="7463" y="15685"/>
                      <a:pt x="7562" y="15472"/>
                      <a:pt x="7620" y="15327"/>
                    </a:cubicBezTo>
                    <a:cubicBezTo>
                      <a:pt x="7635" y="15280"/>
                      <a:pt x="7651" y="15219"/>
                      <a:pt x="7682" y="15172"/>
                    </a:cubicBezTo>
                    <a:cubicBezTo>
                      <a:pt x="7686" y="15175"/>
                      <a:pt x="7691" y="15177"/>
                      <a:pt x="7696" y="15177"/>
                    </a:cubicBezTo>
                    <a:cubicBezTo>
                      <a:pt x="7743" y="15177"/>
                      <a:pt x="7810" y="15055"/>
                      <a:pt x="7852" y="14971"/>
                    </a:cubicBezTo>
                    <a:cubicBezTo>
                      <a:pt x="7840" y="14911"/>
                      <a:pt x="7856" y="14869"/>
                      <a:pt x="7879" y="14869"/>
                    </a:cubicBezTo>
                    <a:cubicBezTo>
                      <a:pt x="7885" y="14869"/>
                      <a:pt x="7891" y="14872"/>
                      <a:pt x="7898" y="14879"/>
                    </a:cubicBezTo>
                    <a:cubicBezTo>
                      <a:pt x="7904" y="14883"/>
                      <a:pt x="7911" y="14885"/>
                      <a:pt x="7917" y="14885"/>
                    </a:cubicBezTo>
                    <a:cubicBezTo>
                      <a:pt x="7959" y="14885"/>
                      <a:pt x="8004" y="14801"/>
                      <a:pt x="7991" y="14693"/>
                    </a:cubicBezTo>
                    <a:cubicBezTo>
                      <a:pt x="7991" y="14631"/>
                      <a:pt x="7991" y="14631"/>
                      <a:pt x="8053" y="14600"/>
                    </a:cubicBezTo>
                    <a:cubicBezTo>
                      <a:pt x="8099" y="14569"/>
                      <a:pt x="8145" y="14539"/>
                      <a:pt x="8130" y="14523"/>
                    </a:cubicBezTo>
                    <a:cubicBezTo>
                      <a:pt x="8099" y="14461"/>
                      <a:pt x="8145" y="14399"/>
                      <a:pt x="8207" y="14384"/>
                    </a:cubicBezTo>
                    <a:cubicBezTo>
                      <a:pt x="8300" y="14322"/>
                      <a:pt x="8300" y="14322"/>
                      <a:pt x="8300" y="14245"/>
                    </a:cubicBezTo>
                    <a:cubicBezTo>
                      <a:pt x="8300" y="14137"/>
                      <a:pt x="8362" y="14044"/>
                      <a:pt x="8470" y="13982"/>
                    </a:cubicBezTo>
                    <a:cubicBezTo>
                      <a:pt x="8501" y="13936"/>
                      <a:pt x="8547" y="13905"/>
                      <a:pt x="8516" y="13905"/>
                    </a:cubicBezTo>
                    <a:lnTo>
                      <a:pt x="8578" y="13874"/>
                    </a:lnTo>
                    <a:lnTo>
                      <a:pt x="8625" y="13781"/>
                    </a:lnTo>
                    <a:lnTo>
                      <a:pt x="8609" y="13766"/>
                    </a:lnTo>
                    <a:cubicBezTo>
                      <a:pt x="8640" y="13719"/>
                      <a:pt x="8825" y="13472"/>
                      <a:pt x="9042" y="13163"/>
                    </a:cubicBezTo>
                    <a:cubicBezTo>
                      <a:pt x="9330" y="12737"/>
                      <a:pt x="9411" y="12617"/>
                      <a:pt x="9382" y="12617"/>
                    </a:cubicBezTo>
                    <a:cubicBezTo>
                      <a:pt x="9379" y="12617"/>
                      <a:pt x="9373" y="12619"/>
                      <a:pt x="9366" y="12622"/>
                    </a:cubicBezTo>
                    <a:cubicBezTo>
                      <a:pt x="9361" y="12626"/>
                      <a:pt x="9356" y="12628"/>
                      <a:pt x="9353" y="12628"/>
                    </a:cubicBezTo>
                    <a:cubicBezTo>
                      <a:pt x="9332" y="12628"/>
                      <a:pt x="9374" y="12543"/>
                      <a:pt x="9428" y="12529"/>
                    </a:cubicBezTo>
                    <a:cubicBezTo>
                      <a:pt x="9459" y="12498"/>
                      <a:pt x="9536" y="12421"/>
                      <a:pt x="9598" y="12328"/>
                    </a:cubicBezTo>
                    <a:cubicBezTo>
                      <a:pt x="9655" y="12257"/>
                      <a:pt x="9713" y="12172"/>
                      <a:pt x="9733" y="12172"/>
                    </a:cubicBezTo>
                    <a:cubicBezTo>
                      <a:pt x="9735" y="12172"/>
                      <a:pt x="9736" y="12173"/>
                      <a:pt x="9737" y="12174"/>
                    </a:cubicBezTo>
                    <a:lnTo>
                      <a:pt x="9768" y="12127"/>
                    </a:lnTo>
                    <a:cubicBezTo>
                      <a:pt x="9830" y="11942"/>
                      <a:pt x="9938" y="11772"/>
                      <a:pt x="10077" y="11633"/>
                    </a:cubicBezTo>
                    <a:cubicBezTo>
                      <a:pt x="10139" y="11571"/>
                      <a:pt x="10186" y="11494"/>
                      <a:pt x="10216" y="11416"/>
                    </a:cubicBezTo>
                    <a:cubicBezTo>
                      <a:pt x="10263" y="11308"/>
                      <a:pt x="10263" y="11308"/>
                      <a:pt x="10309" y="11277"/>
                    </a:cubicBezTo>
                    <a:cubicBezTo>
                      <a:pt x="10310" y="11278"/>
                      <a:pt x="10310" y="11278"/>
                      <a:pt x="10311" y="11278"/>
                    </a:cubicBezTo>
                    <a:cubicBezTo>
                      <a:pt x="10337" y="11278"/>
                      <a:pt x="10525" y="11060"/>
                      <a:pt x="10495" y="11030"/>
                    </a:cubicBezTo>
                    <a:lnTo>
                      <a:pt x="10556" y="10999"/>
                    </a:lnTo>
                    <a:cubicBezTo>
                      <a:pt x="10603" y="10968"/>
                      <a:pt x="10618" y="10906"/>
                      <a:pt x="10587" y="10891"/>
                    </a:cubicBezTo>
                    <a:cubicBezTo>
                      <a:pt x="10572" y="10876"/>
                      <a:pt x="10587" y="10829"/>
                      <a:pt x="10680" y="10829"/>
                    </a:cubicBezTo>
                    <a:cubicBezTo>
                      <a:pt x="10688" y="10837"/>
                      <a:pt x="10695" y="10840"/>
                      <a:pt x="10702" y="10840"/>
                    </a:cubicBezTo>
                    <a:cubicBezTo>
                      <a:pt x="10723" y="10840"/>
                      <a:pt x="10738" y="10810"/>
                      <a:pt x="10727" y="10798"/>
                    </a:cubicBezTo>
                    <a:cubicBezTo>
                      <a:pt x="10742" y="10736"/>
                      <a:pt x="10742" y="10690"/>
                      <a:pt x="10804" y="10659"/>
                    </a:cubicBezTo>
                    <a:cubicBezTo>
                      <a:pt x="10850" y="10628"/>
                      <a:pt x="10866" y="10566"/>
                      <a:pt x="10819" y="10536"/>
                    </a:cubicBezTo>
                    <a:cubicBezTo>
                      <a:pt x="10788" y="10505"/>
                      <a:pt x="10835" y="10489"/>
                      <a:pt x="10866" y="10443"/>
                    </a:cubicBezTo>
                    <a:cubicBezTo>
                      <a:pt x="10881" y="10458"/>
                      <a:pt x="10881" y="10458"/>
                      <a:pt x="10866" y="10520"/>
                    </a:cubicBezTo>
                    <a:cubicBezTo>
                      <a:pt x="10861" y="10532"/>
                      <a:pt x="10860" y="10538"/>
                      <a:pt x="10860" y="10538"/>
                    </a:cubicBezTo>
                    <a:cubicBezTo>
                      <a:pt x="10862" y="10538"/>
                      <a:pt x="10882" y="10495"/>
                      <a:pt x="10927" y="10427"/>
                    </a:cubicBezTo>
                    <a:cubicBezTo>
                      <a:pt x="10955" y="10386"/>
                      <a:pt x="11020" y="10332"/>
                      <a:pt x="11055" y="10332"/>
                    </a:cubicBezTo>
                    <a:cubicBezTo>
                      <a:pt x="11059" y="10332"/>
                      <a:pt x="11063" y="10333"/>
                      <a:pt x="11067" y="10335"/>
                    </a:cubicBezTo>
                    <a:cubicBezTo>
                      <a:pt x="11107" y="10308"/>
                      <a:pt x="11135" y="10270"/>
                      <a:pt x="11092" y="10270"/>
                    </a:cubicBezTo>
                    <a:cubicBezTo>
                      <a:pt x="11086" y="10270"/>
                      <a:pt x="11077" y="10271"/>
                      <a:pt x="11067" y="10273"/>
                    </a:cubicBezTo>
                    <a:cubicBezTo>
                      <a:pt x="11036" y="10242"/>
                      <a:pt x="11036" y="10242"/>
                      <a:pt x="11097" y="10165"/>
                    </a:cubicBezTo>
                    <a:cubicBezTo>
                      <a:pt x="11124" y="10124"/>
                      <a:pt x="11151" y="10084"/>
                      <a:pt x="11168" y="10084"/>
                    </a:cubicBezTo>
                    <a:cubicBezTo>
                      <a:pt x="11170" y="10084"/>
                      <a:pt x="11173" y="10085"/>
                      <a:pt x="11175" y="10087"/>
                    </a:cubicBezTo>
                    <a:cubicBezTo>
                      <a:pt x="11184" y="10092"/>
                      <a:pt x="11191" y="10095"/>
                      <a:pt x="11197" y="10095"/>
                    </a:cubicBezTo>
                    <a:cubicBezTo>
                      <a:pt x="11212" y="10095"/>
                      <a:pt x="11225" y="10079"/>
                      <a:pt x="11267" y="10025"/>
                    </a:cubicBezTo>
                    <a:cubicBezTo>
                      <a:pt x="11345" y="9917"/>
                      <a:pt x="11391" y="9778"/>
                      <a:pt x="11391" y="9655"/>
                    </a:cubicBezTo>
                    <a:cubicBezTo>
                      <a:pt x="11345" y="9624"/>
                      <a:pt x="11345" y="9624"/>
                      <a:pt x="11422" y="9608"/>
                    </a:cubicBezTo>
                    <a:cubicBezTo>
                      <a:pt x="11424" y="9610"/>
                      <a:pt x="11426" y="9611"/>
                      <a:pt x="11429" y="9611"/>
                    </a:cubicBezTo>
                    <a:cubicBezTo>
                      <a:pt x="11446" y="9611"/>
                      <a:pt x="11473" y="9571"/>
                      <a:pt x="11499" y="9531"/>
                    </a:cubicBezTo>
                    <a:lnTo>
                      <a:pt x="11499" y="9531"/>
                    </a:lnTo>
                    <a:cubicBezTo>
                      <a:pt x="11515" y="9546"/>
                      <a:pt x="11484" y="9593"/>
                      <a:pt x="11453" y="9639"/>
                    </a:cubicBezTo>
                    <a:lnTo>
                      <a:pt x="11484" y="9655"/>
                    </a:lnTo>
                    <a:cubicBezTo>
                      <a:pt x="11546" y="9655"/>
                      <a:pt x="11592" y="9593"/>
                      <a:pt x="11577" y="9531"/>
                    </a:cubicBezTo>
                    <a:cubicBezTo>
                      <a:pt x="11592" y="9469"/>
                      <a:pt x="11592" y="9469"/>
                      <a:pt x="11638" y="9438"/>
                    </a:cubicBezTo>
                    <a:cubicBezTo>
                      <a:pt x="11685" y="9423"/>
                      <a:pt x="11747" y="9392"/>
                      <a:pt x="11716" y="9376"/>
                    </a:cubicBezTo>
                    <a:cubicBezTo>
                      <a:pt x="11747" y="9330"/>
                      <a:pt x="11793" y="9299"/>
                      <a:pt x="11839" y="9268"/>
                    </a:cubicBezTo>
                    <a:cubicBezTo>
                      <a:pt x="11901" y="9175"/>
                      <a:pt x="11932" y="9144"/>
                      <a:pt x="11917" y="9129"/>
                    </a:cubicBezTo>
                    <a:cubicBezTo>
                      <a:pt x="11901" y="9114"/>
                      <a:pt x="11932" y="9067"/>
                      <a:pt x="11963" y="9021"/>
                    </a:cubicBezTo>
                    <a:cubicBezTo>
                      <a:pt x="11994" y="8990"/>
                      <a:pt x="12025" y="8944"/>
                      <a:pt x="12009" y="8928"/>
                    </a:cubicBezTo>
                    <a:cubicBezTo>
                      <a:pt x="11995" y="8913"/>
                      <a:pt x="12008" y="8856"/>
                      <a:pt x="12064" y="8783"/>
                    </a:cubicBezTo>
                    <a:lnTo>
                      <a:pt x="12064" y="8783"/>
                    </a:lnTo>
                    <a:cubicBezTo>
                      <a:pt x="12067" y="8787"/>
                      <a:pt x="12071" y="8789"/>
                      <a:pt x="12071" y="8789"/>
                    </a:cubicBezTo>
                    <a:cubicBezTo>
                      <a:pt x="12071" y="8789"/>
                      <a:pt x="12074" y="8791"/>
                      <a:pt x="12079" y="8791"/>
                    </a:cubicBezTo>
                    <a:cubicBezTo>
                      <a:pt x="12086" y="8791"/>
                      <a:pt x="12099" y="8786"/>
                      <a:pt x="12118" y="8758"/>
                    </a:cubicBezTo>
                    <a:lnTo>
                      <a:pt x="12148" y="8727"/>
                    </a:lnTo>
                    <a:cubicBezTo>
                      <a:pt x="12143" y="8722"/>
                      <a:pt x="12133" y="8720"/>
                      <a:pt x="12122" y="8720"/>
                    </a:cubicBezTo>
                    <a:cubicBezTo>
                      <a:pt x="12113" y="8720"/>
                      <a:pt x="12104" y="8721"/>
                      <a:pt x="12096" y="8722"/>
                    </a:cubicBezTo>
                    <a:lnTo>
                      <a:pt x="12096" y="8722"/>
                    </a:lnTo>
                    <a:cubicBezTo>
                      <a:pt x="12121" y="8675"/>
                      <a:pt x="12131" y="8665"/>
                      <a:pt x="12179" y="8665"/>
                    </a:cubicBezTo>
                    <a:cubicBezTo>
                      <a:pt x="12181" y="8667"/>
                      <a:pt x="12184" y="8668"/>
                      <a:pt x="12186" y="8668"/>
                    </a:cubicBezTo>
                    <a:cubicBezTo>
                      <a:pt x="12203" y="8668"/>
                      <a:pt x="12230" y="8628"/>
                      <a:pt x="12257" y="8588"/>
                    </a:cubicBezTo>
                    <a:cubicBezTo>
                      <a:pt x="12288" y="8557"/>
                      <a:pt x="12318" y="8542"/>
                      <a:pt x="12349" y="8526"/>
                    </a:cubicBezTo>
                    <a:cubicBezTo>
                      <a:pt x="12396" y="8495"/>
                      <a:pt x="12380" y="8480"/>
                      <a:pt x="12365" y="8464"/>
                    </a:cubicBezTo>
                    <a:lnTo>
                      <a:pt x="12318" y="8434"/>
                    </a:lnTo>
                    <a:cubicBezTo>
                      <a:pt x="12341" y="8411"/>
                      <a:pt x="12372" y="8397"/>
                      <a:pt x="12405" y="8397"/>
                    </a:cubicBezTo>
                    <a:cubicBezTo>
                      <a:pt x="12417" y="8397"/>
                      <a:pt x="12430" y="8398"/>
                      <a:pt x="12442" y="8403"/>
                    </a:cubicBezTo>
                    <a:cubicBezTo>
                      <a:pt x="12519" y="8387"/>
                      <a:pt x="12519" y="8387"/>
                      <a:pt x="12473" y="8356"/>
                    </a:cubicBezTo>
                    <a:cubicBezTo>
                      <a:pt x="12442" y="8325"/>
                      <a:pt x="12473" y="8294"/>
                      <a:pt x="12566" y="8217"/>
                    </a:cubicBezTo>
                    <a:cubicBezTo>
                      <a:pt x="12634" y="8163"/>
                      <a:pt x="12678" y="8073"/>
                      <a:pt x="12698" y="8073"/>
                    </a:cubicBezTo>
                    <a:cubicBezTo>
                      <a:pt x="12701" y="8073"/>
                      <a:pt x="12703" y="8074"/>
                      <a:pt x="12705" y="8078"/>
                    </a:cubicBezTo>
                    <a:cubicBezTo>
                      <a:pt x="12736" y="8047"/>
                      <a:pt x="12767" y="8016"/>
                      <a:pt x="12782" y="7985"/>
                    </a:cubicBezTo>
                    <a:cubicBezTo>
                      <a:pt x="12798" y="7923"/>
                      <a:pt x="12828" y="7893"/>
                      <a:pt x="12937" y="7784"/>
                    </a:cubicBezTo>
                    <a:cubicBezTo>
                      <a:pt x="13138" y="7599"/>
                      <a:pt x="13138" y="7599"/>
                      <a:pt x="13107" y="7583"/>
                    </a:cubicBezTo>
                    <a:cubicBezTo>
                      <a:pt x="13076" y="7553"/>
                      <a:pt x="13076" y="7537"/>
                      <a:pt x="13138" y="7537"/>
                    </a:cubicBezTo>
                    <a:cubicBezTo>
                      <a:pt x="13215" y="7522"/>
                      <a:pt x="13199" y="7460"/>
                      <a:pt x="13261" y="7352"/>
                    </a:cubicBezTo>
                    <a:cubicBezTo>
                      <a:pt x="13261" y="7321"/>
                      <a:pt x="13246" y="7274"/>
                      <a:pt x="13215" y="7259"/>
                    </a:cubicBezTo>
                    <a:cubicBezTo>
                      <a:pt x="13184" y="7213"/>
                      <a:pt x="13184" y="7213"/>
                      <a:pt x="13261" y="7151"/>
                    </a:cubicBezTo>
                    <a:cubicBezTo>
                      <a:pt x="13286" y="7125"/>
                      <a:pt x="13332" y="7100"/>
                      <a:pt x="13357" y="7100"/>
                    </a:cubicBezTo>
                    <a:cubicBezTo>
                      <a:pt x="13362" y="7100"/>
                      <a:pt x="13367" y="7101"/>
                      <a:pt x="13369" y="7104"/>
                    </a:cubicBezTo>
                    <a:cubicBezTo>
                      <a:pt x="13385" y="7120"/>
                      <a:pt x="13354" y="7166"/>
                      <a:pt x="13354" y="7166"/>
                    </a:cubicBezTo>
                    <a:lnTo>
                      <a:pt x="13323" y="7197"/>
                    </a:lnTo>
                    <a:cubicBezTo>
                      <a:pt x="13329" y="7203"/>
                      <a:pt x="13336" y="7210"/>
                      <a:pt x="13345" y="7210"/>
                    </a:cubicBezTo>
                    <a:cubicBezTo>
                      <a:pt x="13359" y="7210"/>
                      <a:pt x="13379" y="7196"/>
                      <a:pt x="13416" y="7151"/>
                    </a:cubicBezTo>
                    <a:cubicBezTo>
                      <a:pt x="13478" y="7135"/>
                      <a:pt x="13509" y="7089"/>
                      <a:pt x="13493" y="7073"/>
                    </a:cubicBezTo>
                    <a:cubicBezTo>
                      <a:pt x="13570" y="7012"/>
                      <a:pt x="13632" y="6950"/>
                      <a:pt x="13679" y="6872"/>
                    </a:cubicBezTo>
                    <a:cubicBezTo>
                      <a:pt x="13740" y="6795"/>
                      <a:pt x="13818" y="6718"/>
                      <a:pt x="13910" y="6641"/>
                    </a:cubicBezTo>
                    <a:cubicBezTo>
                      <a:pt x="13972" y="6563"/>
                      <a:pt x="14003" y="6532"/>
                      <a:pt x="13988" y="6517"/>
                    </a:cubicBezTo>
                    <a:cubicBezTo>
                      <a:pt x="13974" y="6503"/>
                      <a:pt x="13985" y="6453"/>
                      <a:pt x="13998" y="6453"/>
                    </a:cubicBezTo>
                    <a:cubicBezTo>
                      <a:pt x="14000" y="6453"/>
                      <a:pt x="14001" y="6453"/>
                      <a:pt x="14003" y="6455"/>
                    </a:cubicBezTo>
                    <a:cubicBezTo>
                      <a:pt x="14204" y="6301"/>
                      <a:pt x="14390" y="6100"/>
                      <a:pt x="14529" y="5868"/>
                    </a:cubicBezTo>
                    <a:lnTo>
                      <a:pt x="14606" y="5791"/>
                    </a:lnTo>
                    <a:cubicBezTo>
                      <a:pt x="14730" y="5698"/>
                      <a:pt x="14822" y="5574"/>
                      <a:pt x="14915" y="5435"/>
                    </a:cubicBezTo>
                    <a:lnTo>
                      <a:pt x="15023" y="5311"/>
                    </a:lnTo>
                    <a:cubicBezTo>
                      <a:pt x="15100" y="5250"/>
                      <a:pt x="15131" y="5203"/>
                      <a:pt x="15162" y="5157"/>
                    </a:cubicBezTo>
                    <a:cubicBezTo>
                      <a:pt x="15174" y="5110"/>
                      <a:pt x="15168" y="5089"/>
                      <a:pt x="15171" y="5089"/>
                    </a:cubicBezTo>
                    <a:lnTo>
                      <a:pt x="15171" y="5089"/>
                    </a:lnTo>
                    <a:cubicBezTo>
                      <a:pt x="15172" y="5089"/>
                      <a:pt x="15174" y="5091"/>
                      <a:pt x="15178" y="5095"/>
                    </a:cubicBezTo>
                    <a:cubicBezTo>
                      <a:pt x="15179" y="5096"/>
                      <a:pt x="15181" y="5097"/>
                      <a:pt x="15183" y="5097"/>
                    </a:cubicBezTo>
                    <a:cubicBezTo>
                      <a:pt x="15204" y="5097"/>
                      <a:pt x="15267" y="5020"/>
                      <a:pt x="15394" y="4879"/>
                    </a:cubicBezTo>
                    <a:cubicBezTo>
                      <a:pt x="15500" y="4761"/>
                      <a:pt x="15525" y="4733"/>
                      <a:pt x="15511" y="4733"/>
                    </a:cubicBezTo>
                    <a:cubicBezTo>
                      <a:pt x="15506" y="4733"/>
                      <a:pt x="15498" y="4736"/>
                      <a:pt x="15487" y="4740"/>
                    </a:cubicBezTo>
                    <a:cubicBezTo>
                      <a:pt x="15575" y="4619"/>
                      <a:pt x="15608" y="4592"/>
                      <a:pt x="15625" y="4592"/>
                    </a:cubicBezTo>
                    <a:cubicBezTo>
                      <a:pt x="15633" y="4592"/>
                      <a:pt x="15637" y="4596"/>
                      <a:pt x="15641" y="4600"/>
                    </a:cubicBezTo>
                    <a:cubicBezTo>
                      <a:pt x="15641" y="4623"/>
                      <a:pt x="15648" y="4632"/>
                      <a:pt x="15657" y="4632"/>
                    </a:cubicBezTo>
                    <a:cubicBezTo>
                      <a:pt x="15678" y="4632"/>
                      <a:pt x="15714" y="4574"/>
                      <a:pt x="15703" y="4508"/>
                    </a:cubicBezTo>
                    <a:cubicBezTo>
                      <a:pt x="15676" y="4425"/>
                      <a:pt x="15747" y="4366"/>
                      <a:pt x="15774" y="4366"/>
                    </a:cubicBezTo>
                    <a:cubicBezTo>
                      <a:pt x="15777" y="4366"/>
                      <a:pt x="15779" y="4367"/>
                      <a:pt x="15781" y="4369"/>
                    </a:cubicBezTo>
                    <a:cubicBezTo>
                      <a:pt x="15796" y="4384"/>
                      <a:pt x="15765" y="4430"/>
                      <a:pt x="15734" y="4461"/>
                    </a:cubicBezTo>
                    <a:lnTo>
                      <a:pt x="15765" y="4492"/>
                    </a:lnTo>
                    <a:cubicBezTo>
                      <a:pt x="15796" y="4477"/>
                      <a:pt x="15811" y="4446"/>
                      <a:pt x="15827" y="4400"/>
                    </a:cubicBezTo>
                    <a:cubicBezTo>
                      <a:pt x="15842" y="4369"/>
                      <a:pt x="15858" y="4338"/>
                      <a:pt x="15873" y="4307"/>
                    </a:cubicBezTo>
                    <a:cubicBezTo>
                      <a:pt x="15884" y="4266"/>
                      <a:pt x="15880" y="4245"/>
                      <a:pt x="15858" y="4245"/>
                    </a:cubicBezTo>
                    <a:cubicBezTo>
                      <a:pt x="15848" y="4245"/>
                      <a:pt x="15832" y="4250"/>
                      <a:pt x="15811" y="4260"/>
                    </a:cubicBezTo>
                    <a:cubicBezTo>
                      <a:pt x="15803" y="4263"/>
                      <a:pt x="15797" y="4264"/>
                      <a:pt x="15794" y="4264"/>
                    </a:cubicBezTo>
                    <a:cubicBezTo>
                      <a:pt x="15777" y="4264"/>
                      <a:pt x="15804" y="4237"/>
                      <a:pt x="15842" y="4199"/>
                    </a:cubicBezTo>
                    <a:cubicBezTo>
                      <a:pt x="15876" y="4172"/>
                      <a:pt x="15898" y="4159"/>
                      <a:pt x="15911" y="4159"/>
                    </a:cubicBezTo>
                    <a:cubicBezTo>
                      <a:pt x="15927" y="4159"/>
                      <a:pt x="15928" y="4179"/>
                      <a:pt x="15920" y="4214"/>
                    </a:cubicBezTo>
                    <a:cubicBezTo>
                      <a:pt x="15904" y="4260"/>
                      <a:pt x="15904" y="4260"/>
                      <a:pt x="15920" y="4276"/>
                    </a:cubicBezTo>
                    <a:cubicBezTo>
                      <a:pt x="15920" y="4276"/>
                      <a:pt x="15921" y="4277"/>
                      <a:pt x="15922" y="4277"/>
                    </a:cubicBezTo>
                    <a:cubicBezTo>
                      <a:pt x="15946" y="4277"/>
                      <a:pt x="16090" y="4072"/>
                      <a:pt x="16090" y="3998"/>
                    </a:cubicBezTo>
                    <a:lnTo>
                      <a:pt x="16105" y="4013"/>
                    </a:lnTo>
                    <a:cubicBezTo>
                      <a:pt x="16106" y="4015"/>
                      <a:pt x="16108" y="4015"/>
                      <a:pt x="16111" y="4015"/>
                    </a:cubicBezTo>
                    <a:cubicBezTo>
                      <a:pt x="16134" y="4015"/>
                      <a:pt x="16203" y="3945"/>
                      <a:pt x="16260" y="3874"/>
                    </a:cubicBezTo>
                    <a:cubicBezTo>
                      <a:pt x="16337" y="3797"/>
                      <a:pt x="16368" y="3766"/>
                      <a:pt x="16352" y="3735"/>
                    </a:cubicBezTo>
                    <a:cubicBezTo>
                      <a:pt x="16337" y="3719"/>
                      <a:pt x="16322" y="3704"/>
                      <a:pt x="16352" y="3673"/>
                    </a:cubicBezTo>
                    <a:lnTo>
                      <a:pt x="16352" y="3673"/>
                    </a:lnTo>
                    <a:cubicBezTo>
                      <a:pt x="16339" y="3686"/>
                      <a:pt x="16326" y="3691"/>
                      <a:pt x="16314" y="3691"/>
                    </a:cubicBezTo>
                    <a:cubicBezTo>
                      <a:pt x="16298" y="3691"/>
                      <a:pt x="16284" y="3682"/>
                      <a:pt x="16275" y="3673"/>
                    </a:cubicBezTo>
                    <a:cubicBezTo>
                      <a:pt x="16322" y="3642"/>
                      <a:pt x="16368" y="3611"/>
                      <a:pt x="16414" y="3580"/>
                    </a:cubicBezTo>
                    <a:cubicBezTo>
                      <a:pt x="16553" y="3534"/>
                      <a:pt x="16662" y="3441"/>
                      <a:pt x="16754" y="3318"/>
                    </a:cubicBezTo>
                    <a:cubicBezTo>
                      <a:pt x="16832" y="3240"/>
                      <a:pt x="16909" y="3163"/>
                      <a:pt x="16986" y="3101"/>
                    </a:cubicBezTo>
                    <a:cubicBezTo>
                      <a:pt x="17063" y="3024"/>
                      <a:pt x="17094" y="2993"/>
                      <a:pt x="17079" y="2978"/>
                    </a:cubicBezTo>
                    <a:lnTo>
                      <a:pt x="17156" y="2900"/>
                    </a:lnTo>
                    <a:cubicBezTo>
                      <a:pt x="17202" y="2869"/>
                      <a:pt x="17280" y="2792"/>
                      <a:pt x="17264" y="2777"/>
                    </a:cubicBezTo>
                    <a:cubicBezTo>
                      <a:pt x="17280" y="2730"/>
                      <a:pt x="17342" y="2699"/>
                      <a:pt x="17372" y="2668"/>
                    </a:cubicBezTo>
                    <a:cubicBezTo>
                      <a:pt x="17481" y="2622"/>
                      <a:pt x="17481" y="2622"/>
                      <a:pt x="17388" y="2607"/>
                    </a:cubicBezTo>
                    <a:cubicBezTo>
                      <a:pt x="17386" y="2605"/>
                      <a:pt x="17384" y="2604"/>
                      <a:pt x="17380" y="2604"/>
                    </a:cubicBezTo>
                    <a:cubicBezTo>
                      <a:pt x="17353" y="2604"/>
                      <a:pt x="17276" y="2656"/>
                      <a:pt x="17249" y="2684"/>
                    </a:cubicBezTo>
                    <a:lnTo>
                      <a:pt x="17141" y="2808"/>
                    </a:lnTo>
                    <a:lnTo>
                      <a:pt x="17233" y="2668"/>
                    </a:lnTo>
                    <a:cubicBezTo>
                      <a:pt x="17264" y="2638"/>
                      <a:pt x="17326" y="2545"/>
                      <a:pt x="17295" y="2529"/>
                    </a:cubicBezTo>
                    <a:cubicBezTo>
                      <a:pt x="17280" y="2514"/>
                      <a:pt x="17280" y="2514"/>
                      <a:pt x="17326" y="2468"/>
                    </a:cubicBezTo>
                    <a:lnTo>
                      <a:pt x="17357" y="2498"/>
                    </a:lnTo>
                    <a:cubicBezTo>
                      <a:pt x="17342" y="2560"/>
                      <a:pt x="17357" y="2576"/>
                      <a:pt x="17372" y="2591"/>
                    </a:cubicBezTo>
                    <a:cubicBezTo>
                      <a:pt x="17450" y="2591"/>
                      <a:pt x="17558" y="2483"/>
                      <a:pt x="17527" y="2452"/>
                    </a:cubicBezTo>
                    <a:cubicBezTo>
                      <a:pt x="17558" y="2421"/>
                      <a:pt x="17589" y="2406"/>
                      <a:pt x="17620" y="2390"/>
                    </a:cubicBezTo>
                    <a:cubicBezTo>
                      <a:pt x="17622" y="2393"/>
                      <a:pt x="17626" y="2394"/>
                      <a:pt x="17630" y="2394"/>
                    </a:cubicBezTo>
                    <a:cubicBezTo>
                      <a:pt x="17649" y="2394"/>
                      <a:pt x="17682" y="2362"/>
                      <a:pt x="17682" y="2298"/>
                    </a:cubicBezTo>
                    <a:cubicBezTo>
                      <a:pt x="17668" y="2242"/>
                      <a:pt x="17716" y="2187"/>
                      <a:pt x="17770" y="2187"/>
                    </a:cubicBezTo>
                    <a:cubicBezTo>
                      <a:pt x="17777" y="2187"/>
                      <a:pt x="17783" y="2188"/>
                      <a:pt x="17790" y="2189"/>
                    </a:cubicBezTo>
                    <a:cubicBezTo>
                      <a:pt x="17898" y="2143"/>
                      <a:pt x="18037" y="1988"/>
                      <a:pt x="18022" y="1973"/>
                    </a:cubicBezTo>
                    <a:cubicBezTo>
                      <a:pt x="18006" y="1958"/>
                      <a:pt x="18099" y="1818"/>
                      <a:pt x="18145" y="1803"/>
                    </a:cubicBezTo>
                    <a:cubicBezTo>
                      <a:pt x="18207" y="1788"/>
                      <a:pt x="18238" y="1741"/>
                      <a:pt x="18253" y="1695"/>
                    </a:cubicBezTo>
                    <a:cubicBezTo>
                      <a:pt x="18261" y="1698"/>
                      <a:pt x="18269" y="1700"/>
                      <a:pt x="18277" y="1700"/>
                    </a:cubicBezTo>
                    <a:cubicBezTo>
                      <a:pt x="18305" y="1700"/>
                      <a:pt x="18334" y="1680"/>
                      <a:pt x="18346" y="1633"/>
                    </a:cubicBezTo>
                    <a:cubicBezTo>
                      <a:pt x="18346" y="1633"/>
                      <a:pt x="18372" y="1607"/>
                      <a:pt x="18359" y="1607"/>
                    </a:cubicBezTo>
                    <a:cubicBezTo>
                      <a:pt x="18355" y="1607"/>
                      <a:pt x="18346" y="1610"/>
                      <a:pt x="18331" y="1618"/>
                    </a:cubicBezTo>
                    <a:lnTo>
                      <a:pt x="18377" y="1494"/>
                    </a:lnTo>
                    <a:lnTo>
                      <a:pt x="18377" y="1494"/>
                    </a:lnTo>
                    <a:cubicBezTo>
                      <a:pt x="18356" y="1515"/>
                      <a:pt x="18342" y="1523"/>
                      <a:pt x="18330" y="1523"/>
                    </a:cubicBezTo>
                    <a:cubicBezTo>
                      <a:pt x="18317" y="1523"/>
                      <a:pt x="18308" y="1511"/>
                      <a:pt x="18300" y="1494"/>
                    </a:cubicBezTo>
                    <a:cubicBezTo>
                      <a:pt x="18284" y="1478"/>
                      <a:pt x="18454" y="1355"/>
                      <a:pt x="18578" y="1324"/>
                    </a:cubicBezTo>
                    <a:lnTo>
                      <a:pt x="18686" y="1277"/>
                    </a:lnTo>
                    <a:lnTo>
                      <a:pt x="18640" y="1247"/>
                    </a:lnTo>
                    <a:cubicBezTo>
                      <a:pt x="18680" y="1220"/>
                      <a:pt x="18708" y="1182"/>
                      <a:pt x="18725" y="1182"/>
                    </a:cubicBezTo>
                    <a:cubicBezTo>
                      <a:pt x="18728" y="1182"/>
                      <a:pt x="18730" y="1183"/>
                      <a:pt x="18733" y="1185"/>
                    </a:cubicBezTo>
                    <a:cubicBezTo>
                      <a:pt x="18739" y="1191"/>
                      <a:pt x="18743" y="1195"/>
                      <a:pt x="18748" y="1195"/>
                    </a:cubicBezTo>
                    <a:cubicBezTo>
                      <a:pt x="18756" y="1195"/>
                      <a:pt x="18767" y="1187"/>
                      <a:pt x="18794" y="1169"/>
                    </a:cubicBezTo>
                    <a:cubicBezTo>
                      <a:pt x="18794" y="1169"/>
                      <a:pt x="18825" y="1123"/>
                      <a:pt x="18810" y="1107"/>
                    </a:cubicBezTo>
                    <a:cubicBezTo>
                      <a:pt x="18794" y="1092"/>
                      <a:pt x="18779" y="1077"/>
                      <a:pt x="18825" y="1061"/>
                    </a:cubicBezTo>
                    <a:cubicBezTo>
                      <a:pt x="18887" y="1061"/>
                      <a:pt x="18949" y="1015"/>
                      <a:pt x="18934" y="937"/>
                    </a:cubicBezTo>
                    <a:cubicBezTo>
                      <a:pt x="18903" y="907"/>
                      <a:pt x="18903" y="907"/>
                      <a:pt x="18980" y="907"/>
                    </a:cubicBezTo>
                    <a:cubicBezTo>
                      <a:pt x="18984" y="910"/>
                      <a:pt x="18991" y="912"/>
                      <a:pt x="18999" y="912"/>
                    </a:cubicBezTo>
                    <a:cubicBezTo>
                      <a:pt x="19024" y="912"/>
                      <a:pt x="19065" y="895"/>
                      <a:pt x="19088" y="860"/>
                    </a:cubicBezTo>
                    <a:lnTo>
                      <a:pt x="19073" y="845"/>
                    </a:lnTo>
                    <a:cubicBezTo>
                      <a:pt x="19042" y="814"/>
                      <a:pt x="19073" y="783"/>
                      <a:pt x="19119" y="752"/>
                    </a:cubicBezTo>
                    <a:cubicBezTo>
                      <a:pt x="19124" y="754"/>
                      <a:pt x="19129" y="756"/>
                      <a:pt x="19134" y="756"/>
                    </a:cubicBezTo>
                    <a:cubicBezTo>
                      <a:pt x="19161" y="756"/>
                      <a:pt x="19191" y="721"/>
                      <a:pt x="19243" y="644"/>
                    </a:cubicBezTo>
                    <a:cubicBezTo>
                      <a:pt x="19279" y="571"/>
                      <a:pt x="19325" y="546"/>
                      <a:pt x="19350" y="546"/>
                    </a:cubicBezTo>
                    <a:cubicBezTo>
                      <a:pt x="19357" y="546"/>
                      <a:pt x="19363" y="548"/>
                      <a:pt x="19366" y="551"/>
                    </a:cubicBezTo>
                    <a:cubicBezTo>
                      <a:pt x="19373" y="557"/>
                      <a:pt x="19379" y="564"/>
                      <a:pt x="19384" y="564"/>
                    </a:cubicBezTo>
                    <a:cubicBezTo>
                      <a:pt x="19392" y="564"/>
                      <a:pt x="19397" y="550"/>
                      <a:pt x="19397" y="505"/>
                    </a:cubicBezTo>
                    <a:cubicBezTo>
                      <a:pt x="19397" y="443"/>
                      <a:pt x="19428" y="458"/>
                      <a:pt x="19521" y="396"/>
                    </a:cubicBezTo>
                    <a:cubicBezTo>
                      <a:pt x="19567" y="381"/>
                      <a:pt x="19567" y="381"/>
                      <a:pt x="19583" y="319"/>
                    </a:cubicBezTo>
                    <a:cubicBezTo>
                      <a:pt x="19564" y="300"/>
                      <a:pt x="19550" y="287"/>
                      <a:pt x="19536" y="287"/>
                    </a:cubicBezTo>
                    <a:cubicBezTo>
                      <a:pt x="19527" y="287"/>
                      <a:pt x="19517" y="292"/>
                      <a:pt x="19505" y="304"/>
                    </a:cubicBezTo>
                    <a:cubicBezTo>
                      <a:pt x="19476" y="333"/>
                      <a:pt x="19465" y="344"/>
                      <a:pt x="19457" y="344"/>
                    </a:cubicBezTo>
                    <a:cubicBezTo>
                      <a:pt x="19453" y="344"/>
                      <a:pt x="19449" y="340"/>
                      <a:pt x="19444" y="335"/>
                    </a:cubicBezTo>
                    <a:lnTo>
                      <a:pt x="19521" y="257"/>
                    </a:lnTo>
                    <a:cubicBezTo>
                      <a:pt x="19567" y="196"/>
                      <a:pt x="19614" y="149"/>
                      <a:pt x="19644" y="87"/>
                    </a:cubicBezTo>
                    <a:cubicBezTo>
                      <a:pt x="19671" y="33"/>
                      <a:pt x="19667" y="0"/>
                      <a:pt x="19650"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990;p34"/>
              <p:cNvSpPr/>
              <p:nvPr/>
            </p:nvSpPr>
            <p:spPr>
              <a:xfrm rot="-899960">
                <a:off x="3366445" y="4159795"/>
                <a:ext cx="24749" cy="98122"/>
              </a:xfrm>
              <a:custGeom>
                <a:avLst/>
                <a:gdLst/>
                <a:ahLst/>
                <a:cxnLst/>
                <a:rect l="l" t="t" r="r" b="b"/>
                <a:pathLst>
                  <a:path w="990" h="3925" extrusionOk="0">
                    <a:moveTo>
                      <a:pt x="35" y="0"/>
                    </a:moveTo>
                    <a:cubicBezTo>
                      <a:pt x="11" y="0"/>
                      <a:pt x="0" y="7"/>
                      <a:pt x="31" y="7"/>
                    </a:cubicBezTo>
                    <a:lnTo>
                      <a:pt x="78" y="7"/>
                    </a:lnTo>
                    <a:cubicBezTo>
                      <a:pt x="62" y="2"/>
                      <a:pt x="47" y="0"/>
                      <a:pt x="35" y="0"/>
                    </a:cubicBezTo>
                    <a:close/>
                    <a:moveTo>
                      <a:pt x="78" y="7"/>
                    </a:moveTo>
                    <a:cubicBezTo>
                      <a:pt x="93" y="12"/>
                      <a:pt x="103" y="14"/>
                      <a:pt x="109" y="14"/>
                    </a:cubicBezTo>
                    <a:cubicBezTo>
                      <a:pt x="119" y="14"/>
                      <a:pt x="109" y="7"/>
                      <a:pt x="78" y="7"/>
                    </a:cubicBezTo>
                    <a:close/>
                    <a:moveTo>
                      <a:pt x="373" y="510"/>
                    </a:moveTo>
                    <a:cubicBezTo>
                      <a:pt x="366" y="510"/>
                      <a:pt x="356" y="512"/>
                      <a:pt x="340" y="517"/>
                    </a:cubicBezTo>
                    <a:cubicBezTo>
                      <a:pt x="358" y="517"/>
                      <a:pt x="371" y="512"/>
                      <a:pt x="378" y="511"/>
                    </a:cubicBezTo>
                    <a:lnTo>
                      <a:pt x="378" y="511"/>
                    </a:lnTo>
                    <a:cubicBezTo>
                      <a:pt x="387" y="512"/>
                      <a:pt x="387" y="517"/>
                      <a:pt x="387" y="517"/>
                    </a:cubicBezTo>
                    <a:cubicBezTo>
                      <a:pt x="387" y="512"/>
                      <a:pt x="385" y="510"/>
                      <a:pt x="382" y="510"/>
                    </a:cubicBezTo>
                    <a:cubicBezTo>
                      <a:pt x="381" y="510"/>
                      <a:pt x="379" y="510"/>
                      <a:pt x="378" y="511"/>
                    </a:cubicBezTo>
                    <a:lnTo>
                      <a:pt x="378" y="511"/>
                    </a:lnTo>
                    <a:cubicBezTo>
                      <a:pt x="377" y="510"/>
                      <a:pt x="375" y="510"/>
                      <a:pt x="373" y="510"/>
                    </a:cubicBezTo>
                    <a:close/>
                    <a:moveTo>
                      <a:pt x="186" y="641"/>
                    </a:moveTo>
                    <a:cubicBezTo>
                      <a:pt x="155" y="656"/>
                      <a:pt x="124" y="656"/>
                      <a:pt x="109" y="656"/>
                    </a:cubicBezTo>
                    <a:lnTo>
                      <a:pt x="109" y="641"/>
                    </a:lnTo>
                    <a:close/>
                    <a:moveTo>
                      <a:pt x="341" y="897"/>
                    </a:moveTo>
                    <a:lnTo>
                      <a:pt x="341" y="897"/>
                    </a:lnTo>
                    <a:cubicBezTo>
                      <a:pt x="341" y="897"/>
                      <a:pt x="339" y="897"/>
                      <a:pt x="335" y="899"/>
                    </a:cubicBezTo>
                    <a:lnTo>
                      <a:pt x="335" y="899"/>
                    </a:lnTo>
                    <a:cubicBezTo>
                      <a:pt x="339" y="897"/>
                      <a:pt x="341" y="897"/>
                      <a:pt x="341" y="897"/>
                    </a:cubicBezTo>
                    <a:close/>
                    <a:moveTo>
                      <a:pt x="325" y="1073"/>
                    </a:moveTo>
                    <a:cubicBezTo>
                      <a:pt x="325" y="1073"/>
                      <a:pt x="309" y="1089"/>
                      <a:pt x="294" y="1089"/>
                    </a:cubicBezTo>
                    <a:cubicBezTo>
                      <a:pt x="263" y="1089"/>
                      <a:pt x="263" y="1089"/>
                      <a:pt x="294" y="1073"/>
                    </a:cubicBezTo>
                    <a:close/>
                    <a:moveTo>
                      <a:pt x="371" y="1082"/>
                    </a:moveTo>
                    <a:cubicBezTo>
                      <a:pt x="366" y="1082"/>
                      <a:pt x="356" y="1084"/>
                      <a:pt x="340" y="1089"/>
                    </a:cubicBezTo>
                    <a:cubicBezTo>
                      <a:pt x="371" y="1089"/>
                      <a:pt x="382" y="1082"/>
                      <a:pt x="371" y="1082"/>
                    </a:cubicBezTo>
                    <a:close/>
                    <a:moveTo>
                      <a:pt x="153" y="1538"/>
                    </a:moveTo>
                    <a:cubicBezTo>
                      <a:pt x="136" y="1540"/>
                      <a:pt x="130" y="1544"/>
                      <a:pt x="135" y="1544"/>
                    </a:cubicBezTo>
                    <a:cubicBezTo>
                      <a:pt x="138" y="1544"/>
                      <a:pt x="144" y="1542"/>
                      <a:pt x="153" y="1538"/>
                    </a:cubicBezTo>
                    <a:close/>
                    <a:moveTo>
                      <a:pt x="155" y="1553"/>
                    </a:moveTo>
                    <a:cubicBezTo>
                      <a:pt x="139" y="1560"/>
                      <a:pt x="139" y="1564"/>
                      <a:pt x="145" y="1564"/>
                    </a:cubicBezTo>
                    <a:cubicBezTo>
                      <a:pt x="151" y="1564"/>
                      <a:pt x="163" y="1560"/>
                      <a:pt x="170" y="1553"/>
                    </a:cubicBezTo>
                    <a:close/>
                    <a:moveTo>
                      <a:pt x="470" y="1639"/>
                    </a:moveTo>
                    <a:cubicBezTo>
                      <a:pt x="470" y="1639"/>
                      <a:pt x="466" y="1641"/>
                      <a:pt x="460" y="1645"/>
                    </a:cubicBezTo>
                    <a:lnTo>
                      <a:pt x="464" y="1645"/>
                    </a:lnTo>
                    <a:cubicBezTo>
                      <a:pt x="469" y="1641"/>
                      <a:pt x="470" y="1639"/>
                      <a:pt x="470" y="1639"/>
                    </a:cubicBezTo>
                    <a:close/>
                    <a:moveTo>
                      <a:pt x="432" y="1735"/>
                    </a:moveTo>
                    <a:lnTo>
                      <a:pt x="418" y="1738"/>
                    </a:lnTo>
                    <a:cubicBezTo>
                      <a:pt x="423" y="1738"/>
                      <a:pt x="428" y="1738"/>
                      <a:pt x="433" y="1739"/>
                    </a:cubicBezTo>
                    <a:lnTo>
                      <a:pt x="433" y="1739"/>
                    </a:lnTo>
                    <a:cubicBezTo>
                      <a:pt x="433" y="1738"/>
                      <a:pt x="433" y="1738"/>
                      <a:pt x="433" y="1738"/>
                    </a:cubicBezTo>
                    <a:cubicBezTo>
                      <a:pt x="433" y="1738"/>
                      <a:pt x="433" y="1737"/>
                      <a:pt x="432" y="1735"/>
                    </a:cubicBezTo>
                    <a:close/>
                    <a:moveTo>
                      <a:pt x="253" y="1932"/>
                    </a:moveTo>
                    <a:cubicBezTo>
                      <a:pt x="260" y="1932"/>
                      <a:pt x="253" y="1939"/>
                      <a:pt x="232" y="1939"/>
                    </a:cubicBezTo>
                    <a:cubicBezTo>
                      <a:pt x="243" y="1934"/>
                      <a:pt x="249" y="1932"/>
                      <a:pt x="253" y="1932"/>
                    </a:cubicBezTo>
                    <a:close/>
                    <a:moveTo>
                      <a:pt x="248" y="2078"/>
                    </a:moveTo>
                    <a:cubicBezTo>
                      <a:pt x="206" y="2078"/>
                      <a:pt x="193" y="2085"/>
                      <a:pt x="206" y="2085"/>
                    </a:cubicBezTo>
                    <a:cubicBezTo>
                      <a:pt x="213" y="2085"/>
                      <a:pt x="227" y="2083"/>
                      <a:pt x="248" y="2078"/>
                    </a:cubicBezTo>
                    <a:close/>
                    <a:moveTo>
                      <a:pt x="526" y="2186"/>
                    </a:moveTo>
                    <a:cubicBezTo>
                      <a:pt x="516" y="2191"/>
                      <a:pt x="505" y="2193"/>
                      <a:pt x="495" y="2193"/>
                    </a:cubicBezTo>
                    <a:cubicBezTo>
                      <a:pt x="474" y="2193"/>
                      <a:pt x="454" y="2186"/>
                      <a:pt x="433" y="2186"/>
                    </a:cubicBezTo>
                    <a:close/>
                    <a:moveTo>
                      <a:pt x="445" y="2334"/>
                    </a:moveTo>
                    <a:cubicBezTo>
                      <a:pt x="447" y="2334"/>
                      <a:pt x="449" y="2336"/>
                      <a:pt x="449" y="2341"/>
                    </a:cubicBezTo>
                    <a:cubicBezTo>
                      <a:pt x="438" y="2341"/>
                      <a:pt x="442" y="2334"/>
                      <a:pt x="445" y="2334"/>
                    </a:cubicBezTo>
                    <a:close/>
                    <a:moveTo>
                      <a:pt x="514" y="2338"/>
                    </a:moveTo>
                    <a:cubicBezTo>
                      <a:pt x="513" y="2339"/>
                      <a:pt x="511" y="2340"/>
                      <a:pt x="510" y="2341"/>
                    </a:cubicBezTo>
                    <a:lnTo>
                      <a:pt x="495" y="2341"/>
                    </a:lnTo>
                    <a:cubicBezTo>
                      <a:pt x="503" y="2341"/>
                      <a:pt x="509" y="2340"/>
                      <a:pt x="514" y="2338"/>
                    </a:cubicBezTo>
                    <a:close/>
                    <a:moveTo>
                      <a:pt x="562" y="2578"/>
                    </a:moveTo>
                    <a:cubicBezTo>
                      <a:pt x="538" y="2588"/>
                      <a:pt x="528" y="2588"/>
                      <a:pt x="541" y="2588"/>
                    </a:cubicBezTo>
                    <a:cubicBezTo>
                      <a:pt x="552" y="2583"/>
                      <a:pt x="559" y="2579"/>
                      <a:pt x="562" y="2578"/>
                    </a:cubicBezTo>
                    <a:close/>
                    <a:moveTo>
                      <a:pt x="504" y="2612"/>
                    </a:moveTo>
                    <a:cubicBezTo>
                      <a:pt x="509" y="2612"/>
                      <a:pt x="495" y="2619"/>
                      <a:pt x="495" y="2619"/>
                    </a:cubicBezTo>
                    <a:cubicBezTo>
                      <a:pt x="480" y="2619"/>
                      <a:pt x="464" y="2619"/>
                      <a:pt x="449" y="2634"/>
                    </a:cubicBezTo>
                    <a:lnTo>
                      <a:pt x="449" y="2619"/>
                    </a:lnTo>
                    <a:lnTo>
                      <a:pt x="480" y="2619"/>
                    </a:lnTo>
                    <a:cubicBezTo>
                      <a:pt x="495" y="2614"/>
                      <a:pt x="502" y="2612"/>
                      <a:pt x="504" y="2612"/>
                    </a:cubicBezTo>
                    <a:close/>
                    <a:moveTo>
                      <a:pt x="201" y="2758"/>
                    </a:moveTo>
                    <a:cubicBezTo>
                      <a:pt x="201" y="2758"/>
                      <a:pt x="201" y="2778"/>
                      <a:pt x="209" y="2778"/>
                    </a:cubicBezTo>
                    <a:cubicBezTo>
                      <a:pt x="211" y="2778"/>
                      <a:pt x="214" y="2777"/>
                      <a:pt x="217" y="2774"/>
                    </a:cubicBezTo>
                    <a:lnTo>
                      <a:pt x="217" y="2758"/>
                    </a:lnTo>
                    <a:close/>
                    <a:moveTo>
                      <a:pt x="548" y="2767"/>
                    </a:moveTo>
                    <a:cubicBezTo>
                      <a:pt x="557" y="2767"/>
                      <a:pt x="557" y="2774"/>
                      <a:pt x="557" y="2774"/>
                    </a:cubicBezTo>
                    <a:cubicBezTo>
                      <a:pt x="557" y="2774"/>
                      <a:pt x="541" y="2789"/>
                      <a:pt x="541" y="2789"/>
                    </a:cubicBezTo>
                    <a:lnTo>
                      <a:pt x="526" y="2774"/>
                    </a:lnTo>
                    <a:cubicBezTo>
                      <a:pt x="536" y="2768"/>
                      <a:pt x="543" y="2767"/>
                      <a:pt x="548" y="2767"/>
                    </a:cubicBezTo>
                    <a:close/>
                    <a:moveTo>
                      <a:pt x="309" y="2924"/>
                    </a:moveTo>
                    <a:cubicBezTo>
                      <a:pt x="305" y="2925"/>
                      <a:pt x="301" y="2926"/>
                      <a:pt x="297" y="2927"/>
                    </a:cubicBezTo>
                    <a:lnTo>
                      <a:pt x="297" y="2927"/>
                    </a:lnTo>
                    <a:cubicBezTo>
                      <a:pt x="301" y="2927"/>
                      <a:pt x="305" y="2925"/>
                      <a:pt x="309" y="2924"/>
                    </a:cubicBezTo>
                    <a:close/>
                    <a:moveTo>
                      <a:pt x="297" y="2927"/>
                    </a:moveTo>
                    <a:lnTo>
                      <a:pt x="297" y="2927"/>
                    </a:lnTo>
                    <a:cubicBezTo>
                      <a:pt x="291" y="2928"/>
                      <a:pt x="285" y="2928"/>
                      <a:pt x="279" y="2928"/>
                    </a:cubicBezTo>
                    <a:cubicBezTo>
                      <a:pt x="258" y="2928"/>
                      <a:pt x="251" y="2935"/>
                      <a:pt x="263" y="2935"/>
                    </a:cubicBezTo>
                    <a:cubicBezTo>
                      <a:pt x="268" y="2935"/>
                      <a:pt x="279" y="2933"/>
                      <a:pt x="294" y="2928"/>
                    </a:cubicBezTo>
                    <a:cubicBezTo>
                      <a:pt x="295" y="2928"/>
                      <a:pt x="296" y="2927"/>
                      <a:pt x="297" y="2927"/>
                    </a:cubicBezTo>
                    <a:close/>
                    <a:moveTo>
                      <a:pt x="639" y="2937"/>
                    </a:moveTo>
                    <a:cubicBezTo>
                      <a:pt x="636" y="2937"/>
                      <a:pt x="629" y="2938"/>
                      <a:pt x="619" y="2944"/>
                    </a:cubicBezTo>
                    <a:cubicBezTo>
                      <a:pt x="639" y="2944"/>
                      <a:pt x="646" y="2937"/>
                      <a:pt x="639" y="2937"/>
                    </a:cubicBezTo>
                    <a:close/>
                    <a:moveTo>
                      <a:pt x="356" y="3083"/>
                    </a:moveTo>
                    <a:cubicBezTo>
                      <a:pt x="351" y="3088"/>
                      <a:pt x="349" y="3090"/>
                      <a:pt x="350" y="3090"/>
                    </a:cubicBezTo>
                    <a:cubicBezTo>
                      <a:pt x="352" y="3090"/>
                      <a:pt x="366" y="3083"/>
                      <a:pt x="387" y="3083"/>
                    </a:cubicBezTo>
                    <a:close/>
                    <a:moveTo>
                      <a:pt x="675" y="3215"/>
                    </a:moveTo>
                    <a:cubicBezTo>
                      <a:pt x="668" y="3215"/>
                      <a:pt x="655" y="3217"/>
                      <a:pt x="634" y="3222"/>
                    </a:cubicBezTo>
                    <a:cubicBezTo>
                      <a:pt x="675" y="3222"/>
                      <a:pt x="689" y="3215"/>
                      <a:pt x="675" y="3215"/>
                    </a:cubicBezTo>
                    <a:close/>
                    <a:moveTo>
                      <a:pt x="619" y="3241"/>
                    </a:moveTo>
                    <a:lnTo>
                      <a:pt x="619" y="3253"/>
                    </a:lnTo>
                    <a:cubicBezTo>
                      <a:pt x="576" y="3253"/>
                      <a:pt x="573" y="3253"/>
                      <a:pt x="619" y="3241"/>
                    </a:cubicBezTo>
                    <a:close/>
                    <a:moveTo>
                      <a:pt x="680" y="3361"/>
                    </a:moveTo>
                    <a:lnTo>
                      <a:pt x="682" y="3362"/>
                    </a:lnTo>
                    <a:lnTo>
                      <a:pt x="682" y="3362"/>
                    </a:lnTo>
                    <a:cubicBezTo>
                      <a:pt x="681" y="3363"/>
                      <a:pt x="679" y="3363"/>
                      <a:pt x="678" y="3364"/>
                    </a:cubicBezTo>
                    <a:lnTo>
                      <a:pt x="678" y="3364"/>
                    </a:lnTo>
                    <a:cubicBezTo>
                      <a:pt x="679" y="3363"/>
                      <a:pt x="679" y="3362"/>
                      <a:pt x="680" y="3361"/>
                    </a:cubicBezTo>
                    <a:close/>
                    <a:moveTo>
                      <a:pt x="451" y="3509"/>
                    </a:moveTo>
                    <a:cubicBezTo>
                      <a:pt x="467" y="3509"/>
                      <a:pt x="454" y="3515"/>
                      <a:pt x="433" y="3515"/>
                    </a:cubicBezTo>
                    <a:cubicBezTo>
                      <a:pt x="428" y="3521"/>
                      <a:pt x="423" y="3522"/>
                      <a:pt x="418" y="3522"/>
                    </a:cubicBezTo>
                    <a:cubicBezTo>
                      <a:pt x="409" y="3522"/>
                      <a:pt x="402" y="3515"/>
                      <a:pt x="402" y="3515"/>
                    </a:cubicBezTo>
                    <a:cubicBezTo>
                      <a:pt x="428" y="3510"/>
                      <a:pt x="443" y="3509"/>
                      <a:pt x="451" y="3509"/>
                    </a:cubicBezTo>
                    <a:close/>
                    <a:moveTo>
                      <a:pt x="650" y="3639"/>
                    </a:moveTo>
                    <a:cubicBezTo>
                      <a:pt x="650" y="3639"/>
                      <a:pt x="634" y="3655"/>
                      <a:pt x="619" y="3670"/>
                    </a:cubicBezTo>
                    <a:lnTo>
                      <a:pt x="603" y="3655"/>
                    </a:lnTo>
                    <a:cubicBezTo>
                      <a:pt x="580" y="3662"/>
                      <a:pt x="568" y="3666"/>
                      <a:pt x="563" y="3666"/>
                    </a:cubicBezTo>
                    <a:cubicBezTo>
                      <a:pt x="557" y="3666"/>
                      <a:pt x="557" y="3662"/>
                      <a:pt x="557" y="3655"/>
                    </a:cubicBezTo>
                    <a:cubicBezTo>
                      <a:pt x="557" y="3655"/>
                      <a:pt x="557" y="3655"/>
                      <a:pt x="588" y="3639"/>
                    </a:cubicBezTo>
                    <a:close/>
                    <a:moveTo>
                      <a:pt x="495" y="3670"/>
                    </a:moveTo>
                    <a:lnTo>
                      <a:pt x="510" y="3685"/>
                    </a:lnTo>
                    <a:lnTo>
                      <a:pt x="495" y="3685"/>
                    </a:lnTo>
                    <a:lnTo>
                      <a:pt x="495" y="3670"/>
                    </a:lnTo>
                    <a:close/>
                    <a:moveTo>
                      <a:pt x="583" y="3679"/>
                    </a:moveTo>
                    <a:cubicBezTo>
                      <a:pt x="588" y="3679"/>
                      <a:pt x="588" y="3685"/>
                      <a:pt x="588" y="3685"/>
                    </a:cubicBezTo>
                    <a:lnTo>
                      <a:pt x="572" y="3685"/>
                    </a:lnTo>
                    <a:cubicBezTo>
                      <a:pt x="577" y="3680"/>
                      <a:pt x="581" y="3679"/>
                      <a:pt x="583" y="3679"/>
                    </a:cubicBezTo>
                    <a:close/>
                    <a:moveTo>
                      <a:pt x="943" y="3670"/>
                    </a:moveTo>
                    <a:cubicBezTo>
                      <a:pt x="959" y="3670"/>
                      <a:pt x="974" y="3685"/>
                      <a:pt x="990" y="3685"/>
                    </a:cubicBezTo>
                    <a:lnTo>
                      <a:pt x="990" y="3670"/>
                    </a:lnTo>
                    <a:close/>
                    <a:moveTo>
                      <a:pt x="412" y="3721"/>
                    </a:moveTo>
                    <a:lnTo>
                      <a:pt x="412" y="3721"/>
                    </a:lnTo>
                    <a:cubicBezTo>
                      <a:pt x="409" y="3722"/>
                      <a:pt x="408" y="3723"/>
                      <a:pt x="409" y="3723"/>
                    </a:cubicBezTo>
                    <a:cubicBezTo>
                      <a:pt x="409" y="3723"/>
                      <a:pt x="410" y="3723"/>
                      <a:pt x="412" y="3721"/>
                    </a:cubicBezTo>
                    <a:close/>
                    <a:moveTo>
                      <a:pt x="781" y="3725"/>
                    </a:moveTo>
                    <a:cubicBezTo>
                      <a:pt x="780" y="3725"/>
                      <a:pt x="778" y="3726"/>
                      <a:pt x="773" y="3727"/>
                    </a:cubicBezTo>
                    <a:lnTo>
                      <a:pt x="773" y="3727"/>
                    </a:lnTo>
                    <a:cubicBezTo>
                      <a:pt x="778" y="3726"/>
                      <a:pt x="781" y="3725"/>
                      <a:pt x="781" y="3725"/>
                    </a:cubicBezTo>
                    <a:close/>
                    <a:moveTo>
                      <a:pt x="717" y="3771"/>
                    </a:moveTo>
                    <a:cubicBezTo>
                      <a:pt x="708" y="3771"/>
                      <a:pt x="691" y="3773"/>
                      <a:pt x="665" y="3778"/>
                    </a:cubicBezTo>
                    <a:cubicBezTo>
                      <a:pt x="717" y="3778"/>
                      <a:pt x="734" y="3771"/>
                      <a:pt x="717" y="3771"/>
                    </a:cubicBezTo>
                    <a:close/>
                    <a:moveTo>
                      <a:pt x="464" y="3902"/>
                    </a:moveTo>
                    <a:cubicBezTo>
                      <a:pt x="433" y="3902"/>
                      <a:pt x="437" y="3909"/>
                      <a:pt x="447" y="3909"/>
                    </a:cubicBezTo>
                    <a:cubicBezTo>
                      <a:pt x="452" y="3909"/>
                      <a:pt x="459" y="3907"/>
                      <a:pt x="464" y="3902"/>
                    </a:cubicBezTo>
                    <a:close/>
                    <a:moveTo>
                      <a:pt x="170" y="502"/>
                    </a:moveTo>
                    <a:cubicBezTo>
                      <a:pt x="139" y="502"/>
                      <a:pt x="109" y="502"/>
                      <a:pt x="78" y="517"/>
                    </a:cubicBezTo>
                    <a:cubicBezTo>
                      <a:pt x="66" y="540"/>
                      <a:pt x="47" y="554"/>
                      <a:pt x="55" y="554"/>
                    </a:cubicBezTo>
                    <a:cubicBezTo>
                      <a:pt x="58" y="554"/>
                      <a:pt x="65" y="552"/>
                      <a:pt x="78" y="548"/>
                    </a:cubicBezTo>
                    <a:lnTo>
                      <a:pt x="109" y="548"/>
                    </a:lnTo>
                    <a:cubicBezTo>
                      <a:pt x="109" y="548"/>
                      <a:pt x="78" y="563"/>
                      <a:pt x="78" y="563"/>
                    </a:cubicBezTo>
                    <a:cubicBezTo>
                      <a:pt x="78" y="563"/>
                      <a:pt x="62" y="594"/>
                      <a:pt x="62" y="610"/>
                    </a:cubicBezTo>
                    <a:cubicBezTo>
                      <a:pt x="62" y="625"/>
                      <a:pt x="62" y="656"/>
                      <a:pt x="31" y="656"/>
                    </a:cubicBezTo>
                    <a:cubicBezTo>
                      <a:pt x="16" y="656"/>
                      <a:pt x="16" y="672"/>
                      <a:pt x="16" y="672"/>
                    </a:cubicBezTo>
                    <a:cubicBezTo>
                      <a:pt x="16" y="672"/>
                      <a:pt x="47" y="687"/>
                      <a:pt x="47" y="733"/>
                    </a:cubicBezTo>
                    <a:cubicBezTo>
                      <a:pt x="47" y="756"/>
                      <a:pt x="47" y="778"/>
                      <a:pt x="59" y="783"/>
                    </a:cubicBezTo>
                    <a:lnTo>
                      <a:pt x="59" y="783"/>
                    </a:lnTo>
                    <a:cubicBezTo>
                      <a:pt x="47" y="788"/>
                      <a:pt x="47" y="799"/>
                      <a:pt x="47" y="811"/>
                    </a:cubicBezTo>
                    <a:cubicBezTo>
                      <a:pt x="47" y="811"/>
                      <a:pt x="78" y="826"/>
                      <a:pt x="78" y="826"/>
                    </a:cubicBezTo>
                    <a:cubicBezTo>
                      <a:pt x="78" y="826"/>
                      <a:pt x="47" y="826"/>
                      <a:pt x="47" y="842"/>
                    </a:cubicBezTo>
                    <a:cubicBezTo>
                      <a:pt x="47" y="857"/>
                      <a:pt x="47" y="857"/>
                      <a:pt x="78" y="857"/>
                    </a:cubicBezTo>
                    <a:cubicBezTo>
                      <a:pt x="78" y="872"/>
                      <a:pt x="78" y="888"/>
                      <a:pt x="62" y="903"/>
                    </a:cubicBezTo>
                    <a:cubicBezTo>
                      <a:pt x="31" y="903"/>
                      <a:pt x="62" y="903"/>
                      <a:pt x="78" y="919"/>
                    </a:cubicBezTo>
                    <a:lnTo>
                      <a:pt x="62" y="919"/>
                    </a:lnTo>
                    <a:cubicBezTo>
                      <a:pt x="78" y="919"/>
                      <a:pt x="93" y="934"/>
                      <a:pt x="93" y="965"/>
                    </a:cubicBezTo>
                    <a:cubicBezTo>
                      <a:pt x="93" y="990"/>
                      <a:pt x="93" y="1016"/>
                      <a:pt x="110" y="1016"/>
                    </a:cubicBezTo>
                    <a:cubicBezTo>
                      <a:pt x="114" y="1016"/>
                      <a:pt x="118" y="1014"/>
                      <a:pt x="124" y="1012"/>
                    </a:cubicBezTo>
                    <a:cubicBezTo>
                      <a:pt x="155" y="1012"/>
                      <a:pt x="139" y="1012"/>
                      <a:pt x="124" y="1043"/>
                    </a:cubicBezTo>
                    <a:cubicBezTo>
                      <a:pt x="47" y="1073"/>
                      <a:pt x="47" y="1073"/>
                      <a:pt x="78" y="1073"/>
                    </a:cubicBezTo>
                    <a:cubicBezTo>
                      <a:pt x="93" y="1073"/>
                      <a:pt x="93" y="1073"/>
                      <a:pt x="124" y="1058"/>
                    </a:cubicBezTo>
                    <a:cubicBezTo>
                      <a:pt x="155" y="1058"/>
                      <a:pt x="170" y="1058"/>
                      <a:pt x="124" y="1073"/>
                    </a:cubicBezTo>
                    <a:cubicBezTo>
                      <a:pt x="78" y="1089"/>
                      <a:pt x="109" y="1135"/>
                      <a:pt x="155" y="1135"/>
                    </a:cubicBezTo>
                    <a:lnTo>
                      <a:pt x="124" y="1135"/>
                    </a:lnTo>
                    <a:cubicBezTo>
                      <a:pt x="109" y="1135"/>
                      <a:pt x="109" y="1135"/>
                      <a:pt x="109" y="1166"/>
                    </a:cubicBezTo>
                    <a:lnTo>
                      <a:pt x="109" y="1182"/>
                    </a:lnTo>
                    <a:cubicBezTo>
                      <a:pt x="155" y="1182"/>
                      <a:pt x="139" y="1197"/>
                      <a:pt x="109" y="1213"/>
                    </a:cubicBezTo>
                    <a:cubicBezTo>
                      <a:pt x="78" y="1213"/>
                      <a:pt x="78" y="1213"/>
                      <a:pt x="78" y="1228"/>
                    </a:cubicBezTo>
                    <a:cubicBezTo>
                      <a:pt x="139" y="1228"/>
                      <a:pt x="109" y="1259"/>
                      <a:pt x="78" y="1259"/>
                    </a:cubicBezTo>
                    <a:lnTo>
                      <a:pt x="78" y="1274"/>
                    </a:lnTo>
                    <a:cubicBezTo>
                      <a:pt x="109" y="1274"/>
                      <a:pt x="109" y="1274"/>
                      <a:pt x="109" y="1290"/>
                    </a:cubicBezTo>
                    <a:cubicBezTo>
                      <a:pt x="109" y="1290"/>
                      <a:pt x="109" y="1297"/>
                      <a:pt x="118" y="1297"/>
                    </a:cubicBezTo>
                    <a:cubicBezTo>
                      <a:pt x="122" y="1297"/>
                      <a:pt x="129" y="1295"/>
                      <a:pt x="139" y="1290"/>
                    </a:cubicBezTo>
                    <a:lnTo>
                      <a:pt x="155" y="1290"/>
                    </a:lnTo>
                    <a:cubicBezTo>
                      <a:pt x="139" y="1290"/>
                      <a:pt x="139" y="1305"/>
                      <a:pt x="139" y="1336"/>
                    </a:cubicBezTo>
                    <a:cubicBezTo>
                      <a:pt x="139" y="1352"/>
                      <a:pt x="139" y="1367"/>
                      <a:pt x="124" y="1367"/>
                    </a:cubicBezTo>
                    <a:lnTo>
                      <a:pt x="139" y="1367"/>
                    </a:lnTo>
                    <a:cubicBezTo>
                      <a:pt x="124" y="1367"/>
                      <a:pt x="124" y="1398"/>
                      <a:pt x="139" y="1398"/>
                    </a:cubicBezTo>
                    <a:cubicBezTo>
                      <a:pt x="93" y="1413"/>
                      <a:pt x="93" y="1429"/>
                      <a:pt x="139" y="1429"/>
                    </a:cubicBezTo>
                    <a:cubicBezTo>
                      <a:pt x="124" y="1429"/>
                      <a:pt x="124" y="1429"/>
                      <a:pt x="124" y="1444"/>
                    </a:cubicBezTo>
                    <a:cubicBezTo>
                      <a:pt x="124" y="1444"/>
                      <a:pt x="139" y="1460"/>
                      <a:pt x="124" y="1460"/>
                    </a:cubicBezTo>
                    <a:cubicBezTo>
                      <a:pt x="139" y="1460"/>
                      <a:pt x="139" y="1460"/>
                      <a:pt x="139" y="1475"/>
                    </a:cubicBezTo>
                    <a:cubicBezTo>
                      <a:pt x="139" y="1483"/>
                      <a:pt x="139" y="1483"/>
                      <a:pt x="143" y="1483"/>
                    </a:cubicBezTo>
                    <a:cubicBezTo>
                      <a:pt x="147" y="1483"/>
                      <a:pt x="155" y="1483"/>
                      <a:pt x="170" y="1491"/>
                    </a:cubicBezTo>
                    <a:lnTo>
                      <a:pt x="139" y="1491"/>
                    </a:lnTo>
                    <a:cubicBezTo>
                      <a:pt x="124" y="1491"/>
                      <a:pt x="124" y="1491"/>
                      <a:pt x="170" y="1506"/>
                    </a:cubicBezTo>
                    <a:cubicBezTo>
                      <a:pt x="155" y="1522"/>
                      <a:pt x="155" y="1537"/>
                      <a:pt x="155" y="1537"/>
                    </a:cubicBezTo>
                    <a:cubicBezTo>
                      <a:pt x="154" y="1537"/>
                      <a:pt x="154" y="1538"/>
                      <a:pt x="153" y="1538"/>
                    </a:cubicBezTo>
                    <a:lnTo>
                      <a:pt x="153" y="1538"/>
                    </a:lnTo>
                    <a:cubicBezTo>
                      <a:pt x="158" y="1537"/>
                      <a:pt x="164" y="1537"/>
                      <a:pt x="170" y="1537"/>
                    </a:cubicBezTo>
                    <a:cubicBezTo>
                      <a:pt x="232" y="1537"/>
                      <a:pt x="201" y="1537"/>
                      <a:pt x="170" y="1553"/>
                    </a:cubicBezTo>
                    <a:lnTo>
                      <a:pt x="186" y="1553"/>
                    </a:lnTo>
                    <a:cubicBezTo>
                      <a:pt x="186" y="1553"/>
                      <a:pt x="155" y="1599"/>
                      <a:pt x="155" y="1645"/>
                    </a:cubicBezTo>
                    <a:lnTo>
                      <a:pt x="217" y="1645"/>
                    </a:lnTo>
                    <a:cubicBezTo>
                      <a:pt x="217" y="1645"/>
                      <a:pt x="217" y="1645"/>
                      <a:pt x="217" y="1645"/>
                    </a:cubicBezTo>
                    <a:lnTo>
                      <a:pt x="217" y="1645"/>
                    </a:lnTo>
                    <a:cubicBezTo>
                      <a:pt x="194" y="1653"/>
                      <a:pt x="186" y="1653"/>
                      <a:pt x="188" y="1653"/>
                    </a:cubicBezTo>
                    <a:cubicBezTo>
                      <a:pt x="190" y="1653"/>
                      <a:pt x="201" y="1653"/>
                      <a:pt x="217" y="1661"/>
                    </a:cubicBezTo>
                    <a:cubicBezTo>
                      <a:pt x="186" y="1661"/>
                      <a:pt x="170" y="1676"/>
                      <a:pt x="186" y="1676"/>
                    </a:cubicBezTo>
                    <a:cubicBezTo>
                      <a:pt x="217" y="1676"/>
                      <a:pt x="186" y="1676"/>
                      <a:pt x="170" y="1692"/>
                    </a:cubicBezTo>
                    <a:lnTo>
                      <a:pt x="186" y="1692"/>
                    </a:lnTo>
                    <a:cubicBezTo>
                      <a:pt x="217" y="1692"/>
                      <a:pt x="248" y="1707"/>
                      <a:pt x="186" y="1707"/>
                    </a:cubicBezTo>
                    <a:cubicBezTo>
                      <a:pt x="149" y="1707"/>
                      <a:pt x="161" y="1727"/>
                      <a:pt x="191" y="1727"/>
                    </a:cubicBezTo>
                    <a:cubicBezTo>
                      <a:pt x="199" y="1727"/>
                      <a:pt x="207" y="1726"/>
                      <a:pt x="217" y="1723"/>
                    </a:cubicBezTo>
                    <a:lnTo>
                      <a:pt x="217" y="1723"/>
                    </a:lnTo>
                    <a:lnTo>
                      <a:pt x="186" y="1738"/>
                    </a:lnTo>
                    <a:cubicBezTo>
                      <a:pt x="178" y="1746"/>
                      <a:pt x="178" y="1746"/>
                      <a:pt x="184" y="1746"/>
                    </a:cubicBezTo>
                    <a:cubicBezTo>
                      <a:pt x="190" y="1746"/>
                      <a:pt x="201" y="1746"/>
                      <a:pt x="217" y="1753"/>
                    </a:cubicBezTo>
                    <a:cubicBezTo>
                      <a:pt x="248" y="1769"/>
                      <a:pt x="248" y="1769"/>
                      <a:pt x="201" y="1784"/>
                    </a:cubicBezTo>
                    <a:lnTo>
                      <a:pt x="217" y="1784"/>
                    </a:lnTo>
                    <a:cubicBezTo>
                      <a:pt x="248" y="1784"/>
                      <a:pt x="248" y="1800"/>
                      <a:pt x="201" y="1815"/>
                    </a:cubicBezTo>
                    <a:lnTo>
                      <a:pt x="232" y="1815"/>
                    </a:lnTo>
                    <a:cubicBezTo>
                      <a:pt x="201" y="1831"/>
                      <a:pt x="186" y="1831"/>
                      <a:pt x="201" y="1831"/>
                    </a:cubicBezTo>
                    <a:cubicBezTo>
                      <a:pt x="232" y="1831"/>
                      <a:pt x="201" y="1831"/>
                      <a:pt x="186" y="1846"/>
                    </a:cubicBezTo>
                    <a:lnTo>
                      <a:pt x="186" y="1862"/>
                    </a:lnTo>
                    <a:cubicBezTo>
                      <a:pt x="201" y="1862"/>
                      <a:pt x="201" y="1877"/>
                      <a:pt x="186" y="1877"/>
                    </a:cubicBezTo>
                    <a:cubicBezTo>
                      <a:pt x="155" y="1877"/>
                      <a:pt x="186" y="1877"/>
                      <a:pt x="201" y="1893"/>
                    </a:cubicBezTo>
                    <a:cubicBezTo>
                      <a:pt x="232" y="1893"/>
                      <a:pt x="201" y="1908"/>
                      <a:pt x="186" y="1908"/>
                    </a:cubicBezTo>
                    <a:lnTo>
                      <a:pt x="232" y="1908"/>
                    </a:lnTo>
                    <a:cubicBezTo>
                      <a:pt x="232" y="1908"/>
                      <a:pt x="201" y="1939"/>
                      <a:pt x="201" y="1939"/>
                    </a:cubicBezTo>
                    <a:cubicBezTo>
                      <a:pt x="201" y="1947"/>
                      <a:pt x="201" y="1951"/>
                      <a:pt x="205" y="1951"/>
                    </a:cubicBezTo>
                    <a:cubicBezTo>
                      <a:pt x="208" y="1951"/>
                      <a:pt x="214" y="1948"/>
                      <a:pt x="224" y="1943"/>
                    </a:cubicBezTo>
                    <a:lnTo>
                      <a:pt x="224" y="1943"/>
                    </a:lnTo>
                    <a:cubicBezTo>
                      <a:pt x="217" y="1952"/>
                      <a:pt x="217" y="1970"/>
                      <a:pt x="217" y="1970"/>
                    </a:cubicBezTo>
                    <a:cubicBezTo>
                      <a:pt x="217" y="1976"/>
                      <a:pt x="217" y="1982"/>
                      <a:pt x="218" y="1986"/>
                    </a:cubicBezTo>
                    <a:lnTo>
                      <a:pt x="218" y="1986"/>
                    </a:lnTo>
                    <a:cubicBezTo>
                      <a:pt x="186" y="1992"/>
                      <a:pt x="189" y="2016"/>
                      <a:pt x="217" y="2016"/>
                    </a:cubicBezTo>
                    <a:cubicBezTo>
                      <a:pt x="222" y="2011"/>
                      <a:pt x="225" y="2009"/>
                      <a:pt x="228" y="2009"/>
                    </a:cubicBezTo>
                    <a:cubicBezTo>
                      <a:pt x="232" y="2009"/>
                      <a:pt x="232" y="2016"/>
                      <a:pt x="232" y="2016"/>
                    </a:cubicBezTo>
                    <a:cubicBezTo>
                      <a:pt x="243" y="2021"/>
                      <a:pt x="246" y="2023"/>
                      <a:pt x="245" y="2023"/>
                    </a:cubicBezTo>
                    <a:cubicBezTo>
                      <a:pt x="244" y="2023"/>
                      <a:pt x="227" y="2016"/>
                      <a:pt x="217" y="2016"/>
                    </a:cubicBezTo>
                    <a:lnTo>
                      <a:pt x="217" y="2032"/>
                    </a:lnTo>
                    <a:cubicBezTo>
                      <a:pt x="263" y="2032"/>
                      <a:pt x="248" y="2063"/>
                      <a:pt x="217" y="2078"/>
                    </a:cubicBezTo>
                    <a:lnTo>
                      <a:pt x="248" y="2078"/>
                    </a:lnTo>
                    <a:cubicBezTo>
                      <a:pt x="294" y="2078"/>
                      <a:pt x="263" y="2109"/>
                      <a:pt x="217" y="2109"/>
                    </a:cubicBezTo>
                    <a:lnTo>
                      <a:pt x="201" y="2109"/>
                    </a:lnTo>
                    <a:cubicBezTo>
                      <a:pt x="201" y="2109"/>
                      <a:pt x="217" y="2109"/>
                      <a:pt x="217" y="2124"/>
                    </a:cubicBezTo>
                    <a:cubicBezTo>
                      <a:pt x="217" y="2140"/>
                      <a:pt x="248" y="2140"/>
                      <a:pt x="248" y="2155"/>
                    </a:cubicBezTo>
                    <a:cubicBezTo>
                      <a:pt x="248" y="2155"/>
                      <a:pt x="248" y="2171"/>
                      <a:pt x="232" y="2186"/>
                    </a:cubicBezTo>
                    <a:cubicBezTo>
                      <a:pt x="201" y="2186"/>
                      <a:pt x="232" y="2202"/>
                      <a:pt x="248" y="2202"/>
                    </a:cubicBezTo>
                    <a:cubicBezTo>
                      <a:pt x="279" y="2202"/>
                      <a:pt x="279" y="2217"/>
                      <a:pt x="248" y="2217"/>
                    </a:cubicBezTo>
                    <a:cubicBezTo>
                      <a:pt x="279" y="2217"/>
                      <a:pt x="279" y="2233"/>
                      <a:pt x="279" y="2233"/>
                    </a:cubicBezTo>
                    <a:lnTo>
                      <a:pt x="248" y="2233"/>
                    </a:lnTo>
                    <a:cubicBezTo>
                      <a:pt x="263" y="2240"/>
                      <a:pt x="271" y="2240"/>
                      <a:pt x="275" y="2240"/>
                    </a:cubicBezTo>
                    <a:cubicBezTo>
                      <a:pt x="279" y="2240"/>
                      <a:pt x="279" y="2240"/>
                      <a:pt x="279" y="2248"/>
                    </a:cubicBezTo>
                    <a:cubicBezTo>
                      <a:pt x="279" y="2264"/>
                      <a:pt x="263" y="2403"/>
                      <a:pt x="294" y="2403"/>
                    </a:cubicBezTo>
                    <a:lnTo>
                      <a:pt x="294" y="2434"/>
                    </a:lnTo>
                    <a:cubicBezTo>
                      <a:pt x="248" y="2434"/>
                      <a:pt x="279" y="2464"/>
                      <a:pt x="294" y="2464"/>
                    </a:cubicBezTo>
                    <a:cubicBezTo>
                      <a:pt x="302" y="2472"/>
                      <a:pt x="309" y="2472"/>
                      <a:pt x="315" y="2472"/>
                    </a:cubicBezTo>
                    <a:cubicBezTo>
                      <a:pt x="321" y="2472"/>
                      <a:pt x="325" y="2472"/>
                      <a:pt x="325" y="2480"/>
                    </a:cubicBezTo>
                    <a:cubicBezTo>
                      <a:pt x="279" y="2480"/>
                      <a:pt x="279" y="2495"/>
                      <a:pt x="294" y="2511"/>
                    </a:cubicBezTo>
                    <a:cubicBezTo>
                      <a:pt x="248" y="2526"/>
                      <a:pt x="248" y="2526"/>
                      <a:pt x="325" y="2526"/>
                    </a:cubicBezTo>
                    <a:cubicBezTo>
                      <a:pt x="294" y="2526"/>
                      <a:pt x="279" y="2542"/>
                      <a:pt x="294" y="2542"/>
                    </a:cubicBezTo>
                    <a:cubicBezTo>
                      <a:pt x="325" y="2542"/>
                      <a:pt x="340" y="2542"/>
                      <a:pt x="294" y="2557"/>
                    </a:cubicBezTo>
                    <a:cubicBezTo>
                      <a:pt x="248" y="2573"/>
                      <a:pt x="248" y="2573"/>
                      <a:pt x="294" y="2573"/>
                    </a:cubicBezTo>
                    <a:cubicBezTo>
                      <a:pt x="340" y="2573"/>
                      <a:pt x="340" y="2588"/>
                      <a:pt x="294" y="2604"/>
                    </a:cubicBezTo>
                    <a:cubicBezTo>
                      <a:pt x="294" y="2619"/>
                      <a:pt x="279" y="2650"/>
                      <a:pt x="279" y="2681"/>
                    </a:cubicBezTo>
                    <a:cubicBezTo>
                      <a:pt x="279" y="2727"/>
                      <a:pt x="279" y="2727"/>
                      <a:pt x="309" y="2727"/>
                    </a:cubicBezTo>
                    <a:cubicBezTo>
                      <a:pt x="320" y="2722"/>
                      <a:pt x="328" y="2720"/>
                      <a:pt x="334" y="2720"/>
                    </a:cubicBezTo>
                    <a:cubicBezTo>
                      <a:pt x="344" y="2720"/>
                      <a:pt x="340" y="2727"/>
                      <a:pt x="309" y="2727"/>
                    </a:cubicBezTo>
                    <a:cubicBezTo>
                      <a:pt x="309" y="2727"/>
                      <a:pt x="279" y="2743"/>
                      <a:pt x="279" y="2743"/>
                    </a:cubicBezTo>
                    <a:cubicBezTo>
                      <a:pt x="279" y="2758"/>
                      <a:pt x="279" y="2774"/>
                      <a:pt x="263" y="2774"/>
                    </a:cubicBezTo>
                    <a:cubicBezTo>
                      <a:pt x="309" y="2774"/>
                      <a:pt x="309" y="2804"/>
                      <a:pt x="294" y="2820"/>
                    </a:cubicBezTo>
                    <a:cubicBezTo>
                      <a:pt x="279" y="2835"/>
                      <a:pt x="294" y="2835"/>
                      <a:pt x="325" y="2835"/>
                    </a:cubicBezTo>
                    <a:cubicBezTo>
                      <a:pt x="333" y="2843"/>
                      <a:pt x="337" y="2843"/>
                      <a:pt x="337" y="2843"/>
                    </a:cubicBezTo>
                    <a:cubicBezTo>
                      <a:pt x="337" y="2843"/>
                      <a:pt x="333" y="2843"/>
                      <a:pt x="325" y="2851"/>
                    </a:cubicBezTo>
                    <a:cubicBezTo>
                      <a:pt x="294" y="2866"/>
                      <a:pt x="279" y="2882"/>
                      <a:pt x="325" y="2882"/>
                    </a:cubicBezTo>
                    <a:cubicBezTo>
                      <a:pt x="339" y="2882"/>
                      <a:pt x="368" y="2882"/>
                      <a:pt x="307" y="2895"/>
                    </a:cubicBezTo>
                    <a:lnTo>
                      <a:pt x="307" y="2895"/>
                    </a:lnTo>
                    <a:cubicBezTo>
                      <a:pt x="308" y="2893"/>
                      <a:pt x="303" y="2890"/>
                      <a:pt x="296" y="2890"/>
                    </a:cubicBezTo>
                    <a:cubicBezTo>
                      <a:pt x="291" y="2890"/>
                      <a:pt x="284" y="2892"/>
                      <a:pt x="279" y="2897"/>
                    </a:cubicBezTo>
                    <a:lnTo>
                      <a:pt x="294" y="2897"/>
                    </a:lnTo>
                    <a:cubicBezTo>
                      <a:pt x="299" y="2896"/>
                      <a:pt x="303" y="2895"/>
                      <a:pt x="307" y="2895"/>
                    </a:cubicBezTo>
                    <a:lnTo>
                      <a:pt x="307" y="2895"/>
                    </a:lnTo>
                    <a:cubicBezTo>
                      <a:pt x="307" y="2896"/>
                      <a:pt x="303" y="2897"/>
                      <a:pt x="294" y="2897"/>
                    </a:cubicBezTo>
                    <a:cubicBezTo>
                      <a:pt x="289" y="2902"/>
                      <a:pt x="287" y="2904"/>
                      <a:pt x="289" y="2904"/>
                    </a:cubicBezTo>
                    <a:cubicBezTo>
                      <a:pt x="292" y="2904"/>
                      <a:pt x="304" y="2899"/>
                      <a:pt x="325" y="2898"/>
                    </a:cubicBezTo>
                    <a:lnTo>
                      <a:pt x="325" y="2898"/>
                    </a:lnTo>
                    <a:lnTo>
                      <a:pt x="325" y="2913"/>
                    </a:lnTo>
                    <a:cubicBezTo>
                      <a:pt x="320" y="2918"/>
                      <a:pt x="314" y="2922"/>
                      <a:pt x="309" y="2924"/>
                    </a:cubicBezTo>
                    <a:lnTo>
                      <a:pt x="309" y="2924"/>
                    </a:lnTo>
                    <a:cubicBezTo>
                      <a:pt x="317" y="2922"/>
                      <a:pt x="322" y="2921"/>
                      <a:pt x="327" y="2921"/>
                    </a:cubicBezTo>
                    <a:cubicBezTo>
                      <a:pt x="342" y="2921"/>
                      <a:pt x="346" y="2928"/>
                      <a:pt x="356" y="2928"/>
                    </a:cubicBezTo>
                    <a:cubicBezTo>
                      <a:pt x="356" y="2928"/>
                      <a:pt x="356" y="2928"/>
                      <a:pt x="325" y="2944"/>
                    </a:cubicBezTo>
                    <a:cubicBezTo>
                      <a:pt x="317" y="2951"/>
                      <a:pt x="309" y="2951"/>
                      <a:pt x="304" y="2951"/>
                    </a:cubicBezTo>
                    <a:cubicBezTo>
                      <a:pt x="298" y="2951"/>
                      <a:pt x="294" y="2951"/>
                      <a:pt x="294" y="2959"/>
                    </a:cubicBezTo>
                    <a:cubicBezTo>
                      <a:pt x="294" y="2974"/>
                      <a:pt x="371" y="2974"/>
                      <a:pt x="418" y="2974"/>
                    </a:cubicBezTo>
                    <a:cubicBezTo>
                      <a:pt x="371" y="2974"/>
                      <a:pt x="402" y="2974"/>
                      <a:pt x="402" y="2990"/>
                    </a:cubicBezTo>
                    <a:lnTo>
                      <a:pt x="356" y="2990"/>
                    </a:lnTo>
                    <a:cubicBezTo>
                      <a:pt x="309" y="2990"/>
                      <a:pt x="309" y="3005"/>
                      <a:pt x="356" y="3005"/>
                    </a:cubicBezTo>
                    <a:cubicBezTo>
                      <a:pt x="371" y="3000"/>
                      <a:pt x="378" y="2999"/>
                      <a:pt x="380" y="2999"/>
                    </a:cubicBezTo>
                    <a:cubicBezTo>
                      <a:pt x="383" y="2999"/>
                      <a:pt x="366" y="3005"/>
                      <a:pt x="356" y="3005"/>
                    </a:cubicBezTo>
                    <a:cubicBezTo>
                      <a:pt x="325" y="3021"/>
                      <a:pt x="309" y="3021"/>
                      <a:pt x="325" y="3021"/>
                    </a:cubicBezTo>
                    <a:cubicBezTo>
                      <a:pt x="356" y="3021"/>
                      <a:pt x="325" y="3036"/>
                      <a:pt x="309" y="3036"/>
                    </a:cubicBezTo>
                    <a:cubicBezTo>
                      <a:pt x="279" y="3052"/>
                      <a:pt x="309" y="3052"/>
                      <a:pt x="325" y="3052"/>
                    </a:cubicBezTo>
                    <a:cubicBezTo>
                      <a:pt x="335" y="3047"/>
                      <a:pt x="342" y="3045"/>
                      <a:pt x="347" y="3045"/>
                    </a:cubicBezTo>
                    <a:cubicBezTo>
                      <a:pt x="356" y="3045"/>
                      <a:pt x="356" y="3052"/>
                      <a:pt x="356" y="3052"/>
                    </a:cubicBezTo>
                    <a:lnTo>
                      <a:pt x="387" y="3052"/>
                    </a:lnTo>
                    <a:cubicBezTo>
                      <a:pt x="392" y="3047"/>
                      <a:pt x="399" y="3045"/>
                      <a:pt x="406" y="3045"/>
                    </a:cubicBezTo>
                    <a:cubicBezTo>
                      <a:pt x="419" y="3045"/>
                      <a:pt x="433" y="3052"/>
                      <a:pt x="433" y="3052"/>
                    </a:cubicBezTo>
                    <a:cubicBezTo>
                      <a:pt x="433" y="3052"/>
                      <a:pt x="449" y="3052"/>
                      <a:pt x="402" y="3067"/>
                    </a:cubicBezTo>
                    <a:cubicBezTo>
                      <a:pt x="379" y="3075"/>
                      <a:pt x="375" y="3075"/>
                      <a:pt x="377" y="3075"/>
                    </a:cubicBezTo>
                    <a:cubicBezTo>
                      <a:pt x="379" y="3075"/>
                      <a:pt x="387" y="3075"/>
                      <a:pt x="387" y="3083"/>
                    </a:cubicBezTo>
                    <a:lnTo>
                      <a:pt x="433" y="3083"/>
                    </a:lnTo>
                    <a:lnTo>
                      <a:pt x="433" y="3067"/>
                    </a:lnTo>
                    <a:lnTo>
                      <a:pt x="510" y="3067"/>
                    </a:lnTo>
                    <a:cubicBezTo>
                      <a:pt x="510" y="3067"/>
                      <a:pt x="495" y="3067"/>
                      <a:pt x="433" y="3083"/>
                    </a:cubicBezTo>
                    <a:cubicBezTo>
                      <a:pt x="402" y="3098"/>
                      <a:pt x="387" y="3098"/>
                      <a:pt x="356" y="3114"/>
                    </a:cubicBezTo>
                    <a:lnTo>
                      <a:pt x="387" y="3114"/>
                    </a:lnTo>
                    <a:cubicBezTo>
                      <a:pt x="356" y="3129"/>
                      <a:pt x="387" y="3129"/>
                      <a:pt x="356" y="3145"/>
                    </a:cubicBezTo>
                    <a:cubicBezTo>
                      <a:pt x="356" y="3145"/>
                      <a:pt x="387" y="3145"/>
                      <a:pt x="356" y="3175"/>
                    </a:cubicBezTo>
                    <a:cubicBezTo>
                      <a:pt x="350" y="3181"/>
                      <a:pt x="342" y="3187"/>
                      <a:pt x="337" y="3191"/>
                    </a:cubicBezTo>
                    <a:lnTo>
                      <a:pt x="337" y="3191"/>
                    </a:lnTo>
                    <a:cubicBezTo>
                      <a:pt x="336" y="3191"/>
                      <a:pt x="336" y="3191"/>
                      <a:pt x="336" y="3191"/>
                    </a:cubicBezTo>
                    <a:lnTo>
                      <a:pt x="336" y="3191"/>
                    </a:lnTo>
                    <a:cubicBezTo>
                      <a:pt x="332" y="3195"/>
                      <a:pt x="330" y="3197"/>
                      <a:pt x="333" y="3197"/>
                    </a:cubicBezTo>
                    <a:cubicBezTo>
                      <a:pt x="335" y="3197"/>
                      <a:pt x="339" y="3196"/>
                      <a:pt x="347" y="3194"/>
                    </a:cubicBezTo>
                    <a:lnTo>
                      <a:pt x="347" y="3194"/>
                    </a:lnTo>
                    <a:cubicBezTo>
                      <a:pt x="357" y="3196"/>
                      <a:pt x="374" y="3200"/>
                      <a:pt x="387" y="3206"/>
                    </a:cubicBezTo>
                    <a:cubicBezTo>
                      <a:pt x="418" y="3206"/>
                      <a:pt x="449" y="3206"/>
                      <a:pt x="480" y="3191"/>
                    </a:cubicBezTo>
                    <a:lnTo>
                      <a:pt x="510" y="3191"/>
                    </a:lnTo>
                    <a:cubicBezTo>
                      <a:pt x="480" y="3191"/>
                      <a:pt x="480" y="3206"/>
                      <a:pt x="464" y="3206"/>
                    </a:cubicBezTo>
                    <a:lnTo>
                      <a:pt x="433" y="3206"/>
                    </a:lnTo>
                    <a:cubicBezTo>
                      <a:pt x="418" y="3206"/>
                      <a:pt x="387" y="3206"/>
                      <a:pt x="387" y="3222"/>
                    </a:cubicBezTo>
                    <a:cubicBezTo>
                      <a:pt x="387" y="3237"/>
                      <a:pt x="371" y="3237"/>
                      <a:pt x="387" y="3237"/>
                    </a:cubicBezTo>
                    <a:cubicBezTo>
                      <a:pt x="371" y="3237"/>
                      <a:pt x="371" y="3253"/>
                      <a:pt x="371" y="3268"/>
                    </a:cubicBezTo>
                    <a:cubicBezTo>
                      <a:pt x="371" y="3268"/>
                      <a:pt x="356" y="3284"/>
                      <a:pt x="340" y="3299"/>
                    </a:cubicBezTo>
                    <a:lnTo>
                      <a:pt x="402" y="3299"/>
                    </a:lnTo>
                    <a:cubicBezTo>
                      <a:pt x="371" y="3299"/>
                      <a:pt x="325" y="3376"/>
                      <a:pt x="371" y="3376"/>
                    </a:cubicBezTo>
                    <a:cubicBezTo>
                      <a:pt x="356" y="3392"/>
                      <a:pt x="356" y="3407"/>
                      <a:pt x="371" y="3423"/>
                    </a:cubicBezTo>
                    <a:cubicBezTo>
                      <a:pt x="356" y="3438"/>
                      <a:pt x="356" y="3438"/>
                      <a:pt x="371" y="3454"/>
                    </a:cubicBezTo>
                    <a:lnTo>
                      <a:pt x="402" y="3454"/>
                    </a:lnTo>
                    <a:cubicBezTo>
                      <a:pt x="387" y="3454"/>
                      <a:pt x="371" y="3454"/>
                      <a:pt x="387" y="3469"/>
                    </a:cubicBezTo>
                    <a:cubicBezTo>
                      <a:pt x="387" y="3487"/>
                      <a:pt x="387" y="3495"/>
                      <a:pt x="390" y="3495"/>
                    </a:cubicBezTo>
                    <a:cubicBezTo>
                      <a:pt x="392" y="3495"/>
                      <a:pt x="396" y="3491"/>
                      <a:pt x="402" y="3485"/>
                    </a:cubicBezTo>
                    <a:lnTo>
                      <a:pt x="402" y="3485"/>
                    </a:lnTo>
                    <a:cubicBezTo>
                      <a:pt x="433" y="3500"/>
                      <a:pt x="402" y="3500"/>
                      <a:pt x="387" y="3515"/>
                    </a:cubicBezTo>
                    <a:cubicBezTo>
                      <a:pt x="356" y="3515"/>
                      <a:pt x="418" y="3546"/>
                      <a:pt x="464" y="3546"/>
                    </a:cubicBezTo>
                    <a:lnTo>
                      <a:pt x="433" y="3546"/>
                    </a:lnTo>
                    <a:cubicBezTo>
                      <a:pt x="402" y="3546"/>
                      <a:pt x="418" y="3546"/>
                      <a:pt x="418" y="3562"/>
                    </a:cubicBezTo>
                    <a:cubicBezTo>
                      <a:pt x="418" y="3562"/>
                      <a:pt x="418" y="3577"/>
                      <a:pt x="433" y="3577"/>
                    </a:cubicBezTo>
                    <a:lnTo>
                      <a:pt x="480" y="3577"/>
                    </a:lnTo>
                    <a:cubicBezTo>
                      <a:pt x="480" y="3577"/>
                      <a:pt x="480" y="3577"/>
                      <a:pt x="480" y="3577"/>
                    </a:cubicBezTo>
                    <a:lnTo>
                      <a:pt x="480" y="3577"/>
                    </a:lnTo>
                    <a:cubicBezTo>
                      <a:pt x="480" y="3577"/>
                      <a:pt x="480" y="3577"/>
                      <a:pt x="480" y="3577"/>
                    </a:cubicBezTo>
                    <a:cubicBezTo>
                      <a:pt x="433" y="3593"/>
                      <a:pt x="418" y="3608"/>
                      <a:pt x="418" y="3624"/>
                    </a:cubicBezTo>
                    <a:cubicBezTo>
                      <a:pt x="418" y="3639"/>
                      <a:pt x="402" y="3655"/>
                      <a:pt x="387" y="3655"/>
                    </a:cubicBezTo>
                    <a:cubicBezTo>
                      <a:pt x="387" y="3670"/>
                      <a:pt x="387" y="3670"/>
                      <a:pt x="418" y="3670"/>
                    </a:cubicBezTo>
                    <a:cubicBezTo>
                      <a:pt x="405" y="3670"/>
                      <a:pt x="403" y="3690"/>
                      <a:pt x="410" y="3690"/>
                    </a:cubicBezTo>
                    <a:cubicBezTo>
                      <a:pt x="412" y="3690"/>
                      <a:pt x="415" y="3689"/>
                      <a:pt x="418" y="3685"/>
                    </a:cubicBezTo>
                    <a:cubicBezTo>
                      <a:pt x="449" y="3685"/>
                      <a:pt x="418" y="3685"/>
                      <a:pt x="418" y="3701"/>
                    </a:cubicBezTo>
                    <a:cubicBezTo>
                      <a:pt x="395" y="3709"/>
                      <a:pt x="383" y="3713"/>
                      <a:pt x="387" y="3713"/>
                    </a:cubicBezTo>
                    <a:cubicBezTo>
                      <a:pt x="391" y="3713"/>
                      <a:pt x="410" y="3709"/>
                      <a:pt x="449" y="3701"/>
                    </a:cubicBezTo>
                    <a:lnTo>
                      <a:pt x="449" y="3701"/>
                    </a:lnTo>
                    <a:lnTo>
                      <a:pt x="418" y="3716"/>
                    </a:lnTo>
                    <a:cubicBezTo>
                      <a:pt x="415" y="3719"/>
                      <a:pt x="414" y="3720"/>
                      <a:pt x="412" y="3721"/>
                    </a:cubicBezTo>
                    <a:lnTo>
                      <a:pt x="412" y="3721"/>
                    </a:lnTo>
                    <a:cubicBezTo>
                      <a:pt x="417" y="3719"/>
                      <a:pt x="429" y="3716"/>
                      <a:pt x="449" y="3716"/>
                    </a:cubicBezTo>
                    <a:cubicBezTo>
                      <a:pt x="495" y="3716"/>
                      <a:pt x="495" y="3716"/>
                      <a:pt x="449" y="3732"/>
                    </a:cubicBezTo>
                    <a:cubicBezTo>
                      <a:pt x="402" y="3747"/>
                      <a:pt x="402" y="3763"/>
                      <a:pt x="433" y="3763"/>
                    </a:cubicBezTo>
                    <a:cubicBezTo>
                      <a:pt x="438" y="3758"/>
                      <a:pt x="444" y="3756"/>
                      <a:pt x="449" y="3756"/>
                    </a:cubicBezTo>
                    <a:cubicBezTo>
                      <a:pt x="461" y="3756"/>
                      <a:pt x="470" y="3767"/>
                      <a:pt x="449" y="3778"/>
                    </a:cubicBezTo>
                    <a:cubicBezTo>
                      <a:pt x="441" y="3786"/>
                      <a:pt x="437" y="3786"/>
                      <a:pt x="437" y="3786"/>
                    </a:cubicBezTo>
                    <a:cubicBezTo>
                      <a:pt x="437" y="3786"/>
                      <a:pt x="441" y="3786"/>
                      <a:pt x="449" y="3794"/>
                    </a:cubicBezTo>
                    <a:lnTo>
                      <a:pt x="557" y="3794"/>
                    </a:lnTo>
                    <a:cubicBezTo>
                      <a:pt x="560" y="3791"/>
                      <a:pt x="562" y="3789"/>
                      <a:pt x="562" y="3789"/>
                    </a:cubicBezTo>
                    <a:lnTo>
                      <a:pt x="562" y="3789"/>
                    </a:lnTo>
                    <a:cubicBezTo>
                      <a:pt x="564" y="3789"/>
                      <a:pt x="542" y="3812"/>
                      <a:pt x="480" y="3825"/>
                    </a:cubicBezTo>
                    <a:lnTo>
                      <a:pt x="433" y="3840"/>
                    </a:lnTo>
                    <a:lnTo>
                      <a:pt x="480" y="3840"/>
                    </a:lnTo>
                    <a:cubicBezTo>
                      <a:pt x="480" y="3840"/>
                      <a:pt x="480" y="3855"/>
                      <a:pt x="464" y="3855"/>
                    </a:cubicBezTo>
                    <a:lnTo>
                      <a:pt x="480" y="3855"/>
                    </a:lnTo>
                    <a:cubicBezTo>
                      <a:pt x="464" y="3855"/>
                      <a:pt x="433" y="3871"/>
                      <a:pt x="480" y="3871"/>
                    </a:cubicBezTo>
                    <a:cubicBezTo>
                      <a:pt x="500" y="3866"/>
                      <a:pt x="514" y="3864"/>
                      <a:pt x="521" y="3864"/>
                    </a:cubicBezTo>
                    <a:cubicBezTo>
                      <a:pt x="534" y="3864"/>
                      <a:pt x="521" y="3871"/>
                      <a:pt x="480" y="3871"/>
                    </a:cubicBezTo>
                    <a:cubicBezTo>
                      <a:pt x="464" y="3871"/>
                      <a:pt x="449" y="3871"/>
                      <a:pt x="433" y="3886"/>
                    </a:cubicBezTo>
                    <a:lnTo>
                      <a:pt x="495" y="3886"/>
                    </a:lnTo>
                    <a:cubicBezTo>
                      <a:pt x="510" y="3902"/>
                      <a:pt x="495" y="3902"/>
                      <a:pt x="464" y="3902"/>
                    </a:cubicBezTo>
                    <a:cubicBezTo>
                      <a:pt x="510" y="3902"/>
                      <a:pt x="495" y="3902"/>
                      <a:pt x="464" y="3917"/>
                    </a:cubicBezTo>
                    <a:cubicBezTo>
                      <a:pt x="495" y="3917"/>
                      <a:pt x="541" y="3917"/>
                      <a:pt x="541" y="3902"/>
                    </a:cubicBezTo>
                    <a:lnTo>
                      <a:pt x="557" y="3902"/>
                    </a:lnTo>
                    <a:cubicBezTo>
                      <a:pt x="557" y="3902"/>
                      <a:pt x="557" y="3917"/>
                      <a:pt x="588" y="3917"/>
                    </a:cubicBezTo>
                    <a:cubicBezTo>
                      <a:pt x="589" y="3918"/>
                      <a:pt x="590" y="3918"/>
                      <a:pt x="591" y="3918"/>
                    </a:cubicBezTo>
                    <a:cubicBezTo>
                      <a:pt x="611" y="3918"/>
                      <a:pt x="679" y="3794"/>
                      <a:pt x="650" y="3794"/>
                    </a:cubicBezTo>
                    <a:lnTo>
                      <a:pt x="634" y="3778"/>
                    </a:lnTo>
                    <a:cubicBezTo>
                      <a:pt x="680" y="3763"/>
                      <a:pt x="680" y="3763"/>
                      <a:pt x="680" y="3763"/>
                    </a:cubicBezTo>
                    <a:cubicBezTo>
                      <a:pt x="680" y="3758"/>
                      <a:pt x="680" y="3756"/>
                      <a:pt x="682" y="3756"/>
                    </a:cubicBezTo>
                    <a:cubicBezTo>
                      <a:pt x="684" y="3756"/>
                      <a:pt x="691" y="3763"/>
                      <a:pt x="711" y="3763"/>
                    </a:cubicBezTo>
                    <a:cubicBezTo>
                      <a:pt x="727" y="3763"/>
                      <a:pt x="758" y="3747"/>
                      <a:pt x="758" y="3747"/>
                    </a:cubicBezTo>
                    <a:cubicBezTo>
                      <a:pt x="758" y="3742"/>
                      <a:pt x="758" y="3740"/>
                      <a:pt x="757" y="3740"/>
                    </a:cubicBezTo>
                    <a:cubicBezTo>
                      <a:pt x="754" y="3740"/>
                      <a:pt x="747" y="3747"/>
                      <a:pt x="727" y="3747"/>
                    </a:cubicBezTo>
                    <a:cubicBezTo>
                      <a:pt x="711" y="3747"/>
                      <a:pt x="711" y="3747"/>
                      <a:pt x="758" y="3732"/>
                    </a:cubicBezTo>
                    <a:cubicBezTo>
                      <a:pt x="764" y="3730"/>
                      <a:pt x="769" y="3728"/>
                      <a:pt x="773" y="3727"/>
                    </a:cubicBezTo>
                    <a:lnTo>
                      <a:pt x="773" y="3727"/>
                    </a:lnTo>
                    <a:cubicBezTo>
                      <a:pt x="764" y="3729"/>
                      <a:pt x="747" y="3732"/>
                      <a:pt x="727" y="3732"/>
                    </a:cubicBezTo>
                    <a:cubicBezTo>
                      <a:pt x="680" y="3732"/>
                      <a:pt x="680" y="3732"/>
                      <a:pt x="727" y="3716"/>
                    </a:cubicBezTo>
                    <a:lnTo>
                      <a:pt x="727" y="3701"/>
                    </a:lnTo>
                    <a:lnTo>
                      <a:pt x="711" y="3701"/>
                    </a:lnTo>
                    <a:cubicBezTo>
                      <a:pt x="727" y="3701"/>
                      <a:pt x="727" y="3701"/>
                      <a:pt x="727" y="3685"/>
                    </a:cubicBezTo>
                    <a:cubicBezTo>
                      <a:pt x="727" y="3685"/>
                      <a:pt x="727" y="3684"/>
                      <a:pt x="727" y="3683"/>
                    </a:cubicBezTo>
                    <a:lnTo>
                      <a:pt x="727" y="3683"/>
                    </a:lnTo>
                    <a:cubicBezTo>
                      <a:pt x="733" y="3681"/>
                      <a:pt x="744" y="3677"/>
                      <a:pt x="758" y="3670"/>
                    </a:cubicBezTo>
                    <a:cubicBezTo>
                      <a:pt x="765" y="3662"/>
                      <a:pt x="758" y="3658"/>
                      <a:pt x="742" y="3658"/>
                    </a:cubicBezTo>
                    <a:cubicBezTo>
                      <a:pt x="741" y="3658"/>
                      <a:pt x="741" y="3658"/>
                      <a:pt x="740" y="3658"/>
                    </a:cubicBezTo>
                    <a:lnTo>
                      <a:pt x="740" y="3658"/>
                    </a:lnTo>
                    <a:cubicBezTo>
                      <a:pt x="735" y="3656"/>
                      <a:pt x="721" y="3655"/>
                      <a:pt x="696" y="3655"/>
                    </a:cubicBezTo>
                    <a:lnTo>
                      <a:pt x="727" y="3655"/>
                    </a:lnTo>
                    <a:cubicBezTo>
                      <a:pt x="711" y="3647"/>
                      <a:pt x="700" y="3643"/>
                      <a:pt x="688" y="3643"/>
                    </a:cubicBezTo>
                    <a:cubicBezTo>
                      <a:pt x="684" y="3643"/>
                      <a:pt x="679" y="3644"/>
                      <a:pt x="674" y="3645"/>
                    </a:cubicBezTo>
                    <a:lnTo>
                      <a:pt x="674" y="3645"/>
                    </a:lnTo>
                    <a:cubicBezTo>
                      <a:pt x="675" y="3642"/>
                      <a:pt x="669" y="3639"/>
                      <a:pt x="650" y="3639"/>
                    </a:cubicBezTo>
                    <a:lnTo>
                      <a:pt x="665" y="3639"/>
                    </a:lnTo>
                    <a:cubicBezTo>
                      <a:pt x="696" y="3639"/>
                      <a:pt x="727" y="3624"/>
                      <a:pt x="696" y="3608"/>
                    </a:cubicBezTo>
                    <a:cubicBezTo>
                      <a:pt x="665" y="3577"/>
                      <a:pt x="696" y="3577"/>
                      <a:pt x="711" y="3562"/>
                    </a:cubicBezTo>
                    <a:cubicBezTo>
                      <a:pt x="742" y="3562"/>
                      <a:pt x="696" y="3546"/>
                      <a:pt x="634" y="3546"/>
                    </a:cubicBezTo>
                    <a:cubicBezTo>
                      <a:pt x="665" y="3546"/>
                      <a:pt x="665" y="3546"/>
                      <a:pt x="665" y="3531"/>
                    </a:cubicBezTo>
                    <a:cubicBezTo>
                      <a:pt x="665" y="3515"/>
                      <a:pt x="665" y="3515"/>
                      <a:pt x="680" y="3515"/>
                    </a:cubicBezTo>
                    <a:cubicBezTo>
                      <a:pt x="634" y="3515"/>
                      <a:pt x="665" y="3500"/>
                      <a:pt x="711" y="3500"/>
                    </a:cubicBezTo>
                    <a:cubicBezTo>
                      <a:pt x="735" y="3492"/>
                      <a:pt x="738" y="3492"/>
                      <a:pt x="736" y="3492"/>
                    </a:cubicBezTo>
                    <a:cubicBezTo>
                      <a:pt x="735" y="3492"/>
                      <a:pt x="727" y="3492"/>
                      <a:pt x="727" y="3485"/>
                    </a:cubicBezTo>
                    <a:cubicBezTo>
                      <a:pt x="727" y="3469"/>
                      <a:pt x="711" y="3469"/>
                      <a:pt x="711" y="3469"/>
                    </a:cubicBezTo>
                    <a:cubicBezTo>
                      <a:pt x="711" y="3461"/>
                      <a:pt x="711" y="3457"/>
                      <a:pt x="706" y="3457"/>
                    </a:cubicBezTo>
                    <a:cubicBezTo>
                      <a:pt x="700" y="3457"/>
                      <a:pt x="688" y="3461"/>
                      <a:pt x="665" y="3469"/>
                    </a:cubicBezTo>
                    <a:lnTo>
                      <a:pt x="603" y="3469"/>
                    </a:lnTo>
                    <a:cubicBezTo>
                      <a:pt x="603" y="3469"/>
                      <a:pt x="603" y="3454"/>
                      <a:pt x="634" y="3454"/>
                    </a:cubicBezTo>
                    <a:cubicBezTo>
                      <a:pt x="650" y="3454"/>
                      <a:pt x="650" y="3454"/>
                      <a:pt x="650" y="3438"/>
                    </a:cubicBezTo>
                    <a:cubicBezTo>
                      <a:pt x="650" y="3430"/>
                      <a:pt x="650" y="3430"/>
                      <a:pt x="653" y="3430"/>
                    </a:cubicBezTo>
                    <a:cubicBezTo>
                      <a:pt x="657" y="3430"/>
                      <a:pt x="665" y="3430"/>
                      <a:pt x="680" y="3423"/>
                    </a:cubicBezTo>
                    <a:cubicBezTo>
                      <a:pt x="688" y="3415"/>
                      <a:pt x="692" y="3415"/>
                      <a:pt x="694" y="3415"/>
                    </a:cubicBezTo>
                    <a:cubicBezTo>
                      <a:pt x="696" y="3415"/>
                      <a:pt x="696" y="3415"/>
                      <a:pt x="696" y="3407"/>
                    </a:cubicBezTo>
                    <a:cubicBezTo>
                      <a:pt x="696" y="3392"/>
                      <a:pt x="696" y="3392"/>
                      <a:pt x="727" y="3392"/>
                    </a:cubicBezTo>
                    <a:lnTo>
                      <a:pt x="696" y="3392"/>
                    </a:lnTo>
                    <a:cubicBezTo>
                      <a:pt x="680" y="3392"/>
                      <a:pt x="650" y="3392"/>
                      <a:pt x="680" y="3376"/>
                    </a:cubicBezTo>
                    <a:cubicBezTo>
                      <a:pt x="683" y="3372"/>
                      <a:pt x="684" y="3369"/>
                      <a:pt x="685" y="3365"/>
                    </a:cubicBezTo>
                    <a:lnTo>
                      <a:pt x="685" y="3365"/>
                    </a:lnTo>
                    <a:lnTo>
                      <a:pt x="696" y="3376"/>
                    </a:lnTo>
                    <a:cubicBezTo>
                      <a:pt x="727" y="3376"/>
                      <a:pt x="727" y="3376"/>
                      <a:pt x="727" y="3361"/>
                    </a:cubicBezTo>
                    <a:cubicBezTo>
                      <a:pt x="727" y="3356"/>
                      <a:pt x="723" y="3354"/>
                      <a:pt x="719" y="3354"/>
                    </a:cubicBezTo>
                    <a:cubicBezTo>
                      <a:pt x="710" y="3354"/>
                      <a:pt x="696" y="3361"/>
                      <a:pt x="696" y="3361"/>
                    </a:cubicBezTo>
                    <a:cubicBezTo>
                      <a:pt x="696" y="3361"/>
                      <a:pt x="692" y="3361"/>
                      <a:pt x="686" y="3362"/>
                    </a:cubicBezTo>
                    <a:lnTo>
                      <a:pt x="686" y="3362"/>
                    </a:lnTo>
                    <a:cubicBezTo>
                      <a:pt x="689" y="3349"/>
                      <a:pt x="679" y="3346"/>
                      <a:pt x="663" y="3346"/>
                    </a:cubicBezTo>
                    <a:lnTo>
                      <a:pt x="663" y="3346"/>
                    </a:lnTo>
                    <a:cubicBezTo>
                      <a:pt x="663" y="3345"/>
                      <a:pt x="664" y="3345"/>
                      <a:pt x="665" y="3345"/>
                    </a:cubicBezTo>
                    <a:cubicBezTo>
                      <a:pt x="696" y="3345"/>
                      <a:pt x="711" y="3330"/>
                      <a:pt x="665" y="3330"/>
                    </a:cubicBezTo>
                    <a:lnTo>
                      <a:pt x="650" y="3330"/>
                    </a:lnTo>
                    <a:cubicBezTo>
                      <a:pt x="619" y="3330"/>
                      <a:pt x="619" y="3330"/>
                      <a:pt x="650" y="3315"/>
                    </a:cubicBezTo>
                    <a:cubicBezTo>
                      <a:pt x="657" y="3307"/>
                      <a:pt x="661" y="3307"/>
                      <a:pt x="663" y="3307"/>
                    </a:cubicBezTo>
                    <a:cubicBezTo>
                      <a:pt x="665" y="3307"/>
                      <a:pt x="665" y="3307"/>
                      <a:pt x="665" y="3299"/>
                    </a:cubicBezTo>
                    <a:cubicBezTo>
                      <a:pt x="665" y="3299"/>
                      <a:pt x="634" y="3253"/>
                      <a:pt x="665" y="3237"/>
                    </a:cubicBezTo>
                    <a:lnTo>
                      <a:pt x="634" y="3237"/>
                    </a:lnTo>
                    <a:cubicBezTo>
                      <a:pt x="673" y="3230"/>
                      <a:pt x="688" y="3226"/>
                      <a:pt x="686" y="3226"/>
                    </a:cubicBezTo>
                    <a:lnTo>
                      <a:pt x="686" y="3226"/>
                    </a:lnTo>
                    <a:cubicBezTo>
                      <a:pt x="684" y="3226"/>
                      <a:pt x="665" y="3230"/>
                      <a:pt x="634" y="3237"/>
                    </a:cubicBezTo>
                    <a:cubicBezTo>
                      <a:pt x="588" y="3237"/>
                      <a:pt x="588" y="3237"/>
                      <a:pt x="634" y="3222"/>
                    </a:cubicBezTo>
                    <a:cubicBezTo>
                      <a:pt x="541" y="3222"/>
                      <a:pt x="510" y="3222"/>
                      <a:pt x="619" y="3206"/>
                    </a:cubicBezTo>
                    <a:cubicBezTo>
                      <a:pt x="665" y="3206"/>
                      <a:pt x="680" y="3191"/>
                      <a:pt x="680" y="3175"/>
                    </a:cubicBezTo>
                    <a:lnTo>
                      <a:pt x="634" y="3175"/>
                    </a:lnTo>
                    <a:cubicBezTo>
                      <a:pt x="680" y="3175"/>
                      <a:pt x="711" y="3145"/>
                      <a:pt x="665" y="3145"/>
                    </a:cubicBezTo>
                    <a:cubicBezTo>
                      <a:pt x="621" y="3134"/>
                      <a:pt x="608" y="3123"/>
                      <a:pt x="627" y="3123"/>
                    </a:cubicBezTo>
                    <a:cubicBezTo>
                      <a:pt x="634" y="3123"/>
                      <a:pt x="647" y="3125"/>
                      <a:pt x="665" y="3129"/>
                    </a:cubicBezTo>
                    <a:lnTo>
                      <a:pt x="680" y="3129"/>
                    </a:lnTo>
                    <a:lnTo>
                      <a:pt x="680" y="3098"/>
                    </a:lnTo>
                    <a:lnTo>
                      <a:pt x="634" y="3098"/>
                    </a:lnTo>
                    <a:cubicBezTo>
                      <a:pt x="680" y="3098"/>
                      <a:pt x="711" y="3083"/>
                      <a:pt x="650" y="3083"/>
                    </a:cubicBezTo>
                    <a:lnTo>
                      <a:pt x="650" y="3067"/>
                    </a:lnTo>
                    <a:lnTo>
                      <a:pt x="634" y="3067"/>
                    </a:lnTo>
                    <a:cubicBezTo>
                      <a:pt x="603" y="3067"/>
                      <a:pt x="634" y="3052"/>
                      <a:pt x="650" y="3052"/>
                    </a:cubicBezTo>
                    <a:cubicBezTo>
                      <a:pt x="680" y="3036"/>
                      <a:pt x="696" y="3036"/>
                      <a:pt x="680" y="3036"/>
                    </a:cubicBezTo>
                    <a:lnTo>
                      <a:pt x="619" y="3036"/>
                    </a:lnTo>
                    <a:cubicBezTo>
                      <a:pt x="634" y="3036"/>
                      <a:pt x="665" y="3036"/>
                      <a:pt x="680" y="3021"/>
                    </a:cubicBezTo>
                    <a:cubicBezTo>
                      <a:pt x="680" y="3021"/>
                      <a:pt x="680" y="3014"/>
                      <a:pt x="671" y="3014"/>
                    </a:cubicBezTo>
                    <a:cubicBezTo>
                      <a:pt x="667" y="3014"/>
                      <a:pt x="660" y="3016"/>
                      <a:pt x="650" y="3021"/>
                    </a:cubicBezTo>
                    <a:cubicBezTo>
                      <a:pt x="619" y="3021"/>
                      <a:pt x="619" y="2990"/>
                      <a:pt x="650" y="2974"/>
                    </a:cubicBezTo>
                    <a:lnTo>
                      <a:pt x="619" y="2974"/>
                    </a:lnTo>
                    <a:cubicBezTo>
                      <a:pt x="619" y="2969"/>
                      <a:pt x="619" y="2968"/>
                      <a:pt x="618" y="2968"/>
                    </a:cubicBezTo>
                    <a:cubicBezTo>
                      <a:pt x="617" y="2968"/>
                      <a:pt x="613" y="2974"/>
                      <a:pt x="603" y="2974"/>
                    </a:cubicBezTo>
                    <a:cubicBezTo>
                      <a:pt x="572" y="2974"/>
                      <a:pt x="603" y="2959"/>
                      <a:pt x="619" y="2959"/>
                    </a:cubicBezTo>
                    <a:cubicBezTo>
                      <a:pt x="572" y="2959"/>
                      <a:pt x="572" y="2959"/>
                      <a:pt x="619" y="2944"/>
                    </a:cubicBezTo>
                    <a:cubicBezTo>
                      <a:pt x="603" y="2944"/>
                      <a:pt x="541" y="2928"/>
                      <a:pt x="588" y="2928"/>
                    </a:cubicBezTo>
                    <a:lnTo>
                      <a:pt x="572" y="2928"/>
                    </a:lnTo>
                    <a:cubicBezTo>
                      <a:pt x="619" y="2928"/>
                      <a:pt x="619" y="2913"/>
                      <a:pt x="572" y="2913"/>
                    </a:cubicBezTo>
                    <a:cubicBezTo>
                      <a:pt x="572" y="2913"/>
                      <a:pt x="541" y="2913"/>
                      <a:pt x="572" y="2897"/>
                    </a:cubicBezTo>
                    <a:cubicBezTo>
                      <a:pt x="585" y="2897"/>
                      <a:pt x="610" y="2863"/>
                      <a:pt x="588" y="2863"/>
                    </a:cubicBezTo>
                    <a:cubicBezTo>
                      <a:pt x="584" y="2863"/>
                      <a:pt x="579" y="2864"/>
                      <a:pt x="572" y="2866"/>
                    </a:cubicBezTo>
                    <a:cubicBezTo>
                      <a:pt x="588" y="2851"/>
                      <a:pt x="588" y="2851"/>
                      <a:pt x="572" y="2851"/>
                    </a:cubicBezTo>
                    <a:lnTo>
                      <a:pt x="541" y="2851"/>
                    </a:lnTo>
                    <a:cubicBezTo>
                      <a:pt x="572" y="2851"/>
                      <a:pt x="588" y="2835"/>
                      <a:pt x="588" y="2835"/>
                    </a:cubicBezTo>
                    <a:lnTo>
                      <a:pt x="541" y="2835"/>
                    </a:lnTo>
                    <a:cubicBezTo>
                      <a:pt x="557" y="2820"/>
                      <a:pt x="572" y="2820"/>
                      <a:pt x="588" y="2820"/>
                    </a:cubicBezTo>
                    <a:lnTo>
                      <a:pt x="572" y="2820"/>
                    </a:lnTo>
                    <a:cubicBezTo>
                      <a:pt x="588" y="2820"/>
                      <a:pt x="588" y="2804"/>
                      <a:pt x="588" y="2804"/>
                    </a:cubicBezTo>
                    <a:cubicBezTo>
                      <a:pt x="588" y="2804"/>
                      <a:pt x="588" y="2798"/>
                      <a:pt x="583" y="2798"/>
                    </a:cubicBezTo>
                    <a:cubicBezTo>
                      <a:pt x="581" y="2798"/>
                      <a:pt x="577" y="2799"/>
                      <a:pt x="572" y="2804"/>
                    </a:cubicBezTo>
                    <a:lnTo>
                      <a:pt x="510" y="2804"/>
                    </a:lnTo>
                    <a:cubicBezTo>
                      <a:pt x="510" y="2804"/>
                      <a:pt x="572" y="2804"/>
                      <a:pt x="572" y="2789"/>
                    </a:cubicBezTo>
                    <a:cubicBezTo>
                      <a:pt x="572" y="2784"/>
                      <a:pt x="574" y="2782"/>
                      <a:pt x="576" y="2782"/>
                    </a:cubicBezTo>
                    <a:cubicBezTo>
                      <a:pt x="581" y="2782"/>
                      <a:pt x="588" y="2789"/>
                      <a:pt x="588" y="2789"/>
                    </a:cubicBezTo>
                    <a:cubicBezTo>
                      <a:pt x="634" y="2789"/>
                      <a:pt x="619" y="2774"/>
                      <a:pt x="588" y="2774"/>
                    </a:cubicBezTo>
                    <a:cubicBezTo>
                      <a:pt x="572" y="2774"/>
                      <a:pt x="541" y="2774"/>
                      <a:pt x="588" y="2758"/>
                    </a:cubicBezTo>
                    <a:cubicBezTo>
                      <a:pt x="611" y="2750"/>
                      <a:pt x="611" y="2747"/>
                      <a:pt x="595" y="2747"/>
                    </a:cubicBezTo>
                    <a:cubicBezTo>
                      <a:pt x="580" y="2747"/>
                      <a:pt x="549" y="2750"/>
                      <a:pt x="510" y="2758"/>
                    </a:cubicBezTo>
                    <a:lnTo>
                      <a:pt x="449" y="2758"/>
                    </a:lnTo>
                    <a:lnTo>
                      <a:pt x="510" y="2743"/>
                    </a:lnTo>
                    <a:cubicBezTo>
                      <a:pt x="603" y="2727"/>
                      <a:pt x="603" y="2727"/>
                      <a:pt x="557" y="2727"/>
                    </a:cubicBezTo>
                    <a:cubicBezTo>
                      <a:pt x="534" y="2719"/>
                      <a:pt x="530" y="2719"/>
                      <a:pt x="534" y="2719"/>
                    </a:cubicBezTo>
                    <a:cubicBezTo>
                      <a:pt x="537" y="2719"/>
                      <a:pt x="549" y="2719"/>
                      <a:pt x="557" y="2712"/>
                    </a:cubicBezTo>
                    <a:cubicBezTo>
                      <a:pt x="588" y="2712"/>
                      <a:pt x="588" y="2712"/>
                      <a:pt x="588" y="2696"/>
                    </a:cubicBezTo>
                    <a:cubicBezTo>
                      <a:pt x="588" y="2681"/>
                      <a:pt x="588" y="2681"/>
                      <a:pt x="557" y="2681"/>
                    </a:cubicBezTo>
                    <a:cubicBezTo>
                      <a:pt x="561" y="2681"/>
                      <a:pt x="564" y="2680"/>
                      <a:pt x="566" y="2678"/>
                    </a:cubicBezTo>
                    <a:lnTo>
                      <a:pt x="566" y="2678"/>
                    </a:lnTo>
                    <a:cubicBezTo>
                      <a:pt x="581" y="2672"/>
                      <a:pt x="583" y="2669"/>
                      <a:pt x="576" y="2669"/>
                    </a:cubicBezTo>
                    <a:cubicBezTo>
                      <a:pt x="575" y="2669"/>
                      <a:pt x="573" y="2669"/>
                      <a:pt x="570" y="2670"/>
                    </a:cubicBezTo>
                    <a:lnTo>
                      <a:pt x="570" y="2670"/>
                    </a:lnTo>
                    <a:cubicBezTo>
                      <a:pt x="572" y="2662"/>
                      <a:pt x="572" y="2650"/>
                      <a:pt x="572" y="2634"/>
                    </a:cubicBezTo>
                    <a:cubicBezTo>
                      <a:pt x="572" y="2588"/>
                      <a:pt x="572" y="2588"/>
                      <a:pt x="526" y="2588"/>
                    </a:cubicBezTo>
                    <a:cubicBezTo>
                      <a:pt x="505" y="2593"/>
                      <a:pt x="493" y="2595"/>
                      <a:pt x="488" y="2595"/>
                    </a:cubicBezTo>
                    <a:cubicBezTo>
                      <a:pt x="478" y="2595"/>
                      <a:pt x="495" y="2588"/>
                      <a:pt x="526" y="2588"/>
                    </a:cubicBezTo>
                    <a:cubicBezTo>
                      <a:pt x="549" y="2580"/>
                      <a:pt x="561" y="2577"/>
                      <a:pt x="563" y="2577"/>
                    </a:cubicBezTo>
                    <a:lnTo>
                      <a:pt x="563" y="2577"/>
                    </a:lnTo>
                    <a:cubicBezTo>
                      <a:pt x="563" y="2577"/>
                      <a:pt x="563" y="2577"/>
                      <a:pt x="562" y="2578"/>
                    </a:cubicBezTo>
                    <a:lnTo>
                      <a:pt x="562" y="2578"/>
                    </a:lnTo>
                    <a:cubicBezTo>
                      <a:pt x="565" y="2576"/>
                      <a:pt x="568" y="2575"/>
                      <a:pt x="572" y="2573"/>
                    </a:cubicBezTo>
                    <a:cubicBezTo>
                      <a:pt x="588" y="2557"/>
                      <a:pt x="588" y="2542"/>
                      <a:pt x="572" y="2542"/>
                    </a:cubicBezTo>
                    <a:cubicBezTo>
                      <a:pt x="562" y="2547"/>
                      <a:pt x="555" y="2549"/>
                      <a:pt x="552" y="2549"/>
                    </a:cubicBezTo>
                    <a:cubicBezTo>
                      <a:pt x="545" y="2549"/>
                      <a:pt x="552" y="2542"/>
                      <a:pt x="572" y="2542"/>
                    </a:cubicBezTo>
                    <a:cubicBezTo>
                      <a:pt x="575" y="2542"/>
                      <a:pt x="578" y="2541"/>
                      <a:pt x="582" y="2540"/>
                    </a:cubicBezTo>
                    <a:lnTo>
                      <a:pt x="582" y="2540"/>
                    </a:lnTo>
                    <a:cubicBezTo>
                      <a:pt x="584" y="2541"/>
                      <a:pt x="586" y="2542"/>
                      <a:pt x="588" y="2542"/>
                    </a:cubicBezTo>
                    <a:cubicBezTo>
                      <a:pt x="598" y="2537"/>
                      <a:pt x="601" y="2535"/>
                      <a:pt x="601" y="2535"/>
                    </a:cubicBezTo>
                    <a:lnTo>
                      <a:pt x="601" y="2535"/>
                    </a:lnTo>
                    <a:cubicBezTo>
                      <a:pt x="600" y="2535"/>
                      <a:pt x="591" y="2539"/>
                      <a:pt x="582" y="2540"/>
                    </a:cubicBezTo>
                    <a:lnTo>
                      <a:pt x="582" y="2540"/>
                    </a:lnTo>
                    <a:cubicBezTo>
                      <a:pt x="566" y="2535"/>
                      <a:pt x="547" y="2511"/>
                      <a:pt x="588" y="2511"/>
                    </a:cubicBezTo>
                    <a:cubicBezTo>
                      <a:pt x="572" y="2511"/>
                      <a:pt x="572" y="2511"/>
                      <a:pt x="572" y="2495"/>
                    </a:cubicBezTo>
                    <a:cubicBezTo>
                      <a:pt x="557" y="2480"/>
                      <a:pt x="572" y="2480"/>
                      <a:pt x="588" y="2464"/>
                    </a:cubicBezTo>
                    <a:lnTo>
                      <a:pt x="541" y="2464"/>
                    </a:lnTo>
                    <a:cubicBezTo>
                      <a:pt x="557" y="2464"/>
                      <a:pt x="557" y="2464"/>
                      <a:pt x="557" y="2449"/>
                    </a:cubicBezTo>
                    <a:cubicBezTo>
                      <a:pt x="557" y="2434"/>
                      <a:pt x="557" y="2434"/>
                      <a:pt x="526" y="2434"/>
                    </a:cubicBezTo>
                    <a:cubicBezTo>
                      <a:pt x="588" y="2418"/>
                      <a:pt x="572" y="2387"/>
                      <a:pt x="526" y="2387"/>
                    </a:cubicBezTo>
                    <a:cubicBezTo>
                      <a:pt x="510" y="2387"/>
                      <a:pt x="526" y="2387"/>
                      <a:pt x="557" y="2372"/>
                    </a:cubicBezTo>
                    <a:cubicBezTo>
                      <a:pt x="572" y="2372"/>
                      <a:pt x="603" y="2356"/>
                      <a:pt x="572" y="2356"/>
                    </a:cubicBezTo>
                    <a:cubicBezTo>
                      <a:pt x="557" y="2356"/>
                      <a:pt x="557" y="2341"/>
                      <a:pt x="557" y="2341"/>
                    </a:cubicBezTo>
                    <a:cubicBezTo>
                      <a:pt x="557" y="2341"/>
                      <a:pt x="543" y="2334"/>
                      <a:pt x="529" y="2334"/>
                    </a:cubicBezTo>
                    <a:cubicBezTo>
                      <a:pt x="526" y="2334"/>
                      <a:pt x="522" y="2334"/>
                      <a:pt x="519" y="2336"/>
                    </a:cubicBezTo>
                    <a:lnTo>
                      <a:pt x="519" y="2336"/>
                    </a:lnTo>
                    <a:cubicBezTo>
                      <a:pt x="526" y="2331"/>
                      <a:pt x="526" y="2325"/>
                      <a:pt x="526" y="2325"/>
                    </a:cubicBezTo>
                    <a:lnTo>
                      <a:pt x="526" y="2294"/>
                    </a:lnTo>
                    <a:cubicBezTo>
                      <a:pt x="541" y="2279"/>
                      <a:pt x="541" y="2279"/>
                      <a:pt x="526" y="2279"/>
                    </a:cubicBezTo>
                    <a:lnTo>
                      <a:pt x="495" y="2279"/>
                    </a:lnTo>
                    <a:cubicBezTo>
                      <a:pt x="542" y="2279"/>
                      <a:pt x="544" y="2243"/>
                      <a:pt x="522" y="2233"/>
                    </a:cubicBezTo>
                    <a:lnTo>
                      <a:pt x="526" y="2233"/>
                    </a:lnTo>
                    <a:cubicBezTo>
                      <a:pt x="557" y="2233"/>
                      <a:pt x="557" y="2233"/>
                      <a:pt x="541" y="2217"/>
                    </a:cubicBezTo>
                    <a:cubicBezTo>
                      <a:pt x="541" y="2202"/>
                      <a:pt x="526" y="2186"/>
                      <a:pt x="526" y="2171"/>
                    </a:cubicBezTo>
                    <a:cubicBezTo>
                      <a:pt x="526" y="2171"/>
                      <a:pt x="526" y="2151"/>
                      <a:pt x="510" y="2151"/>
                    </a:cubicBezTo>
                    <a:cubicBezTo>
                      <a:pt x="506" y="2151"/>
                      <a:pt x="501" y="2152"/>
                      <a:pt x="495" y="2155"/>
                    </a:cubicBezTo>
                    <a:cubicBezTo>
                      <a:pt x="464" y="2155"/>
                      <a:pt x="464" y="2155"/>
                      <a:pt x="495" y="2140"/>
                    </a:cubicBezTo>
                    <a:cubicBezTo>
                      <a:pt x="526" y="2124"/>
                      <a:pt x="510" y="2109"/>
                      <a:pt x="495" y="2094"/>
                    </a:cubicBezTo>
                    <a:lnTo>
                      <a:pt x="510" y="2094"/>
                    </a:lnTo>
                    <a:cubicBezTo>
                      <a:pt x="541" y="2078"/>
                      <a:pt x="572" y="2063"/>
                      <a:pt x="510" y="2063"/>
                    </a:cubicBezTo>
                    <a:lnTo>
                      <a:pt x="541" y="2063"/>
                    </a:lnTo>
                    <a:cubicBezTo>
                      <a:pt x="572" y="2063"/>
                      <a:pt x="588" y="2047"/>
                      <a:pt x="541" y="2047"/>
                    </a:cubicBezTo>
                    <a:cubicBezTo>
                      <a:pt x="495" y="2047"/>
                      <a:pt x="510" y="2032"/>
                      <a:pt x="541" y="2016"/>
                    </a:cubicBezTo>
                    <a:lnTo>
                      <a:pt x="510" y="2016"/>
                    </a:lnTo>
                    <a:cubicBezTo>
                      <a:pt x="505" y="2021"/>
                      <a:pt x="498" y="2023"/>
                      <a:pt x="493" y="2023"/>
                    </a:cubicBezTo>
                    <a:cubicBezTo>
                      <a:pt x="488" y="2023"/>
                      <a:pt x="483" y="2022"/>
                      <a:pt x="482" y="2020"/>
                    </a:cubicBezTo>
                    <a:lnTo>
                      <a:pt x="482" y="2020"/>
                    </a:lnTo>
                    <a:cubicBezTo>
                      <a:pt x="475" y="2022"/>
                      <a:pt x="470" y="2023"/>
                      <a:pt x="467" y="2023"/>
                    </a:cubicBezTo>
                    <a:cubicBezTo>
                      <a:pt x="461" y="2023"/>
                      <a:pt x="474" y="2016"/>
                      <a:pt x="495" y="2016"/>
                    </a:cubicBezTo>
                    <a:lnTo>
                      <a:pt x="495" y="2016"/>
                    </a:lnTo>
                    <a:cubicBezTo>
                      <a:pt x="484" y="2016"/>
                      <a:pt x="481" y="2018"/>
                      <a:pt x="482" y="2020"/>
                    </a:cubicBezTo>
                    <a:lnTo>
                      <a:pt x="482" y="2020"/>
                    </a:lnTo>
                    <a:cubicBezTo>
                      <a:pt x="486" y="2019"/>
                      <a:pt x="490" y="2018"/>
                      <a:pt x="495" y="2016"/>
                    </a:cubicBezTo>
                    <a:lnTo>
                      <a:pt x="510" y="2016"/>
                    </a:lnTo>
                    <a:cubicBezTo>
                      <a:pt x="510" y="2016"/>
                      <a:pt x="495" y="1985"/>
                      <a:pt x="480" y="1970"/>
                    </a:cubicBezTo>
                    <a:cubicBezTo>
                      <a:pt x="480" y="1945"/>
                      <a:pt x="480" y="1919"/>
                      <a:pt x="471" y="1919"/>
                    </a:cubicBezTo>
                    <a:cubicBezTo>
                      <a:pt x="469" y="1919"/>
                      <a:pt x="467" y="1921"/>
                      <a:pt x="464" y="1923"/>
                    </a:cubicBezTo>
                    <a:cubicBezTo>
                      <a:pt x="433" y="1923"/>
                      <a:pt x="433" y="1923"/>
                      <a:pt x="464" y="1908"/>
                    </a:cubicBezTo>
                    <a:cubicBezTo>
                      <a:pt x="480" y="1893"/>
                      <a:pt x="480" y="1893"/>
                      <a:pt x="480" y="1893"/>
                    </a:cubicBezTo>
                    <a:cubicBezTo>
                      <a:pt x="480" y="1893"/>
                      <a:pt x="480" y="1893"/>
                      <a:pt x="510" y="1877"/>
                    </a:cubicBezTo>
                    <a:lnTo>
                      <a:pt x="480" y="1877"/>
                    </a:lnTo>
                    <a:cubicBezTo>
                      <a:pt x="517" y="1877"/>
                      <a:pt x="524" y="1857"/>
                      <a:pt x="510" y="1857"/>
                    </a:cubicBezTo>
                    <a:cubicBezTo>
                      <a:pt x="506" y="1857"/>
                      <a:pt x="501" y="1859"/>
                      <a:pt x="495" y="1862"/>
                    </a:cubicBezTo>
                    <a:lnTo>
                      <a:pt x="449" y="1862"/>
                    </a:lnTo>
                    <a:cubicBezTo>
                      <a:pt x="433" y="1862"/>
                      <a:pt x="449" y="1862"/>
                      <a:pt x="480" y="1846"/>
                    </a:cubicBezTo>
                    <a:cubicBezTo>
                      <a:pt x="495" y="1831"/>
                      <a:pt x="480" y="1815"/>
                      <a:pt x="449" y="1815"/>
                    </a:cubicBezTo>
                    <a:cubicBezTo>
                      <a:pt x="480" y="1815"/>
                      <a:pt x="480" y="1815"/>
                      <a:pt x="480" y="1800"/>
                    </a:cubicBezTo>
                    <a:cubicBezTo>
                      <a:pt x="480" y="1795"/>
                      <a:pt x="480" y="1793"/>
                      <a:pt x="480" y="1793"/>
                    </a:cubicBezTo>
                    <a:cubicBezTo>
                      <a:pt x="481" y="1793"/>
                      <a:pt x="485" y="1800"/>
                      <a:pt x="495" y="1800"/>
                    </a:cubicBezTo>
                    <a:lnTo>
                      <a:pt x="526" y="1800"/>
                    </a:lnTo>
                    <a:cubicBezTo>
                      <a:pt x="510" y="1784"/>
                      <a:pt x="495" y="1769"/>
                      <a:pt x="495" y="1753"/>
                    </a:cubicBezTo>
                    <a:cubicBezTo>
                      <a:pt x="495" y="1753"/>
                      <a:pt x="471" y="1741"/>
                      <a:pt x="433" y="1739"/>
                    </a:cubicBezTo>
                    <a:lnTo>
                      <a:pt x="433" y="1739"/>
                    </a:lnTo>
                    <a:cubicBezTo>
                      <a:pt x="433" y="1743"/>
                      <a:pt x="426" y="1745"/>
                      <a:pt x="417" y="1745"/>
                    </a:cubicBezTo>
                    <a:cubicBezTo>
                      <a:pt x="399" y="1745"/>
                      <a:pt x="371" y="1738"/>
                      <a:pt x="371" y="1738"/>
                    </a:cubicBezTo>
                    <a:lnTo>
                      <a:pt x="402" y="1738"/>
                    </a:lnTo>
                    <a:cubicBezTo>
                      <a:pt x="413" y="1733"/>
                      <a:pt x="419" y="1731"/>
                      <a:pt x="424" y="1731"/>
                    </a:cubicBezTo>
                    <a:cubicBezTo>
                      <a:pt x="429" y="1731"/>
                      <a:pt x="431" y="1733"/>
                      <a:pt x="432" y="1735"/>
                    </a:cubicBezTo>
                    <a:lnTo>
                      <a:pt x="432" y="1735"/>
                    </a:lnTo>
                    <a:lnTo>
                      <a:pt x="495" y="1723"/>
                    </a:lnTo>
                    <a:lnTo>
                      <a:pt x="433" y="1723"/>
                    </a:lnTo>
                    <a:cubicBezTo>
                      <a:pt x="418" y="1723"/>
                      <a:pt x="418" y="1723"/>
                      <a:pt x="433" y="1707"/>
                    </a:cubicBezTo>
                    <a:cubicBezTo>
                      <a:pt x="464" y="1692"/>
                      <a:pt x="464" y="1692"/>
                      <a:pt x="433" y="1692"/>
                    </a:cubicBezTo>
                    <a:cubicBezTo>
                      <a:pt x="418" y="1692"/>
                      <a:pt x="433" y="1676"/>
                      <a:pt x="464" y="1676"/>
                    </a:cubicBezTo>
                    <a:cubicBezTo>
                      <a:pt x="469" y="1671"/>
                      <a:pt x="471" y="1669"/>
                      <a:pt x="470" y="1669"/>
                    </a:cubicBezTo>
                    <a:lnTo>
                      <a:pt x="470" y="1669"/>
                    </a:lnTo>
                    <a:cubicBezTo>
                      <a:pt x="467" y="1669"/>
                      <a:pt x="454" y="1676"/>
                      <a:pt x="433" y="1676"/>
                    </a:cubicBezTo>
                    <a:cubicBezTo>
                      <a:pt x="418" y="1676"/>
                      <a:pt x="418" y="1676"/>
                      <a:pt x="433" y="1661"/>
                    </a:cubicBezTo>
                    <a:cubicBezTo>
                      <a:pt x="444" y="1655"/>
                      <a:pt x="454" y="1649"/>
                      <a:pt x="460" y="1645"/>
                    </a:cubicBezTo>
                    <a:lnTo>
                      <a:pt x="433" y="1645"/>
                    </a:lnTo>
                    <a:cubicBezTo>
                      <a:pt x="433" y="1645"/>
                      <a:pt x="433" y="1630"/>
                      <a:pt x="418" y="1630"/>
                    </a:cubicBezTo>
                    <a:lnTo>
                      <a:pt x="464" y="1630"/>
                    </a:lnTo>
                    <a:cubicBezTo>
                      <a:pt x="464" y="1630"/>
                      <a:pt x="464" y="1614"/>
                      <a:pt x="433" y="1614"/>
                    </a:cubicBezTo>
                    <a:cubicBezTo>
                      <a:pt x="480" y="1614"/>
                      <a:pt x="480" y="1599"/>
                      <a:pt x="464" y="1599"/>
                    </a:cubicBezTo>
                    <a:cubicBezTo>
                      <a:pt x="472" y="1591"/>
                      <a:pt x="483" y="1591"/>
                      <a:pt x="487" y="1591"/>
                    </a:cubicBezTo>
                    <a:cubicBezTo>
                      <a:pt x="491" y="1591"/>
                      <a:pt x="487" y="1591"/>
                      <a:pt x="464" y="1583"/>
                    </a:cubicBezTo>
                    <a:cubicBezTo>
                      <a:pt x="464" y="1583"/>
                      <a:pt x="433" y="1553"/>
                      <a:pt x="433" y="1537"/>
                    </a:cubicBezTo>
                    <a:cubicBezTo>
                      <a:pt x="433" y="1523"/>
                      <a:pt x="433" y="1522"/>
                      <a:pt x="445" y="1510"/>
                    </a:cubicBezTo>
                    <a:lnTo>
                      <a:pt x="445" y="1510"/>
                    </a:lnTo>
                    <a:cubicBezTo>
                      <a:pt x="448" y="1512"/>
                      <a:pt x="452" y="1513"/>
                      <a:pt x="456" y="1513"/>
                    </a:cubicBezTo>
                    <a:cubicBezTo>
                      <a:pt x="463" y="1513"/>
                      <a:pt x="470" y="1511"/>
                      <a:pt x="480" y="1506"/>
                    </a:cubicBezTo>
                    <a:cubicBezTo>
                      <a:pt x="485" y="1501"/>
                      <a:pt x="486" y="1499"/>
                      <a:pt x="485" y="1499"/>
                    </a:cubicBezTo>
                    <a:lnTo>
                      <a:pt x="485" y="1499"/>
                    </a:lnTo>
                    <a:cubicBezTo>
                      <a:pt x="483" y="1499"/>
                      <a:pt x="469" y="1506"/>
                      <a:pt x="449" y="1506"/>
                    </a:cubicBezTo>
                    <a:cubicBezTo>
                      <a:pt x="447" y="1508"/>
                      <a:pt x="446" y="1509"/>
                      <a:pt x="445" y="1510"/>
                    </a:cubicBezTo>
                    <a:lnTo>
                      <a:pt x="445" y="1510"/>
                    </a:lnTo>
                    <a:cubicBezTo>
                      <a:pt x="437" y="1506"/>
                      <a:pt x="433" y="1498"/>
                      <a:pt x="433" y="1491"/>
                    </a:cubicBezTo>
                    <a:cubicBezTo>
                      <a:pt x="418" y="1491"/>
                      <a:pt x="433" y="1475"/>
                      <a:pt x="402" y="1475"/>
                    </a:cubicBezTo>
                    <a:lnTo>
                      <a:pt x="371" y="1475"/>
                    </a:lnTo>
                    <a:cubicBezTo>
                      <a:pt x="402" y="1475"/>
                      <a:pt x="402" y="1475"/>
                      <a:pt x="418" y="1460"/>
                    </a:cubicBezTo>
                    <a:cubicBezTo>
                      <a:pt x="449" y="1444"/>
                      <a:pt x="464" y="1444"/>
                      <a:pt x="464" y="1444"/>
                    </a:cubicBezTo>
                    <a:lnTo>
                      <a:pt x="418" y="1444"/>
                    </a:lnTo>
                    <a:cubicBezTo>
                      <a:pt x="418" y="1444"/>
                      <a:pt x="418" y="1429"/>
                      <a:pt x="402" y="1429"/>
                    </a:cubicBezTo>
                    <a:lnTo>
                      <a:pt x="371" y="1429"/>
                    </a:lnTo>
                    <a:lnTo>
                      <a:pt x="387" y="1413"/>
                    </a:lnTo>
                    <a:lnTo>
                      <a:pt x="433" y="1413"/>
                    </a:lnTo>
                    <a:cubicBezTo>
                      <a:pt x="433" y="1413"/>
                      <a:pt x="402" y="1305"/>
                      <a:pt x="402" y="1290"/>
                    </a:cubicBezTo>
                    <a:cubicBezTo>
                      <a:pt x="402" y="1279"/>
                      <a:pt x="418" y="1268"/>
                      <a:pt x="416" y="1268"/>
                    </a:cubicBezTo>
                    <a:lnTo>
                      <a:pt x="416" y="1268"/>
                    </a:lnTo>
                    <a:cubicBezTo>
                      <a:pt x="415" y="1268"/>
                      <a:pt x="411" y="1270"/>
                      <a:pt x="402" y="1274"/>
                    </a:cubicBezTo>
                    <a:cubicBezTo>
                      <a:pt x="387" y="1274"/>
                      <a:pt x="387" y="1259"/>
                      <a:pt x="371" y="1228"/>
                    </a:cubicBezTo>
                    <a:cubicBezTo>
                      <a:pt x="371" y="1203"/>
                      <a:pt x="371" y="1178"/>
                      <a:pt x="354" y="1178"/>
                    </a:cubicBezTo>
                    <a:cubicBezTo>
                      <a:pt x="351" y="1178"/>
                      <a:pt x="346" y="1179"/>
                      <a:pt x="340" y="1182"/>
                    </a:cubicBezTo>
                    <a:lnTo>
                      <a:pt x="340" y="1166"/>
                    </a:lnTo>
                    <a:cubicBezTo>
                      <a:pt x="340" y="1151"/>
                      <a:pt x="325" y="1151"/>
                      <a:pt x="325" y="1135"/>
                    </a:cubicBezTo>
                    <a:lnTo>
                      <a:pt x="371" y="1135"/>
                    </a:lnTo>
                    <a:cubicBezTo>
                      <a:pt x="371" y="1130"/>
                      <a:pt x="368" y="1128"/>
                      <a:pt x="363" y="1128"/>
                    </a:cubicBezTo>
                    <a:cubicBezTo>
                      <a:pt x="362" y="1128"/>
                      <a:pt x="361" y="1128"/>
                      <a:pt x="361" y="1128"/>
                    </a:cubicBezTo>
                    <a:lnTo>
                      <a:pt x="361" y="1128"/>
                    </a:lnTo>
                    <a:lnTo>
                      <a:pt x="387" y="1120"/>
                    </a:lnTo>
                    <a:cubicBezTo>
                      <a:pt x="433" y="1104"/>
                      <a:pt x="433" y="1104"/>
                      <a:pt x="387" y="1104"/>
                    </a:cubicBezTo>
                    <a:lnTo>
                      <a:pt x="371" y="1104"/>
                    </a:lnTo>
                    <a:cubicBezTo>
                      <a:pt x="418" y="1104"/>
                      <a:pt x="371" y="1089"/>
                      <a:pt x="340" y="1089"/>
                    </a:cubicBezTo>
                    <a:cubicBezTo>
                      <a:pt x="294" y="1089"/>
                      <a:pt x="309" y="1089"/>
                      <a:pt x="340" y="1073"/>
                    </a:cubicBezTo>
                    <a:cubicBezTo>
                      <a:pt x="356" y="1058"/>
                      <a:pt x="356" y="1058"/>
                      <a:pt x="356" y="1058"/>
                    </a:cubicBezTo>
                    <a:cubicBezTo>
                      <a:pt x="356" y="1043"/>
                      <a:pt x="340" y="1012"/>
                      <a:pt x="325" y="981"/>
                    </a:cubicBezTo>
                    <a:cubicBezTo>
                      <a:pt x="325" y="950"/>
                      <a:pt x="325" y="919"/>
                      <a:pt x="294" y="919"/>
                    </a:cubicBezTo>
                    <a:cubicBezTo>
                      <a:pt x="263" y="919"/>
                      <a:pt x="294" y="919"/>
                      <a:pt x="325" y="903"/>
                    </a:cubicBezTo>
                    <a:cubicBezTo>
                      <a:pt x="329" y="901"/>
                      <a:pt x="333" y="900"/>
                      <a:pt x="335" y="899"/>
                    </a:cubicBezTo>
                    <a:lnTo>
                      <a:pt x="335" y="899"/>
                    </a:lnTo>
                    <a:cubicBezTo>
                      <a:pt x="333" y="899"/>
                      <a:pt x="329" y="900"/>
                      <a:pt x="324" y="901"/>
                    </a:cubicBezTo>
                    <a:lnTo>
                      <a:pt x="324" y="901"/>
                    </a:lnTo>
                    <a:cubicBezTo>
                      <a:pt x="343" y="896"/>
                      <a:pt x="325" y="884"/>
                      <a:pt x="325" y="872"/>
                    </a:cubicBezTo>
                    <a:cubicBezTo>
                      <a:pt x="325" y="857"/>
                      <a:pt x="325" y="842"/>
                      <a:pt x="294" y="842"/>
                    </a:cubicBezTo>
                    <a:cubicBezTo>
                      <a:pt x="325" y="842"/>
                      <a:pt x="371" y="811"/>
                      <a:pt x="309" y="811"/>
                    </a:cubicBezTo>
                    <a:cubicBezTo>
                      <a:pt x="309" y="811"/>
                      <a:pt x="309" y="795"/>
                      <a:pt x="340" y="795"/>
                    </a:cubicBezTo>
                    <a:cubicBezTo>
                      <a:pt x="356" y="795"/>
                      <a:pt x="340" y="795"/>
                      <a:pt x="309" y="780"/>
                    </a:cubicBezTo>
                    <a:lnTo>
                      <a:pt x="309" y="749"/>
                    </a:lnTo>
                    <a:lnTo>
                      <a:pt x="279" y="733"/>
                    </a:lnTo>
                    <a:cubicBezTo>
                      <a:pt x="309" y="733"/>
                      <a:pt x="309" y="702"/>
                      <a:pt x="309" y="672"/>
                    </a:cubicBezTo>
                    <a:cubicBezTo>
                      <a:pt x="294" y="641"/>
                      <a:pt x="309" y="610"/>
                      <a:pt x="325" y="610"/>
                    </a:cubicBezTo>
                    <a:cubicBezTo>
                      <a:pt x="330" y="605"/>
                      <a:pt x="332" y="603"/>
                      <a:pt x="331" y="603"/>
                    </a:cubicBezTo>
                    <a:lnTo>
                      <a:pt x="331" y="603"/>
                    </a:lnTo>
                    <a:cubicBezTo>
                      <a:pt x="328" y="603"/>
                      <a:pt x="315" y="610"/>
                      <a:pt x="294" y="610"/>
                    </a:cubicBezTo>
                    <a:cubicBezTo>
                      <a:pt x="279" y="610"/>
                      <a:pt x="248" y="610"/>
                      <a:pt x="279" y="594"/>
                    </a:cubicBezTo>
                    <a:cubicBezTo>
                      <a:pt x="294" y="579"/>
                      <a:pt x="325" y="563"/>
                      <a:pt x="279" y="563"/>
                    </a:cubicBezTo>
                    <a:lnTo>
                      <a:pt x="294" y="563"/>
                    </a:lnTo>
                    <a:cubicBezTo>
                      <a:pt x="325" y="563"/>
                      <a:pt x="325" y="548"/>
                      <a:pt x="279" y="548"/>
                    </a:cubicBezTo>
                    <a:cubicBezTo>
                      <a:pt x="294" y="548"/>
                      <a:pt x="325" y="532"/>
                      <a:pt x="294" y="532"/>
                    </a:cubicBezTo>
                    <a:cubicBezTo>
                      <a:pt x="263" y="532"/>
                      <a:pt x="294" y="532"/>
                      <a:pt x="340" y="517"/>
                    </a:cubicBezTo>
                    <a:lnTo>
                      <a:pt x="340" y="502"/>
                    </a:lnTo>
                    <a:close/>
                    <a:moveTo>
                      <a:pt x="464" y="3917"/>
                    </a:moveTo>
                    <a:cubicBezTo>
                      <a:pt x="454" y="3917"/>
                      <a:pt x="450" y="3924"/>
                      <a:pt x="454" y="3924"/>
                    </a:cubicBezTo>
                    <a:cubicBezTo>
                      <a:pt x="455" y="3924"/>
                      <a:pt x="459" y="3922"/>
                      <a:pt x="464" y="3917"/>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991;p34"/>
              <p:cNvSpPr/>
              <p:nvPr/>
            </p:nvSpPr>
            <p:spPr>
              <a:xfrm rot="-899960">
                <a:off x="3284128" y="4350238"/>
                <a:ext cx="241518" cy="141546"/>
              </a:xfrm>
              <a:custGeom>
                <a:avLst/>
                <a:gdLst/>
                <a:ahLst/>
                <a:cxnLst/>
                <a:rect l="l" t="t" r="r" b="b"/>
                <a:pathLst>
                  <a:path w="9661" h="5662" extrusionOk="0">
                    <a:moveTo>
                      <a:pt x="8270" y="93"/>
                    </a:moveTo>
                    <a:cubicBezTo>
                      <a:pt x="8270" y="124"/>
                      <a:pt x="8270" y="140"/>
                      <a:pt x="8254" y="140"/>
                    </a:cubicBezTo>
                    <a:lnTo>
                      <a:pt x="8223" y="140"/>
                    </a:lnTo>
                    <a:cubicBezTo>
                      <a:pt x="8223" y="124"/>
                      <a:pt x="8223" y="109"/>
                      <a:pt x="8239" y="93"/>
                    </a:cubicBezTo>
                    <a:close/>
                    <a:moveTo>
                      <a:pt x="8656" y="171"/>
                    </a:moveTo>
                    <a:cubicBezTo>
                      <a:pt x="8656" y="202"/>
                      <a:pt x="8656" y="217"/>
                      <a:pt x="8625" y="217"/>
                    </a:cubicBezTo>
                    <a:lnTo>
                      <a:pt x="8594" y="202"/>
                    </a:lnTo>
                    <a:lnTo>
                      <a:pt x="8610" y="171"/>
                    </a:lnTo>
                    <a:close/>
                    <a:moveTo>
                      <a:pt x="8985" y="250"/>
                    </a:moveTo>
                    <a:cubicBezTo>
                      <a:pt x="8999" y="252"/>
                      <a:pt x="9003" y="255"/>
                      <a:pt x="9000" y="255"/>
                    </a:cubicBezTo>
                    <a:cubicBezTo>
                      <a:pt x="8998" y="255"/>
                      <a:pt x="8993" y="254"/>
                      <a:pt x="8985" y="250"/>
                    </a:cubicBezTo>
                    <a:close/>
                    <a:moveTo>
                      <a:pt x="7852" y="341"/>
                    </a:moveTo>
                    <a:cubicBezTo>
                      <a:pt x="7868" y="341"/>
                      <a:pt x="7868" y="344"/>
                      <a:pt x="7868" y="356"/>
                    </a:cubicBezTo>
                    <a:cubicBezTo>
                      <a:pt x="7868" y="372"/>
                      <a:pt x="7852" y="403"/>
                      <a:pt x="7852" y="403"/>
                    </a:cubicBezTo>
                    <a:cubicBezTo>
                      <a:pt x="7852" y="403"/>
                      <a:pt x="7852" y="356"/>
                      <a:pt x="7852" y="341"/>
                    </a:cubicBezTo>
                    <a:close/>
                    <a:moveTo>
                      <a:pt x="7280" y="542"/>
                    </a:moveTo>
                    <a:cubicBezTo>
                      <a:pt x="7280" y="557"/>
                      <a:pt x="7280" y="588"/>
                      <a:pt x="7265" y="588"/>
                    </a:cubicBezTo>
                    <a:lnTo>
                      <a:pt x="7234" y="573"/>
                    </a:lnTo>
                    <a:lnTo>
                      <a:pt x="7249" y="542"/>
                    </a:lnTo>
                    <a:close/>
                    <a:moveTo>
                      <a:pt x="5704" y="1114"/>
                    </a:moveTo>
                    <a:cubicBezTo>
                      <a:pt x="5704" y="1129"/>
                      <a:pt x="5719" y="1144"/>
                      <a:pt x="5704" y="1160"/>
                    </a:cubicBezTo>
                    <a:lnTo>
                      <a:pt x="5658" y="1144"/>
                    </a:lnTo>
                    <a:lnTo>
                      <a:pt x="5673" y="1114"/>
                    </a:lnTo>
                    <a:close/>
                    <a:moveTo>
                      <a:pt x="5506" y="1188"/>
                    </a:moveTo>
                    <a:cubicBezTo>
                      <a:pt x="5516" y="1188"/>
                      <a:pt x="5530" y="1193"/>
                      <a:pt x="5549" y="1206"/>
                    </a:cubicBezTo>
                    <a:cubicBezTo>
                      <a:pt x="5549" y="1222"/>
                      <a:pt x="5549" y="1222"/>
                      <a:pt x="5534" y="1237"/>
                    </a:cubicBezTo>
                    <a:cubicBezTo>
                      <a:pt x="5531" y="1240"/>
                      <a:pt x="5528" y="1241"/>
                      <a:pt x="5525" y="1241"/>
                    </a:cubicBezTo>
                    <a:cubicBezTo>
                      <a:pt x="5513" y="1241"/>
                      <a:pt x="5503" y="1219"/>
                      <a:pt x="5503" y="1206"/>
                    </a:cubicBezTo>
                    <a:lnTo>
                      <a:pt x="5487" y="1206"/>
                    </a:lnTo>
                    <a:cubicBezTo>
                      <a:pt x="5487" y="1197"/>
                      <a:pt x="5493" y="1188"/>
                      <a:pt x="5506" y="1188"/>
                    </a:cubicBezTo>
                    <a:close/>
                    <a:moveTo>
                      <a:pt x="4885" y="1272"/>
                    </a:moveTo>
                    <a:cubicBezTo>
                      <a:pt x="4881" y="1272"/>
                      <a:pt x="4877" y="1276"/>
                      <a:pt x="4869" y="1284"/>
                    </a:cubicBezTo>
                    <a:cubicBezTo>
                      <a:pt x="4838" y="1299"/>
                      <a:pt x="4823" y="1299"/>
                      <a:pt x="4854" y="1299"/>
                    </a:cubicBezTo>
                    <a:lnTo>
                      <a:pt x="4900" y="1284"/>
                    </a:lnTo>
                    <a:cubicBezTo>
                      <a:pt x="4892" y="1276"/>
                      <a:pt x="4889" y="1272"/>
                      <a:pt x="4885" y="1272"/>
                    </a:cubicBezTo>
                    <a:close/>
                    <a:moveTo>
                      <a:pt x="4947" y="1376"/>
                    </a:moveTo>
                    <a:cubicBezTo>
                      <a:pt x="4953" y="1389"/>
                      <a:pt x="4951" y="1394"/>
                      <a:pt x="4948" y="1394"/>
                    </a:cubicBezTo>
                    <a:cubicBezTo>
                      <a:pt x="4944" y="1394"/>
                      <a:pt x="4938" y="1385"/>
                      <a:pt x="4947" y="1376"/>
                    </a:cubicBezTo>
                    <a:close/>
                    <a:moveTo>
                      <a:pt x="5157" y="1427"/>
                    </a:moveTo>
                    <a:cubicBezTo>
                      <a:pt x="5163" y="1427"/>
                      <a:pt x="5171" y="1430"/>
                      <a:pt x="5178" y="1438"/>
                    </a:cubicBezTo>
                    <a:cubicBezTo>
                      <a:pt x="5194" y="1454"/>
                      <a:pt x="5163" y="1454"/>
                      <a:pt x="5132" y="1469"/>
                    </a:cubicBezTo>
                    <a:cubicBezTo>
                      <a:pt x="5101" y="1469"/>
                      <a:pt x="5101" y="1469"/>
                      <a:pt x="5147" y="1438"/>
                    </a:cubicBezTo>
                    <a:cubicBezTo>
                      <a:pt x="5147" y="1430"/>
                      <a:pt x="5151" y="1427"/>
                      <a:pt x="5157" y="1427"/>
                    </a:cubicBezTo>
                    <a:close/>
                    <a:moveTo>
                      <a:pt x="9096" y="1497"/>
                    </a:moveTo>
                    <a:cubicBezTo>
                      <a:pt x="9112" y="1497"/>
                      <a:pt x="9131" y="1533"/>
                      <a:pt x="9104" y="1546"/>
                    </a:cubicBezTo>
                    <a:cubicBezTo>
                      <a:pt x="9085" y="1576"/>
                      <a:pt x="9077" y="1586"/>
                      <a:pt x="9071" y="1586"/>
                    </a:cubicBezTo>
                    <a:cubicBezTo>
                      <a:pt x="9067" y="1586"/>
                      <a:pt x="9063" y="1583"/>
                      <a:pt x="9058" y="1577"/>
                    </a:cubicBezTo>
                    <a:cubicBezTo>
                      <a:pt x="9042" y="1562"/>
                      <a:pt x="9073" y="1515"/>
                      <a:pt x="9089" y="1500"/>
                    </a:cubicBezTo>
                    <a:cubicBezTo>
                      <a:pt x="9091" y="1498"/>
                      <a:pt x="9093" y="1497"/>
                      <a:pt x="9096" y="1497"/>
                    </a:cubicBezTo>
                    <a:close/>
                    <a:moveTo>
                      <a:pt x="4749" y="1656"/>
                    </a:moveTo>
                    <a:cubicBezTo>
                      <a:pt x="4756" y="1656"/>
                      <a:pt x="4761" y="1660"/>
                      <a:pt x="4761" y="1670"/>
                    </a:cubicBezTo>
                    <a:cubicBezTo>
                      <a:pt x="4777" y="1670"/>
                      <a:pt x="4761" y="1685"/>
                      <a:pt x="4746" y="1701"/>
                    </a:cubicBezTo>
                    <a:lnTo>
                      <a:pt x="4699" y="1701"/>
                    </a:lnTo>
                    <a:cubicBezTo>
                      <a:pt x="4684" y="1670"/>
                      <a:pt x="4715" y="1670"/>
                      <a:pt x="4715" y="1670"/>
                    </a:cubicBezTo>
                    <a:cubicBezTo>
                      <a:pt x="4715" y="1670"/>
                      <a:pt x="4735" y="1656"/>
                      <a:pt x="4749" y="1656"/>
                    </a:cubicBezTo>
                    <a:close/>
                    <a:moveTo>
                      <a:pt x="4313" y="1813"/>
                    </a:moveTo>
                    <a:cubicBezTo>
                      <a:pt x="4317" y="1813"/>
                      <a:pt x="4321" y="1817"/>
                      <a:pt x="4328" y="1825"/>
                    </a:cubicBezTo>
                    <a:lnTo>
                      <a:pt x="4313" y="1840"/>
                    </a:lnTo>
                    <a:lnTo>
                      <a:pt x="4282" y="1840"/>
                    </a:lnTo>
                    <a:lnTo>
                      <a:pt x="4297" y="1825"/>
                    </a:lnTo>
                    <a:cubicBezTo>
                      <a:pt x="4305" y="1817"/>
                      <a:pt x="4309" y="1813"/>
                      <a:pt x="4313" y="1813"/>
                    </a:cubicBezTo>
                    <a:close/>
                    <a:moveTo>
                      <a:pt x="5236" y="1875"/>
                    </a:moveTo>
                    <a:cubicBezTo>
                      <a:pt x="5232" y="1875"/>
                      <a:pt x="5225" y="1879"/>
                      <a:pt x="5209" y="1886"/>
                    </a:cubicBezTo>
                    <a:cubicBezTo>
                      <a:pt x="5209" y="1902"/>
                      <a:pt x="5209" y="1902"/>
                      <a:pt x="5209" y="1917"/>
                    </a:cubicBezTo>
                    <a:cubicBezTo>
                      <a:pt x="5214" y="1926"/>
                      <a:pt x="5218" y="1930"/>
                      <a:pt x="5222" y="1930"/>
                    </a:cubicBezTo>
                    <a:cubicBezTo>
                      <a:pt x="5232" y="1930"/>
                      <a:pt x="5240" y="1908"/>
                      <a:pt x="5240" y="1886"/>
                    </a:cubicBezTo>
                    <a:cubicBezTo>
                      <a:pt x="5240" y="1879"/>
                      <a:pt x="5240" y="1875"/>
                      <a:pt x="5236" y="1875"/>
                    </a:cubicBezTo>
                    <a:close/>
                    <a:moveTo>
                      <a:pt x="4129" y="1934"/>
                    </a:moveTo>
                    <a:cubicBezTo>
                      <a:pt x="4138" y="1934"/>
                      <a:pt x="4143" y="1945"/>
                      <a:pt x="4143" y="1979"/>
                    </a:cubicBezTo>
                    <a:lnTo>
                      <a:pt x="4096" y="1995"/>
                    </a:lnTo>
                    <a:cubicBezTo>
                      <a:pt x="4096" y="1979"/>
                      <a:pt x="4081" y="1964"/>
                      <a:pt x="4096" y="1948"/>
                    </a:cubicBezTo>
                    <a:cubicBezTo>
                      <a:pt x="4110" y="1941"/>
                      <a:pt x="4121" y="1934"/>
                      <a:pt x="4129" y="1934"/>
                    </a:cubicBezTo>
                    <a:close/>
                    <a:moveTo>
                      <a:pt x="3726" y="2056"/>
                    </a:moveTo>
                    <a:lnTo>
                      <a:pt x="3726" y="2087"/>
                    </a:lnTo>
                    <a:cubicBezTo>
                      <a:pt x="3731" y="2093"/>
                      <a:pt x="3737" y="2099"/>
                      <a:pt x="3741" y="2103"/>
                    </a:cubicBezTo>
                    <a:lnTo>
                      <a:pt x="3741" y="2103"/>
                    </a:lnTo>
                    <a:lnTo>
                      <a:pt x="3726" y="2056"/>
                    </a:lnTo>
                    <a:close/>
                    <a:moveTo>
                      <a:pt x="4019" y="2149"/>
                    </a:moveTo>
                    <a:lnTo>
                      <a:pt x="4019" y="2165"/>
                    </a:lnTo>
                    <a:cubicBezTo>
                      <a:pt x="4019" y="2180"/>
                      <a:pt x="4004" y="2211"/>
                      <a:pt x="3988" y="2211"/>
                    </a:cubicBezTo>
                    <a:lnTo>
                      <a:pt x="3973" y="2195"/>
                    </a:lnTo>
                    <a:cubicBezTo>
                      <a:pt x="3971" y="2198"/>
                      <a:pt x="3969" y="2199"/>
                      <a:pt x="3969" y="2199"/>
                    </a:cubicBezTo>
                    <a:cubicBezTo>
                      <a:pt x="3966" y="2199"/>
                      <a:pt x="3993" y="2162"/>
                      <a:pt x="4019" y="2149"/>
                    </a:cubicBezTo>
                    <a:close/>
                    <a:moveTo>
                      <a:pt x="8331" y="2226"/>
                    </a:moveTo>
                    <a:cubicBezTo>
                      <a:pt x="8331" y="2242"/>
                      <a:pt x="8331" y="2257"/>
                      <a:pt x="8331" y="2273"/>
                    </a:cubicBezTo>
                    <a:lnTo>
                      <a:pt x="8316" y="2304"/>
                    </a:lnTo>
                    <a:cubicBezTo>
                      <a:pt x="8300" y="2273"/>
                      <a:pt x="8285" y="2257"/>
                      <a:pt x="8316" y="2242"/>
                    </a:cubicBezTo>
                    <a:lnTo>
                      <a:pt x="8331" y="2226"/>
                    </a:lnTo>
                    <a:close/>
                    <a:moveTo>
                      <a:pt x="3540" y="2365"/>
                    </a:moveTo>
                    <a:cubicBezTo>
                      <a:pt x="3556" y="2381"/>
                      <a:pt x="3571" y="2412"/>
                      <a:pt x="3540" y="2412"/>
                    </a:cubicBezTo>
                    <a:lnTo>
                      <a:pt x="3525" y="2427"/>
                    </a:lnTo>
                    <a:cubicBezTo>
                      <a:pt x="3525" y="2412"/>
                      <a:pt x="3525" y="2396"/>
                      <a:pt x="3525" y="2381"/>
                    </a:cubicBezTo>
                    <a:lnTo>
                      <a:pt x="3540" y="2365"/>
                    </a:lnTo>
                    <a:close/>
                    <a:moveTo>
                      <a:pt x="3335" y="2393"/>
                    </a:moveTo>
                    <a:cubicBezTo>
                      <a:pt x="3339" y="2393"/>
                      <a:pt x="3339" y="2404"/>
                      <a:pt x="3339" y="2427"/>
                    </a:cubicBezTo>
                    <a:lnTo>
                      <a:pt x="3324" y="2505"/>
                    </a:lnTo>
                    <a:cubicBezTo>
                      <a:pt x="3308" y="2505"/>
                      <a:pt x="3324" y="2474"/>
                      <a:pt x="3324" y="2427"/>
                    </a:cubicBezTo>
                    <a:lnTo>
                      <a:pt x="3308" y="2427"/>
                    </a:lnTo>
                    <a:cubicBezTo>
                      <a:pt x="3324" y="2404"/>
                      <a:pt x="3331" y="2393"/>
                      <a:pt x="3335" y="2393"/>
                    </a:cubicBezTo>
                    <a:close/>
                    <a:moveTo>
                      <a:pt x="2767" y="2829"/>
                    </a:moveTo>
                    <a:lnTo>
                      <a:pt x="2783" y="2845"/>
                    </a:lnTo>
                    <a:lnTo>
                      <a:pt x="2783" y="2876"/>
                    </a:lnTo>
                    <a:lnTo>
                      <a:pt x="2736" y="2876"/>
                    </a:lnTo>
                    <a:cubicBezTo>
                      <a:pt x="2721" y="2860"/>
                      <a:pt x="2736" y="2845"/>
                      <a:pt x="2767" y="2829"/>
                    </a:cubicBezTo>
                    <a:close/>
                    <a:moveTo>
                      <a:pt x="6585" y="3556"/>
                    </a:moveTo>
                    <a:cubicBezTo>
                      <a:pt x="6585" y="3571"/>
                      <a:pt x="6585" y="3586"/>
                      <a:pt x="6585" y="3586"/>
                    </a:cubicBezTo>
                    <a:cubicBezTo>
                      <a:pt x="6585" y="3586"/>
                      <a:pt x="6571" y="3593"/>
                      <a:pt x="6562" y="3593"/>
                    </a:cubicBezTo>
                    <a:cubicBezTo>
                      <a:pt x="6557" y="3593"/>
                      <a:pt x="6554" y="3592"/>
                      <a:pt x="6554" y="3586"/>
                    </a:cubicBezTo>
                    <a:cubicBezTo>
                      <a:pt x="6538" y="3571"/>
                      <a:pt x="6538" y="3556"/>
                      <a:pt x="6554" y="3556"/>
                    </a:cubicBezTo>
                    <a:close/>
                    <a:moveTo>
                      <a:pt x="2027" y="3565"/>
                    </a:moveTo>
                    <a:cubicBezTo>
                      <a:pt x="2015" y="3565"/>
                      <a:pt x="2001" y="3576"/>
                      <a:pt x="1979" y="3586"/>
                    </a:cubicBezTo>
                    <a:cubicBezTo>
                      <a:pt x="1933" y="3602"/>
                      <a:pt x="1933" y="3633"/>
                      <a:pt x="1948" y="3648"/>
                    </a:cubicBezTo>
                    <a:lnTo>
                      <a:pt x="1933" y="3648"/>
                    </a:lnTo>
                    <a:cubicBezTo>
                      <a:pt x="1937" y="3652"/>
                      <a:pt x="1941" y="3654"/>
                      <a:pt x="1946" y="3654"/>
                    </a:cubicBezTo>
                    <a:cubicBezTo>
                      <a:pt x="1959" y="3654"/>
                      <a:pt x="1976" y="3640"/>
                      <a:pt x="2010" y="3617"/>
                    </a:cubicBezTo>
                    <a:cubicBezTo>
                      <a:pt x="2025" y="3602"/>
                      <a:pt x="2041" y="3586"/>
                      <a:pt x="2041" y="3571"/>
                    </a:cubicBezTo>
                    <a:cubicBezTo>
                      <a:pt x="2036" y="3566"/>
                      <a:pt x="2032" y="3565"/>
                      <a:pt x="2027" y="3565"/>
                    </a:cubicBezTo>
                    <a:close/>
                    <a:moveTo>
                      <a:pt x="1852" y="3636"/>
                    </a:moveTo>
                    <a:cubicBezTo>
                      <a:pt x="1860" y="3636"/>
                      <a:pt x="1862" y="3661"/>
                      <a:pt x="1840" y="3695"/>
                    </a:cubicBezTo>
                    <a:lnTo>
                      <a:pt x="1794" y="3726"/>
                    </a:lnTo>
                    <a:cubicBezTo>
                      <a:pt x="1778" y="3710"/>
                      <a:pt x="1809" y="3664"/>
                      <a:pt x="1840" y="3648"/>
                    </a:cubicBezTo>
                    <a:cubicBezTo>
                      <a:pt x="1844" y="3640"/>
                      <a:pt x="1849" y="3636"/>
                      <a:pt x="1852" y="3636"/>
                    </a:cubicBezTo>
                    <a:close/>
                    <a:moveTo>
                      <a:pt x="6089" y="3677"/>
                    </a:moveTo>
                    <a:cubicBezTo>
                      <a:pt x="6095" y="3677"/>
                      <a:pt x="6097" y="3682"/>
                      <a:pt x="6090" y="3695"/>
                    </a:cubicBezTo>
                    <a:cubicBezTo>
                      <a:pt x="6081" y="3714"/>
                      <a:pt x="6065" y="3727"/>
                      <a:pt x="6055" y="3727"/>
                    </a:cubicBezTo>
                    <a:cubicBezTo>
                      <a:pt x="6048" y="3727"/>
                      <a:pt x="6044" y="3722"/>
                      <a:pt x="6044" y="3710"/>
                    </a:cubicBezTo>
                    <a:cubicBezTo>
                      <a:pt x="6028" y="3695"/>
                      <a:pt x="6028" y="3695"/>
                      <a:pt x="6044" y="3695"/>
                    </a:cubicBezTo>
                    <a:cubicBezTo>
                      <a:pt x="6062" y="3686"/>
                      <a:pt x="6080" y="3677"/>
                      <a:pt x="6089" y="3677"/>
                    </a:cubicBezTo>
                    <a:close/>
                    <a:moveTo>
                      <a:pt x="5920" y="3772"/>
                    </a:moveTo>
                    <a:lnTo>
                      <a:pt x="5905" y="3787"/>
                    </a:lnTo>
                    <a:cubicBezTo>
                      <a:pt x="5889" y="3795"/>
                      <a:pt x="5882" y="3799"/>
                      <a:pt x="5876" y="3799"/>
                    </a:cubicBezTo>
                    <a:cubicBezTo>
                      <a:pt x="5870" y="3799"/>
                      <a:pt x="5866" y="3795"/>
                      <a:pt x="5858" y="3787"/>
                    </a:cubicBezTo>
                    <a:lnTo>
                      <a:pt x="5889" y="3772"/>
                    </a:lnTo>
                    <a:close/>
                    <a:moveTo>
                      <a:pt x="5735" y="3803"/>
                    </a:moveTo>
                    <a:cubicBezTo>
                      <a:pt x="5717" y="3812"/>
                      <a:pt x="5715" y="3821"/>
                      <a:pt x="5719" y="3821"/>
                    </a:cubicBezTo>
                    <a:cubicBezTo>
                      <a:pt x="5722" y="3821"/>
                      <a:pt x="5728" y="3816"/>
                      <a:pt x="5735" y="3803"/>
                    </a:cubicBezTo>
                    <a:close/>
                    <a:moveTo>
                      <a:pt x="5688" y="3880"/>
                    </a:moveTo>
                    <a:lnTo>
                      <a:pt x="5658" y="3896"/>
                    </a:lnTo>
                    <a:cubicBezTo>
                      <a:pt x="5650" y="3903"/>
                      <a:pt x="5646" y="3907"/>
                      <a:pt x="5642" y="3907"/>
                    </a:cubicBezTo>
                    <a:cubicBezTo>
                      <a:pt x="5638" y="3907"/>
                      <a:pt x="5634" y="3903"/>
                      <a:pt x="5627" y="3896"/>
                    </a:cubicBezTo>
                    <a:lnTo>
                      <a:pt x="5658" y="3880"/>
                    </a:lnTo>
                    <a:close/>
                    <a:moveTo>
                      <a:pt x="5426" y="4004"/>
                    </a:moveTo>
                    <a:cubicBezTo>
                      <a:pt x="5441" y="4004"/>
                      <a:pt x="5457" y="4004"/>
                      <a:pt x="5472" y="4019"/>
                    </a:cubicBezTo>
                    <a:lnTo>
                      <a:pt x="5441" y="4035"/>
                    </a:lnTo>
                    <a:cubicBezTo>
                      <a:pt x="5426" y="4035"/>
                      <a:pt x="5410" y="4035"/>
                      <a:pt x="5410" y="4019"/>
                    </a:cubicBezTo>
                    <a:cubicBezTo>
                      <a:pt x="5410" y="4019"/>
                      <a:pt x="5410" y="4004"/>
                      <a:pt x="5426" y="4004"/>
                    </a:cubicBezTo>
                    <a:close/>
                    <a:moveTo>
                      <a:pt x="4493" y="4349"/>
                    </a:moveTo>
                    <a:cubicBezTo>
                      <a:pt x="4496" y="4349"/>
                      <a:pt x="4498" y="4352"/>
                      <a:pt x="4498" y="4359"/>
                    </a:cubicBezTo>
                    <a:lnTo>
                      <a:pt x="4498" y="4390"/>
                    </a:lnTo>
                    <a:cubicBezTo>
                      <a:pt x="4486" y="4403"/>
                      <a:pt x="4473" y="4425"/>
                      <a:pt x="4469" y="4425"/>
                    </a:cubicBezTo>
                    <a:cubicBezTo>
                      <a:pt x="4468" y="4425"/>
                      <a:pt x="4467" y="4424"/>
                      <a:pt x="4467" y="4421"/>
                    </a:cubicBezTo>
                    <a:cubicBezTo>
                      <a:pt x="4452" y="4406"/>
                      <a:pt x="4467" y="4390"/>
                      <a:pt x="4467" y="4375"/>
                    </a:cubicBezTo>
                    <a:cubicBezTo>
                      <a:pt x="4467" y="4375"/>
                      <a:pt x="4485" y="4349"/>
                      <a:pt x="4493" y="4349"/>
                    </a:cubicBezTo>
                    <a:close/>
                    <a:moveTo>
                      <a:pt x="671" y="4473"/>
                    </a:moveTo>
                    <a:cubicBezTo>
                      <a:pt x="673" y="4473"/>
                      <a:pt x="674" y="4477"/>
                      <a:pt x="681" y="4483"/>
                    </a:cubicBezTo>
                    <a:lnTo>
                      <a:pt x="665" y="4498"/>
                    </a:lnTo>
                    <a:cubicBezTo>
                      <a:pt x="663" y="4496"/>
                      <a:pt x="661" y="4495"/>
                      <a:pt x="660" y="4495"/>
                    </a:cubicBezTo>
                    <a:cubicBezTo>
                      <a:pt x="650" y="4495"/>
                      <a:pt x="654" y="4529"/>
                      <a:pt x="681" y="4529"/>
                    </a:cubicBezTo>
                    <a:lnTo>
                      <a:pt x="696" y="4560"/>
                    </a:lnTo>
                    <a:cubicBezTo>
                      <a:pt x="688" y="4568"/>
                      <a:pt x="677" y="4572"/>
                      <a:pt x="665" y="4572"/>
                    </a:cubicBezTo>
                    <a:cubicBezTo>
                      <a:pt x="654" y="4572"/>
                      <a:pt x="642" y="4568"/>
                      <a:pt x="634" y="4560"/>
                    </a:cubicBezTo>
                    <a:cubicBezTo>
                      <a:pt x="588" y="4545"/>
                      <a:pt x="588" y="4545"/>
                      <a:pt x="634" y="4498"/>
                    </a:cubicBezTo>
                    <a:cubicBezTo>
                      <a:pt x="662" y="4480"/>
                      <a:pt x="667" y="4473"/>
                      <a:pt x="671" y="4473"/>
                    </a:cubicBezTo>
                    <a:close/>
                    <a:moveTo>
                      <a:pt x="424" y="4672"/>
                    </a:moveTo>
                    <a:cubicBezTo>
                      <a:pt x="426" y="4672"/>
                      <a:pt x="426" y="4676"/>
                      <a:pt x="433" y="4684"/>
                    </a:cubicBezTo>
                    <a:cubicBezTo>
                      <a:pt x="433" y="4699"/>
                      <a:pt x="418" y="4715"/>
                      <a:pt x="403" y="4730"/>
                    </a:cubicBezTo>
                    <a:lnTo>
                      <a:pt x="372" y="4730"/>
                    </a:lnTo>
                    <a:cubicBezTo>
                      <a:pt x="356" y="4715"/>
                      <a:pt x="372" y="4699"/>
                      <a:pt x="403" y="4684"/>
                    </a:cubicBezTo>
                    <a:cubicBezTo>
                      <a:pt x="418" y="4676"/>
                      <a:pt x="422" y="4672"/>
                      <a:pt x="424" y="4672"/>
                    </a:cubicBezTo>
                    <a:close/>
                    <a:moveTo>
                      <a:pt x="3679" y="4684"/>
                    </a:moveTo>
                    <a:cubicBezTo>
                      <a:pt x="3710" y="4684"/>
                      <a:pt x="3726" y="4715"/>
                      <a:pt x="3679" y="4746"/>
                    </a:cubicBezTo>
                    <a:lnTo>
                      <a:pt x="3648" y="4746"/>
                    </a:lnTo>
                    <a:cubicBezTo>
                      <a:pt x="3648" y="4715"/>
                      <a:pt x="3664" y="4684"/>
                      <a:pt x="3679" y="4684"/>
                    </a:cubicBezTo>
                    <a:close/>
                    <a:moveTo>
                      <a:pt x="573" y="4962"/>
                    </a:moveTo>
                    <a:lnTo>
                      <a:pt x="542" y="4977"/>
                    </a:lnTo>
                    <a:cubicBezTo>
                      <a:pt x="542" y="4991"/>
                      <a:pt x="542" y="5005"/>
                      <a:pt x="552" y="5019"/>
                    </a:cubicBezTo>
                    <a:lnTo>
                      <a:pt x="552" y="5019"/>
                    </a:lnTo>
                    <a:lnTo>
                      <a:pt x="573" y="5008"/>
                    </a:lnTo>
                    <a:cubicBezTo>
                      <a:pt x="588" y="4993"/>
                      <a:pt x="573" y="4977"/>
                      <a:pt x="573" y="4962"/>
                    </a:cubicBezTo>
                    <a:close/>
                    <a:moveTo>
                      <a:pt x="552" y="5019"/>
                    </a:moveTo>
                    <a:lnTo>
                      <a:pt x="542" y="5024"/>
                    </a:lnTo>
                    <a:lnTo>
                      <a:pt x="557" y="5024"/>
                    </a:lnTo>
                    <a:cubicBezTo>
                      <a:pt x="555" y="5022"/>
                      <a:pt x="554" y="5020"/>
                      <a:pt x="552" y="5019"/>
                    </a:cubicBezTo>
                    <a:close/>
                    <a:moveTo>
                      <a:pt x="8687" y="1"/>
                    </a:moveTo>
                    <a:cubicBezTo>
                      <a:pt x="8625" y="1"/>
                      <a:pt x="8579" y="1"/>
                      <a:pt x="8532" y="16"/>
                    </a:cubicBezTo>
                    <a:lnTo>
                      <a:pt x="8440" y="16"/>
                    </a:lnTo>
                    <a:lnTo>
                      <a:pt x="8347" y="32"/>
                    </a:lnTo>
                    <a:cubicBezTo>
                      <a:pt x="8347" y="18"/>
                      <a:pt x="8335" y="12"/>
                      <a:pt x="8316" y="12"/>
                    </a:cubicBezTo>
                    <a:cubicBezTo>
                      <a:pt x="8271" y="12"/>
                      <a:pt x="8185" y="45"/>
                      <a:pt x="8130" y="78"/>
                    </a:cubicBezTo>
                    <a:cubicBezTo>
                      <a:pt x="8115" y="93"/>
                      <a:pt x="8100" y="109"/>
                      <a:pt x="8069" y="109"/>
                    </a:cubicBezTo>
                    <a:cubicBezTo>
                      <a:pt x="8063" y="97"/>
                      <a:pt x="8048" y="92"/>
                      <a:pt x="8029" y="92"/>
                    </a:cubicBezTo>
                    <a:cubicBezTo>
                      <a:pt x="7999" y="92"/>
                      <a:pt x="7958" y="105"/>
                      <a:pt x="7930" y="124"/>
                    </a:cubicBezTo>
                    <a:cubicBezTo>
                      <a:pt x="7921" y="151"/>
                      <a:pt x="7912" y="168"/>
                      <a:pt x="7903" y="168"/>
                    </a:cubicBezTo>
                    <a:cubicBezTo>
                      <a:pt x="7896" y="168"/>
                      <a:pt x="7890" y="159"/>
                      <a:pt x="7883" y="140"/>
                    </a:cubicBezTo>
                    <a:cubicBezTo>
                      <a:pt x="7877" y="128"/>
                      <a:pt x="7867" y="121"/>
                      <a:pt x="7854" y="121"/>
                    </a:cubicBezTo>
                    <a:cubicBezTo>
                      <a:pt x="7834" y="121"/>
                      <a:pt x="7809" y="139"/>
                      <a:pt x="7790" y="186"/>
                    </a:cubicBezTo>
                    <a:cubicBezTo>
                      <a:pt x="7781" y="204"/>
                      <a:pt x="7778" y="212"/>
                      <a:pt x="7770" y="212"/>
                    </a:cubicBezTo>
                    <a:cubicBezTo>
                      <a:pt x="7764" y="212"/>
                      <a:pt x="7757" y="208"/>
                      <a:pt x="7744" y="202"/>
                    </a:cubicBezTo>
                    <a:cubicBezTo>
                      <a:pt x="7726" y="193"/>
                      <a:pt x="7708" y="184"/>
                      <a:pt x="7696" y="184"/>
                    </a:cubicBezTo>
                    <a:cubicBezTo>
                      <a:pt x="7688" y="184"/>
                      <a:pt x="7682" y="189"/>
                      <a:pt x="7682" y="202"/>
                    </a:cubicBezTo>
                    <a:cubicBezTo>
                      <a:pt x="7682" y="221"/>
                      <a:pt x="7664" y="241"/>
                      <a:pt x="7642" y="241"/>
                    </a:cubicBezTo>
                    <a:cubicBezTo>
                      <a:pt x="7630" y="241"/>
                      <a:pt x="7616" y="234"/>
                      <a:pt x="7605" y="217"/>
                    </a:cubicBezTo>
                    <a:cubicBezTo>
                      <a:pt x="7594" y="206"/>
                      <a:pt x="7583" y="201"/>
                      <a:pt x="7573" y="201"/>
                    </a:cubicBezTo>
                    <a:cubicBezTo>
                      <a:pt x="7554" y="201"/>
                      <a:pt x="7538" y="218"/>
                      <a:pt x="7528" y="248"/>
                    </a:cubicBezTo>
                    <a:cubicBezTo>
                      <a:pt x="7504" y="283"/>
                      <a:pt x="7464" y="300"/>
                      <a:pt x="7419" y="300"/>
                    </a:cubicBezTo>
                    <a:cubicBezTo>
                      <a:pt x="7404" y="300"/>
                      <a:pt x="7389" y="298"/>
                      <a:pt x="7373" y="294"/>
                    </a:cubicBezTo>
                    <a:cubicBezTo>
                      <a:pt x="7358" y="294"/>
                      <a:pt x="7327" y="294"/>
                      <a:pt x="7327" y="310"/>
                    </a:cubicBezTo>
                    <a:lnTo>
                      <a:pt x="7296" y="294"/>
                    </a:lnTo>
                    <a:lnTo>
                      <a:pt x="7249" y="310"/>
                    </a:lnTo>
                    <a:lnTo>
                      <a:pt x="7249" y="325"/>
                    </a:lnTo>
                    <a:cubicBezTo>
                      <a:pt x="7219" y="325"/>
                      <a:pt x="7064" y="372"/>
                      <a:pt x="6894" y="418"/>
                    </a:cubicBezTo>
                    <a:cubicBezTo>
                      <a:pt x="6631" y="526"/>
                      <a:pt x="6569" y="542"/>
                      <a:pt x="6600" y="557"/>
                    </a:cubicBezTo>
                    <a:cubicBezTo>
                      <a:pt x="6622" y="568"/>
                      <a:pt x="6614" y="586"/>
                      <a:pt x="6591" y="586"/>
                    </a:cubicBezTo>
                    <a:cubicBezTo>
                      <a:pt x="6581" y="586"/>
                      <a:pt x="6568" y="582"/>
                      <a:pt x="6554" y="573"/>
                    </a:cubicBezTo>
                    <a:cubicBezTo>
                      <a:pt x="6523" y="573"/>
                      <a:pt x="6477" y="588"/>
                      <a:pt x="6430" y="604"/>
                    </a:cubicBezTo>
                    <a:cubicBezTo>
                      <a:pt x="6398" y="614"/>
                      <a:pt x="6365" y="625"/>
                      <a:pt x="6343" y="625"/>
                    </a:cubicBezTo>
                    <a:cubicBezTo>
                      <a:pt x="6334" y="625"/>
                      <a:pt x="6327" y="623"/>
                      <a:pt x="6322" y="619"/>
                    </a:cubicBezTo>
                    <a:lnTo>
                      <a:pt x="6307" y="634"/>
                    </a:lnTo>
                    <a:cubicBezTo>
                      <a:pt x="6229" y="696"/>
                      <a:pt x="6137" y="743"/>
                      <a:pt x="6044" y="758"/>
                    </a:cubicBezTo>
                    <a:cubicBezTo>
                      <a:pt x="5998" y="774"/>
                      <a:pt x="5967" y="804"/>
                      <a:pt x="5936" y="835"/>
                    </a:cubicBezTo>
                    <a:cubicBezTo>
                      <a:pt x="5889" y="866"/>
                      <a:pt x="5889" y="866"/>
                      <a:pt x="5858" y="866"/>
                    </a:cubicBezTo>
                    <a:cubicBezTo>
                      <a:pt x="5854" y="864"/>
                      <a:pt x="5848" y="863"/>
                      <a:pt x="5841" y="863"/>
                    </a:cubicBezTo>
                    <a:cubicBezTo>
                      <a:pt x="5796" y="863"/>
                      <a:pt x="5706" y="901"/>
                      <a:pt x="5719" y="928"/>
                    </a:cubicBezTo>
                    <a:lnTo>
                      <a:pt x="5688" y="928"/>
                    </a:lnTo>
                    <a:cubicBezTo>
                      <a:pt x="5683" y="925"/>
                      <a:pt x="5678" y="924"/>
                      <a:pt x="5673" y="924"/>
                    </a:cubicBezTo>
                    <a:cubicBezTo>
                      <a:pt x="5652" y="924"/>
                      <a:pt x="5642" y="949"/>
                      <a:pt x="5642" y="974"/>
                    </a:cubicBezTo>
                    <a:cubicBezTo>
                      <a:pt x="5651" y="991"/>
                      <a:pt x="5650" y="1004"/>
                      <a:pt x="5640" y="1004"/>
                    </a:cubicBezTo>
                    <a:cubicBezTo>
                      <a:pt x="5631" y="1004"/>
                      <a:pt x="5617" y="995"/>
                      <a:pt x="5596" y="974"/>
                    </a:cubicBezTo>
                    <a:cubicBezTo>
                      <a:pt x="5589" y="954"/>
                      <a:pt x="5579" y="945"/>
                      <a:pt x="5571" y="945"/>
                    </a:cubicBezTo>
                    <a:cubicBezTo>
                      <a:pt x="5562" y="945"/>
                      <a:pt x="5556" y="957"/>
                      <a:pt x="5565" y="974"/>
                    </a:cubicBezTo>
                    <a:cubicBezTo>
                      <a:pt x="5565" y="988"/>
                      <a:pt x="5542" y="1024"/>
                      <a:pt x="5516" y="1024"/>
                    </a:cubicBezTo>
                    <a:cubicBezTo>
                      <a:pt x="5512" y="1024"/>
                      <a:pt x="5507" y="1023"/>
                      <a:pt x="5503" y="1021"/>
                    </a:cubicBezTo>
                    <a:cubicBezTo>
                      <a:pt x="5457" y="1021"/>
                      <a:pt x="5457" y="1052"/>
                      <a:pt x="5472" y="1083"/>
                    </a:cubicBezTo>
                    <a:cubicBezTo>
                      <a:pt x="5487" y="1114"/>
                      <a:pt x="5457" y="1114"/>
                      <a:pt x="5426" y="1129"/>
                    </a:cubicBezTo>
                    <a:cubicBezTo>
                      <a:pt x="5426" y="1098"/>
                      <a:pt x="5426" y="1098"/>
                      <a:pt x="5426" y="1067"/>
                    </a:cubicBezTo>
                    <a:lnTo>
                      <a:pt x="5379" y="1098"/>
                    </a:lnTo>
                    <a:cubicBezTo>
                      <a:pt x="5372" y="1106"/>
                      <a:pt x="5352" y="1110"/>
                      <a:pt x="5333" y="1110"/>
                    </a:cubicBezTo>
                    <a:cubicBezTo>
                      <a:pt x="5314" y="1110"/>
                      <a:pt x="5294" y="1106"/>
                      <a:pt x="5287" y="1098"/>
                    </a:cubicBezTo>
                    <a:cubicBezTo>
                      <a:pt x="5287" y="1094"/>
                      <a:pt x="5283" y="1092"/>
                      <a:pt x="5279" y="1092"/>
                    </a:cubicBezTo>
                    <a:cubicBezTo>
                      <a:pt x="5268" y="1092"/>
                      <a:pt x="5253" y="1106"/>
                      <a:pt x="5287" y="1129"/>
                    </a:cubicBezTo>
                    <a:cubicBezTo>
                      <a:pt x="5317" y="1160"/>
                      <a:pt x="5302" y="1160"/>
                      <a:pt x="5256" y="1191"/>
                    </a:cubicBezTo>
                    <a:cubicBezTo>
                      <a:pt x="5236" y="1204"/>
                      <a:pt x="5225" y="1209"/>
                      <a:pt x="5217" y="1209"/>
                    </a:cubicBezTo>
                    <a:cubicBezTo>
                      <a:pt x="5207" y="1209"/>
                      <a:pt x="5203" y="1200"/>
                      <a:pt x="5194" y="1191"/>
                    </a:cubicBezTo>
                    <a:cubicBezTo>
                      <a:pt x="5194" y="1178"/>
                      <a:pt x="5194" y="1173"/>
                      <a:pt x="5190" y="1173"/>
                    </a:cubicBezTo>
                    <a:cubicBezTo>
                      <a:pt x="5186" y="1173"/>
                      <a:pt x="5174" y="1182"/>
                      <a:pt x="5147" y="1191"/>
                    </a:cubicBezTo>
                    <a:cubicBezTo>
                      <a:pt x="5086" y="1222"/>
                      <a:pt x="5039" y="1299"/>
                      <a:pt x="5024" y="1361"/>
                    </a:cubicBezTo>
                    <a:cubicBezTo>
                      <a:pt x="5041" y="1386"/>
                      <a:pt x="5048" y="1398"/>
                      <a:pt x="5044" y="1398"/>
                    </a:cubicBezTo>
                    <a:cubicBezTo>
                      <a:pt x="5041" y="1398"/>
                      <a:pt x="5029" y="1390"/>
                      <a:pt x="5008" y="1376"/>
                    </a:cubicBezTo>
                    <a:cubicBezTo>
                      <a:pt x="5008" y="1371"/>
                      <a:pt x="5005" y="1369"/>
                      <a:pt x="4999" y="1369"/>
                    </a:cubicBezTo>
                    <a:cubicBezTo>
                      <a:pt x="4988" y="1369"/>
                      <a:pt x="4967" y="1376"/>
                      <a:pt x="4947" y="1376"/>
                    </a:cubicBezTo>
                    <a:cubicBezTo>
                      <a:pt x="4947" y="1361"/>
                      <a:pt x="4962" y="1345"/>
                      <a:pt x="4993" y="1345"/>
                    </a:cubicBezTo>
                    <a:lnTo>
                      <a:pt x="4977" y="1314"/>
                    </a:lnTo>
                    <a:cubicBezTo>
                      <a:pt x="4966" y="1311"/>
                      <a:pt x="4956" y="1309"/>
                      <a:pt x="4948" y="1309"/>
                    </a:cubicBezTo>
                    <a:cubicBezTo>
                      <a:pt x="4923" y="1309"/>
                      <a:pt x="4912" y="1326"/>
                      <a:pt x="4900" y="1361"/>
                    </a:cubicBezTo>
                    <a:cubicBezTo>
                      <a:pt x="4900" y="1379"/>
                      <a:pt x="4900" y="1386"/>
                      <a:pt x="4891" y="1386"/>
                    </a:cubicBezTo>
                    <a:cubicBezTo>
                      <a:pt x="4884" y="1386"/>
                      <a:pt x="4873" y="1383"/>
                      <a:pt x="4854" y="1376"/>
                    </a:cubicBezTo>
                    <a:cubicBezTo>
                      <a:pt x="4833" y="1376"/>
                      <a:pt x="4813" y="1369"/>
                      <a:pt x="4806" y="1369"/>
                    </a:cubicBezTo>
                    <a:cubicBezTo>
                      <a:pt x="4802" y="1369"/>
                      <a:pt x="4802" y="1371"/>
                      <a:pt x="4807" y="1376"/>
                    </a:cubicBezTo>
                    <a:cubicBezTo>
                      <a:pt x="4777" y="1392"/>
                      <a:pt x="4761" y="1392"/>
                      <a:pt x="4730" y="1407"/>
                    </a:cubicBezTo>
                    <a:cubicBezTo>
                      <a:pt x="4684" y="1423"/>
                      <a:pt x="4653" y="1438"/>
                      <a:pt x="4668" y="1454"/>
                    </a:cubicBezTo>
                    <a:cubicBezTo>
                      <a:pt x="4684" y="1469"/>
                      <a:pt x="4653" y="1484"/>
                      <a:pt x="4637" y="1500"/>
                    </a:cubicBezTo>
                    <a:cubicBezTo>
                      <a:pt x="4607" y="1515"/>
                      <a:pt x="4591" y="1531"/>
                      <a:pt x="4607" y="1546"/>
                    </a:cubicBezTo>
                    <a:cubicBezTo>
                      <a:pt x="4607" y="1562"/>
                      <a:pt x="4607" y="1593"/>
                      <a:pt x="4560" y="1624"/>
                    </a:cubicBezTo>
                    <a:cubicBezTo>
                      <a:pt x="4547" y="1628"/>
                      <a:pt x="4537" y="1634"/>
                      <a:pt x="4529" y="1639"/>
                    </a:cubicBezTo>
                    <a:lnTo>
                      <a:pt x="4529" y="1639"/>
                    </a:lnTo>
                    <a:cubicBezTo>
                      <a:pt x="4529" y="1639"/>
                      <a:pt x="4529" y="1639"/>
                      <a:pt x="4529" y="1639"/>
                    </a:cubicBezTo>
                    <a:lnTo>
                      <a:pt x="4498" y="1639"/>
                    </a:lnTo>
                    <a:cubicBezTo>
                      <a:pt x="4498" y="1644"/>
                      <a:pt x="4500" y="1649"/>
                      <a:pt x="4502" y="1652"/>
                    </a:cubicBezTo>
                    <a:lnTo>
                      <a:pt x="4502" y="1652"/>
                    </a:lnTo>
                    <a:cubicBezTo>
                      <a:pt x="4501" y="1652"/>
                      <a:pt x="4501" y="1652"/>
                      <a:pt x="4500" y="1652"/>
                    </a:cubicBezTo>
                    <a:cubicBezTo>
                      <a:pt x="4492" y="1652"/>
                      <a:pt x="4482" y="1649"/>
                      <a:pt x="4467" y="1639"/>
                    </a:cubicBezTo>
                    <a:cubicBezTo>
                      <a:pt x="4467" y="1634"/>
                      <a:pt x="4464" y="1632"/>
                      <a:pt x="4459" y="1632"/>
                    </a:cubicBezTo>
                    <a:cubicBezTo>
                      <a:pt x="4449" y="1632"/>
                      <a:pt x="4431" y="1639"/>
                      <a:pt x="4421" y="1639"/>
                    </a:cubicBezTo>
                    <a:lnTo>
                      <a:pt x="4359" y="1639"/>
                    </a:lnTo>
                    <a:cubicBezTo>
                      <a:pt x="4328" y="1639"/>
                      <a:pt x="4344" y="1654"/>
                      <a:pt x="4359" y="1670"/>
                    </a:cubicBezTo>
                    <a:lnTo>
                      <a:pt x="4375" y="1701"/>
                    </a:lnTo>
                    <a:cubicBezTo>
                      <a:pt x="4370" y="1705"/>
                      <a:pt x="4363" y="1707"/>
                      <a:pt x="4355" y="1707"/>
                    </a:cubicBezTo>
                    <a:cubicBezTo>
                      <a:pt x="4335" y="1707"/>
                      <a:pt x="4308" y="1696"/>
                      <a:pt x="4297" y="1685"/>
                    </a:cubicBezTo>
                    <a:cubicBezTo>
                      <a:pt x="4274" y="1670"/>
                      <a:pt x="4263" y="1662"/>
                      <a:pt x="4261" y="1662"/>
                    </a:cubicBezTo>
                    <a:lnTo>
                      <a:pt x="4261" y="1662"/>
                    </a:lnTo>
                    <a:cubicBezTo>
                      <a:pt x="4259" y="1662"/>
                      <a:pt x="4266" y="1670"/>
                      <a:pt x="4282" y="1685"/>
                    </a:cubicBezTo>
                    <a:cubicBezTo>
                      <a:pt x="4297" y="1732"/>
                      <a:pt x="4282" y="1747"/>
                      <a:pt x="4220" y="1747"/>
                    </a:cubicBezTo>
                    <a:cubicBezTo>
                      <a:pt x="4167" y="1761"/>
                      <a:pt x="4137" y="1797"/>
                      <a:pt x="4129" y="1797"/>
                    </a:cubicBezTo>
                    <a:cubicBezTo>
                      <a:pt x="4128" y="1797"/>
                      <a:pt x="4127" y="1796"/>
                      <a:pt x="4127" y="1794"/>
                    </a:cubicBezTo>
                    <a:cubicBezTo>
                      <a:pt x="4118" y="1789"/>
                      <a:pt x="4111" y="1787"/>
                      <a:pt x="4104" y="1787"/>
                    </a:cubicBezTo>
                    <a:cubicBezTo>
                      <a:pt x="4089" y="1787"/>
                      <a:pt x="4081" y="1798"/>
                      <a:pt x="4081" y="1809"/>
                    </a:cubicBezTo>
                    <a:cubicBezTo>
                      <a:pt x="4066" y="1840"/>
                      <a:pt x="4050" y="1855"/>
                      <a:pt x="3973" y="1886"/>
                    </a:cubicBezTo>
                    <a:cubicBezTo>
                      <a:pt x="3834" y="1917"/>
                      <a:pt x="3834" y="1917"/>
                      <a:pt x="3849" y="1948"/>
                    </a:cubicBezTo>
                    <a:cubicBezTo>
                      <a:pt x="3867" y="1966"/>
                      <a:pt x="3875" y="1974"/>
                      <a:pt x="3869" y="1974"/>
                    </a:cubicBezTo>
                    <a:cubicBezTo>
                      <a:pt x="3864" y="1974"/>
                      <a:pt x="3853" y="1970"/>
                      <a:pt x="3834" y="1964"/>
                    </a:cubicBezTo>
                    <a:cubicBezTo>
                      <a:pt x="3828" y="1962"/>
                      <a:pt x="3822" y="1961"/>
                      <a:pt x="3817" y="1961"/>
                    </a:cubicBezTo>
                    <a:cubicBezTo>
                      <a:pt x="3787" y="1961"/>
                      <a:pt x="3783" y="2001"/>
                      <a:pt x="3756" y="2041"/>
                    </a:cubicBezTo>
                    <a:cubicBezTo>
                      <a:pt x="3756" y="2056"/>
                      <a:pt x="3756" y="2087"/>
                      <a:pt x="3787" y="2118"/>
                    </a:cubicBezTo>
                    <a:cubicBezTo>
                      <a:pt x="3803" y="2149"/>
                      <a:pt x="3803" y="2149"/>
                      <a:pt x="3741" y="2165"/>
                    </a:cubicBezTo>
                    <a:cubicBezTo>
                      <a:pt x="3733" y="2172"/>
                      <a:pt x="3722" y="2176"/>
                      <a:pt x="3710" y="2176"/>
                    </a:cubicBezTo>
                    <a:cubicBezTo>
                      <a:pt x="3698" y="2176"/>
                      <a:pt x="3687" y="2172"/>
                      <a:pt x="3679" y="2165"/>
                    </a:cubicBezTo>
                    <a:cubicBezTo>
                      <a:pt x="3664" y="2149"/>
                      <a:pt x="3679" y="2134"/>
                      <a:pt x="3679" y="2134"/>
                    </a:cubicBezTo>
                    <a:lnTo>
                      <a:pt x="3710" y="2118"/>
                    </a:lnTo>
                    <a:cubicBezTo>
                      <a:pt x="3701" y="2109"/>
                      <a:pt x="3692" y="2100"/>
                      <a:pt x="3677" y="2100"/>
                    </a:cubicBezTo>
                    <a:cubicBezTo>
                      <a:pt x="3666" y="2100"/>
                      <a:pt x="3652" y="2105"/>
                      <a:pt x="3633" y="2118"/>
                    </a:cubicBezTo>
                    <a:cubicBezTo>
                      <a:pt x="3602" y="2118"/>
                      <a:pt x="3586" y="2134"/>
                      <a:pt x="3586" y="2149"/>
                    </a:cubicBezTo>
                    <a:cubicBezTo>
                      <a:pt x="3556" y="2149"/>
                      <a:pt x="3509" y="2165"/>
                      <a:pt x="3478" y="2195"/>
                    </a:cubicBezTo>
                    <a:cubicBezTo>
                      <a:pt x="3432" y="2226"/>
                      <a:pt x="3386" y="2257"/>
                      <a:pt x="3339" y="2273"/>
                    </a:cubicBezTo>
                    <a:cubicBezTo>
                      <a:pt x="3293" y="2288"/>
                      <a:pt x="3262" y="2304"/>
                      <a:pt x="3277" y="2319"/>
                    </a:cubicBezTo>
                    <a:cubicBezTo>
                      <a:pt x="3290" y="2344"/>
                      <a:pt x="3282" y="2370"/>
                      <a:pt x="3279" y="2370"/>
                    </a:cubicBezTo>
                    <a:cubicBezTo>
                      <a:pt x="3278" y="2370"/>
                      <a:pt x="3277" y="2368"/>
                      <a:pt x="3277" y="2365"/>
                    </a:cubicBezTo>
                    <a:cubicBezTo>
                      <a:pt x="3154" y="2381"/>
                      <a:pt x="3030" y="2458"/>
                      <a:pt x="2953" y="2551"/>
                    </a:cubicBezTo>
                    <a:lnTo>
                      <a:pt x="2906" y="2582"/>
                    </a:lnTo>
                    <a:cubicBezTo>
                      <a:pt x="2829" y="2597"/>
                      <a:pt x="2767" y="2644"/>
                      <a:pt x="2705" y="2721"/>
                    </a:cubicBezTo>
                    <a:lnTo>
                      <a:pt x="2644" y="2752"/>
                    </a:lnTo>
                    <a:cubicBezTo>
                      <a:pt x="2597" y="2767"/>
                      <a:pt x="2566" y="2783"/>
                      <a:pt x="2566" y="2814"/>
                    </a:cubicBezTo>
                    <a:cubicBezTo>
                      <a:pt x="2562" y="2823"/>
                      <a:pt x="2560" y="2833"/>
                      <a:pt x="2560" y="2841"/>
                    </a:cubicBezTo>
                    <a:lnTo>
                      <a:pt x="2560" y="2841"/>
                    </a:lnTo>
                    <a:cubicBezTo>
                      <a:pt x="2541" y="2843"/>
                      <a:pt x="2489" y="2872"/>
                      <a:pt x="2427" y="2922"/>
                    </a:cubicBezTo>
                    <a:cubicBezTo>
                      <a:pt x="2335" y="2984"/>
                      <a:pt x="2335" y="2984"/>
                      <a:pt x="2381" y="2984"/>
                    </a:cubicBezTo>
                    <a:cubicBezTo>
                      <a:pt x="2335" y="3029"/>
                      <a:pt x="2311" y="3043"/>
                      <a:pt x="2296" y="3043"/>
                    </a:cubicBezTo>
                    <a:cubicBezTo>
                      <a:pt x="2285" y="3043"/>
                      <a:pt x="2279" y="3036"/>
                      <a:pt x="2273" y="3030"/>
                    </a:cubicBezTo>
                    <a:cubicBezTo>
                      <a:pt x="2273" y="3015"/>
                      <a:pt x="2268" y="3008"/>
                      <a:pt x="2261" y="3008"/>
                    </a:cubicBezTo>
                    <a:cubicBezTo>
                      <a:pt x="2249" y="3008"/>
                      <a:pt x="2231" y="3035"/>
                      <a:pt x="2242" y="3076"/>
                    </a:cubicBezTo>
                    <a:cubicBezTo>
                      <a:pt x="2254" y="3124"/>
                      <a:pt x="2229" y="3144"/>
                      <a:pt x="2210" y="3144"/>
                    </a:cubicBezTo>
                    <a:cubicBezTo>
                      <a:pt x="2204" y="3144"/>
                      <a:pt x="2199" y="3142"/>
                      <a:pt x="2195" y="3138"/>
                    </a:cubicBezTo>
                    <a:cubicBezTo>
                      <a:pt x="2180" y="3123"/>
                      <a:pt x="2195" y="3107"/>
                      <a:pt x="2226" y="3092"/>
                    </a:cubicBezTo>
                    <a:lnTo>
                      <a:pt x="2211" y="3061"/>
                    </a:lnTo>
                    <a:cubicBezTo>
                      <a:pt x="2180" y="3076"/>
                      <a:pt x="2180" y="3076"/>
                      <a:pt x="2180" y="3107"/>
                    </a:cubicBezTo>
                    <a:cubicBezTo>
                      <a:pt x="2165" y="3123"/>
                      <a:pt x="2149" y="3138"/>
                      <a:pt x="2149" y="3154"/>
                    </a:cubicBezTo>
                    <a:cubicBezTo>
                      <a:pt x="2134" y="3185"/>
                      <a:pt x="2149" y="3200"/>
                      <a:pt x="2180" y="3200"/>
                    </a:cubicBezTo>
                    <a:cubicBezTo>
                      <a:pt x="2226" y="3200"/>
                      <a:pt x="2195" y="3216"/>
                      <a:pt x="2180" y="3231"/>
                    </a:cubicBezTo>
                    <a:cubicBezTo>
                      <a:pt x="2168" y="3235"/>
                      <a:pt x="2157" y="3237"/>
                      <a:pt x="2149" y="3237"/>
                    </a:cubicBezTo>
                    <a:cubicBezTo>
                      <a:pt x="2126" y="3237"/>
                      <a:pt x="2118" y="3223"/>
                      <a:pt x="2118" y="3200"/>
                    </a:cubicBezTo>
                    <a:cubicBezTo>
                      <a:pt x="2134" y="3169"/>
                      <a:pt x="2118" y="3169"/>
                      <a:pt x="2118" y="3154"/>
                    </a:cubicBezTo>
                    <a:cubicBezTo>
                      <a:pt x="2118" y="3153"/>
                      <a:pt x="2118" y="3152"/>
                      <a:pt x="2117" y="3152"/>
                    </a:cubicBezTo>
                    <a:cubicBezTo>
                      <a:pt x="2106" y="3152"/>
                      <a:pt x="2026" y="3249"/>
                      <a:pt x="2041" y="3293"/>
                    </a:cubicBezTo>
                    <a:cubicBezTo>
                      <a:pt x="2037" y="3289"/>
                      <a:pt x="2032" y="3284"/>
                      <a:pt x="2025" y="3277"/>
                    </a:cubicBezTo>
                    <a:cubicBezTo>
                      <a:pt x="2018" y="3270"/>
                      <a:pt x="2011" y="3267"/>
                      <a:pt x="2004" y="3267"/>
                    </a:cubicBezTo>
                    <a:cubicBezTo>
                      <a:pt x="1980" y="3267"/>
                      <a:pt x="1956" y="3300"/>
                      <a:pt x="1933" y="3324"/>
                    </a:cubicBezTo>
                    <a:cubicBezTo>
                      <a:pt x="1886" y="3355"/>
                      <a:pt x="1871" y="3370"/>
                      <a:pt x="1886" y="3386"/>
                    </a:cubicBezTo>
                    <a:cubicBezTo>
                      <a:pt x="1886" y="3401"/>
                      <a:pt x="1902" y="3416"/>
                      <a:pt x="1886" y="3432"/>
                    </a:cubicBezTo>
                    <a:cubicBezTo>
                      <a:pt x="1891" y="3427"/>
                      <a:pt x="1895" y="3426"/>
                      <a:pt x="1899" y="3426"/>
                    </a:cubicBezTo>
                    <a:cubicBezTo>
                      <a:pt x="1909" y="3426"/>
                      <a:pt x="1917" y="3436"/>
                      <a:pt x="1917" y="3447"/>
                    </a:cubicBezTo>
                    <a:cubicBezTo>
                      <a:pt x="1902" y="3463"/>
                      <a:pt x="1871" y="3463"/>
                      <a:pt x="1840" y="3463"/>
                    </a:cubicBezTo>
                    <a:cubicBezTo>
                      <a:pt x="1763" y="3463"/>
                      <a:pt x="1701" y="3494"/>
                      <a:pt x="1639" y="3540"/>
                    </a:cubicBezTo>
                    <a:cubicBezTo>
                      <a:pt x="1608" y="3571"/>
                      <a:pt x="1562" y="3602"/>
                      <a:pt x="1515" y="3617"/>
                    </a:cubicBezTo>
                    <a:cubicBezTo>
                      <a:pt x="1469" y="3648"/>
                      <a:pt x="1454" y="3664"/>
                      <a:pt x="1454" y="3679"/>
                    </a:cubicBezTo>
                    <a:lnTo>
                      <a:pt x="1423" y="3710"/>
                    </a:lnTo>
                    <a:cubicBezTo>
                      <a:pt x="1392" y="3710"/>
                      <a:pt x="1345" y="3741"/>
                      <a:pt x="1361" y="3756"/>
                    </a:cubicBezTo>
                    <a:cubicBezTo>
                      <a:pt x="1376" y="3772"/>
                      <a:pt x="1314" y="3787"/>
                      <a:pt x="1299" y="3803"/>
                    </a:cubicBezTo>
                    <a:cubicBezTo>
                      <a:pt x="1237" y="3803"/>
                      <a:pt x="1237" y="3803"/>
                      <a:pt x="1299" y="3834"/>
                    </a:cubicBezTo>
                    <a:cubicBezTo>
                      <a:pt x="1304" y="3838"/>
                      <a:pt x="1311" y="3840"/>
                      <a:pt x="1319" y="3840"/>
                    </a:cubicBezTo>
                    <a:cubicBezTo>
                      <a:pt x="1340" y="3840"/>
                      <a:pt x="1370" y="3829"/>
                      <a:pt x="1392" y="3818"/>
                    </a:cubicBezTo>
                    <a:lnTo>
                      <a:pt x="1438" y="3772"/>
                    </a:lnTo>
                    <a:lnTo>
                      <a:pt x="1392" y="3849"/>
                    </a:lnTo>
                    <a:cubicBezTo>
                      <a:pt x="1376" y="3865"/>
                      <a:pt x="1345" y="3911"/>
                      <a:pt x="1361" y="3927"/>
                    </a:cubicBezTo>
                    <a:cubicBezTo>
                      <a:pt x="1376" y="3927"/>
                      <a:pt x="1376" y="3942"/>
                      <a:pt x="1361" y="3957"/>
                    </a:cubicBezTo>
                    <a:lnTo>
                      <a:pt x="1330" y="3927"/>
                    </a:lnTo>
                    <a:cubicBezTo>
                      <a:pt x="1345" y="3896"/>
                      <a:pt x="1330" y="3865"/>
                      <a:pt x="1314" y="3849"/>
                    </a:cubicBezTo>
                    <a:cubicBezTo>
                      <a:pt x="1306" y="3846"/>
                      <a:pt x="1297" y="3845"/>
                      <a:pt x="1288" y="3845"/>
                    </a:cubicBezTo>
                    <a:cubicBezTo>
                      <a:pt x="1248" y="3845"/>
                      <a:pt x="1209" y="3870"/>
                      <a:pt x="1222" y="3896"/>
                    </a:cubicBezTo>
                    <a:cubicBezTo>
                      <a:pt x="1206" y="3911"/>
                      <a:pt x="1206" y="3911"/>
                      <a:pt x="1175" y="3911"/>
                    </a:cubicBezTo>
                    <a:cubicBezTo>
                      <a:pt x="1144" y="3911"/>
                      <a:pt x="1144" y="3911"/>
                      <a:pt x="1144" y="3973"/>
                    </a:cubicBezTo>
                    <a:cubicBezTo>
                      <a:pt x="1144" y="4008"/>
                      <a:pt x="1136" y="4025"/>
                      <a:pt x="1112" y="4025"/>
                    </a:cubicBezTo>
                    <a:cubicBezTo>
                      <a:pt x="1104" y="4025"/>
                      <a:pt x="1094" y="4023"/>
                      <a:pt x="1083" y="4019"/>
                    </a:cubicBezTo>
                    <a:cubicBezTo>
                      <a:pt x="1076" y="4015"/>
                      <a:pt x="1068" y="4013"/>
                      <a:pt x="1060" y="4013"/>
                    </a:cubicBezTo>
                    <a:cubicBezTo>
                      <a:pt x="1008" y="4013"/>
                      <a:pt x="930" y="4083"/>
                      <a:pt x="943" y="4097"/>
                    </a:cubicBezTo>
                    <a:cubicBezTo>
                      <a:pt x="959" y="4112"/>
                      <a:pt x="913" y="4174"/>
                      <a:pt x="882" y="4174"/>
                    </a:cubicBezTo>
                    <a:cubicBezTo>
                      <a:pt x="851" y="4174"/>
                      <a:pt x="820" y="4189"/>
                      <a:pt x="820" y="4220"/>
                    </a:cubicBezTo>
                    <a:cubicBezTo>
                      <a:pt x="813" y="4214"/>
                      <a:pt x="804" y="4210"/>
                      <a:pt x="796" y="4210"/>
                    </a:cubicBezTo>
                    <a:cubicBezTo>
                      <a:pt x="784" y="4210"/>
                      <a:pt x="773" y="4218"/>
                      <a:pt x="773" y="4236"/>
                    </a:cubicBezTo>
                    <a:cubicBezTo>
                      <a:pt x="773" y="4236"/>
                      <a:pt x="743" y="4251"/>
                      <a:pt x="773" y="4251"/>
                    </a:cubicBezTo>
                    <a:lnTo>
                      <a:pt x="773" y="4313"/>
                    </a:lnTo>
                    <a:cubicBezTo>
                      <a:pt x="778" y="4308"/>
                      <a:pt x="783" y="4306"/>
                      <a:pt x="787" y="4306"/>
                    </a:cubicBezTo>
                    <a:cubicBezTo>
                      <a:pt x="797" y="4306"/>
                      <a:pt x="804" y="4317"/>
                      <a:pt x="804" y="4328"/>
                    </a:cubicBezTo>
                    <a:cubicBezTo>
                      <a:pt x="818" y="4342"/>
                      <a:pt x="751" y="4378"/>
                      <a:pt x="683" y="4378"/>
                    </a:cubicBezTo>
                    <a:cubicBezTo>
                      <a:pt x="672" y="4378"/>
                      <a:pt x="661" y="4377"/>
                      <a:pt x="650" y="4375"/>
                    </a:cubicBezTo>
                    <a:cubicBezTo>
                      <a:pt x="642" y="4367"/>
                      <a:pt x="638" y="4363"/>
                      <a:pt x="634" y="4363"/>
                    </a:cubicBezTo>
                    <a:cubicBezTo>
                      <a:pt x="631" y="4363"/>
                      <a:pt x="627" y="4367"/>
                      <a:pt x="619" y="4375"/>
                    </a:cubicBezTo>
                    <a:lnTo>
                      <a:pt x="588" y="4375"/>
                    </a:lnTo>
                    <a:lnTo>
                      <a:pt x="619" y="4406"/>
                    </a:lnTo>
                    <a:cubicBezTo>
                      <a:pt x="600" y="4425"/>
                      <a:pt x="587" y="4438"/>
                      <a:pt x="576" y="4438"/>
                    </a:cubicBezTo>
                    <a:cubicBezTo>
                      <a:pt x="569" y="4438"/>
                      <a:pt x="563" y="4433"/>
                      <a:pt x="557" y="4421"/>
                    </a:cubicBezTo>
                    <a:cubicBezTo>
                      <a:pt x="549" y="4413"/>
                      <a:pt x="546" y="4409"/>
                      <a:pt x="542" y="4409"/>
                    </a:cubicBezTo>
                    <a:cubicBezTo>
                      <a:pt x="538" y="4409"/>
                      <a:pt x="534" y="4413"/>
                      <a:pt x="526" y="4421"/>
                    </a:cubicBezTo>
                    <a:cubicBezTo>
                      <a:pt x="511" y="4437"/>
                      <a:pt x="511" y="4437"/>
                      <a:pt x="526" y="4467"/>
                    </a:cubicBezTo>
                    <a:cubicBezTo>
                      <a:pt x="542" y="4483"/>
                      <a:pt x="557" y="4498"/>
                      <a:pt x="526" y="4498"/>
                    </a:cubicBezTo>
                    <a:cubicBezTo>
                      <a:pt x="495" y="4498"/>
                      <a:pt x="464" y="4498"/>
                      <a:pt x="464" y="4545"/>
                    </a:cubicBezTo>
                    <a:cubicBezTo>
                      <a:pt x="472" y="4568"/>
                      <a:pt x="480" y="4576"/>
                      <a:pt x="480" y="4576"/>
                    </a:cubicBezTo>
                    <a:cubicBezTo>
                      <a:pt x="480" y="4576"/>
                      <a:pt x="472" y="4568"/>
                      <a:pt x="449" y="4560"/>
                    </a:cubicBezTo>
                    <a:cubicBezTo>
                      <a:pt x="441" y="4552"/>
                      <a:pt x="430" y="4549"/>
                      <a:pt x="416" y="4549"/>
                    </a:cubicBezTo>
                    <a:cubicBezTo>
                      <a:pt x="403" y="4549"/>
                      <a:pt x="387" y="4552"/>
                      <a:pt x="372" y="4560"/>
                    </a:cubicBezTo>
                    <a:lnTo>
                      <a:pt x="387" y="4576"/>
                    </a:lnTo>
                    <a:cubicBezTo>
                      <a:pt x="418" y="4607"/>
                      <a:pt x="387" y="4622"/>
                      <a:pt x="372" y="4622"/>
                    </a:cubicBezTo>
                    <a:cubicBezTo>
                      <a:pt x="341" y="4622"/>
                      <a:pt x="325" y="4622"/>
                      <a:pt x="310" y="4668"/>
                    </a:cubicBezTo>
                    <a:cubicBezTo>
                      <a:pt x="290" y="4698"/>
                      <a:pt x="271" y="4709"/>
                      <a:pt x="255" y="4709"/>
                    </a:cubicBezTo>
                    <a:cubicBezTo>
                      <a:pt x="246" y="4709"/>
                      <a:pt x="238" y="4705"/>
                      <a:pt x="233" y="4699"/>
                    </a:cubicBezTo>
                    <a:cubicBezTo>
                      <a:pt x="225" y="4692"/>
                      <a:pt x="217" y="4684"/>
                      <a:pt x="213" y="4684"/>
                    </a:cubicBezTo>
                    <a:cubicBezTo>
                      <a:pt x="209" y="4684"/>
                      <a:pt x="209" y="4692"/>
                      <a:pt x="217" y="4715"/>
                    </a:cubicBezTo>
                    <a:cubicBezTo>
                      <a:pt x="217" y="4761"/>
                      <a:pt x="217" y="4746"/>
                      <a:pt x="155" y="4761"/>
                    </a:cubicBezTo>
                    <a:cubicBezTo>
                      <a:pt x="93" y="4777"/>
                      <a:pt x="124" y="4761"/>
                      <a:pt x="109" y="4792"/>
                    </a:cubicBezTo>
                    <a:cubicBezTo>
                      <a:pt x="132" y="4827"/>
                      <a:pt x="147" y="4844"/>
                      <a:pt x="159" y="4844"/>
                    </a:cubicBezTo>
                    <a:cubicBezTo>
                      <a:pt x="163" y="4844"/>
                      <a:pt x="167" y="4842"/>
                      <a:pt x="171" y="4838"/>
                    </a:cubicBezTo>
                    <a:cubicBezTo>
                      <a:pt x="178" y="4831"/>
                      <a:pt x="182" y="4827"/>
                      <a:pt x="186" y="4827"/>
                    </a:cubicBezTo>
                    <a:cubicBezTo>
                      <a:pt x="190" y="4827"/>
                      <a:pt x="194" y="4831"/>
                      <a:pt x="202" y="4838"/>
                    </a:cubicBezTo>
                    <a:lnTo>
                      <a:pt x="171" y="4869"/>
                    </a:lnTo>
                    <a:cubicBezTo>
                      <a:pt x="140" y="4885"/>
                      <a:pt x="109" y="4916"/>
                      <a:pt x="93" y="4947"/>
                    </a:cubicBezTo>
                    <a:cubicBezTo>
                      <a:pt x="51" y="5011"/>
                      <a:pt x="52" y="5045"/>
                      <a:pt x="67" y="5045"/>
                    </a:cubicBezTo>
                    <a:cubicBezTo>
                      <a:pt x="74" y="5045"/>
                      <a:pt x="84" y="5038"/>
                      <a:pt x="93" y="5024"/>
                    </a:cubicBezTo>
                    <a:lnTo>
                      <a:pt x="109" y="5024"/>
                    </a:lnTo>
                    <a:cubicBezTo>
                      <a:pt x="125" y="5040"/>
                      <a:pt x="141" y="5047"/>
                      <a:pt x="153" y="5047"/>
                    </a:cubicBezTo>
                    <a:cubicBezTo>
                      <a:pt x="176" y="5047"/>
                      <a:pt x="185" y="5023"/>
                      <a:pt x="155" y="4993"/>
                    </a:cubicBezTo>
                    <a:cubicBezTo>
                      <a:pt x="135" y="4952"/>
                      <a:pt x="128" y="4938"/>
                      <a:pt x="135" y="4938"/>
                    </a:cubicBezTo>
                    <a:cubicBezTo>
                      <a:pt x="138" y="4938"/>
                      <a:pt x="145" y="4941"/>
                      <a:pt x="155" y="4947"/>
                    </a:cubicBezTo>
                    <a:cubicBezTo>
                      <a:pt x="182" y="4956"/>
                      <a:pt x="193" y="4964"/>
                      <a:pt x="201" y="4964"/>
                    </a:cubicBezTo>
                    <a:cubicBezTo>
                      <a:pt x="207" y="4964"/>
                      <a:pt x="211" y="4960"/>
                      <a:pt x="217" y="4947"/>
                    </a:cubicBezTo>
                    <a:cubicBezTo>
                      <a:pt x="233" y="4939"/>
                      <a:pt x="240" y="4935"/>
                      <a:pt x="244" y="4935"/>
                    </a:cubicBezTo>
                    <a:cubicBezTo>
                      <a:pt x="248" y="4935"/>
                      <a:pt x="248" y="4939"/>
                      <a:pt x="248" y="4947"/>
                    </a:cubicBezTo>
                    <a:cubicBezTo>
                      <a:pt x="263" y="4954"/>
                      <a:pt x="275" y="4958"/>
                      <a:pt x="287" y="4958"/>
                    </a:cubicBezTo>
                    <a:cubicBezTo>
                      <a:pt x="298" y="4958"/>
                      <a:pt x="310" y="4954"/>
                      <a:pt x="325" y="4947"/>
                    </a:cubicBezTo>
                    <a:cubicBezTo>
                      <a:pt x="341" y="4931"/>
                      <a:pt x="341" y="4931"/>
                      <a:pt x="325" y="4916"/>
                    </a:cubicBezTo>
                    <a:cubicBezTo>
                      <a:pt x="303" y="4905"/>
                      <a:pt x="312" y="4894"/>
                      <a:pt x="336" y="4894"/>
                    </a:cubicBezTo>
                    <a:cubicBezTo>
                      <a:pt x="346" y="4894"/>
                      <a:pt x="358" y="4896"/>
                      <a:pt x="372" y="4900"/>
                    </a:cubicBezTo>
                    <a:cubicBezTo>
                      <a:pt x="384" y="4904"/>
                      <a:pt x="392" y="4906"/>
                      <a:pt x="396" y="4906"/>
                    </a:cubicBezTo>
                    <a:cubicBezTo>
                      <a:pt x="409" y="4906"/>
                      <a:pt x="394" y="4892"/>
                      <a:pt x="372" y="4869"/>
                    </a:cubicBezTo>
                    <a:cubicBezTo>
                      <a:pt x="346" y="4844"/>
                      <a:pt x="373" y="4819"/>
                      <a:pt x="408" y="4819"/>
                    </a:cubicBezTo>
                    <a:cubicBezTo>
                      <a:pt x="416" y="4819"/>
                      <a:pt x="425" y="4820"/>
                      <a:pt x="433" y="4823"/>
                    </a:cubicBezTo>
                    <a:lnTo>
                      <a:pt x="480" y="4792"/>
                    </a:lnTo>
                    <a:cubicBezTo>
                      <a:pt x="495" y="4777"/>
                      <a:pt x="480" y="4761"/>
                      <a:pt x="480" y="4746"/>
                    </a:cubicBezTo>
                    <a:cubicBezTo>
                      <a:pt x="480" y="4730"/>
                      <a:pt x="449" y="4715"/>
                      <a:pt x="480" y="4715"/>
                    </a:cubicBezTo>
                    <a:cubicBezTo>
                      <a:pt x="495" y="4715"/>
                      <a:pt x="511" y="4715"/>
                      <a:pt x="526" y="4730"/>
                    </a:cubicBezTo>
                    <a:cubicBezTo>
                      <a:pt x="526" y="4735"/>
                      <a:pt x="529" y="4737"/>
                      <a:pt x="533" y="4737"/>
                    </a:cubicBezTo>
                    <a:cubicBezTo>
                      <a:pt x="543" y="4737"/>
                      <a:pt x="562" y="4726"/>
                      <a:pt x="573" y="4715"/>
                    </a:cubicBezTo>
                    <a:cubicBezTo>
                      <a:pt x="588" y="4699"/>
                      <a:pt x="634" y="4668"/>
                      <a:pt x="619" y="4653"/>
                    </a:cubicBezTo>
                    <a:lnTo>
                      <a:pt x="619" y="4653"/>
                    </a:lnTo>
                    <a:lnTo>
                      <a:pt x="634" y="4668"/>
                    </a:lnTo>
                    <a:cubicBezTo>
                      <a:pt x="642" y="4661"/>
                      <a:pt x="650" y="4661"/>
                      <a:pt x="654" y="4661"/>
                    </a:cubicBezTo>
                    <a:cubicBezTo>
                      <a:pt x="658" y="4661"/>
                      <a:pt x="658" y="4661"/>
                      <a:pt x="650" y="4653"/>
                    </a:cubicBezTo>
                    <a:cubicBezTo>
                      <a:pt x="681" y="4637"/>
                      <a:pt x="696" y="4622"/>
                      <a:pt x="727" y="4622"/>
                    </a:cubicBezTo>
                    <a:cubicBezTo>
                      <a:pt x="770" y="4608"/>
                      <a:pt x="813" y="4528"/>
                      <a:pt x="746" y="4528"/>
                    </a:cubicBezTo>
                    <a:cubicBezTo>
                      <a:pt x="740" y="4528"/>
                      <a:pt x="734" y="4528"/>
                      <a:pt x="727" y="4529"/>
                    </a:cubicBezTo>
                    <a:lnTo>
                      <a:pt x="743" y="4514"/>
                    </a:lnTo>
                    <a:cubicBezTo>
                      <a:pt x="758" y="4514"/>
                      <a:pt x="758" y="4498"/>
                      <a:pt x="743" y="4483"/>
                    </a:cubicBezTo>
                    <a:cubicBezTo>
                      <a:pt x="743" y="4467"/>
                      <a:pt x="743" y="4452"/>
                      <a:pt x="773" y="4437"/>
                    </a:cubicBezTo>
                    <a:lnTo>
                      <a:pt x="804" y="4467"/>
                    </a:lnTo>
                    <a:cubicBezTo>
                      <a:pt x="811" y="4495"/>
                      <a:pt x="824" y="4507"/>
                      <a:pt x="835" y="4507"/>
                    </a:cubicBezTo>
                    <a:cubicBezTo>
                      <a:pt x="849" y="4507"/>
                      <a:pt x="859" y="4487"/>
                      <a:pt x="851" y="4452"/>
                    </a:cubicBezTo>
                    <a:lnTo>
                      <a:pt x="851" y="4452"/>
                    </a:lnTo>
                    <a:lnTo>
                      <a:pt x="866" y="4467"/>
                    </a:lnTo>
                    <a:cubicBezTo>
                      <a:pt x="870" y="4471"/>
                      <a:pt x="874" y="4473"/>
                      <a:pt x="878" y="4473"/>
                    </a:cubicBezTo>
                    <a:cubicBezTo>
                      <a:pt x="890" y="4473"/>
                      <a:pt x="905" y="4456"/>
                      <a:pt x="928" y="4421"/>
                    </a:cubicBezTo>
                    <a:cubicBezTo>
                      <a:pt x="943" y="4406"/>
                      <a:pt x="943" y="4359"/>
                      <a:pt x="928" y="4344"/>
                    </a:cubicBezTo>
                    <a:cubicBezTo>
                      <a:pt x="913" y="4328"/>
                      <a:pt x="928" y="4313"/>
                      <a:pt x="928" y="4313"/>
                    </a:cubicBezTo>
                    <a:cubicBezTo>
                      <a:pt x="928" y="4313"/>
                      <a:pt x="935" y="4306"/>
                      <a:pt x="944" y="4306"/>
                    </a:cubicBezTo>
                    <a:cubicBezTo>
                      <a:pt x="949" y="4306"/>
                      <a:pt x="954" y="4308"/>
                      <a:pt x="959" y="4313"/>
                    </a:cubicBezTo>
                    <a:cubicBezTo>
                      <a:pt x="963" y="4317"/>
                      <a:pt x="969" y="4319"/>
                      <a:pt x="975" y="4319"/>
                    </a:cubicBezTo>
                    <a:cubicBezTo>
                      <a:pt x="995" y="4319"/>
                      <a:pt x="1021" y="4301"/>
                      <a:pt x="1021" y="4267"/>
                    </a:cubicBezTo>
                    <a:lnTo>
                      <a:pt x="1036" y="4282"/>
                    </a:lnTo>
                    <a:cubicBezTo>
                      <a:pt x="1041" y="4286"/>
                      <a:pt x="1046" y="4290"/>
                      <a:pt x="1055" y="4290"/>
                    </a:cubicBezTo>
                    <a:cubicBezTo>
                      <a:pt x="1075" y="4290"/>
                      <a:pt x="1109" y="4271"/>
                      <a:pt x="1175" y="4205"/>
                    </a:cubicBezTo>
                    <a:cubicBezTo>
                      <a:pt x="1242" y="4151"/>
                      <a:pt x="1298" y="4109"/>
                      <a:pt x="1321" y="4109"/>
                    </a:cubicBezTo>
                    <a:cubicBezTo>
                      <a:pt x="1325" y="4109"/>
                      <a:pt x="1328" y="4110"/>
                      <a:pt x="1330" y="4112"/>
                    </a:cubicBezTo>
                    <a:cubicBezTo>
                      <a:pt x="1330" y="4113"/>
                      <a:pt x="1330" y="4114"/>
                      <a:pt x="1331" y="4114"/>
                    </a:cubicBezTo>
                    <a:cubicBezTo>
                      <a:pt x="1339" y="4114"/>
                      <a:pt x="1393" y="4029"/>
                      <a:pt x="1407" y="3957"/>
                    </a:cubicBezTo>
                    <a:cubicBezTo>
                      <a:pt x="1411" y="3962"/>
                      <a:pt x="1415" y="3963"/>
                      <a:pt x="1420" y="3963"/>
                    </a:cubicBezTo>
                    <a:cubicBezTo>
                      <a:pt x="1433" y="3963"/>
                      <a:pt x="1451" y="3949"/>
                      <a:pt x="1484" y="3927"/>
                    </a:cubicBezTo>
                    <a:cubicBezTo>
                      <a:pt x="1504" y="3907"/>
                      <a:pt x="1517" y="3894"/>
                      <a:pt x="1528" y="3894"/>
                    </a:cubicBezTo>
                    <a:cubicBezTo>
                      <a:pt x="1534" y="3894"/>
                      <a:pt x="1540" y="3899"/>
                      <a:pt x="1546" y="3911"/>
                    </a:cubicBezTo>
                    <a:cubicBezTo>
                      <a:pt x="1546" y="3933"/>
                      <a:pt x="1546" y="3944"/>
                      <a:pt x="1549" y="3944"/>
                    </a:cubicBezTo>
                    <a:cubicBezTo>
                      <a:pt x="1553" y="3944"/>
                      <a:pt x="1561" y="3929"/>
                      <a:pt x="1577" y="3896"/>
                    </a:cubicBezTo>
                    <a:cubicBezTo>
                      <a:pt x="1587" y="3847"/>
                      <a:pt x="1609" y="3823"/>
                      <a:pt x="1631" y="3823"/>
                    </a:cubicBezTo>
                    <a:cubicBezTo>
                      <a:pt x="1645" y="3823"/>
                      <a:pt x="1658" y="3832"/>
                      <a:pt x="1670" y="3849"/>
                    </a:cubicBezTo>
                    <a:cubicBezTo>
                      <a:pt x="1674" y="3858"/>
                      <a:pt x="1679" y="3862"/>
                      <a:pt x="1684" y="3862"/>
                    </a:cubicBezTo>
                    <a:cubicBezTo>
                      <a:pt x="1696" y="3862"/>
                      <a:pt x="1710" y="3840"/>
                      <a:pt x="1732" y="3818"/>
                    </a:cubicBezTo>
                    <a:cubicBezTo>
                      <a:pt x="1732" y="3787"/>
                      <a:pt x="1794" y="3756"/>
                      <a:pt x="1824" y="3726"/>
                    </a:cubicBezTo>
                    <a:cubicBezTo>
                      <a:pt x="1871" y="3695"/>
                      <a:pt x="1886" y="3679"/>
                      <a:pt x="1871" y="3633"/>
                    </a:cubicBezTo>
                    <a:cubicBezTo>
                      <a:pt x="1840" y="3602"/>
                      <a:pt x="1871" y="3586"/>
                      <a:pt x="1902" y="3556"/>
                    </a:cubicBezTo>
                    <a:cubicBezTo>
                      <a:pt x="1920" y="3537"/>
                      <a:pt x="1933" y="3530"/>
                      <a:pt x="1940" y="3530"/>
                    </a:cubicBezTo>
                    <a:cubicBezTo>
                      <a:pt x="1945" y="3530"/>
                      <a:pt x="1948" y="3534"/>
                      <a:pt x="1948" y="3540"/>
                    </a:cubicBezTo>
                    <a:cubicBezTo>
                      <a:pt x="1979" y="3540"/>
                      <a:pt x="1994" y="3540"/>
                      <a:pt x="2010" y="3525"/>
                    </a:cubicBezTo>
                    <a:cubicBezTo>
                      <a:pt x="2021" y="3514"/>
                      <a:pt x="2032" y="3503"/>
                      <a:pt x="2043" y="3503"/>
                    </a:cubicBezTo>
                    <a:cubicBezTo>
                      <a:pt x="2047" y="3503"/>
                      <a:pt x="2052" y="3505"/>
                      <a:pt x="2056" y="3509"/>
                    </a:cubicBezTo>
                    <a:cubicBezTo>
                      <a:pt x="2087" y="3509"/>
                      <a:pt x="2118" y="3509"/>
                      <a:pt x="2134" y="3494"/>
                    </a:cubicBezTo>
                    <a:cubicBezTo>
                      <a:pt x="2171" y="3469"/>
                      <a:pt x="2199" y="3443"/>
                      <a:pt x="2216" y="3443"/>
                    </a:cubicBezTo>
                    <a:cubicBezTo>
                      <a:pt x="2220" y="3443"/>
                      <a:pt x="2223" y="3445"/>
                      <a:pt x="2226" y="3447"/>
                    </a:cubicBezTo>
                    <a:cubicBezTo>
                      <a:pt x="2257" y="3432"/>
                      <a:pt x="2257" y="3432"/>
                      <a:pt x="2226" y="3416"/>
                    </a:cubicBezTo>
                    <a:cubicBezTo>
                      <a:pt x="2211" y="3401"/>
                      <a:pt x="2226" y="3370"/>
                      <a:pt x="2319" y="3324"/>
                    </a:cubicBezTo>
                    <a:cubicBezTo>
                      <a:pt x="2365" y="3293"/>
                      <a:pt x="2427" y="3246"/>
                      <a:pt x="2412" y="3231"/>
                    </a:cubicBezTo>
                    <a:cubicBezTo>
                      <a:pt x="2420" y="3223"/>
                      <a:pt x="2423" y="3219"/>
                      <a:pt x="2427" y="3219"/>
                    </a:cubicBezTo>
                    <a:cubicBezTo>
                      <a:pt x="2431" y="3219"/>
                      <a:pt x="2435" y="3223"/>
                      <a:pt x="2443" y="3231"/>
                    </a:cubicBezTo>
                    <a:cubicBezTo>
                      <a:pt x="2446" y="3235"/>
                      <a:pt x="2452" y="3237"/>
                      <a:pt x="2458" y="3237"/>
                    </a:cubicBezTo>
                    <a:cubicBezTo>
                      <a:pt x="2478" y="3237"/>
                      <a:pt x="2508" y="3216"/>
                      <a:pt x="2520" y="3169"/>
                    </a:cubicBezTo>
                    <a:cubicBezTo>
                      <a:pt x="2520" y="3154"/>
                      <a:pt x="2535" y="3138"/>
                      <a:pt x="2566" y="3138"/>
                    </a:cubicBezTo>
                    <a:cubicBezTo>
                      <a:pt x="2582" y="3123"/>
                      <a:pt x="2597" y="3107"/>
                      <a:pt x="2597" y="3092"/>
                    </a:cubicBezTo>
                    <a:cubicBezTo>
                      <a:pt x="2613" y="3061"/>
                      <a:pt x="2613" y="3061"/>
                      <a:pt x="2659" y="3046"/>
                    </a:cubicBezTo>
                    <a:cubicBezTo>
                      <a:pt x="2664" y="3050"/>
                      <a:pt x="2668" y="3052"/>
                      <a:pt x="2673" y="3052"/>
                    </a:cubicBezTo>
                    <a:cubicBezTo>
                      <a:pt x="2685" y="3052"/>
                      <a:pt x="2699" y="3041"/>
                      <a:pt x="2721" y="3030"/>
                    </a:cubicBezTo>
                    <a:cubicBezTo>
                      <a:pt x="2761" y="2990"/>
                      <a:pt x="2809" y="2950"/>
                      <a:pt x="2862" y="2914"/>
                    </a:cubicBezTo>
                    <a:lnTo>
                      <a:pt x="2862" y="2914"/>
                    </a:lnTo>
                    <a:lnTo>
                      <a:pt x="2860" y="2922"/>
                    </a:lnTo>
                    <a:lnTo>
                      <a:pt x="2906" y="2891"/>
                    </a:lnTo>
                    <a:cubicBezTo>
                      <a:pt x="2909" y="2888"/>
                      <a:pt x="2911" y="2885"/>
                      <a:pt x="2913" y="2882"/>
                    </a:cubicBezTo>
                    <a:lnTo>
                      <a:pt x="2913" y="2882"/>
                    </a:lnTo>
                    <a:cubicBezTo>
                      <a:pt x="2895" y="2892"/>
                      <a:pt x="2878" y="2903"/>
                      <a:pt x="2862" y="2914"/>
                    </a:cubicBezTo>
                    <a:lnTo>
                      <a:pt x="2862" y="2914"/>
                    </a:lnTo>
                    <a:lnTo>
                      <a:pt x="2875" y="2845"/>
                    </a:lnTo>
                    <a:cubicBezTo>
                      <a:pt x="2875" y="2797"/>
                      <a:pt x="2875" y="2779"/>
                      <a:pt x="2883" y="2779"/>
                    </a:cubicBezTo>
                    <a:cubicBezTo>
                      <a:pt x="2887" y="2779"/>
                      <a:pt x="2894" y="2786"/>
                      <a:pt x="2906" y="2798"/>
                    </a:cubicBezTo>
                    <a:cubicBezTo>
                      <a:pt x="2935" y="2841"/>
                      <a:pt x="2937" y="2844"/>
                      <a:pt x="2913" y="2882"/>
                    </a:cubicBezTo>
                    <a:lnTo>
                      <a:pt x="2913" y="2882"/>
                    </a:lnTo>
                    <a:cubicBezTo>
                      <a:pt x="2946" y="2862"/>
                      <a:pt x="2980" y="2844"/>
                      <a:pt x="3015" y="2829"/>
                    </a:cubicBezTo>
                    <a:cubicBezTo>
                      <a:pt x="3015" y="2798"/>
                      <a:pt x="3015" y="2798"/>
                      <a:pt x="3045" y="2783"/>
                    </a:cubicBezTo>
                    <a:cubicBezTo>
                      <a:pt x="3051" y="2786"/>
                      <a:pt x="3056" y="2787"/>
                      <a:pt x="3061" y="2787"/>
                    </a:cubicBezTo>
                    <a:cubicBezTo>
                      <a:pt x="3081" y="2787"/>
                      <a:pt x="3089" y="2762"/>
                      <a:pt x="3076" y="2736"/>
                    </a:cubicBezTo>
                    <a:lnTo>
                      <a:pt x="3076" y="2736"/>
                    </a:lnTo>
                    <a:lnTo>
                      <a:pt x="3045" y="2752"/>
                    </a:lnTo>
                    <a:lnTo>
                      <a:pt x="3030" y="2767"/>
                    </a:lnTo>
                    <a:cubicBezTo>
                      <a:pt x="3010" y="2737"/>
                      <a:pt x="3029" y="2713"/>
                      <a:pt x="3058" y="2713"/>
                    </a:cubicBezTo>
                    <a:cubicBezTo>
                      <a:pt x="3073" y="2713"/>
                      <a:pt x="3091" y="2720"/>
                      <a:pt x="3107" y="2736"/>
                    </a:cubicBezTo>
                    <a:cubicBezTo>
                      <a:pt x="3124" y="2742"/>
                      <a:pt x="3135" y="2746"/>
                      <a:pt x="3141" y="2746"/>
                    </a:cubicBezTo>
                    <a:cubicBezTo>
                      <a:pt x="3152" y="2746"/>
                      <a:pt x="3148" y="2735"/>
                      <a:pt x="3138" y="2705"/>
                    </a:cubicBezTo>
                    <a:cubicBezTo>
                      <a:pt x="3138" y="2671"/>
                      <a:pt x="3156" y="2653"/>
                      <a:pt x="3177" y="2653"/>
                    </a:cubicBezTo>
                    <a:cubicBezTo>
                      <a:pt x="3185" y="2653"/>
                      <a:pt x="3192" y="2655"/>
                      <a:pt x="3200" y="2659"/>
                    </a:cubicBezTo>
                    <a:cubicBezTo>
                      <a:pt x="3223" y="2675"/>
                      <a:pt x="3231" y="2686"/>
                      <a:pt x="3233" y="2686"/>
                    </a:cubicBezTo>
                    <a:cubicBezTo>
                      <a:pt x="3235" y="2686"/>
                      <a:pt x="3231" y="2675"/>
                      <a:pt x="3231" y="2644"/>
                    </a:cubicBezTo>
                    <a:cubicBezTo>
                      <a:pt x="3231" y="2580"/>
                      <a:pt x="3253" y="2531"/>
                      <a:pt x="3281" y="2531"/>
                    </a:cubicBezTo>
                    <a:cubicBezTo>
                      <a:pt x="3294" y="2531"/>
                      <a:pt x="3309" y="2542"/>
                      <a:pt x="3324" y="2566"/>
                    </a:cubicBezTo>
                    <a:cubicBezTo>
                      <a:pt x="3335" y="2577"/>
                      <a:pt x="3353" y="2588"/>
                      <a:pt x="3374" y="2588"/>
                    </a:cubicBezTo>
                    <a:cubicBezTo>
                      <a:pt x="3383" y="2588"/>
                      <a:pt x="3392" y="2586"/>
                      <a:pt x="3401" y="2582"/>
                    </a:cubicBezTo>
                    <a:cubicBezTo>
                      <a:pt x="3416" y="2566"/>
                      <a:pt x="3401" y="2551"/>
                      <a:pt x="3401" y="2535"/>
                    </a:cubicBezTo>
                    <a:cubicBezTo>
                      <a:pt x="3355" y="2520"/>
                      <a:pt x="3370" y="2505"/>
                      <a:pt x="3447" y="2505"/>
                    </a:cubicBezTo>
                    <a:cubicBezTo>
                      <a:pt x="3464" y="2511"/>
                      <a:pt x="3480" y="2514"/>
                      <a:pt x="3496" y="2514"/>
                    </a:cubicBezTo>
                    <a:cubicBezTo>
                      <a:pt x="3556" y="2514"/>
                      <a:pt x="3608" y="2473"/>
                      <a:pt x="3633" y="2412"/>
                    </a:cubicBezTo>
                    <a:cubicBezTo>
                      <a:pt x="3673" y="2352"/>
                      <a:pt x="3713" y="2311"/>
                      <a:pt x="3728" y="2311"/>
                    </a:cubicBezTo>
                    <a:cubicBezTo>
                      <a:pt x="3736" y="2311"/>
                      <a:pt x="3736" y="2323"/>
                      <a:pt x="3726" y="2350"/>
                    </a:cubicBezTo>
                    <a:cubicBezTo>
                      <a:pt x="3699" y="2394"/>
                      <a:pt x="3693" y="2413"/>
                      <a:pt x="3701" y="2413"/>
                    </a:cubicBezTo>
                    <a:cubicBezTo>
                      <a:pt x="3706" y="2413"/>
                      <a:pt x="3721" y="2401"/>
                      <a:pt x="3741" y="2381"/>
                    </a:cubicBezTo>
                    <a:lnTo>
                      <a:pt x="3834" y="2304"/>
                    </a:lnTo>
                    <a:cubicBezTo>
                      <a:pt x="3865" y="2288"/>
                      <a:pt x="3865" y="2273"/>
                      <a:pt x="3865" y="2242"/>
                    </a:cubicBezTo>
                    <a:cubicBezTo>
                      <a:pt x="3877" y="2286"/>
                      <a:pt x="3911" y="2304"/>
                      <a:pt x="3943" y="2304"/>
                    </a:cubicBezTo>
                    <a:cubicBezTo>
                      <a:pt x="3991" y="2304"/>
                      <a:pt x="4037" y="2266"/>
                      <a:pt x="4019" y="2211"/>
                    </a:cubicBezTo>
                    <a:lnTo>
                      <a:pt x="4066" y="2180"/>
                    </a:lnTo>
                    <a:cubicBezTo>
                      <a:pt x="4081" y="2165"/>
                      <a:pt x="4081" y="2165"/>
                      <a:pt x="4096" y="2134"/>
                    </a:cubicBezTo>
                    <a:cubicBezTo>
                      <a:pt x="4096" y="2103"/>
                      <a:pt x="4143" y="2103"/>
                      <a:pt x="4174" y="2103"/>
                    </a:cubicBezTo>
                    <a:cubicBezTo>
                      <a:pt x="4189" y="2110"/>
                      <a:pt x="4205" y="2114"/>
                      <a:pt x="4214" y="2114"/>
                    </a:cubicBezTo>
                    <a:cubicBezTo>
                      <a:pt x="4224" y="2114"/>
                      <a:pt x="4228" y="2110"/>
                      <a:pt x="4220" y="2103"/>
                    </a:cubicBezTo>
                    <a:cubicBezTo>
                      <a:pt x="4220" y="2103"/>
                      <a:pt x="4251" y="2041"/>
                      <a:pt x="4251" y="2010"/>
                    </a:cubicBezTo>
                    <a:cubicBezTo>
                      <a:pt x="4258" y="1997"/>
                      <a:pt x="4267" y="1992"/>
                      <a:pt x="4275" y="1992"/>
                    </a:cubicBezTo>
                    <a:cubicBezTo>
                      <a:pt x="4287" y="1992"/>
                      <a:pt x="4297" y="2001"/>
                      <a:pt x="4297" y="2010"/>
                    </a:cubicBezTo>
                    <a:cubicBezTo>
                      <a:pt x="4291" y="2023"/>
                      <a:pt x="4290" y="2028"/>
                      <a:pt x="4296" y="2028"/>
                    </a:cubicBezTo>
                    <a:cubicBezTo>
                      <a:pt x="4303" y="2028"/>
                      <a:pt x="4324" y="2019"/>
                      <a:pt x="4359" y="2010"/>
                    </a:cubicBezTo>
                    <a:cubicBezTo>
                      <a:pt x="4375" y="1995"/>
                      <a:pt x="4421" y="1979"/>
                      <a:pt x="4406" y="1964"/>
                    </a:cubicBezTo>
                    <a:cubicBezTo>
                      <a:pt x="4406" y="1935"/>
                      <a:pt x="4508" y="1869"/>
                      <a:pt x="4550" y="1869"/>
                    </a:cubicBezTo>
                    <a:cubicBezTo>
                      <a:pt x="4554" y="1869"/>
                      <a:pt x="4557" y="1869"/>
                      <a:pt x="4560" y="1871"/>
                    </a:cubicBezTo>
                    <a:lnTo>
                      <a:pt x="4607" y="1840"/>
                    </a:lnTo>
                    <a:cubicBezTo>
                      <a:pt x="4637" y="1825"/>
                      <a:pt x="4653" y="1794"/>
                      <a:pt x="4668" y="1794"/>
                    </a:cubicBezTo>
                    <a:cubicBezTo>
                      <a:pt x="4684" y="1778"/>
                      <a:pt x="4699" y="1763"/>
                      <a:pt x="4699" y="1747"/>
                    </a:cubicBezTo>
                    <a:cubicBezTo>
                      <a:pt x="4717" y="1738"/>
                      <a:pt x="4730" y="1729"/>
                      <a:pt x="4740" y="1729"/>
                    </a:cubicBezTo>
                    <a:cubicBezTo>
                      <a:pt x="4748" y="1729"/>
                      <a:pt x="4755" y="1734"/>
                      <a:pt x="4761" y="1747"/>
                    </a:cubicBezTo>
                    <a:cubicBezTo>
                      <a:pt x="4761" y="1711"/>
                      <a:pt x="4761" y="1696"/>
                      <a:pt x="4770" y="1696"/>
                    </a:cubicBezTo>
                    <a:cubicBezTo>
                      <a:pt x="4777" y="1696"/>
                      <a:pt x="4788" y="1704"/>
                      <a:pt x="4807" y="1716"/>
                    </a:cubicBezTo>
                    <a:cubicBezTo>
                      <a:pt x="4821" y="1730"/>
                      <a:pt x="4826" y="1738"/>
                      <a:pt x="4827" y="1738"/>
                    </a:cubicBezTo>
                    <a:cubicBezTo>
                      <a:pt x="4828" y="1738"/>
                      <a:pt x="4823" y="1726"/>
                      <a:pt x="4823" y="1701"/>
                    </a:cubicBezTo>
                    <a:cubicBezTo>
                      <a:pt x="4823" y="1678"/>
                      <a:pt x="4827" y="1670"/>
                      <a:pt x="4834" y="1670"/>
                    </a:cubicBezTo>
                    <a:cubicBezTo>
                      <a:pt x="4842" y="1670"/>
                      <a:pt x="4854" y="1678"/>
                      <a:pt x="4869" y="1685"/>
                    </a:cubicBezTo>
                    <a:cubicBezTo>
                      <a:pt x="4900" y="1685"/>
                      <a:pt x="4900" y="1685"/>
                      <a:pt x="4885" y="1670"/>
                    </a:cubicBezTo>
                    <a:cubicBezTo>
                      <a:pt x="4885" y="1657"/>
                      <a:pt x="4930" y="1586"/>
                      <a:pt x="4963" y="1586"/>
                    </a:cubicBezTo>
                    <a:cubicBezTo>
                      <a:pt x="4968" y="1586"/>
                      <a:pt x="4973" y="1588"/>
                      <a:pt x="4977" y="1593"/>
                    </a:cubicBezTo>
                    <a:cubicBezTo>
                      <a:pt x="4993" y="1593"/>
                      <a:pt x="4993" y="1577"/>
                      <a:pt x="5008" y="1562"/>
                    </a:cubicBezTo>
                    <a:cubicBezTo>
                      <a:pt x="5008" y="1536"/>
                      <a:pt x="5008" y="1525"/>
                      <a:pt x="5011" y="1525"/>
                    </a:cubicBezTo>
                    <a:cubicBezTo>
                      <a:pt x="5013" y="1525"/>
                      <a:pt x="5017" y="1532"/>
                      <a:pt x="5024" y="1546"/>
                    </a:cubicBezTo>
                    <a:cubicBezTo>
                      <a:pt x="5035" y="1557"/>
                      <a:pt x="5048" y="1562"/>
                      <a:pt x="5060" y="1562"/>
                    </a:cubicBezTo>
                    <a:cubicBezTo>
                      <a:pt x="5082" y="1562"/>
                      <a:pt x="5101" y="1545"/>
                      <a:pt x="5101" y="1515"/>
                    </a:cubicBezTo>
                    <a:cubicBezTo>
                      <a:pt x="5101" y="1484"/>
                      <a:pt x="5132" y="1484"/>
                      <a:pt x="5147" y="1484"/>
                    </a:cubicBezTo>
                    <a:cubicBezTo>
                      <a:pt x="5194" y="1484"/>
                      <a:pt x="5333" y="1423"/>
                      <a:pt x="5302" y="1407"/>
                    </a:cubicBezTo>
                    <a:lnTo>
                      <a:pt x="5348" y="1376"/>
                    </a:lnTo>
                    <a:cubicBezTo>
                      <a:pt x="5395" y="1376"/>
                      <a:pt x="5426" y="1361"/>
                      <a:pt x="5441" y="1330"/>
                    </a:cubicBezTo>
                    <a:lnTo>
                      <a:pt x="5457" y="1299"/>
                    </a:lnTo>
                    <a:cubicBezTo>
                      <a:pt x="5468" y="1310"/>
                      <a:pt x="5486" y="1321"/>
                      <a:pt x="5502" y="1321"/>
                    </a:cubicBezTo>
                    <a:cubicBezTo>
                      <a:pt x="5508" y="1321"/>
                      <a:pt x="5514" y="1319"/>
                      <a:pt x="5518" y="1314"/>
                    </a:cubicBezTo>
                    <a:cubicBezTo>
                      <a:pt x="5534" y="1299"/>
                      <a:pt x="5534" y="1299"/>
                      <a:pt x="5534" y="1284"/>
                    </a:cubicBezTo>
                    <a:cubicBezTo>
                      <a:pt x="5518" y="1268"/>
                      <a:pt x="5534" y="1268"/>
                      <a:pt x="5549" y="1253"/>
                    </a:cubicBezTo>
                    <a:cubicBezTo>
                      <a:pt x="5554" y="1248"/>
                      <a:pt x="5560" y="1246"/>
                      <a:pt x="5566" y="1246"/>
                    </a:cubicBezTo>
                    <a:cubicBezTo>
                      <a:pt x="5582" y="1246"/>
                      <a:pt x="5600" y="1257"/>
                      <a:pt x="5611" y="1268"/>
                    </a:cubicBezTo>
                    <a:lnTo>
                      <a:pt x="5642" y="1253"/>
                    </a:lnTo>
                    <a:cubicBezTo>
                      <a:pt x="5623" y="1234"/>
                      <a:pt x="5627" y="1220"/>
                      <a:pt x="5634" y="1220"/>
                    </a:cubicBezTo>
                    <a:cubicBezTo>
                      <a:pt x="5638" y="1220"/>
                      <a:pt x="5642" y="1225"/>
                      <a:pt x="5642" y="1237"/>
                    </a:cubicBezTo>
                    <a:cubicBezTo>
                      <a:pt x="5673" y="1237"/>
                      <a:pt x="5704" y="1237"/>
                      <a:pt x="5735" y="1222"/>
                    </a:cubicBezTo>
                    <a:cubicBezTo>
                      <a:pt x="5728" y="1209"/>
                      <a:pt x="5730" y="1204"/>
                      <a:pt x="5733" y="1204"/>
                    </a:cubicBezTo>
                    <a:cubicBezTo>
                      <a:pt x="5737" y="1204"/>
                      <a:pt x="5744" y="1213"/>
                      <a:pt x="5735" y="1222"/>
                    </a:cubicBezTo>
                    <a:lnTo>
                      <a:pt x="5735" y="1237"/>
                    </a:lnTo>
                    <a:cubicBezTo>
                      <a:pt x="5766" y="1237"/>
                      <a:pt x="5750" y="1222"/>
                      <a:pt x="5750" y="1206"/>
                    </a:cubicBezTo>
                    <a:lnTo>
                      <a:pt x="5797" y="1191"/>
                    </a:lnTo>
                    <a:cubicBezTo>
                      <a:pt x="5812" y="1175"/>
                      <a:pt x="5843" y="1160"/>
                      <a:pt x="5797" y="1144"/>
                    </a:cubicBezTo>
                    <a:cubicBezTo>
                      <a:pt x="5766" y="1144"/>
                      <a:pt x="5781" y="1114"/>
                      <a:pt x="5797" y="1098"/>
                    </a:cubicBezTo>
                    <a:cubicBezTo>
                      <a:pt x="5797" y="1093"/>
                      <a:pt x="5800" y="1091"/>
                      <a:pt x="5803" y="1091"/>
                    </a:cubicBezTo>
                    <a:cubicBezTo>
                      <a:pt x="5810" y="1091"/>
                      <a:pt x="5817" y="1098"/>
                      <a:pt x="5797" y="1098"/>
                    </a:cubicBezTo>
                    <a:cubicBezTo>
                      <a:pt x="5797" y="1121"/>
                      <a:pt x="5813" y="1135"/>
                      <a:pt x="5828" y="1135"/>
                    </a:cubicBezTo>
                    <a:cubicBezTo>
                      <a:pt x="5834" y="1135"/>
                      <a:pt x="5839" y="1133"/>
                      <a:pt x="5843" y="1129"/>
                    </a:cubicBezTo>
                    <a:lnTo>
                      <a:pt x="5874" y="1129"/>
                    </a:lnTo>
                    <a:cubicBezTo>
                      <a:pt x="5874" y="1141"/>
                      <a:pt x="5879" y="1146"/>
                      <a:pt x="5887" y="1146"/>
                    </a:cubicBezTo>
                    <a:cubicBezTo>
                      <a:pt x="5909" y="1146"/>
                      <a:pt x="5955" y="1106"/>
                      <a:pt x="5967" y="1083"/>
                    </a:cubicBezTo>
                    <a:cubicBezTo>
                      <a:pt x="5987" y="1053"/>
                      <a:pt x="6007" y="1036"/>
                      <a:pt x="6022" y="1036"/>
                    </a:cubicBezTo>
                    <a:cubicBezTo>
                      <a:pt x="6031" y="1036"/>
                      <a:pt x="6038" y="1041"/>
                      <a:pt x="6044" y="1052"/>
                    </a:cubicBezTo>
                    <a:cubicBezTo>
                      <a:pt x="6048" y="1063"/>
                      <a:pt x="6052" y="1068"/>
                      <a:pt x="6057" y="1068"/>
                    </a:cubicBezTo>
                    <a:cubicBezTo>
                      <a:pt x="6073" y="1068"/>
                      <a:pt x="6090" y="1021"/>
                      <a:pt x="6090" y="974"/>
                    </a:cubicBezTo>
                    <a:lnTo>
                      <a:pt x="6090" y="897"/>
                    </a:lnTo>
                    <a:lnTo>
                      <a:pt x="6106" y="959"/>
                    </a:lnTo>
                    <a:cubicBezTo>
                      <a:pt x="6137" y="990"/>
                      <a:pt x="6152" y="1005"/>
                      <a:pt x="6166" y="1005"/>
                    </a:cubicBezTo>
                    <a:cubicBezTo>
                      <a:pt x="6179" y="1005"/>
                      <a:pt x="6191" y="990"/>
                      <a:pt x="6214" y="959"/>
                    </a:cubicBezTo>
                    <a:cubicBezTo>
                      <a:pt x="6245" y="928"/>
                      <a:pt x="6256" y="916"/>
                      <a:pt x="6262" y="916"/>
                    </a:cubicBezTo>
                    <a:cubicBezTo>
                      <a:pt x="6268" y="916"/>
                      <a:pt x="6268" y="928"/>
                      <a:pt x="6276" y="944"/>
                    </a:cubicBezTo>
                    <a:cubicBezTo>
                      <a:pt x="6276" y="948"/>
                      <a:pt x="6278" y="950"/>
                      <a:pt x="6282" y="950"/>
                    </a:cubicBezTo>
                    <a:cubicBezTo>
                      <a:pt x="6295" y="950"/>
                      <a:pt x="6323" y="935"/>
                      <a:pt x="6368" y="913"/>
                    </a:cubicBezTo>
                    <a:cubicBezTo>
                      <a:pt x="6446" y="897"/>
                      <a:pt x="6461" y="882"/>
                      <a:pt x="6461" y="866"/>
                    </a:cubicBezTo>
                    <a:lnTo>
                      <a:pt x="6508" y="835"/>
                    </a:lnTo>
                    <a:cubicBezTo>
                      <a:pt x="6517" y="844"/>
                      <a:pt x="6527" y="848"/>
                      <a:pt x="6536" y="848"/>
                    </a:cubicBezTo>
                    <a:cubicBezTo>
                      <a:pt x="6558" y="848"/>
                      <a:pt x="6571" y="826"/>
                      <a:pt x="6538" y="804"/>
                    </a:cubicBezTo>
                    <a:lnTo>
                      <a:pt x="6600" y="789"/>
                    </a:lnTo>
                    <a:lnTo>
                      <a:pt x="6600" y="804"/>
                    </a:lnTo>
                    <a:cubicBezTo>
                      <a:pt x="6600" y="808"/>
                      <a:pt x="6603" y="810"/>
                      <a:pt x="6609" y="810"/>
                    </a:cubicBezTo>
                    <a:cubicBezTo>
                      <a:pt x="6629" y="810"/>
                      <a:pt x="6692" y="787"/>
                      <a:pt x="6848" y="727"/>
                    </a:cubicBezTo>
                    <a:cubicBezTo>
                      <a:pt x="7033" y="665"/>
                      <a:pt x="7079" y="650"/>
                      <a:pt x="7064" y="604"/>
                    </a:cubicBezTo>
                    <a:cubicBezTo>
                      <a:pt x="7054" y="584"/>
                      <a:pt x="7074" y="571"/>
                      <a:pt x="7095" y="571"/>
                    </a:cubicBezTo>
                    <a:cubicBezTo>
                      <a:pt x="7107" y="571"/>
                      <a:pt x="7120" y="576"/>
                      <a:pt x="7126" y="588"/>
                    </a:cubicBezTo>
                    <a:cubicBezTo>
                      <a:pt x="7126" y="611"/>
                      <a:pt x="7134" y="619"/>
                      <a:pt x="7141" y="619"/>
                    </a:cubicBezTo>
                    <a:cubicBezTo>
                      <a:pt x="7149" y="619"/>
                      <a:pt x="7157" y="611"/>
                      <a:pt x="7157" y="604"/>
                    </a:cubicBezTo>
                    <a:lnTo>
                      <a:pt x="7234" y="604"/>
                    </a:lnTo>
                    <a:cubicBezTo>
                      <a:pt x="7249" y="606"/>
                      <a:pt x="7261" y="608"/>
                      <a:pt x="7272" y="608"/>
                    </a:cubicBezTo>
                    <a:cubicBezTo>
                      <a:pt x="7317" y="608"/>
                      <a:pt x="7327" y="585"/>
                      <a:pt x="7327" y="573"/>
                    </a:cubicBezTo>
                    <a:cubicBezTo>
                      <a:pt x="7314" y="560"/>
                      <a:pt x="7312" y="555"/>
                      <a:pt x="7316" y="555"/>
                    </a:cubicBezTo>
                    <a:cubicBezTo>
                      <a:pt x="7322" y="555"/>
                      <a:pt x="7340" y="564"/>
                      <a:pt x="7358" y="573"/>
                    </a:cubicBezTo>
                    <a:cubicBezTo>
                      <a:pt x="7367" y="582"/>
                      <a:pt x="7386" y="590"/>
                      <a:pt x="7397" y="590"/>
                    </a:cubicBezTo>
                    <a:cubicBezTo>
                      <a:pt x="7406" y="590"/>
                      <a:pt x="7411" y="586"/>
                      <a:pt x="7404" y="573"/>
                    </a:cubicBezTo>
                    <a:cubicBezTo>
                      <a:pt x="7404" y="550"/>
                      <a:pt x="7489" y="510"/>
                      <a:pt x="7540" y="510"/>
                    </a:cubicBezTo>
                    <a:cubicBezTo>
                      <a:pt x="7557" y="510"/>
                      <a:pt x="7570" y="514"/>
                      <a:pt x="7574" y="526"/>
                    </a:cubicBezTo>
                    <a:lnTo>
                      <a:pt x="7620" y="511"/>
                    </a:lnTo>
                    <a:cubicBezTo>
                      <a:pt x="7620" y="480"/>
                      <a:pt x="7667" y="480"/>
                      <a:pt x="7713" y="464"/>
                    </a:cubicBezTo>
                    <a:cubicBezTo>
                      <a:pt x="7744" y="457"/>
                      <a:pt x="7763" y="453"/>
                      <a:pt x="7777" y="453"/>
                    </a:cubicBezTo>
                    <a:cubicBezTo>
                      <a:pt x="7790" y="453"/>
                      <a:pt x="7798" y="457"/>
                      <a:pt x="7806" y="464"/>
                    </a:cubicBezTo>
                    <a:cubicBezTo>
                      <a:pt x="7806" y="471"/>
                      <a:pt x="7806" y="475"/>
                      <a:pt x="7809" y="475"/>
                    </a:cubicBezTo>
                    <a:cubicBezTo>
                      <a:pt x="7814" y="475"/>
                      <a:pt x="7825" y="467"/>
                      <a:pt x="7852" y="449"/>
                    </a:cubicBezTo>
                    <a:cubicBezTo>
                      <a:pt x="7868" y="449"/>
                      <a:pt x="7883" y="403"/>
                      <a:pt x="7914" y="387"/>
                    </a:cubicBezTo>
                    <a:cubicBezTo>
                      <a:pt x="7914" y="372"/>
                      <a:pt x="7930" y="341"/>
                      <a:pt x="7960" y="341"/>
                    </a:cubicBezTo>
                    <a:lnTo>
                      <a:pt x="7960" y="356"/>
                    </a:lnTo>
                    <a:lnTo>
                      <a:pt x="7960" y="403"/>
                    </a:lnTo>
                    <a:cubicBezTo>
                      <a:pt x="7991" y="403"/>
                      <a:pt x="8007" y="387"/>
                      <a:pt x="8007" y="356"/>
                    </a:cubicBezTo>
                    <a:cubicBezTo>
                      <a:pt x="8017" y="361"/>
                      <a:pt x="8027" y="363"/>
                      <a:pt x="8038" y="363"/>
                    </a:cubicBezTo>
                    <a:cubicBezTo>
                      <a:pt x="8060" y="363"/>
                      <a:pt x="8084" y="356"/>
                      <a:pt x="8115" y="356"/>
                    </a:cubicBezTo>
                    <a:cubicBezTo>
                      <a:pt x="8161" y="356"/>
                      <a:pt x="8192" y="341"/>
                      <a:pt x="8239" y="310"/>
                    </a:cubicBezTo>
                    <a:cubicBezTo>
                      <a:pt x="8269" y="328"/>
                      <a:pt x="8302" y="337"/>
                      <a:pt x="8334" y="337"/>
                    </a:cubicBezTo>
                    <a:cubicBezTo>
                      <a:pt x="8384" y="337"/>
                      <a:pt x="8433" y="316"/>
                      <a:pt x="8470" y="279"/>
                    </a:cubicBezTo>
                    <a:cubicBezTo>
                      <a:pt x="8470" y="263"/>
                      <a:pt x="8474" y="256"/>
                      <a:pt x="8482" y="256"/>
                    </a:cubicBezTo>
                    <a:cubicBezTo>
                      <a:pt x="8490" y="256"/>
                      <a:pt x="8501" y="263"/>
                      <a:pt x="8517" y="279"/>
                    </a:cubicBezTo>
                    <a:cubicBezTo>
                      <a:pt x="8532" y="287"/>
                      <a:pt x="8540" y="291"/>
                      <a:pt x="8546" y="291"/>
                    </a:cubicBezTo>
                    <a:cubicBezTo>
                      <a:pt x="8552" y="291"/>
                      <a:pt x="8555" y="287"/>
                      <a:pt x="8563" y="279"/>
                    </a:cubicBezTo>
                    <a:cubicBezTo>
                      <a:pt x="8573" y="269"/>
                      <a:pt x="8582" y="266"/>
                      <a:pt x="8591" y="266"/>
                    </a:cubicBezTo>
                    <a:cubicBezTo>
                      <a:pt x="8612" y="266"/>
                      <a:pt x="8630" y="284"/>
                      <a:pt x="8640" y="294"/>
                    </a:cubicBezTo>
                    <a:cubicBezTo>
                      <a:pt x="8662" y="305"/>
                      <a:pt x="8683" y="323"/>
                      <a:pt x="8699" y="323"/>
                    </a:cubicBezTo>
                    <a:cubicBezTo>
                      <a:pt x="8707" y="323"/>
                      <a:pt x="8713" y="319"/>
                      <a:pt x="8718" y="310"/>
                    </a:cubicBezTo>
                    <a:cubicBezTo>
                      <a:pt x="8741" y="302"/>
                      <a:pt x="8764" y="298"/>
                      <a:pt x="8787" y="298"/>
                    </a:cubicBezTo>
                    <a:cubicBezTo>
                      <a:pt x="8810" y="298"/>
                      <a:pt x="8834" y="302"/>
                      <a:pt x="8857" y="310"/>
                    </a:cubicBezTo>
                    <a:cubicBezTo>
                      <a:pt x="8903" y="294"/>
                      <a:pt x="8934" y="310"/>
                      <a:pt x="8919" y="279"/>
                    </a:cubicBezTo>
                    <a:cubicBezTo>
                      <a:pt x="8888" y="248"/>
                      <a:pt x="8950" y="248"/>
                      <a:pt x="8950" y="248"/>
                    </a:cubicBezTo>
                    <a:cubicBezTo>
                      <a:pt x="8956" y="248"/>
                      <a:pt x="8961" y="248"/>
                      <a:pt x="8966" y="248"/>
                    </a:cubicBezTo>
                    <a:lnTo>
                      <a:pt x="8966" y="248"/>
                    </a:lnTo>
                    <a:cubicBezTo>
                      <a:pt x="8924" y="251"/>
                      <a:pt x="8951" y="266"/>
                      <a:pt x="8965" y="294"/>
                    </a:cubicBezTo>
                    <a:cubicBezTo>
                      <a:pt x="8996" y="310"/>
                      <a:pt x="9027" y="341"/>
                      <a:pt x="9058" y="356"/>
                    </a:cubicBezTo>
                    <a:cubicBezTo>
                      <a:pt x="9089" y="372"/>
                      <a:pt x="9120" y="387"/>
                      <a:pt x="9151" y="403"/>
                    </a:cubicBezTo>
                    <a:cubicBezTo>
                      <a:pt x="9186" y="450"/>
                      <a:pt x="9203" y="470"/>
                      <a:pt x="9216" y="470"/>
                    </a:cubicBezTo>
                    <a:cubicBezTo>
                      <a:pt x="9221" y="470"/>
                      <a:pt x="9224" y="468"/>
                      <a:pt x="9228" y="464"/>
                    </a:cubicBezTo>
                    <a:lnTo>
                      <a:pt x="9243" y="449"/>
                    </a:lnTo>
                    <a:cubicBezTo>
                      <a:pt x="9243" y="480"/>
                      <a:pt x="9290" y="542"/>
                      <a:pt x="9336" y="604"/>
                    </a:cubicBezTo>
                    <a:cubicBezTo>
                      <a:pt x="9382" y="681"/>
                      <a:pt x="9413" y="758"/>
                      <a:pt x="9429" y="758"/>
                    </a:cubicBezTo>
                    <a:lnTo>
                      <a:pt x="9413" y="758"/>
                    </a:lnTo>
                    <a:cubicBezTo>
                      <a:pt x="9398" y="758"/>
                      <a:pt x="9398" y="789"/>
                      <a:pt x="9398" y="851"/>
                    </a:cubicBezTo>
                    <a:cubicBezTo>
                      <a:pt x="9413" y="913"/>
                      <a:pt x="9398" y="990"/>
                      <a:pt x="9382" y="1052"/>
                    </a:cubicBezTo>
                    <a:cubicBezTo>
                      <a:pt x="9336" y="1160"/>
                      <a:pt x="9290" y="1222"/>
                      <a:pt x="9305" y="1237"/>
                    </a:cubicBezTo>
                    <a:cubicBezTo>
                      <a:pt x="9297" y="1245"/>
                      <a:pt x="9293" y="1249"/>
                      <a:pt x="9290" y="1249"/>
                    </a:cubicBezTo>
                    <a:cubicBezTo>
                      <a:pt x="9286" y="1249"/>
                      <a:pt x="9282" y="1245"/>
                      <a:pt x="9274" y="1237"/>
                    </a:cubicBezTo>
                    <a:cubicBezTo>
                      <a:pt x="9266" y="1229"/>
                      <a:pt x="9263" y="1226"/>
                      <a:pt x="9259" y="1226"/>
                    </a:cubicBezTo>
                    <a:cubicBezTo>
                      <a:pt x="9255" y="1226"/>
                      <a:pt x="9251" y="1229"/>
                      <a:pt x="9243" y="1237"/>
                    </a:cubicBezTo>
                    <a:cubicBezTo>
                      <a:pt x="9228" y="1253"/>
                      <a:pt x="9243" y="1268"/>
                      <a:pt x="9259" y="1284"/>
                    </a:cubicBezTo>
                    <a:cubicBezTo>
                      <a:pt x="9274" y="1299"/>
                      <a:pt x="9259" y="1314"/>
                      <a:pt x="9197" y="1345"/>
                    </a:cubicBezTo>
                    <a:cubicBezTo>
                      <a:pt x="9135" y="1376"/>
                      <a:pt x="9089" y="1438"/>
                      <a:pt x="9058" y="1500"/>
                    </a:cubicBezTo>
                    <a:cubicBezTo>
                      <a:pt x="9047" y="1511"/>
                      <a:pt x="9036" y="1522"/>
                      <a:pt x="9025" y="1522"/>
                    </a:cubicBezTo>
                    <a:cubicBezTo>
                      <a:pt x="9020" y="1522"/>
                      <a:pt x="9016" y="1520"/>
                      <a:pt x="9011" y="1515"/>
                    </a:cubicBezTo>
                    <a:cubicBezTo>
                      <a:pt x="8965" y="1515"/>
                      <a:pt x="8919" y="1562"/>
                      <a:pt x="8919" y="1608"/>
                    </a:cubicBezTo>
                    <a:cubicBezTo>
                      <a:pt x="8911" y="1616"/>
                      <a:pt x="8907" y="1620"/>
                      <a:pt x="8903" y="1620"/>
                    </a:cubicBezTo>
                    <a:cubicBezTo>
                      <a:pt x="8899" y="1620"/>
                      <a:pt x="8895" y="1616"/>
                      <a:pt x="8888" y="1608"/>
                    </a:cubicBezTo>
                    <a:cubicBezTo>
                      <a:pt x="8882" y="1602"/>
                      <a:pt x="8874" y="1599"/>
                      <a:pt x="8868" y="1599"/>
                    </a:cubicBezTo>
                    <a:cubicBezTo>
                      <a:pt x="8856" y="1599"/>
                      <a:pt x="8847" y="1610"/>
                      <a:pt x="8857" y="1639"/>
                    </a:cubicBezTo>
                    <a:cubicBezTo>
                      <a:pt x="8826" y="1701"/>
                      <a:pt x="8780" y="1747"/>
                      <a:pt x="8718" y="1763"/>
                    </a:cubicBezTo>
                    <a:cubicBezTo>
                      <a:pt x="8702" y="1778"/>
                      <a:pt x="8687" y="1794"/>
                      <a:pt x="8702" y="1809"/>
                    </a:cubicBezTo>
                    <a:cubicBezTo>
                      <a:pt x="8702" y="1820"/>
                      <a:pt x="8710" y="1831"/>
                      <a:pt x="8709" y="1831"/>
                    </a:cubicBezTo>
                    <a:cubicBezTo>
                      <a:pt x="8709" y="1831"/>
                      <a:pt x="8707" y="1829"/>
                      <a:pt x="8702" y="1825"/>
                    </a:cubicBezTo>
                    <a:cubicBezTo>
                      <a:pt x="8656" y="1825"/>
                      <a:pt x="8656" y="1825"/>
                      <a:pt x="8671" y="1871"/>
                    </a:cubicBezTo>
                    <a:cubicBezTo>
                      <a:pt x="8682" y="1882"/>
                      <a:pt x="8678" y="1893"/>
                      <a:pt x="8669" y="1893"/>
                    </a:cubicBezTo>
                    <a:cubicBezTo>
                      <a:pt x="8665" y="1893"/>
                      <a:pt x="8660" y="1891"/>
                      <a:pt x="8656" y="1886"/>
                    </a:cubicBezTo>
                    <a:cubicBezTo>
                      <a:pt x="8625" y="1886"/>
                      <a:pt x="8610" y="1886"/>
                      <a:pt x="8594" y="1902"/>
                    </a:cubicBezTo>
                    <a:cubicBezTo>
                      <a:pt x="8532" y="1964"/>
                      <a:pt x="8470" y="2025"/>
                      <a:pt x="8409" y="2087"/>
                    </a:cubicBezTo>
                    <a:cubicBezTo>
                      <a:pt x="8254" y="2226"/>
                      <a:pt x="8192" y="2273"/>
                      <a:pt x="8192" y="2288"/>
                    </a:cubicBezTo>
                    <a:cubicBezTo>
                      <a:pt x="8208" y="2304"/>
                      <a:pt x="8192" y="2319"/>
                      <a:pt x="8161" y="2319"/>
                    </a:cubicBezTo>
                    <a:cubicBezTo>
                      <a:pt x="8130" y="2319"/>
                      <a:pt x="8100" y="2335"/>
                      <a:pt x="8084" y="2350"/>
                    </a:cubicBezTo>
                    <a:cubicBezTo>
                      <a:pt x="8073" y="2361"/>
                      <a:pt x="8054" y="2372"/>
                      <a:pt x="8044" y="2372"/>
                    </a:cubicBezTo>
                    <a:cubicBezTo>
                      <a:pt x="8040" y="2372"/>
                      <a:pt x="8038" y="2370"/>
                      <a:pt x="8038" y="2365"/>
                    </a:cubicBezTo>
                    <a:cubicBezTo>
                      <a:pt x="8038" y="2396"/>
                      <a:pt x="8038" y="2396"/>
                      <a:pt x="8007" y="2412"/>
                    </a:cubicBezTo>
                    <a:cubicBezTo>
                      <a:pt x="8003" y="2408"/>
                      <a:pt x="7999" y="2406"/>
                      <a:pt x="7994" y="2406"/>
                    </a:cubicBezTo>
                    <a:cubicBezTo>
                      <a:pt x="7983" y="2406"/>
                      <a:pt x="7972" y="2420"/>
                      <a:pt x="7960" y="2443"/>
                    </a:cubicBezTo>
                    <a:cubicBezTo>
                      <a:pt x="7960" y="2462"/>
                      <a:pt x="7960" y="2475"/>
                      <a:pt x="7957" y="2475"/>
                    </a:cubicBezTo>
                    <a:cubicBezTo>
                      <a:pt x="7955" y="2475"/>
                      <a:pt x="7951" y="2470"/>
                      <a:pt x="7945" y="2458"/>
                    </a:cubicBezTo>
                    <a:cubicBezTo>
                      <a:pt x="7937" y="2450"/>
                      <a:pt x="7928" y="2448"/>
                      <a:pt x="7918" y="2448"/>
                    </a:cubicBezTo>
                    <a:cubicBezTo>
                      <a:pt x="7889" y="2448"/>
                      <a:pt x="7860" y="2474"/>
                      <a:pt x="7883" y="2474"/>
                    </a:cubicBezTo>
                    <a:cubicBezTo>
                      <a:pt x="7914" y="2474"/>
                      <a:pt x="7852" y="2520"/>
                      <a:pt x="7852" y="2551"/>
                    </a:cubicBezTo>
                    <a:cubicBezTo>
                      <a:pt x="7843" y="2569"/>
                      <a:pt x="7829" y="2577"/>
                      <a:pt x="7815" y="2577"/>
                    </a:cubicBezTo>
                    <a:cubicBezTo>
                      <a:pt x="7806" y="2577"/>
                      <a:pt x="7797" y="2573"/>
                      <a:pt x="7790" y="2566"/>
                    </a:cubicBezTo>
                    <a:cubicBezTo>
                      <a:pt x="7790" y="2565"/>
                      <a:pt x="7790" y="2565"/>
                      <a:pt x="7789" y="2565"/>
                    </a:cubicBezTo>
                    <a:cubicBezTo>
                      <a:pt x="7775" y="2565"/>
                      <a:pt x="7667" y="2661"/>
                      <a:pt x="7667" y="2690"/>
                    </a:cubicBezTo>
                    <a:cubicBezTo>
                      <a:pt x="7658" y="2708"/>
                      <a:pt x="7654" y="2716"/>
                      <a:pt x="7649" y="2716"/>
                    </a:cubicBezTo>
                    <a:cubicBezTo>
                      <a:pt x="7646" y="2716"/>
                      <a:pt x="7642" y="2712"/>
                      <a:pt x="7636" y="2705"/>
                    </a:cubicBezTo>
                    <a:cubicBezTo>
                      <a:pt x="7631" y="2695"/>
                      <a:pt x="7626" y="2692"/>
                      <a:pt x="7620" y="2692"/>
                    </a:cubicBezTo>
                    <a:cubicBezTo>
                      <a:pt x="7610" y="2692"/>
                      <a:pt x="7600" y="2705"/>
                      <a:pt x="7589" y="2705"/>
                    </a:cubicBezTo>
                    <a:cubicBezTo>
                      <a:pt x="7582" y="2713"/>
                      <a:pt x="7574" y="2717"/>
                      <a:pt x="7568" y="2717"/>
                    </a:cubicBezTo>
                    <a:cubicBezTo>
                      <a:pt x="7562" y="2717"/>
                      <a:pt x="7559" y="2713"/>
                      <a:pt x="7559" y="2705"/>
                    </a:cubicBezTo>
                    <a:cubicBezTo>
                      <a:pt x="7552" y="2699"/>
                      <a:pt x="7548" y="2695"/>
                      <a:pt x="7543" y="2695"/>
                    </a:cubicBezTo>
                    <a:cubicBezTo>
                      <a:pt x="7535" y="2695"/>
                      <a:pt x="7524" y="2703"/>
                      <a:pt x="7497" y="2721"/>
                    </a:cubicBezTo>
                    <a:cubicBezTo>
                      <a:pt x="7497" y="2752"/>
                      <a:pt x="7404" y="2814"/>
                      <a:pt x="7342" y="2845"/>
                    </a:cubicBezTo>
                    <a:cubicBezTo>
                      <a:pt x="7265" y="2876"/>
                      <a:pt x="7219" y="2937"/>
                      <a:pt x="7203" y="3015"/>
                    </a:cubicBezTo>
                    <a:lnTo>
                      <a:pt x="7203" y="3061"/>
                    </a:lnTo>
                    <a:lnTo>
                      <a:pt x="7172" y="3030"/>
                    </a:lnTo>
                    <a:cubicBezTo>
                      <a:pt x="7157" y="3015"/>
                      <a:pt x="7141" y="2999"/>
                      <a:pt x="7126" y="2984"/>
                    </a:cubicBezTo>
                    <a:cubicBezTo>
                      <a:pt x="7095" y="2999"/>
                      <a:pt x="7110" y="3015"/>
                      <a:pt x="7126" y="3030"/>
                    </a:cubicBezTo>
                    <a:cubicBezTo>
                      <a:pt x="7141" y="3061"/>
                      <a:pt x="7110" y="3076"/>
                      <a:pt x="7049" y="3076"/>
                    </a:cubicBezTo>
                    <a:cubicBezTo>
                      <a:pt x="7002" y="3092"/>
                      <a:pt x="6987" y="3092"/>
                      <a:pt x="6971" y="3138"/>
                    </a:cubicBezTo>
                    <a:cubicBezTo>
                      <a:pt x="6940" y="3154"/>
                      <a:pt x="6925" y="3154"/>
                      <a:pt x="6894" y="3154"/>
                    </a:cubicBezTo>
                    <a:cubicBezTo>
                      <a:pt x="6863" y="3169"/>
                      <a:pt x="6863" y="3169"/>
                      <a:pt x="6879" y="3185"/>
                    </a:cubicBezTo>
                    <a:cubicBezTo>
                      <a:pt x="6894" y="3200"/>
                      <a:pt x="6863" y="3216"/>
                      <a:pt x="6832" y="3216"/>
                    </a:cubicBezTo>
                    <a:cubicBezTo>
                      <a:pt x="6824" y="3211"/>
                      <a:pt x="6812" y="3209"/>
                      <a:pt x="6800" y="3209"/>
                    </a:cubicBezTo>
                    <a:cubicBezTo>
                      <a:pt x="6766" y="3209"/>
                      <a:pt x="6728" y="3224"/>
                      <a:pt x="6739" y="3246"/>
                    </a:cubicBezTo>
                    <a:cubicBezTo>
                      <a:pt x="6739" y="3262"/>
                      <a:pt x="6724" y="3277"/>
                      <a:pt x="6709" y="3277"/>
                    </a:cubicBezTo>
                    <a:cubicBezTo>
                      <a:pt x="6678" y="3293"/>
                      <a:pt x="6647" y="3308"/>
                      <a:pt x="6647" y="3339"/>
                    </a:cubicBezTo>
                    <a:lnTo>
                      <a:pt x="6600" y="3370"/>
                    </a:lnTo>
                    <a:cubicBezTo>
                      <a:pt x="6569" y="3370"/>
                      <a:pt x="6585" y="3339"/>
                      <a:pt x="6616" y="3339"/>
                    </a:cubicBezTo>
                    <a:lnTo>
                      <a:pt x="6585" y="3339"/>
                    </a:lnTo>
                    <a:cubicBezTo>
                      <a:pt x="6538" y="3355"/>
                      <a:pt x="6508" y="3370"/>
                      <a:pt x="6492" y="3401"/>
                    </a:cubicBezTo>
                    <a:cubicBezTo>
                      <a:pt x="6483" y="3420"/>
                      <a:pt x="6485" y="3433"/>
                      <a:pt x="6484" y="3433"/>
                    </a:cubicBezTo>
                    <a:cubicBezTo>
                      <a:pt x="6484" y="3433"/>
                      <a:pt x="6483" y="3428"/>
                      <a:pt x="6477" y="3416"/>
                    </a:cubicBezTo>
                    <a:cubicBezTo>
                      <a:pt x="6469" y="3401"/>
                      <a:pt x="6457" y="3393"/>
                      <a:pt x="6446" y="3393"/>
                    </a:cubicBezTo>
                    <a:cubicBezTo>
                      <a:pt x="6434" y="3393"/>
                      <a:pt x="6423" y="3401"/>
                      <a:pt x="6415" y="3416"/>
                    </a:cubicBezTo>
                    <a:cubicBezTo>
                      <a:pt x="6415" y="3442"/>
                      <a:pt x="6405" y="3453"/>
                      <a:pt x="6394" y="3453"/>
                    </a:cubicBezTo>
                    <a:cubicBezTo>
                      <a:pt x="6385" y="3453"/>
                      <a:pt x="6375" y="3446"/>
                      <a:pt x="6368" y="3432"/>
                    </a:cubicBezTo>
                    <a:cubicBezTo>
                      <a:pt x="6368" y="3413"/>
                      <a:pt x="6368" y="3401"/>
                      <a:pt x="6364" y="3401"/>
                    </a:cubicBezTo>
                    <a:cubicBezTo>
                      <a:pt x="6358" y="3401"/>
                      <a:pt x="6343" y="3424"/>
                      <a:pt x="6307" y="3478"/>
                    </a:cubicBezTo>
                    <a:cubicBezTo>
                      <a:pt x="6260" y="3494"/>
                      <a:pt x="6183" y="3571"/>
                      <a:pt x="6106" y="3602"/>
                    </a:cubicBezTo>
                    <a:cubicBezTo>
                      <a:pt x="6051" y="3629"/>
                      <a:pt x="5984" y="3657"/>
                      <a:pt x="5948" y="3663"/>
                    </a:cubicBezTo>
                    <a:lnTo>
                      <a:pt x="5948" y="3663"/>
                    </a:lnTo>
                    <a:cubicBezTo>
                      <a:pt x="5959" y="3650"/>
                      <a:pt x="5956" y="3640"/>
                      <a:pt x="5936" y="3633"/>
                    </a:cubicBezTo>
                    <a:cubicBezTo>
                      <a:pt x="5923" y="3633"/>
                      <a:pt x="5918" y="3630"/>
                      <a:pt x="5918" y="3630"/>
                    </a:cubicBezTo>
                    <a:lnTo>
                      <a:pt x="5918" y="3630"/>
                    </a:lnTo>
                    <a:cubicBezTo>
                      <a:pt x="5917" y="3630"/>
                      <a:pt x="5926" y="3636"/>
                      <a:pt x="5936" y="3664"/>
                    </a:cubicBezTo>
                    <a:cubicBezTo>
                      <a:pt x="5939" y="3664"/>
                      <a:pt x="5943" y="3663"/>
                      <a:pt x="5948" y="3663"/>
                    </a:cubicBezTo>
                    <a:lnTo>
                      <a:pt x="5948" y="3663"/>
                    </a:lnTo>
                    <a:cubicBezTo>
                      <a:pt x="5935" y="3679"/>
                      <a:pt x="5901" y="3700"/>
                      <a:pt x="5858" y="3726"/>
                    </a:cubicBezTo>
                    <a:cubicBezTo>
                      <a:pt x="5812" y="3726"/>
                      <a:pt x="5766" y="3756"/>
                      <a:pt x="5735" y="3803"/>
                    </a:cubicBezTo>
                    <a:lnTo>
                      <a:pt x="5781" y="3787"/>
                    </a:lnTo>
                    <a:lnTo>
                      <a:pt x="5781" y="3787"/>
                    </a:lnTo>
                    <a:cubicBezTo>
                      <a:pt x="5797" y="3818"/>
                      <a:pt x="5781" y="3834"/>
                      <a:pt x="5719" y="3834"/>
                    </a:cubicBezTo>
                    <a:cubicBezTo>
                      <a:pt x="5658" y="3834"/>
                      <a:pt x="5688" y="3834"/>
                      <a:pt x="5673" y="3803"/>
                    </a:cubicBezTo>
                    <a:cubicBezTo>
                      <a:pt x="5662" y="3792"/>
                      <a:pt x="5651" y="3781"/>
                      <a:pt x="5635" y="3781"/>
                    </a:cubicBezTo>
                    <a:cubicBezTo>
                      <a:pt x="5628" y="3781"/>
                      <a:pt x="5620" y="3783"/>
                      <a:pt x="5611" y="3787"/>
                    </a:cubicBezTo>
                    <a:cubicBezTo>
                      <a:pt x="5596" y="3803"/>
                      <a:pt x="5565" y="3803"/>
                      <a:pt x="5596" y="3818"/>
                    </a:cubicBezTo>
                    <a:cubicBezTo>
                      <a:pt x="5627" y="3834"/>
                      <a:pt x="5596" y="3834"/>
                      <a:pt x="5580" y="3849"/>
                    </a:cubicBezTo>
                    <a:cubicBezTo>
                      <a:pt x="5565" y="3849"/>
                      <a:pt x="5534" y="3880"/>
                      <a:pt x="5518" y="3896"/>
                    </a:cubicBezTo>
                    <a:cubicBezTo>
                      <a:pt x="5518" y="3911"/>
                      <a:pt x="5503" y="3927"/>
                      <a:pt x="5487" y="3942"/>
                    </a:cubicBezTo>
                    <a:cubicBezTo>
                      <a:pt x="5477" y="3937"/>
                      <a:pt x="5467" y="3935"/>
                      <a:pt x="5457" y="3935"/>
                    </a:cubicBezTo>
                    <a:cubicBezTo>
                      <a:pt x="5438" y="3935"/>
                      <a:pt x="5421" y="3942"/>
                      <a:pt x="5410" y="3942"/>
                    </a:cubicBezTo>
                    <a:lnTo>
                      <a:pt x="5410" y="3927"/>
                    </a:lnTo>
                    <a:cubicBezTo>
                      <a:pt x="5395" y="3911"/>
                      <a:pt x="5379" y="3911"/>
                      <a:pt x="5364" y="3896"/>
                    </a:cubicBezTo>
                    <a:cubicBezTo>
                      <a:pt x="5348" y="3911"/>
                      <a:pt x="5348" y="3911"/>
                      <a:pt x="5348" y="3927"/>
                    </a:cubicBezTo>
                    <a:cubicBezTo>
                      <a:pt x="5147" y="4035"/>
                      <a:pt x="4931" y="4127"/>
                      <a:pt x="4715" y="4205"/>
                    </a:cubicBezTo>
                    <a:cubicBezTo>
                      <a:pt x="4653" y="4205"/>
                      <a:pt x="4591" y="4236"/>
                      <a:pt x="4622" y="4236"/>
                    </a:cubicBezTo>
                    <a:cubicBezTo>
                      <a:pt x="4653" y="4251"/>
                      <a:pt x="4498" y="4313"/>
                      <a:pt x="4359" y="4359"/>
                    </a:cubicBezTo>
                    <a:cubicBezTo>
                      <a:pt x="4205" y="4406"/>
                      <a:pt x="4066" y="4452"/>
                      <a:pt x="4066" y="4467"/>
                    </a:cubicBezTo>
                    <a:lnTo>
                      <a:pt x="4004" y="4498"/>
                    </a:lnTo>
                    <a:cubicBezTo>
                      <a:pt x="3957" y="4514"/>
                      <a:pt x="3911" y="4529"/>
                      <a:pt x="3880" y="4560"/>
                    </a:cubicBezTo>
                    <a:cubicBezTo>
                      <a:pt x="3871" y="4569"/>
                      <a:pt x="3857" y="4578"/>
                      <a:pt x="3853" y="4578"/>
                    </a:cubicBezTo>
                    <a:cubicBezTo>
                      <a:pt x="3850" y="4578"/>
                      <a:pt x="3852" y="4573"/>
                      <a:pt x="3865" y="4560"/>
                    </a:cubicBezTo>
                    <a:cubicBezTo>
                      <a:pt x="3880" y="4514"/>
                      <a:pt x="3849" y="4514"/>
                      <a:pt x="3818" y="4514"/>
                    </a:cubicBezTo>
                    <a:cubicBezTo>
                      <a:pt x="3803" y="4529"/>
                      <a:pt x="3772" y="4560"/>
                      <a:pt x="3787" y="4576"/>
                    </a:cubicBezTo>
                    <a:cubicBezTo>
                      <a:pt x="3787" y="4591"/>
                      <a:pt x="3756" y="4607"/>
                      <a:pt x="3756" y="4607"/>
                    </a:cubicBezTo>
                    <a:cubicBezTo>
                      <a:pt x="3756" y="4607"/>
                      <a:pt x="3741" y="4607"/>
                      <a:pt x="3741" y="4591"/>
                    </a:cubicBezTo>
                    <a:lnTo>
                      <a:pt x="3726" y="4545"/>
                    </a:lnTo>
                    <a:lnTo>
                      <a:pt x="3695" y="4545"/>
                    </a:lnTo>
                    <a:cubicBezTo>
                      <a:pt x="3695" y="4576"/>
                      <a:pt x="3679" y="4576"/>
                      <a:pt x="3679" y="4576"/>
                    </a:cubicBezTo>
                    <a:cubicBezTo>
                      <a:pt x="3679" y="4576"/>
                      <a:pt x="3648" y="4576"/>
                      <a:pt x="3648" y="4545"/>
                    </a:cubicBezTo>
                    <a:cubicBezTo>
                      <a:pt x="3641" y="4531"/>
                      <a:pt x="3631" y="4523"/>
                      <a:pt x="3621" y="4523"/>
                    </a:cubicBezTo>
                    <a:cubicBezTo>
                      <a:pt x="3608" y="4523"/>
                      <a:pt x="3595" y="4535"/>
                      <a:pt x="3586" y="4560"/>
                    </a:cubicBezTo>
                    <a:lnTo>
                      <a:pt x="3556" y="4591"/>
                    </a:lnTo>
                    <a:cubicBezTo>
                      <a:pt x="3546" y="4585"/>
                      <a:pt x="3538" y="4583"/>
                      <a:pt x="3530" y="4583"/>
                    </a:cubicBezTo>
                    <a:cubicBezTo>
                      <a:pt x="3497" y="4583"/>
                      <a:pt x="3472" y="4625"/>
                      <a:pt x="3447" y="4637"/>
                    </a:cubicBezTo>
                    <a:cubicBezTo>
                      <a:pt x="3436" y="4627"/>
                      <a:pt x="3427" y="4621"/>
                      <a:pt x="3420" y="4621"/>
                    </a:cubicBezTo>
                    <a:cubicBezTo>
                      <a:pt x="3405" y="4621"/>
                      <a:pt x="3395" y="4638"/>
                      <a:pt x="3386" y="4668"/>
                    </a:cubicBezTo>
                    <a:cubicBezTo>
                      <a:pt x="3379" y="4688"/>
                      <a:pt x="3372" y="4694"/>
                      <a:pt x="3364" y="4694"/>
                    </a:cubicBezTo>
                    <a:cubicBezTo>
                      <a:pt x="3354" y="4694"/>
                      <a:pt x="3341" y="4684"/>
                      <a:pt x="3324" y="4684"/>
                    </a:cubicBezTo>
                    <a:cubicBezTo>
                      <a:pt x="3319" y="4679"/>
                      <a:pt x="3312" y="4677"/>
                      <a:pt x="3303" y="4677"/>
                    </a:cubicBezTo>
                    <a:cubicBezTo>
                      <a:pt x="3286" y="4677"/>
                      <a:pt x="3262" y="4684"/>
                      <a:pt x="3231" y="4684"/>
                    </a:cubicBezTo>
                    <a:cubicBezTo>
                      <a:pt x="3107" y="4730"/>
                      <a:pt x="2968" y="4777"/>
                      <a:pt x="2845" y="4807"/>
                    </a:cubicBezTo>
                    <a:cubicBezTo>
                      <a:pt x="2705" y="4823"/>
                      <a:pt x="2582" y="4854"/>
                      <a:pt x="2474" y="4916"/>
                    </a:cubicBezTo>
                    <a:lnTo>
                      <a:pt x="2412" y="4916"/>
                    </a:lnTo>
                    <a:cubicBezTo>
                      <a:pt x="2399" y="4916"/>
                      <a:pt x="2394" y="4913"/>
                      <a:pt x="2392" y="4913"/>
                    </a:cubicBezTo>
                    <a:cubicBezTo>
                      <a:pt x="2388" y="4913"/>
                      <a:pt x="2390" y="4919"/>
                      <a:pt x="2381" y="4947"/>
                    </a:cubicBezTo>
                    <a:cubicBezTo>
                      <a:pt x="2373" y="4970"/>
                      <a:pt x="2369" y="4981"/>
                      <a:pt x="2365" y="4981"/>
                    </a:cubicBezTo>
                    <a:cubicBezTo>
                      <a:pt x="2362" y="4981"/>
                      <a:pt x="2358" y="4970"/>
                      <a:pt x="2350" y="4947"/>
                    </a:cubicBezTo>
                    <a:cubicBezTo>
                      <a:pt x="2345" y="4932"/>
                      <a:pt x="2337" y="4927"/>
                      <a:pt x="2325" y="4927"/>
                    </a:cubicBezTo>
                    <a:cubicBezTo>
                      <a:pt x="2300" y="4927"/>
                      <a:pt x="2259" y="4951"/>
                      <a:pt x="2195" y="4962"/>
                    </a:cubicBezTo>
                    <a:cubicBezTo>
                      <a:pt x="2087" y="4977"/>
                      <a:pt x="2025" y="5008"/>
                      <a:pt x="2025" y="5024"/>
                    </a:cubicBezTo>
                    <a:cubicBezTo>
                      <a:pt x="2002" y="5039"/>
                      <a:pt x="1991" y="5047"/>
                      <a:pt x="1987" y="5047"/>
                    </a:cubicBezTo>
                    <a:cubicBezTo>
                      <a:pt x="1983" y="5047"/>
                      <a:pt x="1987" y="5039"/>
                      <a:pt x="1994" y="5024"/>
                    </a:cubicBezTo>
                    <a:cubicBezTo>
                      <a:pt x="2007" y="5011"/>
                      <a:pt x="1991" y="5004"/>
                      <a:pt x="1963" y="5004"/>
                    </a:cubicBezTo>
                    <a:cubicBezTo>
                      <a:pt x="1923" y="5004"/>
                      <a:pt x="1861" y="5019"/>
                      <a:pt x="1824" y="5055"/>
                    </a:cubicBezTo>
                    <a:cubicBezTo>
                      <a:pt x="1809" y="5055"/>
                      <a:pt x="1797" y="5059"/>
                      <a:pt x="1788" y="5059"/>
                    </a:cubicBezTo>
                    <a:cubicBezTo>
                      <a:pt x="1778" y="5059"/>
                      <a:pt x="1770" y="5055"/>
                      <a:pt x="1763" y="5039"/>
                    </a:cubicBezTo>
                    <a:cubicBezTo>
                      <a:pt x="1732" y="5055"/>
                      <a:pt x="1685" y="5070"/>
                      <a:pt x="1654" y="5086"/>
                    </a:cubicBezTo>
                    <a:lnTo>
                      <a:pt x="1469" y="5132"/>
                    </a:lnTo>
                    <a:cubicBezTo>
                      <a:pt x="1438" y="5148"/>
                      <a:pt x="1407" y="5163"/>
                      <a:pt x="1376" y="5178"/>
                    </a:cubicBezTo>
                    <a:lnTo>
                      <a:pt x="1345" y="5178"/>
                    </a:lnTo>
                    <a:cubicBezTo>
                      <a:pt x="1345" y="5175"/>
                      <a:pt x="1338" y="5173"/>
                      <a:pt x="1323" y="5173"/>
                    </a:cubicBezTo>
                    <a:cubicBezTo>
                      <a:pt x="1281" y="5173"/>
                      <a:pt x="1179" y="5190"/>
                      <a:pt x="1052" y="5225"/>
                    </a:cubicBezTo>
                    <a:cubicBezTo>
                      <a:pt x="928" y="5256"/>
                      <a:pt x="820" y="5287"/>
                      <a:pt x="696" y="5287"/>
                    </a:cubicBezTo>
                    <a:cubicBezTo>
                      <a:pt x="681" y="5287"/>
                      <a:pt x="665" y="5302"/>
                      <a:pt x="650" y="5318"/>
                    </a:cubicBezTo>
                    <a:cubicBezTo>
                      <a:pt x="634" y="5364"/>
                      <a:pt x="603" y="5364"/>
                      <a:pt x="573" y="5364"/>
                    </a:cubicBezTo>
                    <a:cubicBezTo>
                      <a:pt x="556" y="5353"/>
                      <a:pt x="538" y="5348"/>
                      <a:pt x="520" y="5348"/>
                    </a:cubicBezTo>
                    <a:cubicBezTo>
                      <a:pt x="486" y="5348"/>
                      <a:pt x="453" y="5365"/>
                      <a:pt x="433" y="5395"/>
                    </a:cubicBezTo>
                    <a:lnTo>
                      <a:pt x="433" y="5364"/>
                    </a:lnTo>
                    <a:cubicBezTo>
                      <a:pt x="425" y="5356"/>
                      <a:pt x="414" y="5352"/>
                      <a:pt x="401" y="5352"/>
                    </a:cubicBezTo>
                    <a:cubicBezTo>
                      <a:pt x="366" y="5352"/>
                      <a:pt x="321" y="5380"/>
                      <a:pt x="310" y="5426"/>
                    </a:cubicBezTo>
                    <a:cubicBezTo>
                      <a:pt x="292" y="5417"/>
                      <a:pt x="274" y="5408"/>
                      <a:pt x="259" y="5408"/>
                    </a:cubicBezTo>
                    <a:cubicBezTo>
                      <a:pt x="248" y="5408"/>
                      <a:pt x="239" y="5413"/>
                      <a:pt x="233" y="5426"/>
                    </a:cubicBezTo>
                    <a:cubicBezTo>
                      <a:pt x="229" y="5430"/>
                      <a:pt x="225" y="5432"/>
                      <a:pt x="221" y="5432"/>
                    </a:cubicBezTo>
                    <a:cubicBezTo>
                      <a:pt x="210" y="5432"/>
                      <a:pt x="202" y="5414"/>
                      <a:pt x="202" y="5379"/>
                    </a:cubicBezTo>
                    <a:cubicBezTo>
                      <a:pt x="186" y="5348"/>
                      <a:pt x="186" y="5348"/>
                      <a:pt x="155" y="5348"/>
                    </a:cubicBezTo>
                    <a:cubicBezTo>
                      <a:pt x="140" y="5348"/>
                      <a:pt x="140" y="5379"/>
                      <a:pt x="140" y="5395"/>
                    </a:cubicBezTo>
                    <a:lnTo>
                      <a:pt x="93" y="5410"/>
                    </a:lnTo>
                    <a:cubicBezTo>
                      <a:pt x="93" y="5410"/>
                      <a:pt x="78" y="5410"/>
                      <a:pt x="78" y="5441"/>
                    </a:cubicBezTo>
                    <a:cubicBezTo>
                      <a:pt x="78" y="5457"/>
                      <a:pt x="63" y="5457"/>
                      <a:pt x="32" y="5472"/>
                    </a:cubicBezTo>
                    <a:cubicBezTo>
                      <a:pt x="1" y="5472"/>
                      <a:pt x="1" y="5472"/>
                      <a:pt x="32" y="5488"/>
                    </a:cubicBezTo>
                    <a:cubicBezTo>
                      <a:pt x="63" y="5518"/>
                      <a:pt x="32" y="5534"/>
                      <a:pt x="16" y="5534"/>
                    </a:cubicBezTo>
                    <a:lnTo>
                      <a:pt x="32" y="5580"/>
                    </a:lnTo>
                    <a:cubicBezTo>
                      <a:pt x="32" y="5611"/>
                      <a:pt x="47" y="5642"/>
                      <a:pt x="93" y="5642"/>
                    </a:cubicBezTo>
                    <a:cubicBezTo>
                      <a:pt x="115" y="5642"/>
                      <a:pt x="135" y="5642"/>
                      <a:pt x="154" y="5642"/>
                    </a:cubicBezTo>
                    <a:lnTo>
                      <a:pt x="154" y="5642"/>
                    </a:lnTo>
                    <a:cubicBezTo>
                      <a:pt x="154" y="5629"/>
                      <a:pt x="159" y="5613"/>
                      <a:pt x="171" y="5596"/>
                    </a:cubicBezTo>
                    <a:cubicBezTo>
                      <a:pt x="194" y="5573"/>
                      <a:pt x="202" y="5561"/>
                      <a:pt x="204" y="5561"/>
                    </a:cubicBezTo>
                    <a:lnTo>
                      <a:pt x="204" y="5561"/>
                    </a:lnTo>
                    <a:cubicBezTo>
                      <a:pt x="205" y="5561"/>
                      <a:pt x="202" y="5573"/>
                      <a:pt x="202" y="5596"/>
                    </a:cubicBezTo>
                    <a:cubicBezTo>
                      <a:pt x="202" y="5611"/>
                      <a:pt x="216" y="5626"/>
                      <a:pt x="188" y="5641"/>
                    </a:cubicBezTo>
                    <a:lnTo>
                      <a:pt x="188" y="5641"/>
                    </a:lnTo>
                    <a:cubicBezTo>
                      <a:pt x="243" y="5639"/>
                      <a:pt x="274" y="5632"/>
                      <a:pt x="263" y="5611"/>
                    </a:cubicBezTo>
                    <a:cubicBezTo>
                      <a:pt x="279" y="5596"/>
                      <a:pt x="294" y="5580"/>
                      <a:pt x="310" y="5565"/>
                    </a:cubicBezTo>
                    <a:lnTo>
                      <a:pt x="372" y="5565"/>
                    </a:lnTo>
                    <a:cubicBezTo>
                      <a:pt x="372" y="5574"/>
                      <a:pt x="381" y="5578"/>
                      <a:pt x="397" y="5578"/>
                    </a:cubicBezTo>
                    <a:cubicBezTo>
                      <a:pt x="436" y="5578"/>
                      <a:pt x="516" y="5556"/>
                      <a:pt x="603" y="5534"/>
                    </a:cubicBezTo>
                    <a:cubicBezTo>
                      <a:pt x="694" y="5511"/>
                      <a:pt x="768" y="5497"/>
                      <a:pt x="813" y="5497"/>
                    </a:cubicBezTo>
                    <a:cubicBezTo>
                      <a:pt x="830" y="5497"/>
                      <a:pt x="842" y="5499"/>
                      <a:pt x="851" y="5503"/>
                    </a:cubicBezTo>
                    <a:lnTo>
                      <a:pt x="897" y="5503"/>
                    </a:lnTo>
                    <a:cubicBezTo>
                      <a:pt x="1005" y="5457"/>
                      <a:pt x="1114" y="5426"/>
                      <a:pt x="1222" y="5410"/>
                    </a:cubicBezTo>
                    <a:cubicBezTo>
                      <a:pt x="1345" y="5395"/>
                      <a:pt x="1454" y="5364"/>
                      <a:pt x="1562" y="5302"/>
                    </a:cubicBezTo>
                    <a:lnTo>
                      <a:pt x="1624" y="5287"/>
                    </a:lnTo>
                    <a:cubicBezTo>
                      <a:pt x="1624" y="5300"/>
                      <a:pt x="1632" y="5304"/>
                      <a:pt x="1645" y="5304"/>
                    </a:cubicBezTo>
                    <a:cubicBezTo>
                      <a:pt x="1663" y="5304"/>
                      <a:pt x="1690" y="5296"/>
                      <a:pt x="1716" y="5287"/>
                    </a:cubicBezTo>
                    <a:cubicBezTo>
                      <a:pt x="1747" y="5271"/>
                      <a:pt x="1778" y="5256"/>
                      <a:pt x="1824" y="5256"/>
                    </a:cubicBezTo>
                    <a:cubicBezTo>
                      <a:pt x="1824" y="5261"/>
                      <a:pt x="1826" y="5263"/>
                      <a:pt x="1831" y="5263"/>
                    </a:cubicBezTo>
                    <a:cubicBezTo>
                      <a:pt x="1840" y="5263"/>
                      <a:pt x="1861" y="5256"/>
                      <a:pt x="1902" y="5256"/>
                    </a:cubicBezTo>
                    <a:cubicBezTo>
                      <a:pt x="1948" y="5240"/>
                      <a:pt x="1979" y="5225"/>
                      <a:pt x="1964" y="5209"/>
                    </a:cubicBezTo>
                    <a:cubicBezTo>
                      <a:pt x="2056" y="5194"/>
                      <a:pt x="2149" y="5178"/>
                      <a:pt x="2242" y="5163"/>
                    </a:cubicBezTo>
                    <a:cubicBezTo>
                      <a:pt x="2248" y="5166"/>
                      <a:pt x="2254" y="5167"/>
                      <a:pt x="2259" y="5167"/>
                    </a:cubicBezTo>
                    <a:cubicBezTo>
                      <a:pt x="2284" y="5167"/>
                      <a:pt x="2307" y="5145"/>
                      <a:pt x="2319" y="5132"/>
                    </a:cubicBezTo>
                    <a:cubicBezTo>
                      <a:pt x="2319" y="5101"/>
                      <a:pt x="2335" y="5086"/>
                      <a:pt x="2350" y="5070"/>
                    </a:cubicBezTo>
                    <a:lnTo>
                      <a:pt x="2365" y="5117"/>
                    </a:lnTo>
                    <a:cubicBezTo>
                      <a:pt x="2356" y="5135"/>
                      <a:pt x="2353" y="5142"/>
                      <a:pt x="2360" y="5142"/>
                    </a:cubicBezTo>
                    <a:cubicBezTo>
                      <a:pt x="2366" y="5142"/>
                      <a:pt x="2377" y="5138"/>
                      <a:pt x="2396" y="5132"/>
                    </a:cubicBezTo>
                    <a:lnTo>
                      <a:pt x="2443" y="5117"/>
                    </a:lnTo>
                    <a:cubicBezTo>
                      <a:pt x="2443" y="5101"/>
                      <a:pt x="2566" y="5070"/>
                      <a:pt x="2736" y="5024"/>
                    </a:cubicBezTo>
                    <a:cubicBezTo>
                      <a:pt x="2968" y="4962"/>
                      <a:pt x="3045" y="4947"/>
                      <a:pt x="3030" y="4916"/>
                    </a:cubicBezTo>
                    <a:cubicBezTo>
                      <a:pt x="3030" y="4900"/>
                      <a:pt x="3061" y="4900"/>
                      <a:pt x="3138" y="4900"/>
                    </a:cubicBezTo>
                    <a:cubicBezTo>
                      <a:pt x="3223" y="4908"/>
                      <a:pt x="3266" y="4912"/>
                      <a:pt x="3289" y="4912"/>
                    </a:cubicBezTo>
                    <a:cubicBezTo>
                      <a:pt x="3312" y="4912"/>
                      <a:pt x="3316" y="4908"/>
                      <a:pt x="3324" y="4900"/>
                    </a:cubicBezTo>
                    <a:cubicBezTo>
                      <a:pt x="3308" y="4900"/>
                      <a:pt x="3293" y="4885"/>
                      <a:pt x="3293" y="4869"/>
                    </a:cubicBezTo>
                    <a:cubicBezTo>
                      <a:pt x="3293" y="4850"/>
                      <a:pt x="3299" y="4830"/>
                      <a:pt x="3311" y="4830"/>
                    </a:cubicBezTo>
                    <a:cubicBezTo>
                      <a:pt x="3319" y="4830"/>
                      <a:pt x="3328" y="4837"/>
                      <a:pt x="3339" y="4854"/>
                    </a:cubicBezTo>
                    <a:cubicBezTo>
                      <a:pt x="3344" y="4857"/>
                      <a:pt x="3353" y="4859"/>
                      <a:pt x="3364" y="4859"/>
                    </a:cubicBezTo>
                    <a:cubicBezTo>
                      <a:pt x="3456" y="4859"/>
                      <a:pt x="3726" y="4756"/>
                      <a:pt x="3726" y="4715"/>
                    </a:cubicBezTo>
                    <a:lnTo>
                      <a:pt x="3726" y="4730"/>
                    </a:lnTo>
                    <a:cubicBezTo>
                      <a:pt x="3726" y="4742"/>
                      <a:pt x="3730" y="4747"/>
                      <a:pt x="3742" y="4747"/>
                    </a:cubicBezTo>
                    <a:cubicBezTo>
                      <a:pt x="3760" y="4747"/>
                      <a:pt x="3798" y="4734"/>
                      <a:pt x="3865" y="4715"/>
                    </a:cubicBezTo>
                    <a:lnTo>
                      <a:pt x="3942" y="4699"/>
                    </a:lnTo>
                    <a:cubicBezTo>
                      <a:pt x="3930" y="4665"/>
                      <a:pt x="4014" y="4647"/>
                      <a:pt x="4057" y="4647"/>
                    </a:cubicBezTo>
                    <a:cubicBezTo>
                      <a:pt x="4071" y="4647"/>
                      <a:pt x="4081" y="4649"/>
                      <a:pt x="4081" y="4653"/>
                    </a:cubicBezTo>
                    <a:cubicBezTo>
                      <a:pt x="4089" y="4661"/>
                      <a:pt x="4096" y="4665"/>
                      <a:pt x="4108" y="4665"/>
                    </a:cubicBezTo>
                    <a:cubicBezTo>
                      <a:pt x="4120" y="4665"/>
                      <a:pt x="4135" y="4661"/>
                      <a:pt x="4158" y="4653"/>
                    </a:cubicBezTo>
                    <a:cubicBezTo>
                      <a:pt x="4204" y="4608"/>
                      <a:pt x="4290" y="4579"/>
                      <a:pt x="4333" y="4579"/>
                    </a:cubicBezTo>
                    <a:cubicBezTo>
                      <a:pt x="4349" y="4579"/>
                      <a:pt x="4359" y="4583"/>
                      <a:pt x="4359" y="4591"/>
                    </a:cubicBezTo>
                    <a:lnTo>
                      <a:pt x="4406" y="4576"/>
                    </a:lnTo>
                    <a:cubicBezTo>
                      <a:pt x="4437" y="4545"/>
                      <a:pt x="4467" y="4529"/>
                      <a:pt x="4498" y="4514"/>
                    </a:cubicBezTo>
                    <a:cubicBezTo>
                      <a:pt x="4576" y="4483"/>
                      <a:pt x="4591" y="4483"/>
                      <a:pt x="4560" y="4467"/>
                    </a:cubicBezTo>
                    <a:cubicBezTo>
                      <a:pt x="4529" y="4452"/>
                      <a:pt x="4545" y="4437"/>
                      <a:pt x="4576" y="4421"/>
                    </a:cubicBezTo>
                    <a:lnTo>
                      <a:pt x="4576" y="4437"/>
                    </a:lnTo>
                    <a:cubicBezTo>
                      <a:pt x="4576" y="4446"/>
                      <a:pt x="4582" y="4449"/>
                      <a:pt x="4594" y="4449"/>
                    </a:cubicBezTo>
                    <a:cubicBezTo>
                      <a:pt x="4624" y="4449"/>
                      <a:pt x="4685" y="4427"/>
                      <a:pt x="4761" y="4406"/>
                    </a:cubicBezTo>
                    <a:cubicBezTo>
                      <a:pt x="4837" y="4367"/>
                      <a:pt x="4903" y="4340"/>
                      <a:pt x="4941" y="4340"/>
                    </a:cubicBezTo>
                    <a:cubicBezTo>
                      <a:pt x="4950" y="4340"/>
                      <a:pt x="4957" y="4341"/>
                      <a:pt x="4962" y="4344"/>
                    </a:cubicBezTo>
                    <a:lnTo>
                      <a:pt x="4977" y="4313"/>
                    </a:lnTo>
                    <a:cubicBezTo>
                      <a:pt x="4987" y="4295"/>
                      <a:pt x="5001" y="4287"/>
                      <a:pt x="5011" y="4287"/>
                    </a:cubicBezTo>
                    <a:cubicBezTo>
                      <a:pt x="5019" y="4287"/>
                      <a:pt x="5024" y="4291"/>
                      <a:pt x="5024" y="4297"/>
                    </a:cubicBezTo>
                    <a:cubicBezTo>
                      <a:pt x="5086" y="4297"/>
                      <a:pt x="5147" y="4267"/>
                      <a:pt x="5194" y="4236"/>
                    </a:cubicBezTo>
                    <a:lnTo>
                      <a:pt x="5240" y="4205"/>
                    </a:lnTo>
                    <a:cubicBezTo>
                      <a:pt x="5253" y="4213"/>
                      <a:pt x="5267" y="4217"/>
                      <a:pt x="5281" y="4217"/>
                    </a:cubicBezTo>
                    <a:cubicBezTo>
                      <a:pt x="5317" y="4217"/>
                      <a:pt x="5353" y="4192"/>
                      <a:pt x="5364" y="4158"/>
                    </a:cubicBezTo>
                    <a:cubicBezTo>
                      <a:pt x="5364" y="4166"/>
                      <a:pt x="5372" y="4170"/>
                      <a:pt x="5383" y="4170"/>
                    </a:cubicBezTo>
                    <a:cubicBezTo>
                      <a:pt x="5395" y="4170"/>
                      <a:pt x="5410" y="4166"/>
                      <a:pt x="5426" y="4158"/>
                    </a:cubicBezTo>
                    <a:cubicBezTo>
                      <a:pt x="5451" y="4120"/>
                      <a:pt x="5518" y="4092"/>
                      <a:pt x="5550" y="4092"/>
                    </a:cubicBezTo>
                    <a:cubicBezTo>
                      <a:pt x="5557" y="4092"/>
                      <a:pt x="5562" y="4094"/>
                      <a:pt x="5565" y="4097"/>
                    </a:cubicBezTo>
                    <a:lnTo>
                      <a:pt x="5580" y="4097"/>
                    </a:lnTo>
                    <a:cubicBezTo>
                      <a:pt x="5596" y="4066"/>
                      <a:pt x="5627" y="4050"/>
                      <a:pt x="5642" y="4050"/>
                    </a:cubicBezTo>
                    <a:cubicBezTo>
                      <a:pt x="5673" y="4035"/>
                      <a:pt x="5704" y="4019"/>
                      <a:pt x="5719" y="3988"/>
                    </a:cubicBezTo>
                    <a:cubicBezTo>
                      <a:pt x="5719" y="3973"/>
                      <a:pt x="5735" y="3957"/>
                      <a:pt x="5750" y="3957"/>
                    </a:cubicBezTo>
                    <a:cubicBezTo>
                      <a:pt x="5756" y="3955"/>
                      <a:pt x="5760" y="3953"/>
                      <a:pt x="5762" y="3953"/>
                    </a:cubicBezTo>
                    <a:cubicBezTo>
                      <a:pt x="5771" y="3953"/>
                      <a:pt x="5750" y="3979"/>
                      <a:pt x="5750" y="4004"/>
                    </a:cubicBezTo>
                    <a:cubicBezTo>
                      <a:pt x="5750" y="4012"/>
                      <a:pt x="5752" y="4016"/>
                      <a:pt x="5757" y="4016"/>
                    </a:cubicBezTo>
                    <a:cubicBezTo>
                      <a:pt x="5769" y="4016"/>
                      <a:pt x="5798" y="3987"/>
                      <a:pt x="5843" y="3942"/>
                    </a:cubicBezTo>
                    <a:cubicBezTo>
                      <a:pt x="5856" y="3924"/>
                      <a:pt x="5866" y="3911"/>
                      <a:pt x="5872" y="3901"/>
                    </a:cubicBezTo>
                    <a:lnTo>
                      <a:pt x="5872" y="3901"/>
                    </a:lnTo>
                    <a:cubicBezTo>
                      <a:pt x="5868" y="3907"/>
                      <a:pt x="5864" y="3916"/>
                      <a:pt x="5858" y="3927"/>
                    </a:cubicBezTo>
                    <a:cubicBezTo>
                      <a:pt x="5849" y="3946"/>
                      <a:pt x="5839" y="3966"/>
                      <a:pt x="5841" y="3966"/>
                    </a:cubicBezTo>
                    <a:cubicBezTo>
                      <a:pt x="5842" y="3966"/>
                      <a:pt x="5847" y="3959"/>
                      <a:pt x="5858" y="3942"/>
                    </a:cubicBezTo>
                    <a:cubicBezTo>
                      <a:pt x="5858" y="3942"/>
                      <a:pt x="5905" y="3927"/>
                      <a:pt x="5905" y="3911"/>
                    </a:cubicBezTo>
                    <a:lnTo>
                      <a:pt x="5967" y="3880"/>
                    </a:lnTo>
                    <a:cubicBezTo>
                      <a:pt x="6013" y="3880"/>
                      <a:pt x="6044" y="3865"/>
                      <a:pt x="6075" y="3849"/>
                    </a:cubicBezTo>
                    <a:cubicBezTo>
                      <a:pt x="6090" y="3818"/>
                      <a:pt x="6090" y="3818"/>
                      <a:pt x="6121" y="3818"/>
                    </a:cubicBezTo>
                    <a:cubicBezTo>
                      <a:pt x="6129" y="3822"/>
                      <a:pt x="6136" y="3824"/>
                      <a:pt x="6140" y="3824"/>
                    </a:cubicBezTo>
                    <a:cubicBezTo>
                      <a:pt x="6151" y="3824"/>
                      <a:pt x="6148" y="3810"/>
                      <a:pt x="6137" y="3787"/>
                    </a:cubicBezTo>
                    <a:cubicBezTo>
                      <a:pt x="6152" y="3772"/>
                      <a:pt x="6183" y="3756"/>
                      <a:pt x="6198" y="3756"/>
                    </a:cubicBezTo>
                    <a:cubicBezTo>
                      <a:pt x="6212" y="3777"/>
                      <a:pt x="6223" y="3786"/>
                      <a:pt x="6231" y="3786"/>
                    </a:cubicBezTo>
                    <a:cubicBezTo>
                      <a:pt x="6240" y="3786"/>
                      <a:pt x="6245" y="3773"/>
                      <a:pt x="6245" y="3756"/>
                    </a:cubicBezTo>
                    <a:cubicBezTo>
                      <a:pt x="6245" y="3741"/>
                      <a:pt x="6260" y="3726"/>
                      <a:pt x="6276" y="3726"/>
                    </a:cubicBezTo>
                    <a:cubicBezTo>
                      <a:pt x="6279" y="3725"/>
                      <a:pt x="6282" y="3724"/>
                      <a:pt x="6284" y="3723"/>
                    </a:cubicBezTo>
                    <a:lnTo>
                      <a:pt x="6284" y="3723"/>
                    </a:lnTo>
                    <a:cubicBezTo>
                      <a:pt x="6283" y="3734"/>
                      <a:pt x="6291" y="3745"/>
                      <a:pt x="6291" y="3756"/>
                    </a:cubicBezTo>
                    <a:lnTo>
                      <a:pt x="6307" y="3741"/>
                    </a:lnTo>
                    <a:lnTo>
                      <a:pt x="6322" y="3711"/>
                    </a:lnTo>
                    <a:lnTo>
                      <a:pt x="6322" y="3711"/>
                    </a:lnTo>
                    <a:cubicBezTo>
                      <a:pt x="6309" y="3715"/>
                      <a:pt x="6297" y="3719"/>
                      <a:pt x="6284" y="3723"/>
                    </a:cubicBezTo>
                    <a:lnTo>
                      <a:pt x="6284" y="3723"/>
                    </a:lnTo>
                    <a:cubicBezTo>
                      <a:pt x="6285" y="3719"/>
                      <a:pt x="6287" y="3714"/>
                      <a:pt x="6291" y="3710"/>
                    </a:cubicBezTo>
                    <a:lnTo>
                      <a:pt x="6322" y="3710"/>
                    </a:lnTo>
                    <a:lnTo>
                      <a:pt x="6322" y="3711"/>
                    </a:lnTo>
                    <a:lnTo>
                      <a:pt x="6322" y="3711"/>
                    </a:lnTo>
                    <a:cubicBezTo>
                      <a:pt x="6458" y="3664"/>
                      <a:pt x="6582" y="3594"/>
                      <a:pt x="6693" y="3525"/>
                    </a:cubicBezTo>
                    <a:cubicBezTo>
                      <a:pt x="6724" y="3509"/>
                      <a:pt x="6739" y="3494"/>
                      <a:pt x="6724" y="3463"/>
                    </a:cubicBezTo>
                    <a:cubicBezTo>
                      <a:pt x="6716" y="3447"/>
                      <a:pt x="6712" y="3444"/>
                      <a:pt x="6716" y="3444"/>
                    </a:cubicBezTo>
                    <a:cubicBezTo>
                      <a:pt x="6720" y="3444"/>
                      <a:pt x="6732" y="3447"/>
                      <a:pt x="6755" y="3447"/>
                    </a:cubicBezTo>
                    <a:cubicBezTo>
                      <a:pt x="6774" y="3467"/>
                      <a:pt x="6794" y="3475"/>
                      <a:pt x="6806" y="3475"/>
                    </a:cubicBezTo>
                    <a:cubicBezTo>
                      <a:pt x="6824" y="3475"/>
                      <a:pt x="6828" y="3459"/>
                      <a:pt x="6801" y="3432"/>
                    </a:cubicBezTo>
                    <a:cubicBezTo>
                      <a:pt x="6770" y="3409"/>
                      <a:pt x="6759" y="3401"/>
                      <a:pt x="6763" y="3401"/>
                    </a:cubicBezTo>
                    <a:cubicBezTo>
                      <a:pt x="6766" y="3401"/>
                      <a:pt x="6786" y="3409"/>
                      <a:pt x="6817" y="3416"/>
                    </a:cubicBezTo>
                    <a:cubicBezTo>
                      <a:pt x="6848" y="3416"/>
                      <a:pt x="6848" y="3416"/>
                      <a:pt x="6863" y="3386"/>
                    </a:cubicBezTo>
                    <a:cubicBezTo>
                      <a:pt x="6874" y="3375"/>
                      <a:pt x="6877" y="3364"/>
                      <a:pt x="6878" y="3364"/>
                    </a:cubicBezTo>
                    <a:cubicBezTo>
                      <a:pt x="6879" y="3364"/>
                      <a:pt x="6879" y="3366"/>
                      <a:pt x="6879" y="3370"/>
                    </a:cubicBezTo>
                    <a:cubicBezTo>
                      <a:pt x="6885" y="3383"/>
                      <a:pt x="6900" y="3388"/>
                      <a:pt x="6914" y="3388"/>
                    </a:cubicBezTo>
                    <a:cubicBezTo>
                      <a:pt x="6932" y="3388"/>
                      <a:pt x="6949" y="3379"/>
                      <a:pt x="6940" y="3370"/>
                    </a:cubicBezTo>
                    <a:lnTo>
                      <a:pt x="7002" y="3370"/>
                    </a:lnTo>
                    <a:cubicBezTo>
                      <a:pt x="7033" y="3370"/>
                      <a:pt x="7049" y="3355"/>
                      <a:pt x="7049" y="3324"/>
                    </a:cubicBezTo>
                    <a:cubicBezTo>
                      <a:pt x="7078" y="3275"/>
                      <a:pt x="7100" y="3251"/>
                      <a:pt x="7114" y="3251"/>
                    </a:cubicBezTo>
                    <a:cubicBezTo>
                      <a:pt x="7121" y="3251"/>
                      <a:pt x="7126" y="3260"/>
                      <a:pt x="7126" y="3277"/>
                    </a:cubicBezTo>
                    <a:cubicBezTo>
                      <a:pt x="7126" y="3287"/>
                      <a:pt x="7130" y="3292"/>
                      <a:pt x="7137" y="3292"/>
                    </a:cubicBezTo>
                    <a:cubicBezTo>
                      <a:pt x="7162" y="3292"/>
                      <a:pt x="7219" y="3236"/>
                      <a:pt x="7219" y="3200"/>
                    </a:cubicBezTo>
                    <a:cubicBezTo>
                      <a:pt x="7219" y="3164"/>
                      <a:pt x="7219" y="3149"/>
                      <a:pt x="7222" y="3149"/>
                    </a:cubicBezTo>
                    <a:cubicBezTo>
                      <a:pt x="7224" y="3149"/>
                      <a:pt x="7228" y="3156"/>
                      <a:pt x="7234" y="3169"/>
                    </a:cubicBezTo>
                    <a:cubicBezTo>
                      <a:pt x="7239" y="3174"/>
                      <a:pt x="7244" y="3176"/>
                      <a:pt x="7249" y="3176"/>
                    </a:cubicBezTo>
                    <a:cubicBezTo>
                      <a:pt x="7258" y="3176"/>
                      <a:pt x="7265" y="3169"/>
                      <a:pt x="7265" y="3169"/>
                    </a:cubicBezTo>
                    <a:cubicBezTo>
                      <a:pt x="7265" y="3169"/>
                      <a:pt x="7295" y="3149"/>
                      <a:pt x="7314" y="3149"/>
                    </a:cubicBezTo>
                    <a:cubicBezTo>
                      <a:pt x="7319" y="3149"/>
                      <a:pt x="7324" y="3151"/>
                      <a:pt x="7327" y="3154"/>
                    </a:cubicBezTo>
                    <a:cubicBezTo>
                      <a:pt x="7342" y="3138"/>
                      <a:pt x="7358" y="3123"/>
                      <a:pt x="7373" y="3092"/>
                    </a:cubicBezTo>
                    <a:cubicBezTo>
                      <a:pt x="7396" y="3047"/>
                      <a:pt x="7435" y="3018"/>
                      <a:pt x="7479" y="3018"/>
                    </a:cubicBezTo>
                    <a:cubicBezTo>
                      <a:pt x="7495" y="3018"/>
                      <a:pt x="7511" y="3022"/>
                      <a:pt x="7528" y="3030"/>
                    </a:cubicBezTo>
                    <a:lnTo>
                      <a:pt x="7559" y="2984"/>
                    </a:lnTo>
                    <a:cubicBezTo>
                      <a:pt x="7559" y="2950"/>
                      <a:pt x="7559" y="2925"/>
                      <a:pt x="7570" y="2925"/>
                    </a:cubicBezTo>
                    <a:cubicBezTo>
                      <a:pt x="7575" y="2925"/>
                      <a:pt x="7581" y="2929"/>
                      <a:pt x="7589" y="2937"/>
                    </a:cubicBezTo>
                    <a:lnTo>
                      <a:pt x="7605" y="2953"/>
                    </a:lnTo>
                    <a:cubicBezTo>
                      <a:pt x="7605" y="2917"/>
                      <a:pt x="7661" y="2881"/>
                      <a:pt x="7693" y="2881"/>
                    </a:cubicBezTo>
                    <a:cubicBezTo>
                      <a:pt x="7702" y="2881"/>
                      <a:pt x="7710" y="2884"/>
                      <a:pt x="7713" y="2891"/>
                    </a:cubicBezTo>
                    <a:cubicBezTo>
                      <a:pt x="7725" y="2909"/>
                      <a:pt x="7730" y="2915"/>
                      <a:pt x="7733" y="2915"/>
                    </a:cubicBezTo>
                    <a:cubicBezTo>
                      <a:pt x="7737" y="2915"/>
                      <a:pt x="7735" y="2900"/>
                      <a:pt x="7744" y="2891"/>
                    </a:cubicBezTo>
                    <a:lnTo>
                      <a:pt x="7744" y="2876"/>
                    </a:lnTo>
                    <a:cubicBezTo>
                      <a:pt x="7729" y="2860"/>
                      <a:pt x="7713" y="2845"/>
                      <a:pt x="7744" y="2829"/>
                    </a:cubicBezTo>
                    <a:cubicBezTo>
                      <a:pt x="7755" y="2818"/>
                      <a:pt x="7766" y="2807"/>
                      <a:pt x="7777" y="2807"/>
                    </a:cubicBezTo>
                    <a:cubicBezTo>
                      <a:pt x="7781" y="2807"/>
                      <a:pt x="7786" y="2809"/>
                      <a:pt x="7790" y="2814"/>
                    </a:cubicBezTo>
                    <a:cubicBezTo>
                      <a:pt x="7795" y="2818"/>
                      <a:pt x="7803" y="2820"/>
                      <a:pt x="7813" y="2820"/>
                    </a:cubicBezTo>
                    <a:cubicBezTo>
                      <a:pt x="7835" y="2820"/>
                      <a:pt x="7863" y="2809"/>
                      <a:pt x="7852" y="2798"/>
                    </a:cubicBezTo>
                    <a:cubicBezTo>
                      <a:pt x="7863" y="2798"/>
                      <a:pt x="7873" y="2791"/>
                      <a:pt x="7883" y="2791"/>
                    </a:cubicBezTo>
                    <a:cubicBezTo>
                      <a:pt x="7888" y="2791"/>
                      <a:pt x="7893" y="2793"/>
                      <a:pt x="7899" y="2798"/>
                    </a:cubicBezTo>
                    <a:lnTo>
                      <a:pt x="7991" y="2736"/>
                    </a:lnTo>
                    <a:cubicBezTo>
                      <a:pt x="7991" y="2703"/>
                      <a:pt x="8015" y="2678"/>
                      <a:pt x="8035" y="2678"/>
                    </a:cubicBezTo>
                    <a:cubicBezTo>
                      <a:pt x="8042" y="2678"/>
                      <a:pt x="8049" y="2681"/>
                      <a:pt x="8053" y="2690"/>
                    </a:cubicBezTo>
                    <a:cubicBezTo>
                      <a:pt x="8069" y="2659"/>
                      <a:pt x="8100" y="2644"/>
                      <a:pt x="8100" y="2613"/>
                    </a:cubicBezTo>
                    <a:cubicBezTo>
                      <a:pt x="8132" y="2602"/>
                      <a:pt x="8149" y="2584"/>
                      <a:pt x="8162" y="2584"/>
                    </a:cubicBezTo>
                    <a:cubicBezTo>
                      <a:pt x="8167" y="2584"/>
                      <a:pt x="8172" y="2588"/>
                      <a:pt x="8177" y="2597"/>
                    </a:cubicBezTo>
                    <a:cubicBezTo>
                      <a:pt x="8182" y="2603"/>
                      <a:pt x="8186" y="2607"/>
                      <a:pt x="8189" y="2607"/>
                    </a:cubicBezTo>
                    <a:cubicBezTo>
                      <a:pt x="8194" y="2607"/>
                      <a:pt x="8198" y="2596"/>
                      <a:pt x="8208" y="2566"/>
                    </a:cubicBezTo>
                    <a:cubicBezTo>
                      <a:pt x="8208" y="2535"/>
                      <a:pt x="8208" y="2535"/>
                      <a:pt x="8223" y="2520"/>
                    </a:cubicBezTo>
                    <a:lnTo>
                      <a:pt x="8270" y="2489"/>
                    </a:lnTo>
                    <a:cubicBezTo>
                      <a:pt x="8254" y="2474"/>
                      <a:pt x="8254" y="2474"/>
                      <a:pt x="8270" y="2458"/>
                    </a:cubicBezTo>
                    <a:cubicBezTo>
                      <a:pt x="8285" y="2443"/>
                      <a:pt x="8362" y="2412"/>
                      <a:pt x="8393" y="2396"/>
                    </a:cubicBezTo>
                    <a:cubicBezTo>
                      <a:pt x="8455" y="2350"/>
                      <a:pt x="8455" y="2350"/>
                      <a:pt x="8409" y="2350"/>
                    </a:cubicBezTo>
                    <a:cubicBezTo>
                      <a:pt x="8378" y="2350"/>
                      <a:pt x="8378" y="2350"/>
                      <a:pt x="8440" y="2335"/>
                    </a:cubicBezTo>
                    <a:cubicBezTo>
                      <a:pt x="8486" y="2304"/>
                      <a:pt x="8548" y="2257"/>
                      <a:pt x="8594" y="2226"/>
                    </a:cubicBezTo>
                    <a:cubicBezTo>
                      <a:pt x="8671" y="2165"/>
                      <a:pt x="8671" y="2165"/>
                      <a:pt x="8656" y="2149"/>
                    </a:cubicBezTo>
                    <a:cubicBezTo>
                      <a:pt x="8623" y="2138"/>
                      <a:pt x="8621" y="2127"/>
                      <a:pt x="8639" y="2127"/>
                    </a:cubicBezTo>
                    <a:cubicBezTo>
                      <a:pt x="8647" y="2127"/>
                      <a:pt x="8658" y="2129"/>
                      <a:pt x="8671" y="2134"/>
                    </a:cubicBezTo>
                    <a:cubicBezTo>
                      <a:pt x="8678" y="2136"/>
                      <a:pt x="8684" y="2137"/>
                      <a:pt x="8691" y="2137"/>
                    </a:cubicBezTo>
                    <a:cubicBezTo>
                      <a:pt x="8730" y="2137"/>
                      <a:pt x="8762" y="2101"/>
                      <a:pt x="8749" y="2087"/>
                    </a:cubicBezTo>
                    <a:cubicBezTo>
                      <a:pt x="8733" y="2072"/>
                      <a:pt x="8749" y="2056"/>
                      <a:pt x="8780" y="2041"/>
                    </a:cubicBezTo>
                    <a:cubicBezTo>
                      <a:pt x="8783" y="2045"/>
                      <a:pt x="8787" y="2047"/>
                      <a:pt x="8791" y="2047"/>
                    </a:cubicBezTo>
                    <a:cubicBezTo>
                      <a:pt x="8804" y="2047"/>
                      <a:pt x="8818" y="2029"/>
                      <a:pt x="8841" y="1995"/>
                    </a:cubicBezTo>
                    <a:cubicBezTo>
                      <a:pt x="8849" y="1979"/>
                      <a:pt x="8853" y="1971"/>
                      <a:pt x="8857" y="1971"/>
                    </a:cubicBezTo>
                    <a:cubicBezTo>
                      <a:pt x="8861" y="1971"/>
                      <a:pt x="8865" y="1979"/>
                      <a:pt x="8872" y="1995"/>
                    </a:cubicBezTo>
                    <a:lnTo>
                      <a:pt x="8903" y="1948"/>
                    </a:lnTo>
                    <a:cubicBezTo>
                      <a:pt x="8919" y="1886"/>
                      <a:pt x="9042" y="1794"/>
                      <a:pt x="9073" y="1794"/>
                    </a:cubicBezTo>
                    <a:cubicBezTo>
                      <a:pt x="9089" y="1778"/>
                      <a:pt x="9104" y="1763"/>
                      <a:pt x="9104" y="1732"/>
                    </a:cubicBezTo>
                    <a:cubicBezTo>
                      <a:pt x="9094" y="1702"/>
                      <a:pt x="9097" y="1685"/>
                      <a:pt x="9109" y="1685"/>
                    </a:cubicBezTo>
                    <a:cubicBezTo>
                      <a:pt x="9115" y="1685"/>
                      <a:pt x="9124" y="1690"/>
                      <a:pt x="9135" y="1701"/>
                    </a:cubicBezTo>
                    <a:cubicBezTo>
                      <a:pt x="9156" y="1715"/>
                      <a:pt x="9164" y="1722"/>
                      <a:pt x="9166" y="1722"/>
                    </a:cubicBezTo>
                    <a:cubicBezTo>
                      <a:pt x="9168" y="1722"/>
                      <a:pt x="9159" y="1711"/>
                      <a:pt x="9151" y="1685"/>
                    </a:cubicBezTo>
                    <a:cubicBezTo>
                      <a:pt x="9151" y="1650"/>
                      <a:pt x="9214" y="1588"/>
                      <a:pt x="9243" y="1588"/>
                    </a:cubicBezTo>
                    <a:cubicBezTo>
                      <a:pt x="9253" y="1588"/>
                      <a:pt x="9259" y="1594"/>
                      <a:pt x="9259" y="1608"/>
                    </a:cubicBezTo>
                    <a:lnTo>
                      <a:pt x="9290" y="1624"/>
                    </a:lnTo>
                    <a:cubicBezTo>
                      <a:pt x="9305" y="1608"/>
                      <a:pt x="9305" y="1593"/>
                      <a:pt x="9321" y="1577"/>
                    </a:cubicBezTo>
                    <a:cubicBezTo>
                      <a:pt x="9305" y="1562"/>
                      <a:pt x="9321" y="1546"/>
                      <a:pt x="9382" y="1484"/>
                    </a:cubicBezTo>
                    <a:cubicBezTo>
                      <a:pt x="9429" y="1407"/>
                      <a:pt x="9475" y="1345"/>
                      <a:pt x="9506" y="1268"/>
                    </a:cubicBezTo>
                    <a:cubicBezTo>
                      <a:pt x="9552" y="1222"/>
                      <a:pt x="9599" y="1129"/>
                      <a:pt x="9630" y="1098"/>
                    </a:cubicBezTo>
                    <a:cubicBezTo>
                      <a:pt x="9645" y="1036"/>
                      <a:pt x="9661" y="990"/>
                      <a:pt x="9645" y="944"/>
                    </a:cubicBezTo>
                    <a:cubicBezTo>
                      <a:pt x="9630" y="897"/>
                      <a:pt x="9630" y="820"/>
                      <a:pt x="9645" y="820"/>
                    </a:cubicBezTo>
                    <a:lnTo>
                      <a:pt x="9645" y="774"/>
                    </a:lnTo>
                    <a:lnTo>
                      <a:pt x="9599" y="665"/>
                    </a:lnTo>
                    <a:cubicBezTo>
                      <a:pt x="9630" y="665"/>
                      <a:pt x="9630" y="604"/>
                      <a:pt x="9599" y="573"/>
                    </a:cubicBezTo>
                    <a:cubicBezTo>
                      <a:pt x="9583" y="573"/>
                      <a:pt x="9568" y="542"/>
                      <a:pt x="9537" y="480"/>
                    </a:cubicBezTo>
                    <a:cubicBezTo>
                      <a:pt x="9506" y="403"/>
                      <a:pt x="9460" y="341"/>
                      <a:pt x="9413" y="294"/>
                    </a:cubicBezTo>
                    <a:cubicBezTo>
                      <a:pt x="9305" y="186"/>
                      <a:pt x="9197" y="109"/>
                      <a:pt x="9058" y="63"/>
                    </a:cubicBezTo>
                    <a:cubicBezTo>
                      <a:pt x="8934" y="16"/>
                      <a:pt x="8810" y="1"/>
                      <a:pt x="8687" y="1"/>
                    </a:cubicBezTo>
                    <a:close/>
                    <a:moveTo>
                      <a:pt x="188" y="5641"/>
                    </a:moveTo>
                    <a:lnTo>
                      <a:pt x="188" y="5641"/>
                    </a:lnTo>
                    <a:cubicBezTo>
                      <a:pt x="178" y="5641"/>
                      <a:pt x="166" y="5642"/>
                      <a:pt x="154" y="5642"/>
                    </a:cubicBezTo>
                    <a:lnTo>
                      <a:pt x="154" y="5642"/>
                    </a:lnTo>
                    <a:cubicBezTo>
                      <a:pt x="153" y="5654"/>
                      <a:pt x="157" y="5661"/>
                      <a:pt x="164" y="5661"/>
                    </a:cubicBezTo>
                    <a:cubicBezTo>
                      <a:pt x="169" y="5661"/>
                      <a:pt x="177" y="5656"/>
                      <a:pt x="186" y="5642"/>
                    </a:cubicBezTo>
                    <a:cubicBezTo>
                      <a:pt x="187" y="5642"/>
                      <a:pt x="188" y="5641"/>
                      <a:pt x="188" y="564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992;p34"/>
              <p:cNvSpPr/>
              <p:nvPr/>
            </p:nvSpPr>
            <p:spPr>
              <a:xfrm rot="-899960">
                <a:off x="3291449" y="4394880"/>
                <a:ext cx="185494" cy="95547"/>
              </a:xfrm>
              <a:custGeom>
                <a:avLst/>
                <a:gdLst/>
                <a:ahLst/>
                <a:cxnLst/>
                <a:rect l="l" t="t" r="r" b="b"/>
                <a:pathLst>
                  <a:path w="7420" h="3822" extrusionOk="0">
                    <a:moveTo>
                      <a:pt x="7403" y="1"/>
                    </a:moveTo>
                    <a:cubicBezTo>
                      <a:pt x="7401" y="1"/>
                      <a:pt x="7400" y="6"/>
                      <a:pt x="7400" y="20"/>
                    </a:cubicBezTo>
                    <a:cubicBezTo>
                      <a:pt x="7384" y="20"/>
                      <a:pt x="7400" y="51"/>
                      <a:pt x="7400" y="66"/>
                    </a:cubicBezTo>
                    <a:cubicBezTo>
                      <a:pt x="7415" y="82"/>
                      <a:pt x="7419" y="89"/>
                      <a:pt x="7419" y="89"/>
                    </a:cubicBezTo>
                    <a:cubicBezTo>
                      <a:pt x="7419" y="89"/>
                      <a:pt x="7415" y="82"/>
                      <a:pt x="7415" y="66"/>
                    </a:cubicBezTo>
                    <a:cubicBezTo>
                      <a:pt x="7415" y="33"/>
                      <a:pt x="7407" y="1"/>
                      <a:pt x="7403" y="1"/>
                    </a:cubicBezTo>
                    <a:close/>
                    <a:moveTo>
                      <a:pt x="6436" y="588"/>
                    </a:moveTo>
                    <a:cubicBezTo>
                      <a:pt x="6438" y="588"/>
                      <a:pt x="6441" y="599"/>
                      <a:pt x="6441" y="623"/>
                    </a:cubicBezTo>
                    <a:cubicBezTo>
                      <a:pt x="6434" y="599"/>
                      <a:pt x="6434" y="588"/>
                      <a:pt x="6436" y="588"/>
                    </a:cubicBezTo>
                    <a:close/>
                    <a:moveTo>
                      <a:pt x="6163" y="607"/>
                    </a:moveTo>
                    <a:lnTo>
                      <a:pt x="6179" y="623"/>
                    </a:lnTo>
                    <a:cubicBezTo>
                      <a:pt x="6194" y="638"/>
                      <a:pt x="6179" y="653"/>
                      <a:pt x="6179" y="669"/>
                    </a:cubicBezTo>
                    <a:cubicBezTo>
                      <a:pt x="6179" y="669"/>
                      <a:pt x="6148" y="623"/>
                      <a:pt x="6163" y="607"/>
                    </a:cubicBezTo>
                    <a:close/>
                    <a:moveTo>
                      <a:pt x="5887" y="722"/>
                    </a:moveTo>
                    <a:cubicBezTo>
                      <a:pt x="5891" y="734"/>
                      <a:pt x="5892" y="739"/>
                      <a:pt x="5892" y="739"/>
                    </a:cubicBezTo>
                    <a:cubicBezTo>
                      <a:pt x="5892" y="739"/>
                      <a:pt x="5889" y="732"/>
                      <a:pt x="5887" y="722"/>
                    </a:cubicBezTo>
                    <a:close/>
                    <a:moveTo>
                      <a:pt x="5530" y="978"/>
                    </a:moveTo>
                    <a:lnTo>
                      <a:pt x="5561" y="993"/>
                    </a:lnTo>
                    <a:lnTo>
                      <a:pt x="5561" y="1009"/>
                    </a:lnTo>
                    <a:cubicBezTo>
                      <a:pt x="5545" y="993"/>
                      <a:pt x="5545" y="993"/>
                      <a:pt x="5530" y="978"/>
                    </a:cubicBezTo>
                    <a:close/>
                    <a:moveTo>
                      <a:pt x="5205" y="1009"/>
                    </a:moveTo>
                    <a:cubicBezTo>
                      <a:pt x="5205" y="1024"/>
                      <a:pt x="5220" y="1040"/>
                      <a:pt x="5205" y="1055"/>
                    </a:cubicBezTo>
                    <a:lnTo>
                      <a:pt x="5190" y="1024"/>
                    </a:lnTo>
                    <a:lnTo>
                      <a:pt x="5190" y="1009"/>
                    </a:lnTo>
                    <a:close/>
                    <a:moveTo>
                      <a:pt x="5468" y="1055"/>
                    </a:moveTo>
                    <a:cubicBezTo>
                      <a:pt x="5483" y="1055"/>
                      <a:pt x="5483" y="1055"/>
                      <a:pt x="5483" y="1071"/>
                    </a:cubicBezTo>
                    <a:lnTo>
                      <a:pt x="5468" y="1055"/>
                    </a:lnTo>
                    <a:close/>
                    <a:moveTo>
                      <a:pt x="4995" y="1064"/>
                    </a:moveTo>
                    <a:lnTo>
                      <a:pt x="4995" y="1064"/>
                    </a:lnTo>
                    <a:cubicBezTo>
                      <a:pt x="4992" y="1064"/>
                      <a:pt x="4995" y="1070"/>
                      <a:pt x="5003" y="1076"/>
                    </a:cubicBezTo>
                    <a:lnTo>
                      <a:pt x="5003" y="1076"/>
                    </a:lnTo>
                    <a:cubicBezTo>
                      <a:pt x="5004" y="1074"/>
                      <a:pt x="5004" y="1073"/>
                      <a:pt x="5004" y="1071"/>
                    </a:cubicBezTo>
                    <a:cubicBezTo>
                      <a:pt x="5000" y="1066"/>
                      <a:pt x="4996" y="1064"/>
                      <a:pt x="4995" y="1064"/>
                    </a:cubicBezTo>
                    <a:close/>
                    <a:moveTo>
                      <a:pt x="5390" y="1086"/>
                    </a:moveTo>
                    <a:lnTo>
                      <a:pt x="5406" y="1102"/>
                    </a:lnTo>
                    <a:lnTo>
                      <a:pt x="5375" y="1086"/>
                    </a:lnTo>
                    <a:close/>
                    <a:moveTo>
                      <a:pt x="5097" y="1071"/>
                    </a:moveTo>
                    <a:lnTo>
                      <a:pt x="5112" y="1086"/>
                    </a:lnTo>
                    <a:cubicBezTo>
                      <a:pt x="5128" y="1102"/>
                      <a:pt x="5112" y="1117"/>
                      <a:pt x="5112" y="1117"/>
                    </a:cubicBezTo>
                    <a:lnTo>
                      <a:pt x="5097" y="1102"/>
                    </a:lnTo>
                    <a:lnTo>
                      <a:pt x="5097" y="1071"/>
                    </a:lnTo>
                    <a:close/>
                    <a:moveTo>
                      <a:pt x="5315" y="1094"/>
                    </a:moveTo>
                    <a:cubicBezTo>
                      <a:pt x="5317" y="1094"/>
                      <a:pt x="5321" y="1102"/>
                      <a:pt x="5329" y="1117"/>
                    </a:cubicBezTo>
                    <a:cubicBezTo>
                      <a:pt x="5344" y="1133"/>
                      <a:pt x="5344" y="1136"/>
                      <a:pt x="5340" y="1136"/>
                    </a:cubicBezTo>
                    <a:cubicBezTo>
                      <a:pt x="5336" y="1136"/>
                      <a:pt x="5329" y="1133"/>
                      <a:pt x="5329" y="1133"/>
                    </a:cubicBezTo>
                    <a:cubicBezTo>
                      <a:pt x="5329" y="1139"/>
                      <a:pt x="5326" y="1143"/>
                      <a:pt x="5323" y="1143"/>
                    </a:cubicBezTo>
                    <a:cubicBezTo>
                      <a:pt x="5319" y="1143"/>
                      <a:pt x="5313" y="1135"/>
                      <a:pt x="5313" y="1117"/>
                    </a:cubicBezTo>
                    <a:cubicBezTo>
                      <a:pt x="5313" y="1102"/>
                      <a:pt x="5313" y="1094"/>
                      <a:pt x="5315" y="1094"/>
                    </a:cubicBezTo>
                    <a:close/>
                    <a:moveTo>
                      <a:pt x="5199" y="1283"/>
                    </a:moveTo>
                    <a:lnTo>
                      <a:pt x="5199" y="1283"/>
                    </a:lnTo>
                    <a:cubicBezTo>
                      <a:pt x="5198" y="1290"/>
                      <a:pt x="5200" y="1297"/>
                      <a:pt x="5205" y="1303"/>
                    </a:cubicBezTo>
                    <a:cubicBezTo>
                      <a:pt x="5214" y="1307"/>
                      <a:pt x="5220" y="1309"/>
                      <a:pt x="5224" y="1309"/>
                    </a:cubicBezTo>
                    <a:cubicBezTo>
                      <a:pt x="5233" y="1309"/>
                      <a:pt x="5227" y="1298"/>
                      <a:pt x="5205" y="1287"/>
                    </a:cubicBezTo>
                    <a:cubicBezTo>
                      <a:pt x="5203" y="1285"/>
                      <a:pt x="5201" y="1284"/>
                      <a:pt x="5199" y="1283"/>
                    </a:cubicBezTo>
                    <a:close/>
                    <a:moveTo>
                      <a:pt x="4092" y="1504"/>
                    </a:moveTo>
                    <a:lnTo>
                      <a:pt x="4092" y="1504"/>
                    </a:lnTo>
                    <a:cubicBezTo>
                      <a:pt x="4101" y="1520"/>
                      <a:pt x="4105" y="1533"/>
                      <a:pt x="4104" y="1533"/>
                    </a:cubicBezTo>
                    <a:cubicBezTo>
                      <a:pt x="4103" y="1533"/>
                      <a:pt x="4099" y="1524"/>
                      <a:pt x="4092" y="1504"/>
                    </a:cubicBezTo>
                    <a:close/>
                    <a:moveTo>
                      <a:pt x="4417" y="1534"/>
                    </a:moveTo>
                    <a:cubicBezTo>
                      <a:pt x="4417" y="1550"/>
                      <a:pt x="4432" y="1565"/>
                      <a:pt x="4417" y="1565"/>
                    </a:cubicBezTo>
                    <a:cubicBezTo>
                      <a:pt x="4417" y="1550"/>
                      <a:pt x="4417" y="1534"/>
                      <a:pt x="4417" y="1534"/>
                    </a:cubicBezTo>
                    <a:close/>
                    <a:moveTo>
                      <a:pt x="3895" y="1567"/>
                    </a:moveTo>
                    <a:cubicBezTo>
                      <a:pt x="3894" y="1567"/>
                      <a:pt x="3898" y="1579"/>
                      <a:pt x="3907" y="1596"/>
                    </a:cubicBezTo>
                    <a:cubicBezTo>
                      <a:pt x="3900" y="1575"/>
                      <a:pt x="3896" y="1567"/>
                      <a:pt x="3895" y="1567"/>
                    </a:cubicBezTo>
                    <a:close/>
                    <a:moveTo>
                      <a:pt x="4046" y="1704"/>
                    </a:moveTo>
                    <a:cubicBezTo>
                      <a:pt x="4061" y="1704"/>
                      <a:pt x="4061" y="1704"/>
                      <a:pt x="4077" y="1720"/>
                    </a:cubicBezTo>
                    <a:cubicBezTo>
                      <a:pt x="4092" y="1735"/>
                      <a:pt x="4077" y="1751"/>
                      <a:pt x="4061" y="1751"/>
                    </a:cubicBezTo>
                    <a:cubicBezTo>
                      <a:pt x="4046" y="1751"/>
                      <a:pt x="4046" y="1720"/>
                      <a:pt x="4046" y="1720"/>
                    </a:cubicBezTo>
                    <a:lnTo>
                      <a:pt x="4046" y="1704"/>
                    </a:lnTo>
                    <a:close/>
                    <a:moveTo>
                      <a:pt x="3258" y="1921"/>
                    </a:moveTo>
                    <a:cubicBezTo>
                      <a:pt x="3258" y="1952"/>
                      <a:pt x="3289" y="1967"/>
                      <a:pt x="3258" y="1967"/>
                    </a:cubicBezTo>
                    <a:cubicBezTo>
                      <a:pt x="3258" y="1952"/>
                      <a:pt x="3258" y="1936"/>
                      <a:pt x="3258" y="1921"/>
                    </a:cubicBezTo>
                    <a:close/>
                    <a:moveTo>
                      <a:pt x="3400" y="2022"/>
                    </a:moveTo>
                    <a:cubicBezTo>
                      <a:pt x="3404" y="2022"/>
                      <a:pt x="3407" y="2029"/>
                      <a:pt x="3397" y="2029"/>
                    </a:cubicBezTo>
                    <a:cubicBezTo>
                      <a:pt x="3397" y="2024"/>
                      <a:pt x="3398" y="2022"/>
                      <a:pt x="3400" y="2022"/>
                    </a:cubicBezTo>
                    <a:close/>
                    <a:moveTo>
                      <a:pt x="3428" y="1998"/>
                    </a:moveTo>
                    <a:cubicBezTo>
                      <a:pt x="3428" y="2014"/>
                      <a:pt x="3443" y="2029"/>
                      <a:pt x="3428" y="2029"/>
                    </a:cubicBezTo>
                    <a:lnTo>
                      <a:pt x="3428" y="2014"/>
                    </a:lnTo>
                    <a:lnTo>
                      <a:pt x="3428" y="1998"/>
                    </a:lnTo>
                    <a:close/>
                    <a:moveTo>
                      <a:pt x="3180" y="2137"/>
                    </a:moveTo>
                    <a:cubicBezTo>
                      <a:pt x="3196" y="2153"/>
                      <a:pt x="3196" y="2168"/>
                      <a:pt x="3180" y="2184"/>
                    </a:cubicBezTo>
                    <a:cubicBezTo>
                      <a:pt x="3180" y="2184"/>
                      <a:pt x="3180" y="2153"/>
                      <a:pt x="3165" y="2137"/>
                    </a:cubicBezTo>
                    <a:close/>
                    <a:moveTo>
                      <a:pt x="2979" y="2245"/>
                    </a:moveTo>
                    <a:cubicBezTo>
                      <a:pt x="2979" y="2261"/>
                      <a:pt x="2995" y="2276"/>
                      <a:pt x="2979" y="2292"/>
                    </a:cubicBezTo>
                    <a:lnTo>
                      <a:pt x="2964" y="2276"/>
                    </a:lnTo>
                    <a:lnTo>
                      <a:pt x="2964" y="2245"/>
                    </a:lnTo>
                    <a:close/>
                    <a:moveTo>
                      <a:pt x="1990" y="2385"/>
                    </a:moveTo>
                    <a:cubicBezTo>
                      <a:pt x="1975" y="2385"/>
                      <a:pt x="1990" y="2400"/>
                      <a:pt x="1990" y="2400"/>
                    </a:cubicBezTo>
                    <a:lnTo>
                      <a:pt x="2006" y="2400"/>
                    </a:lnTo>
                    <a:cubicBezTo>
                      <a:pt x="2006" y="2385"/>
                      <a:pt x="2006" y="2385"/>
                      <a:pt x="1990" y="2385"/>
                    </a:cubicBezTo>
                    <a:close/>
                    <a:moveTo>
                      <a:pt x="2160" y="2385"/>
                    </a:moveTo>
                    <a:cubicBezTo>
                      <a:pt x="2168" y="2400"/>
                      <a:pt x="2168" y="2404"/>
                      <a:pt x="2166" y="2404"/>
                    </a:cubicBezTo>
                    <a:cubicBezTo>
                      <a:pt x="2164" y="2404"/>
                      <a:pt x="2160" y="2400"/>
                      <a:pt x="2160" y="2400"/>
                    </a:cubicBezTo>
                    <a:cubicBezTo>
                      <a:pt x="2160" y="2395"/>
                      <a:pt x="2160" y="2389"/>
                      <a:pt x="2160" y="2385"/>
                    </a:cubicBezTo>
                    <a:close/>
                    <a:moveTo>
                      <a:pt x="2377" y="2462"/>
                    </a:moveTo>
                    <a:cubicBezTo>
                      <a:pt x="2377" y="2493"/>
                      <a:pt x="2392" y="2508"/>
                      <a:pt x="2377" y="2508"/>
                    </a:cubicBezTo>
                    <a:lnTo>
                      <a:pt x="2377" y="2493"/>
                    </a:lnTo>
                    <a:lnTo>
                      <a:pt x="2377" y="2462"/>
                    </a:lnTo>
                    <a:close/>
                    <a:moveTo>
                      <a:pt x="2197" y="2594"/>
                    </a:moveTo>
                    <a:cubicBezTo>
                      <a:pt x="2207" y="2594"/>
                      <a:pt x="2207" y="2601"/>
                      <a:pt x="2207" y="2601"/>
                    </a:cubicBezTo>
                    <a:cubicBezTo>
                      <a:pt x="2207" y="2601"/>
                      <a:pt x="2191" y="2616"/>
                      <a:pt x="2191" y="2632"/>
                    </a:cubicBezTo>
                    <a:lnTo>
                      <a:pt x="2176" y="2616"/>
                    </a:lnTo>
                    <a:cubicBezTo>
                      <a:pt x="2160" y="2601"/>
                      <a:pt x="2160" y="2601"/>
                      <a:pt x="2176" y="2601"/>
                    </a:cubicBezTo>
                    <a:cubicBezTo>
                      <a:pt x="2186" y="2596"/>
                      <a:pt x="2193" y="2594"/>
                      <a:pt x="2197" y="2594"/>
                    </a:cubicBezTo>
                    <a:close/>
                    <a:moveTo>
                      <a:pt x="2022" y="2708"/>
                    </a:moveTo>
                    <a:cubicBezTo>
                      <a:pt x="2021" y="2708"/>
                      <a:pt x="2019" y="2708"/>
                      <a:pt x="2017" y="2709"/>
                    </a:cubicBezTo>
                    <a:lnTo>
                      <a:pt x="2027" y="2709"/>
                    </a:lnTo>
                    <a:cubicBezTo>
                      <a:pt x="2025" y="2708"/>
                      <a:pt x="2024" y="2708"/>
                      <a:pt x="2022" y="2708"/>
                    </a:cubicBezTo>
                    <a:close/>
                    <a:moveTo>
                      <a:pt x="1758" y="2709"/>
                    </a:moveTo>
                    <a:cubicBezTo>
                      <a:pt x="1774" y="2709"/>
                      <a:pt x="1774" y="2709"/>
                      <a:pt x="1789" y="2740"/>
                    </a:cubicBezTo>
                    <a:lnTo>
                      <a:pt x="1758" y="2755"/>
                    </a:lnTo>
                    <a:cubicBezTo>
                      <a:pt x="1758" y="2740"/>
                      <a:pt x="1743" y="2725"/>
                      <a:pt x="1758" y="2709"/>
                    </a:cubicBezTo>
                    <a:close/>
                    <a:moveTo>
                      <a:pt x="1984" y="2738"/>
                    </a:moveTo>
                    <a:cubicBezTo>
                      <a:pt x="1983" y="2739"/>
                      <a:pt x="1984" y="2744"/>
                      <a:pt x="1990" y="2755"/>
                    </a:cubicBezTo>
                    <a:cubicBezTo>
                      <a:pt x="1988" y="2749"/>
                      <a:pt x="1986" y="2743"/>
                      <a:pt x="1984" y="2738"/>
                    </a:cubicBezTo>
                    <a:close/>
                    <a:moveTo>
                      <a:pt x="2006" y="2755"/>
                    </a:moveTo>
                    <a:cubicBezTo>
                      <a:pt x="2012" y="2769"/>
                      <a:pt x="2016" y="2773"/>
                      <a:pt x="2017" y="2773"/>
                    </a:cubicBezTo>
                    <a:cubicBezTo>
                      <a:pt x="2018" y="2773"/>
                      <a:pt x="2015" y="2764"/>
                      <a:pt x="2006" y="2755"/>
                    </a:cubicBezTo>
                    <a:close/>
                    <a:moveTo>
                      <a:pt x="1421" y="2823"/>
                    </a:moveTo>
                    <a:cubicBezTo>
                      <a:pt x="1424" y="2823"/>
                      <a:pt x="1431" y="2830"/>
                      <a:pt x="1449" y="2848"/>
                    </a:cubicBezTo>
                    <a:lnTo>
                      <a:pt x="1449" y="2895"/>
                    </a:lnTo>
                    <a:cubicBezTo>
                      <a:pt x="1449" y="2895"/>
                      <a:pt x="1434" y="2895"/>
                      <a:pt x="1418" y="2848"/>
                    </a:cubicBezTo>
                    <a:lnTo>
                      <a:pt x="1418" y="2833"/>
                    </a:lnTo>
                    <a:cubicBezTo>
                      <a:pt x="1418" y="2826"/>
                      <a:pt x="1418" y="2823"/>
                      <a:pt x="1421" y="2823"/>
                    </a:cubicBezTo>
                    <a:close/>
                    <a:moveTo>
                      <a:pt x="1774" y="2888"/>
                    </a:moveTo>
                    <a:cubicBezTo>
                      <a:pt x="1774" y="2890"/>
                      <a:pt x="1774" y="2892"/>
                      <a:pt x="1774" y="2895"/>
                    </a:cubicBezTo>
                    <a:cubicBezTo>
                      <a:pt x="1777" y="2898"/>
                      <a:pt x="1779" y="2899"/>
                      <a:pt x="1780" y="2899"/>
                    </a:cubicBezTo>
                    <a:cubicBezTo>
                      <a:pt x="1782" y="2899"/>
                      <a:pt x="1779" y="2893"/>
                      <a:pt x="1774" y="2888"/>
                    </a:cubicBezTo>
                    <a:close/>
                    <a:moveTo>
                      <a:pt x="1542" y="2879"/>
                    </a:moveTo>
                    <a:cubicBezTo>
                      <a:pt x="1542" y="2910"/>
                      <a:pt x="1557" y="2925"/>
                      <a:pt x="1542" y="2925"/>
                    </a:cubicBezTo>
                    <a:cubicBezTo>
                      <a:pt x="1542" y="2910"/>
                      <a:pt x="1542" y="2895"/>
                      <a:pt x="1542" y="2879"/>
                    </a:cubicBezTo>
                    <a:close/>
                    <a:moveTo>
                      <a:pt x="1187" y="2956"/>
                    </a:moveTo>
                    <a:lnTo>
                      <a:pt x="1202" y="2987"/>
                    </a:lnTo>
                    <a:lnTo>
                      <a:pt x="1202" y="3003"/>
                    </a:lnTo>
                    <a:lnTo>
                      <a:pt x="1187" y="2987"/>
                    </a:lnTo>
                    <a:lnTo>
                      <a:pt x="1187" y="2956"/>
                    </a:lnTo>
                    <a:close/>
                    <a:moveTo>
                      <a:pt x="1387" y="3018"/>
                    </a:moveTo>
                    <a:lnTo>
                      <a:pt x="1387" y="3018"/>
                    </a:lnTo>
                    <a:cubicBezTo>
                      <a:pt x="1395" y="3034"/>
                      <a:pt x="1403" y="3041"/>
                      <a:pt x="1405" y="3041"/>
                    </a:cubicBezTo>
                    <a:cubicBezTo>
                      <a:pt x="1407" y="3041"/>
                      <a:pt x="1403" y="3034"/>
                      <a:pt x="1387" y="3018"/>
                    </a:cubicBezTo>
                    <a:close/>
                    <a:moveTo>
                      <a:pt x="2299" y="2999"/>
                    </a:moveTo>
                    <a:cubicBezTo>
                      <a:pt x="2299" y="2999"/>
                      <a:pt x="2299" y="3003"/>
                      <a:pt x="2284" y="3003"/>
                    </a:cubicBezTo>
                    <a:cubicBezTo>
                      <a:pt x="2299" y="3018"/>
                      <a:pt x="2299" y="3034"/>
                      <a:pt x="2315" y="3049"/>
                    </a:cubicBezTo>
                    <a:cubicBezTo>
                      <a:pt x="2315" y="3055"/>
                      <a:pt x="2317" y="3058"/>
                      <a:pt x="2319" y="3058"/>
                    </a:cubicBezTo>
                    <a:cubicBezTo>
                      <a:pt x="2322" y="3058"/>
                      <a:pt x="2325" y="3048"/>
                      <a:pt x="2315" y="3018"/>
                    </a:cubicBezTo>
                    <a:cubicBezTo>
                      <a:pt x="2299" y="3003"/>
                      <a:pt x="2299" y="2999"/>
                      <a:pt x="2299" y="2999"/>
                    </a:cubicBezTo>
                    <a:close/>
                    <a:moveTo>
                      <a:pt x="1252" y="2970"/>
                    </a:moveTo>
                    <a:cubicBezTo>
                      <a:pt x="1253" y="2970"/>
                      <a:pt x="1257" y="2981"/>
                      <a:pt x="1264" y="3003"/>
                    </a:cubicBezTo>
                    <a:cubicBezTo>
                      <a:pt x="1279" y="3018"/>
                      <a:pt x="1279" y="3049"/>
                      <a:pt x="1264" y="3065"/>
                    </a:cubicBezTo>
                    <a:lnTo>
                      <a:pt x="1264" y="3018"/>
                    </a:lnTo>
                    <a:cubicBezTo>
                      <a:pt x="1256" y="2985"/>
                      <a:pt x="1252" y="2970"/>
                      <a:pt x="1252" y="2970"/>
                    </a:cubicBezTo>
                    <a:close/>
                    <a:moveTo>
                      <a:pt x="817" y="3252"/>
                    </a:moveTo>
                    <a:lnTo>
                      <a:pt x="817" y="3252"/>
                    </a:lnTo>
                    <a:cubicBezTo>
                      <a:pt x="817" y="3257"/>
                      <a:pt x="818" y="3263"/>
                      <a:pt x="822" y="3271"/>
                    </a:cubicBezTo>
                    <a:lnTo>
                      <a:pt x="822" y="3271"/>
                    </a:lnTo>
                    <a:cubicBezTo>
                      <a:pt x="822" y="3262"/>
                      <a:pt x="820" y="3256"/>
                      <a:pt x="817" y="3252"/>
                    </a:cubicBezTo>
                    <a:close/>
                    <a:moveTo>
                      <a:pt x="599" y="3173"/>
                    </a:moveTo>
                    <a:lnTo>
                      <a:pt x="568" y="3204"/>
                    </a:lnTo>
                    <a:cubicBezTo>
                      <a:pt x="568" y="3219"/>
                      <a:pt x="568" y="3250"/>
                      <a:pt x="568" y="3265"/>
                    </a:cubicBezTo>
                    <a:lnTo>
                      <a:pt x="568" y="3281"/>
                    </a:lnTo>
                    <a:lnTo>
                      <a:pt x="553" y="3250"/>
                    </a:lnTo>
                    <a:cubicBezTo>
                      <a:pt x="553" y="3219"/>
                      <a:pt x="553" y="3204"/>
                      <a:pt x="537" y="3188"/>
                    </a:cubicBezTo>
                    <a:cubicBezTo>
                      <a:pt x="536" y="3187"/>
                      <a:pt x="535" y="3186"/>
                      <a:pt x="534" y="3185"/>
                    </a:cubicBezTo>
                    <a:lnTo>
                      <a:pt x="534" y="3185"/>
                    </a:lnTo>
                    <a:cubicBezTo>
                      <a:pt x="544" y="3188"/>
                      <a:pt x="559" y="3188"/>
                      <a:pt x="568" y="3188"/>
                    </a:cubicBezTo>
                    <a:lnTo>
                      <a:pt x="599" y="3173"/>
                    </a:lnTo>
                    <a:close/>
                    <a:moveTo>
                      <a:pt x="877" y="3265"/>
                    </a:moveTo>
                    <a:cubicBezTo>
                      <a:pt x="862" y="3281"/>
                      <a:pt x="862" y="3281"/>
                      <a:pt x="877" y="3312"/>
                    </a:cubicBezTo>
                    <a:lnTo>
                      <a:pt x="862" y="3312"/>
                    </a:lnTo>
                    <a:cubicBezTo>
                      <a:pt x="862" y="3320"/>
                      <a:pt x="866" y="3323"/>
                      <a:pt x="874" y="3323"/>
                    </a:cubicBezTo>
                    <a:cubicBezTo>
                      <a:pt x="881" y="3323"/>
                      <a:pt x="893" y="3320"/>
                      <a:pt x="908" y="3312"/>
                    </a:cubicBezTo>
                    <a:cubicBezTo>
                      <a:pt x="924" y="3296"/>
                      <a:pt x="908" y="3281"/>
                      <a:pt x="908" y="3281"/>
                    </a:cubicBezTo>
                    <a:cubicBezTo>
                      <a:pt x="908" y="3281"/>
                      <a:pt x="877" y="3265"/>
                      <a:pt x="877" y="3265"/>
                    </a:cubicBezTo>
                    <a:close/>
                    <a:moveTo>
                      <a:pt x="244" y="3327"/>
                    </a:moveTo>
                    <a:lnTo>
                      <a:pt x="259" y="3343"/>
                    </a:lnTo>
                    <a:cubicBezTo>
                      <a:pt x="259" y="3327"/>
                      <a:pt x="259" y="3327"/>
                      <a:pt x="244" y="3327"/>
                    </a:cubicBezTo>
                    <a:close/>
                    <a:moveTo>
                      <a:pt x="275" y="3420"/>
                    </a:moveTo>
                    <a:cubicBezTo>
                      <a:pt x="306" y="3420"/>
                      <a:pt x="306" y="3420"/>
                      <a:pt x="306" y="3435"/>
                    </a:cubicBezTo>
                    <a:cubicBezTo>
                      <a:pt x="301" y="3431"/>
                      <a:pt x="298" y="3429"/>
                      <a:pt x="296" y="3429"/>
                    </a:cubicBezTo>
                    <a:cubicBezTo>
                      <a:pt x="291" y="3429"/>
                      <a:pt x="295" y="3440"/>
                      <a:pt x="306" y="3451"/>
                    </a:cubicBezTo>
                    <a:lnTo>
                      <a:pt x="321" y="3497"/>
                    </a:lnTo>
                    <a:cubicBezTo>
                      <a:pt x="321" y="3497"/>
                      <a:pt x="290" y="3497"/>
                      <a:pt x="290" y="3482"/>
                    </a:cubicBezTo>
                    <a:lnTo>
                      <a:pt x="275" y="3466"/>
                    </a:lnTo>
                    <a:cubicBezTo>
                      <a:pt x="259" y="3435"/>
                      <a:pt x="259" y="3435"/>
                      <a:pt x="275" y="3420"/>
                    </a:cubicBezTo>
                    <a:close/>
                    <a:moveTo>
                      <a:pt x="166" y="3466"/>
                    </a:moveTo>
                    <a:cubicBezTo>
                      <a:pt x="166" y="3466"/>
                      <a:pt x="166" y="3466"/>
                      <a:pt x="182" y="3482"/>
                    </a:cubicBezTo>
                    <a:cubicBezTo>
                      <a:pt x="197" y="3497"/>
                      <a:pt x="182" y="3513"/>
                      <a:pt x="182" y="3513"/>
                    </a:cubicBezTo>
                    <a:lnTo>
                      <a:pt x="166" y="3497"/>
                    </a:lnTo>
                    <a:cubicBezTo>
                      <a:pt x="151" y="3466"/>
                      <a:pt x="166" y="3466"/>
                      <a:pt x="166" y="3466"/>
                    </a:cubicBezTo>
                    <a:close/>
                    <a:moveTo>
                      <a:pt x="321" y="3590"/>
                    </a:moveTo>
                    <a:cubicBezTo>
                      <a:pt x="321" y="3595"/>
                      <a:pt x="323" y="3597"/>
                      <a:pt x="324" y="3597"/>
                    </a:cubicBezTo>
                    <a:cubicBezTo>
                      <a:pt x="328" y="3597"/>
                      <a:pt x="331" y="3590"/>
                      <a:pt x="321" y="3590"/>
                    </a:cubicBezTo>
                    <a:close/>
                    <a:moveTo>
                      <a:pt x="7138" y="103"/>
                    </a:moveTo>
                    <a:cubicBezTo>
                      <a:pt x="7118" y="103"/>
                      <a:pt x="7096" y="114"/>
                      <a:pt x="7106" y="143"/>
                    </a:cubicBezTo>
                    <a:cubicBezTo>
                      <a:pt x="7106" y="143"/>
                      <a:pt x="7106" y="159"/>
                      <a:pt x="7106" y="174"/>
                    </a:cubicBezTo>
                    <a:lnTo>
                      <a:pt x="7075" y="174"/>
                    </a:lnTo>
                    <a:cubicBezTo>
                      <a:pt x="7075" y="174"/>
                      <a:pt x="7029" y="174"/>
                      <a:pt x="6982" y="190"/>
                    </a:cubicBezTo>
                    <a:cubicBezTo>
                      <a:pt x="6961" y="201"/>
                      <a:pt x="6931" y="212"/>
                      <a:pt x="6910" y="212"/>
                    </a:cubicBezTo>
                    <a:cubicBezTo>
                      <a:pt x="6901" y="212"/>
                      <a:pt x="6894" y="210"/>
                      <a:pt x="6890" y="205"/>
                    </a:cubicBezTo>
                    <a:cubicBezTo>
                      <a:pt x="6874" y="190"/>
                      <a:pt x="6859" y="190"/>
                      <a:pt x="6859" y="190"/>
                    </a:cubicBezTo>
                    <a:cubicBezTo>
                      <a:pt x="6859" y="190"/>
                      <a:pt x="6828" y="236"/>
                      <a:pt x="6751" y="267"/>
                    </a:cubicBezTo>
                    <a:cubicBezTo>
                      <a:pt x="6689" y="298"/>
                      <a:pt x="6627" y="313"/>
                      <a:pt x="6642" y="344"/>
                    </a:cubicBezTo>
                    <a:lnTo>
                      <a:pt x="6627" y="344"/>
                    </a:lnTo>
                    <a:cubicBezTo>
                      <a:pt x="6620" y="331"/>
                      <a:pt x="6614" y="326"/>
                      <a:pt x="6607" y="326"/>
                    </a:cubicBezTo>
                    <a:cubicBezTo>
                      <a:pt x="6598" y="326"/>
                      <a:pt x="6590" y="335"/>
                      <a:pt x="6581" y="344"/>
                    </a:cubicBezTo>
                    <a:cubicBezTo>
                      <a:pt x="6581" y="360"/>
                      <a:pt x="6565" y="360"/>
                      <a:pt x="6550" y="375"/>
                    </a:cubicBezTo>
                    <a:cubicBezTo>
                      <a:pt x="6550" y="368"/>
                      <a:pt x="6546" y="364"/>
                      <a:pt x="6540" y="364"/>
                    </a:cubicBezTo>
                    <a:cubicBezTo>
                      <a:pt x="6534" y="364"/>
                      <a:pt x="6526" y="368"/>
                      <a:pt x="6519" y="375"/>
                    </a:cubicBezTo>
                    <a:cubicBezTo>
                      <a:pt x="6503" y="391"/>
                      <a:pt x="6488" y="391"/>
                      <a:pt x="6503" y="406"/>
                    </a:cubicBezTo>
                    <a:cubicBezTo>
                      <a:pt x="6472" y="422"/>
                      <a:pt x="6426" y="437"/>
                      <a:pt x="6395" y="437"/>
                    </a:cubicBezTo>
                    <a:cubicBezTo>
                      <a:pt x="6391" y="433"/>
                      <a:pt x="6388" y="431"/>
                      <a:pt x="6386" y="431"/>
                    </a:cubicBezTo>
                    <a:cubicBezTo>
                      <a:pt x="6380" y="431"/>
                      <a:pt x="6380" y="445"/>
                      <a:pt x="6380" y="468"/>
                    </a:cubicBezTo>
                    <a:cubicBezTo>
                      <a:pt x="6380" y="499"/>
                      <a:pt x="6380" y="499"/>
                      <a:pt x="6380" y="514"/>
                    </a:cubicBezTo>
                    <a:lnTo>
                      <a:pt x="6364" y="468"/>
                    </a:lnTo>
                    <a:cubicBezTo>
                      <a:pt x="6364" y="453"/>
                      <a:pt x="6364" y="453"/>
                      <a:pt x="6349" y="453"/>
                    </a:cubicBezTo>
                    <a:lnTo>
                      <a:pt x="6318" y="453"/>
                    </a:lnTo>
                    <a:cubicBezTo>
                      <a:pt x="6318" y="468"/>
                      <a:pt x="6287" y="499"/>
                      <a:pt x="6225" y="530"/>
                    </a:cubicBezTo>
                    <a:cubicBezTo>
                      <a:pt x="6163" y="545"/>
                      <a:pt x="6117" y="576"/>
                      <a:pt x="6132" y="592"/>
                    </a:cubicBezTo>
                    <a:cubicBezTo>
                      <a:pt x="6132" y="607"/>
                      <a:pt x="6132" y="607"/>
                      <a:pt x="6086" y="607"/>
                    </a:cubicBezTo>
                    <a:cubicBezTo>
                      <a:pt x="6041" y="589"/>
                      <a:pt x="6022" y="581"/>
                      <a:pt x="6014" y="581"/>
                    </a:cubicBezTo>
                    <a:cubicBezTo>
                      <a:pt x="6009" y="581"/>
                      <a:pt x="6009" y="585"/>
                      <a:pt x="6009" y="592"/>
                    </a:cubicBezTo>
                    <a:cubicBezTo>
                      <a:pt x="6009" y="623"/>
                      <a:pt x="6024" y="607"/>
                      <a:pt x="6040" y="623"/>
                    </a:cubicBezTo>
                    <a:cubicBezTo>
                      <a:pt x="6048" y="639"/>
                      <a:pt x="6047" y="652"/>
                      <a:pt x="6042" y="652"/>
                    </a:cubicBezTo>
                    <a:cubicBezTo>
                      <a:pt x="6038" y="652"/>
                      <a:pt x="6031" y="643"/>
                      <a:pt x="6024" y="623"/>
                    </a:cubicBezTo>
                    <a:cubicBezTo>
                      <a:pt x="6022" y="618"/>
                      <a:pt x="6017" y="615"/>
                      <a:pt x="6010" y="615"/>
                    </a:cubicBezTo>
                    <a:cubicBezTo>
                      <a:pt x="5974" y="615"/>
                      <a:pt x="5893" y="671"/>
                      <a:pt x="5886" y="710"/>
                    </a:cubicBezTo>
                    <a:lnTo>
                      <a:pt x="5886" y="710"/>
                    </a:lnTo>
                    <a:cubicBezTo>
                      <a:pt x="5885" y="707"/>
                      <a:pt x="5885" y="703"/>
                      <a:pt x="5885" y="700"/>
                    </a:cubicBezTo>
                    <a:cubicBezTo>
                      <a:pt x="5885" y="682"/>
                      <a:pt x="5883" y="675"/>
                      <a:pt x="5878" y="675"/>
                    </a:cubicBezTo>
                    <a:cubicBezTo>
                      <a:pt x="5871" y="675"/>
                      <a:pt x="5857" y="690"/>
                      <a:pt x="5839" y="700"/>
                    </a:cubicBezTo>
                    <a:lnTo>
                      <a:pt x="5808" y="700"/>
                    </a:lnTo>
                    <a:cubicBezTo>
                      <a:pt x="5818" y="729"/>
                      <a:pt x="5796" y="740"/>
                      <a:pt x="5779" y="740"/>
                    </a:cubicBezTo>
                    <a:cubicBezTo>
                      <a:pt x="5770" y="740"/>
                      <a:pt x="5761" y="736"/>
                      <a:pt x="5761" y="731"/>
                    </a:cubicBezTo>
                    <a:cubicBezTo>
                      <a:pt x="5754" y="723"/>
                      <a:pt x="5750" y="719"/>
                      <a:pt x="5744" y="719"/>
                    </a:cubicBezTo>
                    <a:cubicBezTo>
                      <a:pt x="5738" y="719"/>
                      <a:pt x="5731" y="723"/>
                      <a:pt x="5715" y="731"/>
                    </a:cubicBezTo>
                    <a:cubicBezTo>
                      <a:pt x="5715" y="760"/>
                      <a:pt x="5690" y="771"/>
                      <a:pt x="5672" y="771"/>
                    </a:cubicBezTo>
                    <a:cubicBezTo>
                      <a:pt x="5662" y="771"/>
                      <a:pt x="5653" y="767"/>
                      <a:pt x="5653" y="762"/>
                    </a:cubicBezTo>
                    <a:lnTo>
                      <a:pt x="5638" y="762"/>
                    </a:lnTo>
                    <a:cubicBezTo>
                      <a:pt x="5638" y="777"/>
                      <a:pt x="5622" y="793"/>
                      <a:pt x="5607" y="793"/>
                    </a:cubicBezTo>
                    <a:cubicBezTo>
                      <a:pt x="5576" y="808"/>
                      <a:pt x="5576" y="808"/>
                      <a:pt x="5591" y="823"/>
                    </a:cubicBezTo>
                    <a:cubicBezTo>
                      <a:pt x="5607" y="839"/>
                      <a:pt x="5607" y="870"/>
                      <a:pt x="5591" y="870"/>
                    </a:cubicBezTo>
                    <a:lnTo>
                      <a:pt x="5591" y="854"/>
                    </a:lnTo>
                    <a:cubicBezTo>
                      <a:pt x="5591" y="844"/>
                      <a:pt x="5588" y="841"/>
                      <a:pt x="5582" y="841"/>
                    </a:cubicBezTo>
                    <a:cubicBezTo>
                      <a:pt x="5569" y="841"/>
                      <a:pt x="5545" y="854"/>
                      <a:pt x="5514" y="854"/>
                    </a:cubicBezTo>
                    <a:cubicBezTo>
                      <a:pt x="5489" y="854"/>
                      <a:pt x="5465" y="874"/>
                      <a:pt x="5448" y="874"/>
                    </a:cubicBezTo>
                    <a:cubicBezTo>
                      <a:pt x="5444" y="874"/>
                      <a:pt x="5440" y="873"/>
                      <a:pt x="5437" y="870"/>
                    </a:cubicBezTo>
                    <a:lnTo>
                      <a:pt x="5437" y="885"/>
                    </a:lnTo>
                    <a:cubicBezTo>
                      <a:pt x="5437" y="901"/>
                      <a:pt x="5437" y="908"/>
                      <a:pt x="5435" y="908"/>
                    </a:cubicBezTo>
                    <a:cubicBezTo>
                      <a:pt x="5433" y="908"/>
                      <a:pt x="5429" y="901"/>
                      <a:pt x="5421" y="885"/>
                    </a:cubicBezTo>
                    <a:cubicBezTo>
                      <a:pt x="5417" y="876"/>
                      <a:pt x="5410" y="872"/>
                      <a:pt x="5402" y="872"/>
                    </a:cubicBezTo>
                    <a:cubicBezTo>
                      <a:pt x="5383" y="872"/>
                      <a:pt x="5360" y="894"/>
                      <a:pt x="5360" y="916"/>
                    </a:cubicBezTo>
                    <a:lnTo>
                      <a:pt x="5344" y="916"/>
                    </a:lnTo>
                    <a:cubicBezTo>
                      <a:pt x="5330" y="902"/>
                      <a:pt x="5316" y="895"/>
                      <a:pt x="5307" y="895"/>
                    </a:cubicBezTo>
                    <a:cubicBezTo>
                      <a:pt x="5296" y="895"/>
                      <a:pt x="5291" y="903"/>
                      <a:pt x="5295" y="923"/>
                    </a:cubicBezTo>
                    <a:lnTo>
                      <a:pt x="5295" y="923"/>
                    </a:lnTo>
                    <a:cubicBezTo>
                      <a:pt x="5290" y="916"/>
                      <a:pt x="5279" y="916"/>
                      <a:pt x="5267" y="916"/>
                    </a:cubicBezTo>
                    <a:cubicBezTo>
                      <a:pt x="5267" y="929"/>
                      <a:pt x="5237" y="951"/>
                      <a:pt x="5225" y="951"/>
                    </a:cubicBezTo>
                    <a:cubicBezTo>
                      <a:pt x="5222" y="951"/>
                      <a:pt x="5220" y="950"/>
                      <a:pt x="5220" y="947"/>
                    </a:cubicBezTo>
                    <a:cubicBezTo>
                      <a:pt x="5220" y="963"/>
                      <a:pt x="5205" y="978"/>
                      <a:pt x="5205" y="978"/>
                    </a:cubicBezTo>
                    <a:cubicBezTo>
                      <a:pt x="5190" y="978"/>
                      <a:pt x="5174" y="993"/>
                      <a:pt x="5174" y="1009"/>
                    </a:cubicBezTo>
                    <a:cubicBezTo>
                      <a:pt x="5174" y="1004"/>
                      <a:pt x="5174" y="999"/>
                      <a:pt x="5174" y="993"/>
                    </a:cubicBezTo>
                    <a:cubicBezTo>
                      <a:pt x="5174" y="988"/>
                      <a:pt x="5172" y="984"/>
                      <a:pt x="5169" y="984"/>
                    </a:cubicBezTo>
                    <a:cubicBezTo>
                      <a:pt x="5163" y="984"/>
                      <a:pt x="5153" y="995"/>
                      <a:pt x="5143" y="1024"/>
                    </a:cubicBezTo>
                    <a:cubicBezTo>
                      <a:pt x="5143" y="999"/>
                      <a:pt x="5143" y="987"/>
                      <a:pt x="5141" y="987"/>
                    </a:cubicBezTo>
                    <a:cubicBezTo>
                      <a:pt x="5139" y="987"/>
                      <a:pt x="5135" y="995"/>
                      <a:pt x="5128" y="1009"/>
                    </a:cubicBezTo>
                    <a:cubicBezTo>
                      <a:pt x="5128" y="1009"/>
                      <a:pt x="5128" y="1024"/>
                      <a:pt x="5128" y="1040"/>
                    </a:cubicBezTo>
                    <a:lnTo>
                      <a:pt x="5112" y="1055"/>
                    </a:lnTo>
                    <a:lnTo>
                      <a:pt x="5066" y="1055"/>
                    </a:lnTo>
                    <a:cubicBezTo>
                      <a:pt x="5056" y="1055"/>
                      <a:pt x="5059" y="1062"/>
                      <a:pt x="5058" y="1062"/>
                    </a:cubicBezTo>
                    <a:cubicBezTo>
                      <a:pt x="5057" y="1062"/>
                      <a:pt x="5056" y="1060"/>
                      <a:pt x="5050" y="1055"/>
                    </a:cubicBezTo>
                    <a:cubicBezTo>
                      <a:pt x="5039" y="1043"/>
                      <a:pt x="5031" y="1038"/>
                      <a:pt x="5029" y="1038"/>
                    </a:cubicBezTo>
                    <a:cubicBezTo>
                      <a:pt x="5024" y="1038"/>
                      <a:pt x="5031" y="1052"/>
                      <a:pt x="5050" y="1071"/>
                    </a:cubicBezTo>
                    <a:cubicBezTo>
                      <a:pt x="5058" y="1094"/>
                      <a:pt x="5058" y="1102"/>
                      <a:pt x="5052" y="1102"/>
                    </a:cubicBezTo>
                    <a:cubicBezTo>
                      <a:pt x="5047" y="1102"/>
                      <a:pt x="5035" y="1094"/>
                      <a:pt x="5020" y="1086"/>
                    </a:cubicBezTo>
                    <a:cubicBezTo>
                      <a:pt x="5013" y="1083"/>
                      <a:pt x="5007" y="1079"/>
                      <a:pt x="5003" y="1076"/>
                    </a:cubicBezTo>
                    <a:lnTo>
                      <a:pt x="5003" y="1076"/>
                    </a:lnTo>
                    <a:cubicBezTo>
                      <a:pt x="5001" y="1090"/>
                      <a:pt x="4989" y="1102"/>
                      <a:pt x="4989" y="1102"/>
                    </a:cubicBezTo>
                    <a:cubicBezTo>
                      <a:pt x="4989" y="1102"/>
                      <a:pt x="4896" y="1117"/>
                      <a:pt x="4819" y="1148"/>
                    </a:cubicBezTo>
                    <a:lnTo>
                      <a:pt x="4819" y="1194"/>
                    </a:lnTo>
                    <a:cubicBezTo>
                      <a:pt x="4803" y="1171"/>
                      <a:pt x="4792" y="1160"/>
                      <a:pt x="4788" y="1160"/>
                    </a:cubicBezTo>
                    <a:lnTo>
                      <a:pt x="4788" y="1160"/>
                    </a:lnTo>
                    <a:cubicBezTo>
                      <a:pt x="4784" y="1160"/>
                      <a:pt x="4788" y="1171"/>
                      <a:pt x="4803" y="1194"/>
                    </a:cubicBezTo>
                    <a:cubicBezTo>
                      <a:pt x="4790" y="1181"/>
                      <a:pt x="4785" y="1177"/>
                      <a:pt x="4784" y="1177"/>
                    </a:cubicBezTo>
                    <a:lnTo>
                      <a:pt x="4784" y="1177"/>
                    </a:lnTo>
                    <a:cubicBezTo>
                      <a:pt x="4784" y="1177"/>
                      <a:pt x="4784" y="1178"/>
                      <a:pt x="4784" y="1179"/>
                    </a:cubicBezTo>
                    <a:lnTo>
                      <a:pt x="4784" y="1179"/>
                    </a:lnTo>
                    <a:cubicBezTo>
                      <a:pt x="4781" y="1172"/>
                      <a:pt x="4774" y="1169"/>
                      <a:pt x="4768" y="1169"/>
                    </a:cubicBezTo>
                    <a:cubicBezTo>
                      <a:pt x="4762" y="1169"/>
                      <a:pt x="4757" y="1173"/>
                      <a:pt x="4757" y="1179"/>
                    </a:cubicBezTo>
                    <a:cubicBezTo>
                      <a:pt x="4761" y="1183"/>
                      <a:pt x="4763" y="1185"/>
                      <a:pt x="4763" y="1185"/>
                    </a:cubicBezTo>
                    <a:cubicBezTo>
                      <a:pt x="4762" y="1185"/>
                      <a:pt x="4748" y="1174"/>
                      <a:pt x="4726" y="1163"/>
                    </a:cubicBezTo>
                    <a:cubicBezTo>
                      <a:pt x="4710" y="1163"/>
                      <a:pt x="4710" y="1163"/>
                      <a:pt x="4710" y="1194"/>
                    </a:cubicBezTo>
                    <a:cubicBezTo>
                      <a:pt x="4710" y="1214"/>
                      <a:pt x="4704" y="1234"/>
                      <a:pt x="4700" y="1234"/>
                    </a:cubicBezTo>
                    <a:cubicBezTo>
                      <a:pt x="4697" y="1234"/>
                      <a:pt x="4695" y="1227"/>
                      <a:pt x="4695" y="1210"/>
                    </a:cubicBezTo>
                    <a:cubicBezTo>
                      <a:pt x="4690" y="1196"/>
                      <a:pt x="4685" y="1191"/>
                      <a:pt x="4679" y="1191"/>
                    </a:cubicBezTo>
                    <a:cubicBezTo>
                      <a:pt x="4664" y="1191"/>
                      <a:pt x="4649" y="1223"/>
                      <a:pt x="4649" y="1256"/>
                    </a:cubicBezTo>
                    <a:cubicBezTo>
                      <a:pt x="4658" y="1274"/>
                      <a:pt x="4661" y="1282"/>
                      <a:pt x="4660" y="1282"/>
                    </a:cubicBezTo>
                    <a:cubicBezTo>
                      <a:pt x="4659" y="1282"/>
                      <a:pt x="4655" y="1278"/>
                      <a:pt x="4649" y="1272"/>
                    </a:cubicBezTo>
                    <a:cubicBezTo>
                      <a:pt x="4649" y="1256"/>
                      <a:pt x="4633" y="1256"/>
                      <a:pt x="4633" y="1256"/>
                    </a:cubicBezTo>
                    <a:lnTo>
                      <a:pt x="4602" y="1256"/>
                    </a:lnTo>
                    <a:cubicBezTo>
                      <a:pt x="4602" y="1252"/>
                      <a:pt x="4602" y="1250"/>
                      <a:pt x="4602" y="1250"/>
                    </a:cubicBezTo>
                    <a:cubicBezTo>
                      <a:pt x="4601" y="1250"/>
                      <a:pt x="4598" y="1265"/>
                      <a:pt x="4587" y="1287"/>
                    </a:cubicBezTo>
                    <a:cubicBezTo>
                      <a:pt x="4579" y="1303"/>
                      <a:pt x="4571" y="1310"/>
                      <a:pt x="4562" y="1310"/>
                    </a:cubicBezTo>
                    <a:cubicBezTo>
                      <a:pt x="4552" y="1310"/>
                      <a:pt x="4540" y="1303"/>
                      <a:pt x="4525" y="1287"/>
                    </a:cubicBezTo>
                    <a:lnTo>
                      <a:pt x="4525" y="1303"/>
                    </a:lnTo>
                    <a:lnTo>
                      <a:pt x="4525" y="1318"/>
                    </a:lnTo>
                    <a:cubicBezTo>
                      <a:pt x="4525" y="1339"/>
                      <a:pt x="4519" y="1347"/>
                      <a:pt x="4510" y="1347"/>
                    </a:cubicBezTo>
                    <a:cubicBezTo>
                      <a:pt x="4500" y="1347"/>
                      <a:pt x="4487" y="1335"/>
                      <a:pt x="4479" y="1318"/>
                    </a:cubicBezTo>
                    <a:cubicBezTo>
                      <a:pt x="4472" y="1298"/>
                      <a:pt x="4468" y="1293"/>
                      <a:pt x="4466" y="1293"/>
                    </a:cubicBezTo>
                    <a:cubicBezTo>
                      <a:pt x="4463" y="1293"/>
                      <a:pt x="4463" y="1303"/>
                      <a:pt x="4463" y="1303"/>
                    </a:cubicBezTo>
                    <a:lnTo>
                      <a:pt x="4463" y="1318"/>
                    </a:lnTo>
                    <a:cubicBezTo>
                      <a:pt x="4463" y="1334"/>
                      <a:pt x="4479" y="1364"/>
                      <a:pt x="4463" y="1364"/>
                    </a:cubicBezTo>
                    <a:cubicBezTo>
                      <a:pt x="4463" y="1364"/>
                      <a:pt x="4448" y="1364"/>
                      <a:pt x="4448" y="1349"/>
                    </a:cubicBezTo>
                    <a:cubicBezTo>
                      <a:pt x="4437" y="1338"/>
                      <a:pt x="4418" y="1327"/>
                      <a:pt x="4414" y="1327"/>
                    </a:cubicBezTo>
                    <a:cubicBezTo>
                      <a:pt x="4412" y="1327"/>
                      <a:pt x="4412" y="1329"/>
                      <a:pt x="4417" y="1334"/>
                    </a:cubicBezTo>
                    <a:cubicBezTo>
                      <a:pt x="4417" y="1344"/>
                      <a:pt x="4415" y="1347"/>
                      <a:pt x="4412" y="1347"/>
                    </a:cubicBezTo>
                    <a:cubicBezTo>
                      <a:pt x="4406" y="1347"/>
                      <a:pt x="4396" y="1334"/>
                      <a:pt x="4386" y="1334"/>
                    </a:cubicBezTo>
                    <a:lnTo>
                      <a:pt x="4355" y="1349"/>
                    </a:lnTo>
                    <a:cubicBezTo>
                      <a:pt x="4355" y="1358"/>
                      <a:pt x="4350" y="1367"/>
                      <a:pt x="4342" y="1367"/>
                    </a:cubicBezTo>
                    <a:cubicBezTo>
                      <a:pt x="4337" y="1367"/>
                      <a:pt x="4331" y="1362"/>
                      <a:pt x="4324" y="1349"/>
                    </a:cubicBezTo>
                    <a:cubicBezTo>
                      <a:pt x="4309" y="1364"/>
                      <a:pt x="4309" y="1380"/>
                      <a:pt x="4309" y="1380"/>
                    </a:cubicBezTo>
                    <a:cubicBezTo>
                      <a:pt x="4298" y="1380"/>
                      <a:pt x="4288" y="1387"/>
                      <a:pt x="4282" y="1387"/>
                    </a:cubicBezTo>
                    <a:cubicBezTo>
                      <a:pt x="4279" y="1387"/>
                      <a:pt x="4278" y="1385"/>
                      <a:pt x="4278" y="1380"/>
                    </a:cubicBezTo>
                    <a:cubicBezTo>
                      <a:pt x="4267" y="1380"/>
                      <a:pt x="4264" y="1373"/>
                      <a:pt x="4263" y="1373"/>
                    </a:cubicBezTo>
                    <a:cubicBezTo>
                      <a:pt x="4262" y="1373"/>
                      <a:pt x="4262" y="1375"/>
                      <a:pt x="4262" y="1380"/>
                    </a:cubicBezTo>
                    <a:lnTo>
                      <a:pt x="4262" y="1411"/>
                    </a:lnTo>
                    <a:lnTo>
                      <a:pt x="4247" y="1411"/>
                    </a:lnTo>
                    <a:cubicBezTo>
                      <a:pt x="4262" y="1426"/>
                      <a:pt x="4262" y="1426"/>
                      <a:pt x="4247" y="1442"/>
                    </a:cubicBezTo>
                    <a:lnTo>
                      <a:pt x="4200" y="1442"/>
                    </a:lnTo>
                    <a:cubicBezTo>
                      <a:pt x="4185" y="1442"/>
                      <a:pt x="4169" y="1442"/>
                      <a:pt x="4200" y="1457"/>
                    </a:cubicBezTo>
                    <a:cubicBezTo>
                      <a:pt x="4169" y="1457"/>
                      <a:pt x="4139" y="1473"/>
                      <a:pt x="4123" y="1473"/>
                    </a:cubicBezTo>
                    <a:cubicBezTo>
                      <a:pt x="4092" y="1488"/>
                      <a:pt x="4092" y="1488"/>
                      <a:pt x="4092" y="1504"/>
                    </a:cubicBezTo>
                    <a:cubicBezTo>
                      <a:pt x="4086" y="1490"/>
                      <a:pt x="4076" y="1486"/>
                      <a:pt x="4069" y="1486"/>
                    </a:cubicBezTo>
                    <a:cubicBezTo>
                      <a:pt x="4059" y="1486"/>
                      <a:pt x="4052" y="1495"/>
                      <a:pt x="4061" y="1504"/>
                    </a:cubicBezTo>
                    <a:cubicBezTo>
                      <a:pt x="4077" y="1534"/>
                      <a:pt x="4061" y="1534"/>
                      <a:pt x="4061" y="1534"/>
                    </a:cubicBezTo>
                    <a:cubicBezTo>
                      <a:pt x="4061" y="1534"/>
                      <a:pt x="4057" y="1531"/>
                      <a:pt x="4052" y="1531"/>
                    </a:cubicBezTo>
                    <a:cubicBezTo>
                      <a:pt x="4046" y="1531"/>
                      <a:pt x="4038" y="1534"/>
                      <a:pt x="4030" y="1550"/>
                    </a:cubicBezTo>
                    <a:cubicBezTo>
                      <a:pt x="4030" y="1559"/>
                      <a:pt x="4030" y="1563"/>
                      <a:pt x="4030" y="1563"/>
                    </a:cubicBezTo>
                    <a:cubicBezTo>
                      <a:pt x="4029" y="1563"/>
                      <a:pt x="4026" y="1545"/>
                      <a:pt x="4015" y="1534"/>
                    </a:cubicBezTo>
                    <a:lnTo>
                      <a:pt x="3999" y="1534"/>
                    </a:lnTo>
                    <a:cubicBezTo>
                      <a:pt x="3999" y="1564"/>
                      <a:pt x="3975" y="1575"/>
                      <a:pt x="3952" y="1575"/>
                    </a:cubicBezTo>
                    <a:cubicBezTo>
                      <a:pt x="3940" y="1575"/>
                      <a:pt x="3928" y="1571"/>
                      <a:pt x="3922" y="1565"/>
                    </a:cubicBezTo>
                    <a:cubicBezTo>
                      <a:pt x="3918" y="1561"/>
                      <a:pt x="3916" y="1559"/>
                      <a:pt x="3916" y="1559"/>
                    </a:cubicBezTo>
                    <a:lnTo>
                      <a:pt x="3916" y="1559"/>
                    </a:lnTo>
                    <a:cubicBezTo>
                      <a:pt x="3914" y="1559"/>
                      <a:pt x="3922" y="1574"/>
                      <a:pt x="3922" y="1596"/>
                    </a:cubicBezTo>
                    <a:cubicBezTo>
                      <a:pt x="3922" y="1613"/>
                      <a:pt x="3922" y="1626"/>
                      <a:pt x="3920" y="1626"/>
                    </a:cubicBezTo>
                    <a:cubicBezTo>
                      <a:pt x="3918" y="1626"/>
                      <a:pt x="3914" y="1617"/>
                      <a:pt x="3907" y="1596"/>
                    </a:cubicBezTo>
                    <a:cubicBezTo>
                      <a:pt x="3907" y="1612"/>
                      <a:pt x="3891" y="1619"/>
                      <a:pt x="3876" y="1619"/>
                    </a:cubicBezTo>
                    <a:cubicBezTo>
                      <a:pt x="3860" y="1619"/>
                      <a:pt x="3845" y="1612"/>
                      <a:pt x="3845" y="1596"/>
                    </a:cubicBezTo>
                    <a:lnTo>
                      <a:pt x="3829" y="1565"/>
                    </a:lnTo>
                    <a:cubicBezTo>
                      <a:pt x="3829" y="1581"/>
                      <a:pt x="3814" y="1581"/>
                      <a:pt x="3814" y="1581"/>
                    </a:cubicBezTo>
                    <a:cubicBezTo>
                      <a:pt x="3814" y="1581"/>
                      <a:pt x="3814" y="1612"/>
                      <a:pt x="3799" y="1627"/>
                    </a:cubicBezTo>
                    <a:cubicBezTo>
                      <a:pt x="3768" y="1643"/>
                      <a:pt x="3752" y="1658"/>
                      <a:pt x="3737" y="1674"/>
                    </a:cubicBezTo>
                    <a:cubicBezTo>
                      <a:pt x="3726" y="1674"/>
                      <a:pt x="3709" y="1680"/>
                      <a:pt x="3694" y="1680"/>
                    </a:cubicBezTo>
                    <a:cubicBezTo>
                      <a:pt x="3687" y="1680"/>
                      <a:pt x="3680" y="1679"/>
                      <a:pt x="3675" y="1674"/>
                    </a:cubicBezTo>
                    <a:cubicBezTo>
                      <a:pt x="3659" y="1674"/>
                      <a:pt x="3644" y="1689"/>
                      <a:pt x="3644" y="1704"/>
                    </a:cubicBezTo>
                    <a:cubicBezTo>
                      <a:pt x="3644" y="1723"/>
                      <a:pt x="3639" y="1730"/>
                      <a:pt x="3631" y="1730"/>
                    </a:cubicBezTo>
                    <a:cubicBezTo>
                      <a:pt x="3626" y="1730"/>
                      <a:pt x="3619" y="1726"/>
                      <a:pt x="3613" y="1720"/>
                    </a:cubicBezTo>
                    <a:cubicBezTo>
                      <a:pt x="3613" y="1751"/>
                      <a:pt x="3598" y="1751"/>
                      <a:pt x="3598" y="1751"/>
                    </a:cubicBezTo>
                    <a:cubicBezTo>
                      <a:pt x="3598" y="1751"/>
                      <a:pt x="3578" y="1731"/>
                      <a:pt x="3570" y="1731"/>
                    </a:cubicBezTo>
                    <a:cubicBezTo>
                      <a:pt x="3568" y="1731"/>
                      <a:pt x="3567" y="1732"/>
                      <a:pt x="3567" y="1735"/>
                    </a:cubicBezTo>
                    <a:cubicBezTo>
                      <a:pt x="3567" y="1766"/>
                      <a:pt x="3567" y="1766"/>
                      <a:pt x="3551" y="1766"/>
                    </a:cubicBezTo>
                    <a:cubicBezTo>
                      <a:pt x="3443" y="1797"/>
                      <a:pt x="3335" y="1844"/>
                      <a:pt x="3242" y="1905"/>
                    </a:cubicBezTo>
                    <a:lnTo>
                      <a:pt x="3227" y="1921"/>
                    </a:lnTo>
                    <a:lnTo>
                      <a:pt x="3196" y="1936"/>
                    </a:lnTo>
                    <a:cubicBezTo>
                      <a:pt x="3191" y="1922"/>
                      <a:pt x="3184" y="1917"/>
                      <a:pt x="3175" y="1917"/>
                    </a:cubicBezTo>
                    <a:cubicBezTo>
                      <a:pt x="3155" y="1917"/>
                      <a:pt x="3129" y="1946"/>
                      <a:pt x="3118" y="1967"/>
                    </a:cubicBezTo>
                    <a:cubicBezTo>
                      <a:pt x="3103" y="1998"/>
                      <a:pt x="3118" y="1998"/>
                      <a:pt x="3103" y="1998"/>
                    </a:cubicBezTo>
                    <a:cubicBezTo>
                      <a:pt x="3095" y="1983"/>
                      <a:pt x="3084" y="1975"/>
                      <a:pt x="3074" y="1975"/>
                    </a:cubicBezTo>
                    <a:cubicBezTo>
                      <a:pt x="3064" y="1975"/>
                      <a:pt x="3057" y="1983"/>
                      <a:pt x="3057" y="1998"/>
                    </a:cubicBezTo>
                    <a:cubicBezTo>
                      <a:pt x="3048" y="2015"/>
                      <a:pt x="3049" y="2027"/>
                      <a:pt x="3046" y="2027"/>
                    </a:cubicBezTo>
                    <a:cubicBezTo>
                      <a:pt x="3044" y="2027"/>
                      <a:pt x="3040" y="2019"/>
                      <a:pt x="3026" y="1998"/>
                    </a:cubicBezTo>
                    <a:cubicBezTo>
                      <a:pt x="3020" y="1980"/>
                      <a:pt x="3014" y="1971"/>
                      <a:pt x="3009" y="1971"/>
                    </a:cubicBezTo>
                    <a:cubicBezTo>
                      <a:pt x="3003" y="1971"/>
                      <a:pt x="3001" y="1992"/>
                      <a:pt x="3010" y="2029"/>
                    </a:cubicBezTo>
                    <a:cubicBezTo>
                      <a:pt x="3010" y="2044"/>
                      <a:pt x="3010" y="2052"/>
                      <a:pt x="3008" y="2052"/>
                    </a:cubicBezTo>
                    <a:cubicBezTo>
                      <a:pt x="3006" y="2052"/>
                      <a:pt x="3003" y="2044"/>
                      <a:pt x="2995" y="2029"/>
                    </a:cubicBezTo>
                    <a:cubicBezTo>
                      <a:pt x="2977" y="2020"/>
                      <a:pt x="2964" y="2011"/>
                      <a:pt x="2960" y="2011"/>
                    </a:cubicBezTo>
                    <a:cubicBezTo>
                      <a:pt x="2956" y="2011"/>
                      <a:pt x="2957" y="2016"/>
                      <a:pt x="2964" y="2029"/>
                    </a:cubicBezTo>
                    <a:cubicBezTo>
                      <a:pt x="2973" y="2038"/>
                      <a:pt x="2971" y="2047"/>
                      <a:pt x="2963" y="2047"/>
                    </a:cubicBezTo>
                    <a:cubicBezTo>
                      <a:pt x="2956" y="2047"/>
                      <a:pt x="2946" y="2042"/>
                      <a:pt x="2933" y="2029"/>
                    </a:cubicBezTo>
                    <a:cubicBezTo>
                      <a:pt x="2919" y="2015"/>
                      <a:pt x="2911" y="2007"/>
                      <a:pt x="2907" y="2007"/>
                    </a:cubicBezTo>
                    <a:cubicBezTo>
                      <a:pt x="2902" y="2007"/>
                      <a:pt x="2902" y="2019"/>
                      <a:pt x="2902" y="2044"/>
                    </a:cubicBezTo>
                    <a:cubicBezTo>
                      <a:pt x="2912" y="2074"/>
                      <a:pt x="2903" y="2091"/>
                      <a:pt x="2887" y="2091"/>
                    </a:cubicBezTo>
                    <a:cubicBezTo>
                      <a:pt x="2878" y="2091"/>
                      <a:pt x="2867" y="2086"/>
                      <a:pt x="2856" y="2075"/>
                    </a:cubicBezTo>
                    <a:lnTo>
                      <a:pt x="2840" y="2075"/>
                    </a:lnTo>
                    <a:lnTo>
                      <a:pt x="2825" y="2060"/>
                    </a:lnTo>
                    <a:lnTo>
                      <a:pt x="2809" y="2060"/>
                    </a:lnTo>
                    <a:lnTo>
                      <a:pt x="2809" y="2075"/>
                    </a:lnTo>
                    <a:cubicBezTo>
                      <a:pt x="2763" y="2075"/>
                      <a:pt x="2717" y="2091"/>
                      <a:pt x="2670" y="2106"/>
                    </a:cubicBezTo>
                    <a:cubicBezTo>
                      <a:pt x="2578" y="2153"/>
                      <a:pt x="2547" y="2168"/>
                      <a:pt x="2578" y="2184"/>
                    </a:cubicBezTo>
                    <a:cubicBezTo>
                      <a:pt x="2588" y="2184"/>
                      <a:pt x="2584" y="2197"/>
                      <a:pt x="2572" y="2197"/>
                    </a:cubicBezTo>
                    <a:cubicBezTo>
                      <a:pt x="2566" y="2197"/>
                      <a:pt x="2557" y="2194"/>
                      <a:pt x="2547" y="2184"/>
                    </a:cubicBezTo>
                    <a:lnTo>
                      <a:pt x="2500" y="2184"/>
                    </a:lnTo>
                    <a:cubicBezTo>
                      <a:pt x="2490" y="2184"/>
                      <a:pt x="2480" y="2190"/>
                      <a:pt x="2469" y="2190"/>
                    </a:cubicBezTo>
                    <a:cubicBezTo>
                      <a:pt x="2464" y="2190"/>
                      <a:pt x="2459" y="2189"/>
                      <a:pt x="2454" y="2184"/>
                    </a:cubicBezTo>
                    <a:cubicBezTo>
                      <a:pt x="2438" y="2214"/>
                      <a:pt x="2408" y="2245"/>
                      <a:pt x="2361" y="2245"/>
                    </a:cubicBezTo>
                    <a:cubicBezTo>
                      <a:pt x="2346" y="2245"/>
                      <a:pt x="2330" y="2261"/>
                      <a:pt x="2330" y="2276"/>
                    </a:cubicBezTo>
                    <a:cubicBezTo>
                      <a:pt x="2330" y="2294"/>
                      <a:pt x="2330" y="2302"/>
                      <a:pt x="2324" y="2302"/>
                    </a:cubicBezTo>
                    <a:cubicBezTo>
                      <a:pt x="2320" y="2302"/>
                      <a:pt x="2312" y="2298"/>
                      <a:pt x="2299" y="2292"/>
                    </a:cubicBezTo>
                    <a:cubicBezTo>
                      <a:pt x="2288" y="2286"/>
                      <a:pt x="2275" y="2283"/>
                      <a:pt x="2263" y="2283"/>
                    </a:cubicBezTo>
                    <a:cubicBezTo>
                      <a:pt x="2243" y="2283"/>
                      <a:pt x="2228" y="2293"/>
                      <a:pt x="2238" y="2323"/>
                    </a:cubicBezTo>
                    <a:lnTo>
                      <a:pt x="2222" y="2307"/>
                    </a:lnTo>
                    <a:cubicBezTo>
                      <a:pt x="2218" y="2303"/>
                      <a:pt x="2214" y="2301"/>
                      <a:pt x="2212" y="2301"/>
                    </a:cubicBezTo>
                    <a:cubicBezTo>
                      <a:pt x="2208" y="2301"/>
                      <a:pt x="2211" y="2312"/>
                      <a:pt x="2222" y="2323"/>
                    </a:cubicBezTo>
                    <a:cubicBezTo>
                      <a:pt x="2231" y="2340"/>
                      <a:pt x="2230" y="2352"/>
                      <a:pt x="2222" y="2352"/>
                    </a:cubicBezTo>
                    <a:cubicBezTo>
                      <a:pt x="2216" y="2352"/>
                      <a:pt x="2205" y="2344"/>
                      <a:pt x="2191" y="2323"/>
                    </a:cubicBezTo>
                    <a:cubicBezTo>
                      <a:pt x="2183" y="2292"/>
                      <a:pt x="2180" y="2280"/>
                      <a:pt x="2178" y="2280"/>
                    </a:cubicBezTo>
                    <a:cubicBezTo>
                      <a:pt x="2176" y="2280"/>
                      <a:pt x="2176" y="2292"/>
                      <a:pt x="2176" y="2307"/>
                    </a:cubicBezTo>
                    <a:cubicBezTo>
                      <a:pt x="2188" y="2320"/>
                      <a:pt x="2180" y="2342"/>
                      <a:pt x="2169" y="2342"/>
                    </a:cubicBezTo>
                    <a:cubicBezTo>
                      <a:pt x="2166" y="2342"/>
                      <a:pt x="2163" y="2341"/>
                      <a:pt x="2160" y="2338"/>
                    </a:cubicBezTo>
                    <a:cubicBezTo>
                      <a:pt x="2156" y="2334"/>
                      <a:pt x="2153" y="2332"/>
                      <a:pt x="2152" y="2332"/>
                    </a:cubicBezTo>
                    <a:cubicBezTo>
                      <a:pt x="2147" y="2332"/>
                      <a:pt x="2148" y="2345"/>
                      <a:pt x="2155" y="2369"/>
                    </a:cubicBezTo>
                    <a:lnTo>
                      <a:pt x="2145" y="2369"/>
                    </a:lnTo>
                    <a:cubicBezTo>
                      <a:pt x="2145" y="2369"/>
                      <a:pt x="2114" y="2369"/>
                      <a:pt x="2098" y="2338"/>
                    </a:cubicBezTo>
                    <a:cubicBezTo>
                      <a:pt x="2098" y="2334"/>
                      <a:pt x="2097" y="2332"/>
                      <a:pt x="2096" y="2332"/>
                    </a:cubicBezTo>
                    <a:lnTo>
                      <a:pt x="2096" y="2332"/>
                    </a:lnTo>
                    <a:cubicBezTo>
                      <a:pt x="2092" y="2332"/>
                      <a:pt x="2087" y="2346"/>
                      <a:pt x="2098" y="2369"/>
                    </a:cubicBezTo>
                    <a:cubicBezTo>
                      <a:pt x="2129" y="2400"/>
                      <a:pt x="2114" y="2400"/>
                      <a:pt x="2098" y="2415"/>
                    </a:cubicBezTo>
                    <a:cubicBezTo>
                      <a:pt x="2083" y="2415"/>
                      <a:pt x="2083" y="2415"/>
                      <a:pt x="2083" y="2400"/>
                    </a:cubicBezTo>
                    <a:cubicBezTo>
                      <a:pt x="2068" y="2385"/>
                      <a:pt x="2083" y="2385"/>
                      <a:pt x="2052" y="2385"/>
                    </a:cubicBezTo>
                    <a:cubicBezTo>
                      <a:pt x="2021" y="2400"/>
                      <a:pt x="2021" y="2477"/>
                      <a:pt x="2037" y="2508"/>
                    </a:cubicBezTo>
                    <a:cubicBezTo>
                      <a:pt x="2030" y="2495"/>
                      <a:pt x="2026" y="2490"/>
                      <a:pt x="2023" y="2490"/>
                    </a:cubicBezTo>
                    <a:cubicBezTo>
                      <a:pt x="2018" y="2490"/>
                      <a:pt x="2015" y="2499"/>
                      <a:pt x="2006" y="2508"/>
                    </a:cubicBezTo>
                    <a:lnTo>
                      <a:pt x="2006" y="2477"/>
                    </a:lnTo>
                    <a:lnTo>
                      <a:pt x="2006" y="2462"/>
                    </a:lnTo>
                    <a:cubicBezTo>
                      <a:pt x="1992" y="2448"/>
                      <a:pt x="1984" y="2440"/>
                      <a:pt x="1980" y="2440"/>
                    </a:cubicBezTo>
                    <a:cubicBezTo>
                      <a:pt x="1975" y="2440"/>
                      <a:pt x="1975" y="2452"/>
                      <a:pt x="1975" y="2477"/>
                    </a:cubicBezTo>
                    <a:cubicBezTo>
                      <a:pt x="1981" y="2490"/>
                      <a:pt x="1982" y="2495"/>
                      <a:pt x="1980" y="2495"/>
                    </a:cubicBezTo>
                    <a:cubicBezTo>
                      <a:pt x="1977" y="2495"/>
                      <a:pt x="1968" y="2486"/>
                      <a:pt x="1959" y="2477"/>
                    </a:cubicBezTo>
                    <a:cubicBezTo>
                      <a:pt x="1950" y="2459"/>
                      <a:pt x="1941" y="2452"/>
                      <a:pt x="1935" y="2452"/>
                    </a:cubicBezTo>
                    <a:cubicBezTo>
                      <a:pt x="1931" y="2452"/>
                      <a:pt x="1928" y="2455"/>
                      <a:pt x="1928" y="2462"/>
                    </a:cubicBezTo>
                    <a:lnTo>
                      <a:pt x="1897" y="2462"/>
                    </a:lnTo>
                    <a:cubicBezTo>
                      <a:pt x="1882" y="2462"/>
                      <a:pt x="1867" y="2477"/>
                      <a:pt x="1882" y="2493"/>
                    </a:cubicBezTo>
                    <a:cubicBezTo>
                      <a:pt x="1897" y="2508"/>
                      <a:pt x="1882" y="2508"/>
                      <a:pt x="1882" y="2524"/>
                    </a:cubicBezTo>
                    <a:cubicBezTo>
                      <a:pt x="1882" y="2524"/>
                      <a:pt x="1867" y="2524"/>
                      <a:pt x="1882" y="2539"/>
                    </a:cubicBezTo>
                    <a:cubicBezTo>
                      <a:pt x="1897" y="2555"/>
                      <a:pt x="1882" y="2585"/>
                      <a:pt x="1867" y="2601"/>
                    </a:cubicBezTo>
                    <a:cubicBezTo>
                      <a:pt x="1867" y="2609"/>
                      <a:pt x="1867" y="2612"/>
                      <a:pt x="1863" y="2612"/>
                    </a:cubicBezTo>
                    <a:cubicBezTo>
                      <a:pt x="1859" y="2612"/>
                      <a:pt x="1851" y="2609"/>
                      <a:pt x="1836" y="2601"/>
                    </a:cubicBezTo>
                    <a:cubicBezTo>
                      <a:pt x="1820" y="2585"/>
                      <a:pt x="1816" y="2582"/>
                      <a:pt x="1814" y="2582"/>
                    </a:cubicBezTo>
                    <a:cubicBezTo>
                      <a:pt x="1812" y="2582"/>
                      <a:pt x="1812" y="2585"/>
                      <a:pt x="1805" y="2585"/>
                    </a:cubicBezTo>
                    <a:cubicBezTo>
                      <a:pt x="1805" y="2585"/>
                      <a:pt x="1805" y="2585"/>
                      <a:pt x="1789" y="2570"/>
                    </a:cubicBezTo>
                    <a:cubicBezTo>
                      <a:pt x="1781" y="2566"/>
                      <a:pt x="1777" y="2564"/>
                      <a:pt x="1776" y="2564"/>
                    </a:cubicBezTo>
                    <a:lnTo>
                      <a:pt x="1776" y="2564"/>
                    </a:lnTo>
                    <a:cubicBezTo>
                      <a:pt x="1773" y="2564"/>
                      <a:pt x="1789" y="2578"/>
                      <a:pt x="1789" y="2601"/>
                    </a:cubicBezTo>
                    <a:lnTo>
                      <a:pt x="1805" y="2632"/>
                    </a:lnTo>
                    <a:cubicBezTo>
                      <a:pt x="1805" y="2632"/>
                      <a:pt x="1758" y="2601"/>
                      <a:pt x="1758" y="2585"/>
                    </a:cubicBezTo>
                    <a:cubicBezTo>
                      <a:pt x="1749" y="2577"/>
                      <a:pt x="1741" y="2568"/>
                      <a:pt x="1738" y="2568"/>
                    </a:cubicBezTo>
                    <a:lnTo>
                      <a:pt x="1738" y="2568"/>
                    </a:lnTo>
                    <a:cubicBezTo>
                      <a:pt x="1735" y="2568"/>
                      <a:pt x="1736" y="2572"/>
                      <a:pt x="1743" y="2585"/>
                    </a:cubicBezTo>
                    <a:cubicBezTo>
                      <a:pt x="1754" y="2608"/>
                      <a:pt x="1757" y="2622"/>
                      <a:pt x="1746" y="2622"/>
                    </a:cubicBezTo>
                    <a:cubicBezTo>
                      <a:pt x="1742" y="2622"/>
                      <a:pt x="1736" y="2620"/>
                      <a:pt x="1727" y="2616"/>
                    </a:cubicBezTo>
                    <a:cubicBezTo>
                      <a:pt x="1721" y="2613"/>
                      <a:pt x="1716" y="2612"/>
                      <a:pt x="1712" y="2612"/>
                    </a:cubicBezTo>
                    <a:cubicBezTo>
                      <a:pt x="1700" y="2612"/>
                      <a:pt x="1696" y="2621"/>
                      <a:pt x="1689" y="2621"/>
                    </a:cubicBezTo>
                    <a:cubicBezTo>
                      <a:pt x="1687" y="2621"/>
                      <a:pt x="1684" y="2620"/>
                      <a:pt x="1681" y="2616"/>
                    </a:cubicBezTo>
                    <a:cubicBezTo>
                      <a:pt x="1681" y="2611"/>
                      <a:pt x="1679" y="2609"/>
                      <a:pt x="1677" y="2609"/>
                    </a:cubicBezTo>
                    <a:cubicBezTo>
                      <a:pt x="1673" y="2609"/>
                      <a:pt x="1666" y="2616"/>
                      <a:pt x="1666" y="2616"/>
                    </a:cubicBezTo>
                    <a:cubicBezTo>
                      <a:pt x="1666" y="2616"/>
                      <a:pt x="1666" y="2636"/>
                      <a:pt x="1642" y="2636"/>
                    </a:cubicBezTo>
                    <a:cubicBezTo>
                      <a:pt x="1636" y="2636"/>
                      <a:pt x="1629" y="2635"/>
                      <a:pt x="1619" y="2632"/>
                    </a:cubicBezTo>
                    <a:cubicBezTo>
                      <a:pt x="1601" y="2632"/>
                      <a:pt x="1587" y="2629"/>
                      <a:pt x="1578" y="2629"/>
                    </a:cubicBezTo>
                    <a:cubicBezTo>
                      <a:pt x="1565" y="2629"/>
                      <a:pt x="1564" y="2635"/>
                      <a:pt x="1573" y="2663"/>
                    </a:cubicBezTo>
                    <a:cubicBezTo>
                      <a:pt x="1568" y="2649"/>
                      <a:pt x="1565" y="2643"/>
                      <a:pt x="1563" y="2643"/>
                    </a:cubicBezTo>
                    <a:cubicBezTo>
                      <a:pt x="1557" y="2643"/>
                      <a:pt x="1557" y="2672"/>
                      <a:pt x="1557" y="2694"/>
                    </a:cubicBezTo>
                    <a:cubicBezTo>
                      <a:pt x="1557" y="2694"/>
                      <a:pt x="1557" y="2694"/>
                      <a:pt x="1557" y="2694"/>
                    </a:cubicBezTo>
                    <a:lnTo>
                      <a:pt x="1557" y="2694"/>
                    </a:lnTo>
                    <a:lnTo>
                      <a:pt x="1557" y="2694"/>
                    </a:lnTo>
                    <a:lnTo>
                      <a:pt x="1573" y="2709"/>
                    </a:lnTo>
                    <a:cubicBezTo>
                      <a:pt x="1573" y="2720"/>
                      <a:pt x="1580" y="2738"/>
                      <a:pt x="1580" y="2738"/>
                    </a:cubicBezTo>
                    <a:cubicBezTo>
                      <a:pt x="1580" y="2738"/>
                      <a:pt x="1578" y="2734"/>
                      <a:pt x="1573" y="2725"/>
                    </a:cubicBezTo>
                    <a:lnTo>
                      <a:pt x="1557" y="2694"/>
                    </a:lnTo>
                    <a:lnTo>
                      <a:pt x="1557" y="2694"/>
                    </a:lnTo>
                    <a:cubicBezTo>
                      <a:pt x="1557" y="2725"/>
                      <a:pt x="1573" y="2740"/>
                      <a:pt x="1573" y="2771"/>
                    </a:cubicBezTo>
                    <a:cubicBezTo>
                      <a:pt x="1604" y="2802"/>
                      <a:pt x="1604" y="2802"/>
                      <a:pt x="1573" y="2802"/>
                    </a:cubicBezTo>
                    <a:cubicBezTo>
                      <a:pt x="1557" y="2786"/>
                      <a:pt x="1557" y="2786"/>
                      <a:pt x="1542" y="2771"/>
                    </a:cubicBezTo>
                    <a:cubicBezTo>
                      <a:pt x="1527" y="2755"/>
                      <a:pt x="1542" y="2740"/>
                      <a:pt x="1542" y="2740"/>
                    </a:cubicBezTo>
                    <a:cubicBezTo>
                      <a:pt x="1542" y="2725"/>
                      <a:pt x="1527" y="2709"/>
                      <a:pt x="1511" y="2709"/>
                    </a:cubicBezTo>
                    <a:cubicBezTo>
                      <a:pt x="1496" y="2717"/>
                      <a:pt x="1488" y="2717"/>
                      <a:pt x="1486" y="2717"/>
                    </a:cubicBezTo>
                    <a:cubicBezTo>
                      <a:pt x="1484" y="2717"/>
                      <a:pt x="1488" y="2717"/>
                      <a:pt x="1496" y="2725"/>
                    </a:cubicBezTo>
                    <a:cubicBezTo>
                      <a:pt x="1485" y="2719"/>
                      <a:pt x="1477" y="2718"/>
                      <a:pt x="1469" y="2718"/>
                    </a:cubicBezTo>
                    <a:cubicBezTo>
                      <a:pt x="1454" y="2718"/>
                      <a:pt x="1444" y="2725"/>
                      <a:pt x="1434" y="2725"/>
                    </a:cubicBezTo>
                    <a:cubicBezTo>
                      <a:pt x="1424" y="2725"/>
                      <a:pt x="1406" y="2731"/>
                      <a:pt x="1391" y="2731"/>
                    </a:cubicBezTo>
                    <a:cubicBezTo>
                      <a:pt x="1384" y="2731"/>
                      <a:pt x="1377" y="2730"/>
                      <a:pt x="1372" y="2725"/>
                    </a:cubicBezTo>
                    <a:cubicBezTo>
                      <a:pt x="1369" y="2722"/>
                      <a:pt x="1366" y="2720"/>
                      <a:pt x="1363" y="2720"/>
                    </a:cubicBezTo>
                    <a:cubicBezTo>
                      <a:pt x="1352" y="2720"/>
                      <a:pt x="1344" y="2743"/>
                      <a:pt x="1357" y="2755"/>
                    </a:cubicBezTo>
                    <a:cubicBezTo>
                      <a:pt x="1357" y="2760"/>
                      <a:pt x="1357" y="2766"/>
                      <a:pt x="1357" y="2771"/>
                    </a:cubicBezTo>
                    <a:cubicBezTo>
                      <a:pt x="1357" y="2767"/>
                      <a:pt x="1347" y="2765"/>
                      <a:pt x="1333" y="2765"/>
                    </a:cubicBezTo>
                    <a:cubicBezTo>
                      <a:pt x="1290" y="2765"/>
                      <a:pt x="1206" y="2782"/>
                      <a:pt x="1217" y="2817"/>
                    </a:cubicBezTo>
                    <a:lnTo>
                      <a:pt x="1202" y="2817"/>
                    </a:lnTo>
                    <a:cubicBezTo>
                      <a:pt x="1196" y="2814"/>
                      <a:pt x="1190" y="2813"/>
                      <a:pt x="1183" y="2813"/>
                    </a:cubicBezTo>
                    <a:cubicBezTo>
                      <a:pt x="1155" y="2813"/>
                      <a:pt x="1125" y="2836"/>
                      <a:pt x="1125" y="2848"/>
                    </a:cubicBezTo>
                    <a:lnTo>
                      <a:pt x="1094" y="2864"/>
                    </a:lnTo>
                    <a:cubicBezTo>
                      <a:pt x="1063" y="2864"/>
                      <a:pt x="1047" y="2864"/>
                      <a:pt x="1047" y="2879"/>
                    </a:cubicBezTo>
                    <a:cubicBezTo>
                      <a:pt x="1047" y="2892"/>
                      <a:pt x="1058" y="2914"/>
                      <a:pt x="1053" y="2914"/>
                    </a:cubicBezTo>
                    <a:cubicBezTo>
                      <a:pt x="1052" y="2914"/>
                      <a:pt x="1050" y="2913"/>
                      <a:pt x="1047" y="2910"/>
                    </a:cubicBezTo>
                    <a:cubicBezTo>
                      <a:pt x="1047" y="2902"/>
                      <a:pt x="1044" y="2898"/>
                      <a:pt x="1034" y="2898"/>
                    </a:cubicBezTo>
                    <a:cubicBezTo>
                      <a:pt x="1024" y="2898"/>
                      <a:pt x="1009" y="2902"/>
                      <a:pt x="986" y="2910"/>
                    </a:cubicBezTo>
                    <a:cubicBezTo>
                      <a:pt x="955" y="2925"/>
                      <a:pt x="955" y="2925"/>
                      <a:pt x="970" y="2941"/>
                    </a:cubicBezTo>
                    <a:cubicBezTo>
                      <a:pt x="964" y="2954"/>
                      <a:pt x="957" y="2959"/>
                      <a:pt x="951" y="2959"/>
                    </a:cubicBezTo>
                    <a:cubicBezTo>
                      <a:pt x="942" y="2959"/>
                      <a:pt x="933" y="2950"/>
                      <a:pt x="924" y="2941"/>
                    </a:cubicBezTo>
                    <a:cubicBezTo>
                      <a:pt x="924" y="2934"/>
                      <a:pt x="921" y="2927"/>
                      <a:pt x="919" y="2927"/>
                    </a:cubicBezTo>
                    <a:lnTo>
                      <a:pt x="919" y="2927"/>
                    </a:lnTo>
                    <a:cubicBezTo>
                      <a:pt x="916" y="2927"/>
                      <a:pt x="915" y="2938"/>
                      <a:pt x="924" y="2972"/>
                    </a:cubicBezTo>
                    <a:cubicBezTo>
                      <a:pt x="941" y="3006"/>
                      <a:pt x="939" y="3017"/>
                      <a:pt x="931" y="3017"/>
                    </a:cubicBezTo>
                    <a:cubicBezTo>
                      <a:pt x="925" y="3017"/>
                      <a:pt x="915" y="3010"/>
                      <a:pt x="908" y="3003"/>
                    </a:cubicBezTo>
                    <a:cubicBezTo>
                      <a:pt x="908" y="2972"/>
                      <a:pt x="908" y="2972"/>
                      <a:pt x="908" y="2972"/>
                    </a:cubicBezTo>
                    <a:lnTo>
                      <a:pt x="893" y="2925"/>
                    </a:lnTo>
                    <a:cubicBezTo>
                      <a:pt x="877" y="2925"/>
                      <a:pt x="877" y="2925"/>
                      <a:pt x="877" y="2956"/>
                    </a:cubicBezTo>
                    <a:lnTo>
                      <a:pt x="877" y="2987"/>
                    </a:lnTo>
                    <a:cubicBezTo>
                      <a:pt x="877" y="3003"/>
                      <a:pt x="893" y="3034"/>
                      <a:pt x="908" y="3049"/>
                    </a:cubicBezTo>
                    <a:cubicBezTo>
                      <a:pt x="924" y="3049"/>
                      <a:pt x="908" y="3065"/>
                      <a:pt x="908" y="3065"/>
                    </a:cubicBezTo>
                    <a:cubicBezTo>
                      <a:pt x="893" y="3049"/>
                      <a:pt x="877" y="3034"/>
                      <a:pt x="877" y="3018"/>
                    </a:cubicBezTo>
                    <a:cubicBezTo>
                      <a:pt x="877" y="3018"/>
                      <a:pt x="877" y="2987"/>
                      <a:pt x="862" y="2972"/>
                    </a:cubicBezTo>
                    <a:cubicBezTo>
                      <a:pt x="862" y="2970"/>
                      <a:pt x="861" y="2969"/>
                      <a:pt x="860" y="2969"/>
                    </a:cubicBezTo>
                    <a:cubicBezTo>
                      <a:pt x="856" y="2969"/>
                      <a:pt x="845" y="2988"/>
                      <a:pt x="843" y="3013"/>
                    </a:cubicBezTo>
                    <a:lnTo>
                      <a:pt x="843" y="3013"/>
                    </a:lnTo>
                    <a:cubicBezTo>
                      <a:pt x="841" y="3010"/>
                      <a:pt x="838" y="3009"/>
                      <a:pt x="835" y="3009"/>
                    </a:cubicBezTo>
                    <a:cubicBezTo>
                      <a:pt x="825" y="3009"/>
                      <a:pt x="810" y="3024"/>
                      <a:pt x="800" y="3034"/>
                    </a:cubicBezTo>
                    <a:cubicBezTo>
                      <a:pt x="785" y="3034"/>
                      <a:pt x="769" y="3049"/>
                      <a:pt x="785" y="3065"/>
                    </a:cubicBezTo>
                    <a:cubicBezTo>
                      <a:pt x="785" y="3080"/>
                      <a:pt x="800" y="3095"/>
                      <a:pt x="785" y="3111"/>
                    </a:cubicBezTo>
                    <a:cubicBezTo>
                      <a:pt x="785" y="3111"/>
                      <a:pt x="800" y="3111"/>
                      <a:pt x="816" y="3142"/>
                    </a:cubicBezTo>
                    <a:cubicBezTo>
                      <a:pt x="800" y="3126"/>
                      <a:pt x="785" y="3126"/>
                      <a:pt x="769" y="3111"/>
                    </a:cubicBezTo>
                    <a:cubicBezTo>
                      <a:pt x="747" y="3088"/>
                      <a:pt x="724" y="3074"/>
                      <a:pt x="701" y="3074"/>
                    </a:cubicBezTo>
                    <a:cubicBezTo>
                      <a:pt x="693" y="3074"/>
                      <a:pt x="685" y="3076"/>
                      <a:pt x="676" y="3080"/>
                    </a:cubicBezTo>
                    <a:cubicBezTo>
                      <a:pt x="653" y="3095"/>
                      <a:pt x="642" y="3103"/>
                      <a:pt x="634" y="3103"/>
                    </a:cubicBezTo>
                    <a:cubicBezTo>
                      <a:pt x="626" y="3103"/>
                      <a:pt x="622" y="3095"/>
                      <a:pt x="615" y="3080"/>
                    </a:cubicBezTo>
                    <a:cubicBezTo>
                      <a:pt x="612" y="3077"/>
                      <a:pt x="609" y="3076"/>
                      <a:pt x="606" y="3076"/>
                    </a:cubicBezTo>
                    <a:cubicBezTo>
                      <a:pt x="594" y="3076"/>
                      <a:pt x="587" y="3098"/>
                      <a:pt x="599" y="3111"/>
                    </a:cubicBezTo>
                    <a:lnTo>
                      <a:pt x="568" y="3111"/>
                    </a:lnTo>
                    <a:cubicBezTo>
                      <a:pt x="564" y="3106"/>
                      <a:pt x="559" y="3105"/>
                      <a:pt x="555" y="3105"/>
                    </a:cubicBezTo>
                    <a:cubicBezTo>
                      <a:pt x="546" y="3105"/>
                      <a:pt x="542" y="3115"/>
                      <a:pt x="553" y="3126"/>
                    </a:cubicBezTo>
                    <a:cubicBezTo>
                      <a:pt x="553" y="3134"/>
                      <a:pt x="545" y="3134"/>
                      <a:pt x="537" y="3134"/>
                    </a:cubicBezTo>
                    <a:cubicBezTo>
                      <a:pt x="530" y="3134"/>
                      <a:pt x="522" y="3134"/>
                      <a:pt x="522" y="3142"/>
                    </a:cubicBezTo>
                    <a:cubicBezTo>
                      <a:pt x="509" y="3129"/>
                      <a:pt x="502" y="3122"/>
                      <a:pt x="499" y="3122"/>
                    </a:cubicBezTo>
                    <a:lnTo>
                      <a:pt x="499" y="3122"/>
                    </a:lnTo>
                    <a:cubicBezTo>
                      <a:pt x="496" y="3122"/>
                      <a:pt x="504" y="3137"/>
                      <a:pt x="522" y="3173"/>
                    </a:cubicBezTo>
                    <a:cubicBezTo>
                      <a:pt x="522" y="3173"/>
                      <a:pt x="522" y="3174"/>
                      <a:pt x="522" y="3174"/>
                    </a:cubicBezTo>
                    <a:lnTo>
                      <a:pt x="522" y="3174"/>
                    </a:lnTo>
                    <a:cubicBezTo>
                      <a:pt x="511" y="3165"/>
                      <a:pt x="501" y="3159"/>
                      <a:pt x="494" y="3159"/>
                    </a:cubicBezTo>
                    <a:cubicBezTo>
                      <a:pt x="487" y="3159"/>
                      <a:pt x="484" y="3167"/>
                      <a:pt x="491" y="3188"/>
                    </a:cubicBezTo>
                    <a:lnTo>
                      <a:pt x="460" y="3173"/>
                    </a:lnTo>
                    <a:cubicBezTo>
                      <a:pt x="454" y="3167"/>
                      <a:pt x="451" y="3164"/>
                      <a:pt x="449" y="3164"/>
                    </a:cubicBezTo>
                    <a:lnTo>
                      <a:pt x="449" y="3164"/>
                    </a:lnTo>
                    <a:cubicBezTo>
                      <a:pt x="447" y="3164"/>
                      <a:pt x="450" y="3174"/>
                      <a:pt x="460" y="3204"/>
                    </a:cubicBezTo>
                    <a:cubicBezTo>
                      <a:pt x="469" y="3221"/>
                      <a:pt x="468" y="3233"/>
                      <a:pt x="463" y="3233"/>
                    </a:cubicBezTo>
                    <a:cubicBezTo>
                      <a:pt x="459" y="3233"/>
                      <a:pt x="452" y="3225"/>
                      <a:pt x="445" y="3204"/>
                    </a:cubicBezTo>
                    <a:cubicBezTo>
                      <a:pt x="434" y="3193"/>
                      <a:pt x="422" y="3190"/>
                      <a:pt x="411" y="3190"/>
                    </a:cubicBezTo>
                    <a:cubicBezTo>
                      <a:pt x="390" y="3190"/>
                      <a:pt x="373" y="3204"/>
                      <a:pt x="383" y="3204"/>
                    </a:cubicBezTo>
                    <a:cubicBezTo>
                      <a:pt x="383" y="3217"/>
                      <a:pt x="383" y="3253"/>
                      <a:pt x="363" y="3253"/>
                    </a:cubicBezTo>
                    <a:cubicBezTo>
                      <a:pt x="360" y="3253"/>
                      <a:pt x="356" y="3252"/>
                      <a:pt x="352" y="3250"/>
                    </a:cubicBezTo>
                    <a:cubicBezTo>
                      <a:pt x="336" y="3242"/>
                      <a:pt x="329" y="3238"/>
                      <a:pt x="325" y="3238"/>
                    </a:cubicBezTo>
                    <a:cubicBezTo>
                      <a:pt x="321" y="3238"/>
                      <a:pt x="321" y="3242"/>
                      <a:pt x="321" y="3250"/>
                    </a:cubicBezTo>
                    <a:cubicBezTo>
                      <a:pt x="321" y="3241"/>
                      <a:pt x="311" y="3232"/>
                      <a:pt x="302" y="3232"/>
                    </a:cubicBezTo>
                    <a:cubicBezTo>
                      <a:pt x="296" y="3232"/>
                      <a:pt x="290" y="3237"/>
                      <a:pt x="290" y="3250"/>
                    </a:cubicBezTo>
                    <a:cubicBezTo>
                      <a:pt x="290" y="3258"/>
                      <a:pt x="290" y="3258"/>
                      <a:pt x="290" y="3258"/>
                    </a:cubicBezTo>
                    <a:cubicBezTo>
                      <a:pt x="290" y="3258"/>
                      <a:pt x="290" y="3258"/>
                      <a:pt x="290" y="3265"/>
                    </a:cubicBezTo>
                    <a:lnTo>
                      <a:pt x="290" y="3374"/>
                    </a:lnTo>
                    <a:cubicBezTo>
                      <a:pt x="290" y="3374"/>
                      <a:pt x="321" y="3389"/>
                      <a:pt x="321" y="3405"/>
                    </a:cubicBezTo>
                    <a:cubicBezTo>
                      <a:pt x="327" y="3410"/>
                      <a:pt x="324" y="3414"/>
                      <a:pt x="316" y="3414"/>
                    </a:cubicBezTo>
                    <a:cubicBezTo>
                      <a:pt x="303" y="3414"/>
                      <a:pt x="273" y="3403"/>
                      <a:pt x="244" y="3374"/>
                    </a:cubicBezTo>
                    <a:lnTo>
                      <a:pt x="213" y="3343"/>
                    </a:lnTo>
                    <a:lnTo>
                      <a:pt x="213" y="3343"/>
                    </a:lnTo>
                    <a:cubicBezTo>
                      <a:pt x="213" y="3358"/>
                      <a:pt x="228" y="3374"/>
                      <a:pt x="228" y="3374"/>
                    </a:cubicBezTo>
                    <a:lnTo>
                      <a:pt x="228" y="3374"/>
                    </a:lnTo>
                    <a:cubicBezTo>
                      <a:pt x="228" y="3374"/>
                      <a:pt x="213" y="3374"/>
                      <a:pt x="197" y="3358"/>
                    </a:cubicBezTo>
                    <a:cubicBezTo>
                      <a:pt x="197" y="3358"/>
                      <a:pt x="197" y="3343"/>
                      <a:pt x="182" y="3343"/>
                    </a:cubicBezTo>
                    <a:cubicBezTo>
                      <a:pt x="166" y="3358"/>
                      <a:pt x="182" y="3343"/>
                      <a:pt x="182" y="3374"/>
                    </a:cubicBezTo>
                    <a:cubicBezTo>
                      <a:pt x="182" y="3385"/>
                      <a:pt x="190" y="3396"/>
                      <a:pt x="189" y="3396"/>
                    </a:cubicBezTo>
                    <a:cubicBezTo>
                      <a:pt x="188" y="3396"/>
                      <a:pt x="186" y="3394"/>
                      <a:pt x="182" y="3389"/>
                    </a:cubicBezTo>
                    <a:cubicBezTo>
                      <a:pt x="174" y="3381"/>
                      <a:pt x="166" y="3374"/>
                      <a:pt x="161" y="3374"/>
                    </a:cubicBezTo>
                    <a:cubicBezTo>
                      <a:pt x="155" y="3374"/>
                      <a:pt x="151" y="3381"/>
                      <a:pt x="151" y="3405"/>
                    </a:cubicBezTo>
                    <a:cubicBezTo>
                      <a:pt x="136" y="3374"/>
                      <a:pt x="136" y="3374"/>
                      <a:pt x="120" y="3374"/>
                    </a:cubicBezTo>
                    <a:lnTo>
                      <a:pt x="120" y="3405"/>
                    </a:lnTo>
                    <a:cubicBezTo>
                      <a:pt x="138" y="3423"/>
                      <a:pt x="135" y="3430"/>
                      <a:pt x="129" y="3430"/>
                    </a:cubicBezTo>
                    <a:cubicBezTo>
                      <a:pt x="125" y="3430"/>
                      <a:pt x="120" y="3426"/>
                      <a:pt x="120" y="3420"/>
                    </a:cubicBezTo>
                    <a:cubicBezTo>
                      <a:pt x="114" y="3414"/>
                      <a:pt x="110" y="3410"/>
                      <a:pt x="107" y="3410"/>
                    </a:cubicBezTo>
                    <a:cubicBezTo>
                      <a:pt x="102" y="3410"/>
                      <a:pt x="98" y="3417"/>
                      <a:pt x="89" y="3435"/>
                    </a:cubicBezTo>
                    <a:cubicBezTo>
                      <a:pt x="89" y="3449"/>
                      <a:pt x="86" y="3453"/>
                      <a:pt x="82" y="3453"/>
                    </a:cubicBezTo>
                    <a:cubicBezTo>
                      <a:pt x="76" y="3453"/>
                      <a:pt x="67" y="3444"/>
                      <a:pt x="58" y="3435"/>
                    </a:cubicBezTo>
                    <a:cubicBezTo>
                      <a:pt x="49" y="3427"/>
                      <a:pt x="46" y="3418"/>
                      <a:pt x="44" y="3418"/>
                    </a:cubicBezTo>
                    <a:cubicBezTo>
                      <a:pt x="43" y="3418"/>
                      <a:pt x="43" y="3422"/>
                      <a:pt x="43" y="3435"/>
                    </a:cubicBezTo>
                    <a:cubicBezTo>
                      <a:pt x="51" y="3459"/>
                      <a:pt x="51" y="3466"/>
                      <a:pt x="47" y="3466"/>
                    </a:cubicBezTo>
                    <a:cubicBezTo>
                      <a:pt x="43" y="3466"/>
                      <a:pt x="35" y="3459"/>
                      <a:pt x="27" y="3451"/>
                    </a:cubicBezTo>
                    <a:cubicBezTo>
                      <a:pt x="12" y="3443"/>
                      <a:pt x="8" y="3439"/>
                      <a:pt x="8" y="3439"/>
                    </a:cubicBezTo>
                    <a:lnTo>
                      <a:pt x="8" y="3439"/>
                    </a:lnTo>
                    <a:cubicBezTo>
                      <a:pt x="8" y="3439"/>
                      <a:pt x="12" y="3443"/>
                      <a:pt x="12" y="3451"/>
                    </a:cubicBezTo>
                    <a:cubicBezTo>
                      <a:pt x="12" y="3464"/>
                      <a:pt x="23" y="3500"/>
                      <a:pt x="36" y="3500"/>
                    </a:cubicBezTo>
                    <a:cubicBezTo>
                      <a:pt x="38" y="3500"/>
                      <a:pt x="41" y="3499"/>
                      <a:pt x="43" y="3497"/>
                    </a:cubicBezTo>
                    <a:cubicBezTo>
                      <a:pt x="43" y="3497"/>
                      <a:pt x="43" y="3497"/>
                      <a:pt x="58" y="3513"/>
                    </a:cubicBezTo>
                    <a:lnTo>
                      <a:pt x="43" y="3513"/>
                    </a:lnTo>
                    <a:cubicBezTo>
                      <a:pt x="43" y="3513"/>
                      <a:pt x="27" y="3513"/>
                      <a:pt x="12" y="3559"/>
                    </a:cubicBezTo>
                    <a:cubicBezTo>
                      <a:pt x="0" y="3583"/>
                      <a:pt x="25" y="3616"/>
                      <a:pt x="37" y="3616"/>
                    </a:cubicBezTo>
                    <a:cubicBezTo>
                      <a:pt x="40" y="3616"/>
                      <a:pt x="43" y="3613"/>
                      <a:pt x="43" y="3606"/>
                    </a:cubicBezTo>
                    <a:lnTo>
                      <a:pt x="43" y="3590"/>
                    </a:lnTo>
                    <a:lnTo>
                      <a:pt x="58" y="3606"/>
                    </a:lnTo>
                    <a:cubicBezTo>
                      <a:pt x="73" y="3634"/>
                      <a:pt x="84" y="3646"/>
                      <a:pt x="88" y="3646"/>
                    </a:cubicBezTo>
                    <a:cubicBezTo>
                      <a:pt x="94" y="3646"/>
                      <a:pt x="90" y="3630"/>
                      <a:pt x="74" y="3606"/>
                    </a:cubicBezTo>
                    <a:cubicBezTo>
                      <a:pt x="65" y="3580"/>
                      <a:pt x="61" y="3569"/>
                      <a:pt x="62" y="3569"/>
                    </a:cubicBezTo>
                    <a:lnTo>
                      <a:pt x="62" y="3569"/>
                    </a:lnTo>
                    <a:cubicBezTo>
                      <a:pt x="63" y="3569"/>
                      <a:pt x="67" y="3576"/>
                      <a:pt x="74" y="3590"/>
                    </a:cubicBezTo>
                    <a:cubicBezTo>
                      <a:pt x="105" y="3621"/>
                      <a:pt x="105" y="3621"/>
                      <a:pt x="120" y="3621"/>
                    </a:cubicBezTo>
                    <a:cubicBezTo>
                      <a:pt x="120" y="3616"/>
                      <a:pt x="120" y="3615"/>
                      <a:pt x="120" y="3615"/>
                    </a:cubicBezTo>
                    <a:cubicBezTo>
                      <a:pt x="121" y="3615"/>
                      <a:pt x="125" y="3625"/>
                      <a:pt x="136" y="3636"/>
                    </a:cubicBezTo>
                    <a:cubicBezTo>
                      <a:pt x="136" y="3652"/>
                      <a:pt x="151" y="3667"/>
                      <a:pt x="166" y="3667"/>
                    </a:cubicBezTo>
                    <a:cubicBezTo>
                      <a:pt x="182" y="3652"/>
                      <a:pt x="166" y="3667"/>
                      <a:pt x="166" y="3636"/>
                    </a:cubicBezTo>
                    <a:cubicBezTo>
                      <a:pt x="166" y="3630"/>
                      <a:pt x="166" y="3626"/>
                      <a:pt x="169" y="3626"/>
                    </a:cubicBezTo>
                    <a:cubicBezTo>
                      <a:pt x="172" y="3626"/>
                      <a:pt x="179" y="3634"/>
                      <a:pt x="197" y="3652"/>
                    </a:cubicBezTo>
                    <a:cubicBezTo>
                      <a:pt x="203" y="3663"/>
                      <a:pt x="206" y="3668"/>
                      <a:pt x="208" y="3668"/>
                    </a:cubicBezTo>
                    <a:cubicBezTo>
                      <a:pt x="211" y="3668"/>
                      <a:pt x="207" y="3651"/>
                      <a:pt x="197" y="3621"/>
                    </a:cubicBezTo>
                    <a:cubicBezTo>
                      <a:pt x="180" y="3604"/>
                      <a:pt x="182" y="3592"/>
                      <a:pt x="190" y="3592"/>
                    </a:cubicBezTo>
                    <a:cubicBezTo>
                      <a:pt x="196" y="3592"/>
                      <a:pt x="206" y="3600"/>
                      <a:pt x="213" y="3621"/>
                    </a:cubicBezTo>
                    <a:lnTo>
                      <a:pt x="244" y="3621"/>
                    </a:lnTo>
                    <a:lnTo>
                      <a:pt x="244" y="3575"/>
                    </a:lnTo>
                    <a:cubicBezTo>
                      <a:pt x="244" y="3562"/>
                      <a:pt x="223" y="3539"/>
                      <a:pt x="232" y="3539"/>
                    </a:cubicBezTo>
                    <a:cubicBezTo>
                      <a:pt x="234" y="3539"/>
                      <a:pt x="238" y="3541"/>
                      <a:pt x="244" y="3544"/>
                    </a:cubicBezTo>
                    <a:cubicBezTo>
                      <a:pt x="244" y="3559"/>
                      <a:pt x="259" y="3575"/>
                      <a:pt x="259" y="3590"/>
                    </a:cubicBezTo>
                    <a:cubicBezTo>
                      <a:pt x="267" y="3598"/>
                      <a:pt x="275" y="3602"/>
                      <a:pt x="280" y="3602"/>
                    </a:cubicBezTo>
                    <a:cubicBezTo>
                      <a:pt x="286" y="3602"/>
                      <a:pt x="290" y="3598"/>
                      <a:pt x="290" y="3590"/>
                    </a:cubicBezTo>
                    <a:cubicBezTo>
                      <a:pt x="290" y="3590"/>
                      <a:pt x="321" y="3590"/>
                      <a:pt x="306" y="3559"/>
                    </a:cubicBezTo>
                    <a:lnTo>
                      <a:pt x="306" y="3559"/>
                    </a:lnTo>
                    <a:lnTo>
                      <a:pt x="318" y="3584"/>
                    </a:lnTo>
                    <a:lnTo>
                      <a:pt x="318" y="3584"/>
                    </a:lnTo>
                    <a:cubicBezTo>
                      <a:pt x="317" y="3583"/>
                      <a:pt x="316" y="3583"/>
                      <a:pt x="315" y="3583"/>
                    </a:cubicBezTo>
                    <a:lnTo>
                      <a:pt x="315" y="3583"/>
                    </a:lnTo>
                    <a:cubicBezTo>
                      <a:pt x="314" y="3583"/>
                      <a:pt x="316" y="3585"/>
                      <a:pt x="321" y="3590"/>
                    </a:cubicBezTo>
                    <a:lnTo>
                      <a:pt x="318" y="3584"/>
                    </a:lnTo>
                    <a:lnTo>
                      <a:pt x="318" y="3584"/>
                    </a:lnTo>
                    <a:cubicBezTo>
                      <a:pt x="323" y="3586"/>
                      <a:pt x="335" y="3590"/>
                      <a:pt x="352" y="3590"/>
                    </a:cubicBezTo>
                    <a:cubicBezTo>
                      <a:pt x="383" y="3590"/>
                      <a:pt x="383" y="3544"/>
                      <a:pt x="352" y="3513"/>
                    </a:cubicBezTo>
                    <a:cubicBezTo>
                      <a:pt x="367" y="3513"/>
                      <a:pt x="352" y="3497"/>
                      <a:pt x="352" y="3497"/>
                    </a:cubicBezTo>
                    <a:cubicBezTo>
                      <a:pt x="352" y="3497"/>
                      <a:pt x="352" y="3482"/>
                      <a:pt x="367" y="3466"/>
                    </a:cubicBezTo>
                    <a:lnTo>
                      <a:pt x="383" y="3513"/>
                    </a:lnTo>
                    <a:cubicBezTo>
                      <a:pt x="391" y="3544"/>
                      <a:pt x="402" y="3559"/>
                      <a:pt x="408" y="3559"/>
                    </a:cubicBezTo>
                    <a:lnTo>
                      <a:pt x="408" y="3559"/>
                    </a:lnTo>
                    <a:cubicBezTo>
                      <a:pt x="410" y="3559"/>
                      <a:pt x="411" y="3557"/>
                      <a:pt x="411" y="3554"/>
                    </a:cubicBezTo>
                    <a:lnTo>
                      <a:pt x="411" y="3554"/>
                    </a:lnTo>
                    <a:cubicBezTo>
                      <a:pt x="420" y="3553"/>
                      <a:pt x="429" y="3545"/>
                      <a:pt x="429" y="3528"/>
                    </a:cubicBezTo>
                    <a:cubicBezTo>
                      <a:pt x="445" y="3497"/>
                      <a:pt x="429" y="3482"/>
                      <a:pt x="429" y="3466"/>
                    </a:cubicBezTo>
                    <a:lnTo>
                      <a:pt x="429" y="3435"/>
                    </a:lnTo>
                    <a:lnTo>
                      <a:pt x="445" y="3451"/>
                    </a:lnTo>
                    <a:cubicBezTo>
                      <a:pt x="452" y="3459"/>
                      <a:pt x="464" y="3466"/>
                      <a:pt x="472" y="3466"/>
                    </a:cubicBezTo>
                    <a:cubicBezTo>
                      <a:pt x="473" y="3466"/>
                      <a:pt x="474" y="3466"/>
                      <a:pt x="476" y="3466"/>
                    </a:cubicBezTo>
                    <a:lnTo>
                      <a:pt x="476" y="3466"/>
                    </a:lnTo>
                    <a:lnTo>
                      <a:pt x="476" y="3466"/>
                    </a:lnTo>
                    <a:cubicBezTo>
                      <a:pt x="476" y="3475"/>
                      <a:pt x="486" y="3484"/>
                      <a:pt x="501" y="3484"/>
                    </a:cubicBezTo>
                    <a:cubicBezTo>
                      <a:pt x="511" y="3484"/>
                      <a:pt x="524" y="3479"/>
                      <a:pt x="537" y="3466"/>
                    </a:cubicBezTo>
                    <a:cubicBezTo>
                      <a:pt x="555" y="3448"/>
                      <a:pt x="574" y="3441"/>
                      <a:pt x="589" y="3441"/>
                    </a:cubicBezTo>
                    <a:cubicBezTo>
                      <a:pt x="599" y="3441"/>
                      <a:pt x="608" y="3445"/>
                      <a:pt x="615" y="3451"/>
                    </a:cubicBezTo>
                    <a:cubicBezTo>
                      <a:pt x="615" y="3453"/>
                      <a:pt x="615" y="3454"/>
                      <a:pt x="615" y="3454"/>
                    </a:cubicBezTo>
                    <a:cubicBezTo>
                      <a:pt x="619" y="3454"/>
                      <a:pt x="630" y="3414"/>
                      <a:pt x="630" y="3374"/>
                    </a:cubicBezTo>
                    <a:cubicBezTo>
                      <a:pt x="638" y="3381"/>
                      <a:pt x="646" y="3385"/>
                      <a:pt x="653" y="3385"/>
                    </a:cubicBezTo>
                    <a:cubicBezTo>
                      <a:pt x="661" y="3385"/>
                      <a:pt x="669" y="3381"/>
                      <a:pt x="676" y="3374"/>
                    </a:cubicBezTo>
                    <a:cubicBezTo>
                      <a:pt x="684" y="3366"/>
                      <a:pt x="688" y="3362"/>
                      <a:pt x="692" y="3362"/>
                    </a:cubicBezTo>
                    <a:cubicBezTo>
                      <a:pt x="696" y="3362"/>
                      <a:pt x="700" y="3366"/>
                      <a:pt x="707" y="3374"/>
                    </a:cubicBezTo>
                    <a:cubicBezTo>
                      <a:pt x="707" y="3383"/>
                      <a:pt x="713" y="3398"/>
                      <a:pt x="718" y="3398"/>
                    </a:cubicBezTo>
                    <a:cubicBezTo>
                      <a:pt x="720" y="3398"/>
                      <a:pt x="723" y="3392"/>
                      <a:pt x="723" y="3374"/>
                    </a:cubicBezTo>
                    <a:cubicBezTo>
                      <a:pt x="723" y="3353"/>
                      <a:pt x="726" y="3344"/>
                      <a:pt x="731" y="3344"/>
                    </a:cubicBezTo>
                    <a:cubicBezTo>
                      <a:pt x="737" y="3344"/>
                      <a:pt x="745" y="3357"/>
                      <a:pt x="754" y="3374"/>
                    </a:cubicBezTo>
                    <a:cubicBezTo>
                      <a:pt x="767" y="3387"/>
                      <a:pt x="774" y="3392"/>
                      <a:pt x="780" y="3392"/>
                    </a:cubicBezTo>
                    <a:cubicBezTo>
                      <a:pt x="787" y="3392"/>
                      <a:pt x="791" y="3383"/>
                      <a:pt x="800" y="3374"/>
                    </a:cubicBezTo>
                    <a:cubicBezTo>
                      <a:pt x="816" y="3358"/>
                      <a:pt x="816" y="3343"/>
                      <a:pt x="831" y="3327"/>
                    </a:cubicBezTo>
                    <a:cubicBezTo>
                      <a:pt x="846" y="3327"/>
                      <a:pt x="862" y="3327"/>
                      <a:pt x="831" y="3281"/>
                    </a:cubicBezTo>
                    <a:cubicBezTo>
                      <a:pt x="827" y="3277"/>
                      <a:pt x="825" y="3274"/>
                      <a:pt x="822" y="3271"/>
                    </a:cubicBezTo>
                    <a:lnTo>
                      <a:pt x="822" y="3271"/>
                    </a:lnTo>
                    <a:cubicBezTo>
                      <a:pt x="822" y="3277"/>
                      <a:pt x="821" y="3286"/>
                      <a:pt x="816" y="3296"/>
                    </a:cubicBezTo>
                    <a:lnTo>
                      <a:pt x="800" y="3296"/>
                    </a:lnTo>
                    <a:cubicBezTo>
                      <a:pt x="800" y="3281"/>
                      <a:pt x="800" y="3265"/>
                      <a:pt x="816" y="3250"/>
                    </a:cubicBezTo>
                    <a:cubicBezTo>
                      <a:pt x="816" y="3250"/>
                      <a:pt x="816" y="3251"/>
                      <a:pt x="817" y="3252"/>
                    </a:cubicBezTo>
                    <a:lnTo>
                      <a:pt x="817" y="3252"/>
                    </a:lnTo>
                    <a:cubicBezTo>
                      <a:pt x="819" y="3241"/>
                      <a:pt x="831" y="3235"/>
                      <a:pt x="831" y="3235"/>
                    </a:cubicBezTo>
                    <a:cubicBezTo>
                      <a:pt x="831" y="3230"/>
                      <a:pt x="832" y="3228"/>
                      <a:pt x="835" y="3228"/>
                    </a:cubicBezTo>
                    <a:cubicBezTo>
                      <a:pt x="840" y="3228"/>
                      <a:pt x="851" y="3239"/>
                      <a:pt x="862" y="3250"/>
                    </a:cubicBezTo>
                    <a:lnTo>
                      <a:pt x="877" y="3250"/>
                    </a:lnTo>
                    <a:cubicBezTo>
                      <a:pt x="893" y="3250"/>
                      <a:pt x="893" y="3250"/>
                      <a:pt x="908" y="3265"/>
                    </a:cubicBezTo>
                    <a:lnTo>
                      <a:pt x="939" y="3265"/>
                    </a:lnTo>
                    <a:cubicBezTo>
                      <a:pt x="950" y="3265"/>
                      <a:pt x="967" y="3259"/>
                      <a:pt x="977" y="3259"/>
                    </a:cubicBezTo>
                    <a:cubicBezTo>
                      <a:pt x="982" y="3259"/>
                      <a:pt x="986" y="3260"/>
                      <a:pt x="986" y="3265"/>
                    </a:cubicBezTo>
                    <a:cubicBezTo>
                      <a:pt x="990" y="3270"/>
                      <a:pt x="992" y="3272"/>
                      <a:pt x="992" y="3272"/>
                    </a:cubicBezTo>
                    <a:cubicBezTo>
                      <a:pt x="993" y="3272"/>
                      <a:pt x="986" y="3261"/>
                      <a:pt x="986" y="3250"/>
                    </a:cubicBezTo>
                    <a:cubicBezTo>
                      <a:pt x="986" y="3219"/>
                      <a:pt x="986" y="3204"/>
                      <a:pt x="1032" y="3204"/>
                    </a:cubicBezTo>
                    <a:cubicBezTo>
                      <a:pt x="1063" y="3204"/>
                      <a:pt x="1063" y="3188"/>
                      <a:pt x="1063" y="3173"/>
                    </a:cubicBezTo>
                    <a:cubicBezTo>
                      <a:pt x="1058" y="3163"/>
                      <a:pt x="1056" y="3160"/>
                      <a:pt x="1056" y="3160"/>
                    </a:cubicBezTo>
                    <a:lnTo>
                      <a:pt x="1056" y="3160"/>
                    </a:lnTo>
                    <a:cubicBezTo>
                      <a:pt x="1057" y="3160"/>
                      <a:pt x="1068" y="3178"/>
                      <a:pt x="1078" y="3188"/>
                    </a:cubicBezTo>
                    <a:cubicBezTo>
                      <a:pt x="1087" y="3188"/>
                      <a:pt x="1096" y="3198"/>
                      <a:pt x="1102" y="3198"/>
                    </a:cubicBezTo>
                    <a:cubicBezTo>
                      <a:pt x="1106" y="3198"/>
                      <a:pt x="1109" y="3193"/>
                      <a:pt x="1109" y="3173"/>
                    </a:cubicBezTo>
                    <a:cubicBezTo>
                      <a:pt x="1109" y="3152"/>
                      <a:pt x="1109" y="3143"/>
                      <a:pt x="1111" y="3143"/>
                    </a:cubicBezTo>
                    <a:cubicBezTo>
                      <a:pt x="1112" y="3143"/>
                      <a:pt x="1116" y="3156"/>
                      <a:pt x="1125" y="3173"/>
                    </a:cubicBezTo>
                    <a:cubicBezTo>
                      <a:pt x="1133" y="3177"/>
                      <a:pt x="1137" y="3179"/>
                      <a:pt x="1138" y="3179"/>
                    </a:cubicBezTo>
                    <a:cubicBezTo>
                      <a:pt x="1141" y="3179"/>
                      <a:pt x="1125" y="3164"/>
                      <a:pt x="1125" y="3142"/>
                    </a:cubicBezTo>
                    <a:cubicBezTo>
                      <a:pt x="1125" y="3124"/>
                      <a:pt x="1125" y="3116"/>
                      <a:pt x="1131" y="3116"/>
                    </a:cubicBezTo>
                    <a:cubicBezTo>
                      <a:pt x="1135" y="3116"/>
                      <a:pt x="1143" y="3120"/>
                      <a:pt x="1156" y="3126"/>
                    </a:cubicBezTo>
                    <a:cubicBezTo>
                      <a:pt x="1187" y="3142"/>
                      <a:pt x="1171" y="3142"/>
                      <a:pt x="1187" y="3142"/>
                    </a:cubicBezTo>
                    <a:cubicBezTo>
                      <a:pt x="1200" y="3128"/>
                      <a:pt x="1275" y="3078"/>
                      <a:pt x="1303" y="3078"/>
                    </a:cubicBezTo>
                    <a:cubicBezTo>
                      <a:pt x="1306" y="3078"/>
                      <a:pt x="1308" y="3078"/>
                      <a:pt x="1310" y="3080"/>
                    </a:cubicBezTo>
                    <a:lnTo>
                      <a:pt x="1310" y="3049"/>
                    </a:lnTo>
                    <a:cubicBezTo>
                      <a:pt x="1322" y="3066"/>
                      <a:pt x="1329" y="3073"/>
                      <a:pt x="1332" y="3073"/>
                    </a:cubicBezTo>
                    <a:cubicBezTo>
                      <a:pt x="1337" y="3073"/>
                      <a:pt x="1330" y="3053"/>
                      <a:pt x="1310" y="3034"/>
                    </a:cubicBezTo>
                    <a:cubicBezTo>
                      <a:pt x="1302" y="3009"/>
                      <a:pt x="1302" y="2993"/>
                      <a:pt x="1310" y="2993"/>
                    </a:cubicBezTo>
                    <a:cubicBezTo>
                      <a:pt x="1316" y="2993"/>
                      <a:pt x="1327" y="3005"/>
                      <a:pt x="1341" y="3034"/>
                    </a:cubicBezTo>
                    <a:cubicBezTo>
                      <a:pt x="1355" y="3055"/>
                      <a:pt x="1363" y="3063"/>
                      <a:pt x="1365" y="3063"/>
                    </a:cubicBezTo>
                    <a:cubicBezTo>
                      <a:pt x="1369" y="3063"/>
                      <a:pt x="1365" y="3051"/>
                      <a:pt x="1357" y="3034"/>
                    </a:cubicBezTo>
                    <a:cubicBezTo>
                      <a:pt x="1357" y="3008"/>
                      <a:pt x="1357" y="2997"/>
                      <a:pt x="1362" y="2997"/>
                    </a:cubicBezTo>
                    <a:cubicBezTo>
                      <a:pt x="1366" y="2997"/>
                      <a:pt x="1374" y="3004"/>
                      <a:pt x="1387" y="3018"/>
                    </a:cubicBezTo>
                    <a:cubicBezTo>
                      <a:pt x="1378" y="2962"/>
                      <a:pt x="1380" y="2928"/>
                      <a:pt x="1390" y="2928"/>
                    </a:cubicBezTo>
                    <a:cubicBezTo>
                      <a:pt x="1397" y="2928"/>
                      <a:pt x="1406" y="2942"/>
                      <a:pt x="1418" y="2972"/>
                    </a:cubicBezTo>
                    <a:cubicBezTo>
                      <a:pt x="1430" y="3007"/>
                      <a:pt x="1450" y="3024"/>
                      <a:pt x="1460" y="3024"/>
                    </a:cubicBezTo>
                    <a:cubicBezTo>
                      <a:pt x="1463" y="3024"/>
                      <a:pt x="1465" y="3022"/>
                      <a:pt x="1465" y="3018"/>
                    </a:cubicBezTo>
                    <a:cubicBezTo>
                      <a:pt x="1480" y="3018"/>
                      <a:pt x="1465" y="3003"/>
                      <a:pt x="1465" y="2987"/>
                    </a:cubicBezTo>
                    <a:cubicBezTo>
                      <a:pt x="1465" y="2970"/>
                      <a:pt x="1460" y="2958"/>
                      <a:pt x="1461" y="2958"/>
                    </a:cubicBezTo>
                    <a:lnTo>
                      <a:pt x="1461" y="2958"/>
                    </a:lnTo>
                    <a:cubicBezTo>
                      <a:pt x="1462" y="2958"/>
                      <a:pt x="1466" y="2966"/>
                      <a:pt x="1480" y="2987"/>
                    </a:cubicBezTo>
                    <a:cubicBezTo>
                      <a:pt x="1501" y="3001"/>
                      <a:pt x="1519" y="3009"/>
                      <a:pt x="1532" y="3009"/>
                    </a:cubicBezTo>
                    <a:cubicBezTo>
                      <a:pt x="1548" y="3009"/>
                      <a:pt x="1557" y="2997"/>
                      <a:pt x="1557" y="2972"/>
                    </a:cubicBezTo>
                    <a:cubicBezTo>
                      <a:pt x="1566" y="2945"/>
                      <a:pt x="1581" y="2928"/>
                      <a:pt x="1591" y="2928"/>
                    </a:cubicBezTo>
                    <a:cubicBezTo>
                      <a:pt x="1598" y="2928"/>
                      <a:pt x="1604" y="2937"/>
                      <a:pt x="1604" y="2956"/>
                    </a:cubicBezTo>
                    <a:cubicBezTo>
                      <a:pt x="1595" y="2982"/>
                      <a:pt x="1596" y="2993"/>
                      <a:pt x="1599" y="2993"/>
                    </a:cubicBezTo>
                    <a:cubicBezTo>
                      <a:pt x="1601" y="2993"/>
                      <a:pt x="1604" y="2986"/>
                      <a:pt x="1604" y="2972"/>
                    </a:cubicBezTo>
                    <a:lnTo>
                      <a:pt x="1650" y="2956"/>
                    </a:lnTo>
                    <a:lnTo>
                      <a:pt x="1650" y="2910"/>
                    </a:lnTo>
                    <a:cubicBezTo>
                      <a:pt x="1659" y="2927"/>
                      <a:pt x="1672" y="2939"/>
                      <a:pt x="1682" y="2939"/>
                    </a:cubicBezTo>
                    <a:cubicBezTo>
                      <a:pt x="1690" y="2939"/>
                      <a:pt x="1697" y="2931"/>
                      <a:pt x="1697" y="2910"/>
                    </a:cubicBezTo>
                    <a:lnTo>
                      <a:pt x="1712" y="2910"/>
                    </a:lnTo>
                    <a:lnTo>
                      <a:pt x="1712" y="2879"/>
                    </a:lnTo>
                    <a:cubicBezTo>
                      <a:pt x="1712" y="2869"/>
                      <a:pt x="1714" y="2865"/>
                      <a:pt x="1717" y="2865"/>
                    </a:cubicBezTo>
                    <a:cubicBezTo>
                      <a:pt x="1720" y="2865"/>
                      <a:pt x="1724" y="2868"/>
                      <a:pt x="1729" y="2870"/>
                    </a:cubicBezTo>
                    <a:lnTo>
                      <a:pt x="1729" y="2870"/>
                    </a:lnTo>
                    <a:cubicBezTo>
                      <a:pt x="1731" y="2865"/>
                      <a:pt x="1735" y="2856"/>
                      <a:pt x="1743" y="2848"/>
                    </a:cubicBezTo>
                    <a:lnTo>
                      <a:pt x="1743" y="2877"/>
                    </a:lnTo>
                    <a:lnTo>
                      <a:pt x="1743" y="2877"/>
                    </a:lnTo>
                    <a:cubicBezTo>
                      <a:pt x="1738" y="2875"/>
                      <a:pt x="1733" y="2872"/>
                      <a:pt x="1729" y="2870"/>
                    </a:cubicBezTo>
                    <a:lnTo>
                      <a:pt x="1729" y="2870"/>
                    </a:lnTo>
                    <a:cubicBezTo>
                      <a:pt x="1727" y="2876"/>
                      <a:pt x="1727" y="2879"/>
                      <a:pt x="1727" y="2879"/>
                    </a:cubicBezTo>
                    <a:lnTo>
                      <a:pt x="1727" y="2895"/>
                    </a:lnTo>
                    <a:cubicBezTo>
                      <a:pt x="1731" y="2898"/>
                      <a:pt x="1733" y="2899"/>
                      <a:pt x="1735" y="2899"/>
                    </a:cubicBezTo>
                    <a:cubicBezTo>
                      <a:pt x="1743" y="2899"/>
                      <a:pt x="1743" y="2879"/>
                      <a:pt x="1743" y="2879"/>
                    </a:cubicBezTo>
                    <a:lnTo>
                      <a:pt x="1743" y="2877"/>
                    </a:lnTo>
                    <a:lnTo>
                      <a:pt x="1743" y="2877"/>
                    </a:lnTo>
                    <a:cubicBezTo>
                      <a:pt x="1748" y="2878"/>
                      <a:pt x="1753" y="2879"/>
                      <a:pt x="1758" y="2879"/>
                    </a:cubicBezTo>
                    <a:cubicBezTo>
                      <a:pt x="1764" y="2879"/>
                      <a:pt x="1770" y="2883"/>
                      <a:pt x="1774" y="2888"/>
                    </a:cubicBezTo>
                    <a:lnTo>
                      <a:pt x="1774" y="2888"/>
                    </a:lnTo>
                    <a:cubicBezTo>
                      <a:pt x="1774" y="2861"/>
                      <a:pt x="1774" y="2846"/>
                      <a:pt x="1774" y="2817"/>
                    </a:cubicBezTo>
                    <a:cubicBezTo>
                      <a:pt x="1774" y="2813"/>
                      <a:pt x="1775" y="2811"/>
                      <a:pt x="1777" y="2811"/>
                    </a:cubicBezTo>
                    <a:cubicBezTo>
                      <a:pt x="1782" y="2811"/>
                      <a:pt x="1789" y="2822"/>
                      <a:pt x="1789" y="2833"/>
                    </a:cubicBezTo>
                    <a:cubicBezTo>
                      <a:pt x="1789" y="2848"/>
                      <a:pt x="1789" y="2848"/>
                      <a:pt x="1836" y="2864"/>
                    </a:cubicBezTo>
                    <a:cubicBezTo>
                      <a:pt x="1842" y="2867"/>
                      <a:pt x="1846" y="2868"/>
                      <a:pt x="1849" y="2868"/>
                    </a:cubicBezTo>
                    <a:cubicBezTo>
                      <a:pt x="1861" y="2868"/>
                      <a:pt x="1851" y="2845"/>
                      <a:pt x="1851" y="2833"/>
                    </a:cubicBezTo>
                    <a:cubicBezTo>
                      <a:pt x="1839" y="2820"/>
                      <a:pt x="1877" y="2798"/>
                      <a:pt x="1900" y="2798"/>
                    </a:cubicBezTo>
                    <a:cubicBezTo>
                      <a:pt x="1905" y="2798"/>
                      <a:pt x="1910" y="2799"/>
                      <a:pt x="1913" y="2802"/>
                    </a:cubicBezTo>
                    <a:lnTo>
                      <a:pt x="1928" y="2802"/>
                    </a:lnTo>
                    <a:cubicBezTo>
                      <a:pt x="1928" y="2802"/>
                      <a:pt x="1928" y="2786"/>
                      <a:pt x="1944" y="2771"/>
                    </a:cubicBezTo>
                    <a:cubicBezTo>
                      <a:pt x="1959" y="2771"/>
                      <a:pt x="1944" y="2771"/>
                      <a:pt x="1944" y="2740"/>
                    </a:cubicBezTo>
                    <a:cubicBezTo>
                      <a:pt x="1944" y="2735"/>
                      <a:pt x="1945" y="2734"/>
                      <a:pt x="1947" y="2734"/>
                    </a:cubicBezTo>
                    <a:cubicBezTo>
                      <a:pt x="1953" y="2734"/>
                      <a:pt x="1964" y="2745"/>
                      <a:pt x="1975" y="2755"/>
                    </a:cubicBezTo>
                    <a:cubicBezTo>
                      <a:pt x="1975" y="2732"/>
                      <a:pt x="1975" y="2721"/>
                      <a:pt x="1977" y="2721"/>
                    </a:cubicBezTo>
                    <a:cubicBezTo>
                      <a:pt x="1978" y="2721"/>
                      <a:pt x="1980" y="2726"/>
                      <a:pt x="1984" y="2738"/>
                    </a:cubicBezTo>
                    <a:lnTo>
                      <a:pt x="1984" y="2738"/>
                    </a:lnTo>
                    <a:cubicBezTo>
                      <a:pt x="1984" y="2738"/>
                      <a:pt x="1985" y="2738"/>
                      <a:pt x="1985" y="2738"/>
                    </a:cubicBezTo>
                    <a:lnTo>
                      <a:pt x="1985" y="2738"/>
                    </a:lnTo>
                    <a:cubicBezTo>
                      <a:pt x="1988" y="2738"/>
                      <a:pt x="1997" y="2747"/>
                      <a:pt x="2006" y="2755"/>
                    </a:cubicBezTo>
                    <a:cubicBezTo>
                      <a:pt x="1996" y="2745"/>
                      <a:pt x="2005" y="2716"/>
                      <a:pt x="2017" y="2709"/>
                    </a:cubicBezTo>
                    <a:lnTo>
                      <a:pt x="2006" y="2709"/>
                    </a:lnTo>
                    <a:lnTo>
                      <a:pt x="2021" y="2694"/>
                    </a:lnTo>
                    <a:cubicBezTo>
                      <a:pt x="2006" y="2678"/>
                      <a:pt x="2021" y="2663"/>
                      <a:pt x="2021" y="2663"/>
                    </a:cubicBezTo>
                    <a:cubicBezTo>
                      <a:pt x="2021" y="2663"/>
                      <a:pt x="2037" y="2663"/>
                      <a:pt x="2037" y="2678"/>
                    </a:cubicBezTo>
                    <a:cubicBezTo>
                      <a:pt x="2052" y="2694"/>
                      <a:pt x="2037" y="2694"/>
                      <a:pt x="2037" y="2709"/>
                    </a:cubicBezTo>
                    <a:lnTo>
                      <a:pt x="2027" y="2709"/>
                    </a:lnTo>
                    <a:cubicBezTo>
                      <a:pt x="2030" y="2711"/>
                      <a:pt x="2034" y="2716"/>
                      <a:pt x="2037" y="2725"/>
                    </a:cubicBezTo>
                    <a:cubicBezTo>
                      <a:pt x="2037" y="2725"/>
                      <a:pt x="2052" y="2725"/>
                      <a:pt x="2052" y="2694"/>
                    </a:cubicBezTo>
                    <a:cubicBezTo>
                      <a:pt x="2052" y="2713"/>
                      <a:pt x="2057" y="2722"/>
                      <a:pt x="2063" y="2722"/>
                    </a:cubicBezTo>
                    <a:cubicBezTo>
                      <a:pt x="2070" y="2722"/>
                      <a:pt x="2076" y="2705"/>
                      <a:pt x="2068" y="2678"/>
                    </a:cubicBezTo>
                    <a:cubicBezTo>
                      <a:pt x="2068" y="2678"/>
                      <a:pt x="2068" y="2671"/>
                      <a:pt x="2072" y="2671"/>
                    </a:cubicBezTo>
                    <a:cubicBezTo>
                      <a:pt x="2074" y="2671"/>
                      <a:pt x="2078" y="2673"/>
                      <a:pt x="2083" y="2678"/>
                    </a:cubicBezTo>
                    <a:cubicBezTo>
                      <a:pt x="2093" y="2688"/>
                      <a:pt x="2105" y="2691"/>
                      <a:pt x="2117" y="2691"/>
                    </a:cubicBezTo>
                    <a:cubicBezTo>
                      <a:pt x="2143" y="2691"/>
                      <a:pt x="2166" y="2673"/>
                      <a:pt x="2145" y="2663"/>
                    </a:cubicBezTo>
                    <a:lnTo>
                      <a:pt x="2176" y="2663"/>
                    </a:lnTo>
                    <a:cubicBezTo>
                      <a:pt x="2191" y="2663"/>
                      <a:pt x="2207" y="2663"/>
                      <a:pt x="2207" y="2647"/>
                    </a:cubicBezTo>
                    <a:lnTo>
                      <a:pt x="2207" y="2616"/>
                    </a:lnTo>
                    <a:cubicBezTo>
                      <a:pt x="2207" y="2632"/>
                      <a:pt x="2238" y="2647"/>
                      <a:pt x="2238" y="2647"/>
                    </a:cubicBezTo>
                    <a:cubicBezTo>
                      <a:pt x="2253" y="2647"/>
                      <a:pt x="2253" y="2647"/>
                      <a:pt x="2238" y="2632"/>
                    </a:cubicBezTo>
                    <a:cubicBezTo>
                      <a:pt x="2238" y="2601"/>
                      <a:pt x="2238" y="2601"/>
                      <a:pt x="2238" y="2601"/>
                    </a:cubicBezTo>
                    <a:cubicBezTo>
                      <a:pt x="2238" y="2601"/>
                      <a:pt x="2268" y="2616"/>
                      <a:pt x="2284" y="2632"/>
                    </a:cubicBezTo>
                    <a:cubicBezTo>
                      <a:pt x="2265" y="2613"/>
                      <a:pt x="2269" y="2599"/>
                      <a:pt x="2276" y="2599"/>
                    </a:cubicBezTo>
                    <a:cubicBezTo>
                      <a:pt x="2279" y="2599"/>
                      <a:pt x="2284" y="2605"/>
                      <a:pt x="2284" y="2616"/>
                    </a:cubicBezTo>
                    <a:cubicBezTo>
                      <a:pt x="2284" y="2621"/>
                      <a:pt x="2286" y="2623"/>
                      <a:pt x="2288" y="2623"/>
                    </a:cubicBezTo>
                    <a:cubicBezTo>
                      <a:pt x="2294" y="2623"/>
                      <a:pt x="2304" y="2616"/>
                      <a:pt x="2315" y="2616"/>
                    </a:cubicBezTo>
                    <a:lnTo>
                      <a:pt x="2315" y="2632"/>
                    </a:lnTo>
                    <a:cubicBezTo>
                      <a:pt x="2319" y="2636"/>
                      <a:pt x="2321" y="2638"/>
                      <a:pt x="2321" y="2638"/>
                    </a:cubicBezTo>
                    <a:cubicBezTo>
                      <a:pt x="2323" y="2638"/>
                      <a:pt x="2315" y="2624"/>
                      <a:pt x="2315" y="2601"/>
                    </a:cubicBezTo>
                    <a:lnTo>
                      <a:pt x="2330" y="2601"/>
                    </a:lnTo>
                    <a:cubicBezTo>
                      <a:pt x="2330" y="2601"/>
                      <a:pt x="2346" y="2601"/>
                      <a:pt x="2330" y="2570"/>
                    </a:cubicBezTo>
                    <a:cubicBezTo>
                      <a:pt x="2315" y="2555"/>
                      <a:pt x="2315" y="2539"/>
                      <a:pt x="2330" y="2524"/>
                    </a:cubicBezTo>
                    <a:cubicBezTo>
                      <a:pt x="2315" y="2524"/>
                      <a:pt x="2315" y="2508"/>
                      <a:pt x="2299" y="2508"/>
                    </a:cubicBezTo>
                    <a:lnTo>
                      <a:pt x="2299" y="2493"/>
                    </a:lnTo>
                    <a:cubicBezTo>
                      <a:pt x="2299" y="2485"/>
                      <a:pt x="2299" y="2477"/>
                      <a:pt x="2303" y="2477"/>
                    </a:cubicBezTo>
                    <a:cubicBezTo>
                      <a:pt x="2307" y="2477"/>
                      <a:pt x="2315" y="2485"/>
                      <a:pt x="2330" y="2508"/>
                    </a:cubicBezTo>
                    <a:cubicBezTo>
                      <a:pt x="2346" y="2524"/>
                      <a:pt x="2346" y="2527"/>
                      <a:pt x="2342" y="2527"/>
                    </a:cubicBezTo>
                    <a:cubicBezTo>
                      <a:pt x="2338" y="2527"/>
                      <a:pt x="2330" y="2524"/>
                      <a:pt x="2330" y="2524"/>
                    </a:cubicBezTo>
                    <a:lnTo>
                      <a:pt x="2330" y="2524"/>
                    </a:lnTo>
                    <a:cubicBezTo>
                      <a:pt x="2330" y="2524"/>
                      <a:pt x="2346" y="2570"/>
                      <a:pt x="2361" y="2570"/>
                    </a:cubicBezTo>
                    <a:cubicBezTo>
                      <a:pt x="2361" y="2567"/>
                      <a:pt x="2362" y="2566"/>
                      <a:pt x="2363" y="2566"/>
                    </a:cubicBezTo>
                    <a:cubicBezTo>
                      <a:pt x="2367" y="2566"/>
                      <a:pt x="2377" y="2585"/>
                      <a:pt x="2377" y="2585"/>
                    </a:cubicBezTo>
                    <a:cubicBezTo>
                      <a:pt x="2377" y="2595"/>
                      <a:pt x="2380" y="2599"/>
                      <a:pt x="2384" y="2599"/>
                    </a:cubicBezTo>
                    <a:cubicBezTo>
                      <a:pt x="2393" y="2599"/>
                      <a:pt x="2408" y="2581"/>
                      <a:pt x="2408" y="2570"/>
                    </a:cubicBezTo>
                    <a:cubicBezTo>
                      <a:pt x="2408" y="2559"/>
                      <a:pt x="2408" y="2534"/>
                      <a:pt x="2417" y="2534"/>
                    </a:cubicBezTo>
                    <a:cubicBezTo>
                      <a:pt x="2422" y="2534"/>
                      <a:pt x="2429" y="2540"/>
                      <a:pt x="2438" y="2555"/>
                    </a:cubicBezTo>
                    <a:cubicBezTo>
                      <a:pt x="2446" y="2563"/>
                      <a:pt x="2451" y="2566"/>
                      <a:pt x="2454" y="2566"/>
                    </a:cubicBezTo>
                    <a:cubicBezTo>
                      <a:pt x="2461" y="2566"/>
                      <a:pt x="2450" y="2535"/>
                      <a:pt x="2438" y="2477"/>
                    </a:cubicBezTo>
                    <a:lnTo>
                      <a:pt x="2423" y="2415"/>
                    </a:lnTo>
                    <a:lnTo>
                      <a:pt x="2454" y="2477"/>
                    </a:lnTo>
                    <a:cubicBezTo>
                      <a:pt x="2471" y="2521"/>
                      <a:pt x="2479" y="2540"/>
                      <a:pt x="2485" y="2540"/>
                    </a:cubicBezTo>
                    <a:cubicBezTo>
                      <a:pt x="2490" y="2540"/>
                      <a:pt x="2494" y="2528"/>
                      <a:pt x="2500" y="2508"/>
                    </a:cubicBezTo>
                    <a:cubicBezTo>
                      <a:pt x="2507" y="2482"/>
                      <a:pt x="2511" y="2472"/>
                      <a:pt x="2513" y="2472"/>
                    </a:cubicBezTo>
                    <a:cubicBezTo>
                      <a:pt x="2516" y="2472"/>
                      <a:pt x="2516" y="2490"/>
                      <a:pt x="2516" y="2508"/>
                    </a:cubicBezTo>
                    <a:cubicBezTo>
                      <a:pt x="2523" y="2516"/>
                      <a:pt x="2527" y="2520"/>
                      <a:pt x="2533" y="2520"/>
                    </a:cubicBezTo>
                    <a:cubicBezTo>
                      <a:pt x="2539" y="2520"/>
                      <a:pt x="2547" y="2516"/>
                      <a:pt x="2562" y="2508"/>
                    </a:cubicBezTo>
                    <a:cubicBezTo>
                      <a:pt x="2593" y="2493"/>
                      <a:pt x="2593" y="2493"/>
                      <a:pt x="2593" y="2462"/>
                    </a:cubicBezTo>
                    <a:lnTo>
                      <a:pt x="2608" y="2462"/>
                    </a:lnTo>
                    <a:cubicBezTo>
                      <a:pt x="2618" y="2471"/>
                      <a:pt x="2625" y="2475"/>
                      <a:pt x="2628" y="2475"/>
                    </a:cubicBezTo>
                    <a:cubicBezTo>
                      <a:pt x="2636" y="2475"/>
                      <a:pt x="2630" y="2457"/>
                      <a:pt x="2608" y="2446"/>
                    </a:cubicBezTo>
                    <a:lnTo>
                      <a:pt x="2624" y="2431"/>
                    </a:lnTo>
                    <a:lnTo>
                      <a:pt x="2624" y="2446"/>
                    </a:lnTo>
                    <a:cubicBezTo>
                      <a:pt x="2630" y="2453"/>
                      <a:pt x="2637" y="2456"/>
                      <a:pt x="2646" y="2456"/>
                    </a:cubicBezTo>
                    <a:cubicBezTo>
                      <a:pt x="2660" y="2456"/>
                      <a:pt x="2680" y="2449"/>
                      <a:pt x="2717" y="2431"/>
                    </a:cubicBezTo>
                    <a:cubicBezTo>
                      <a:pt x="2794" y="2400"/>
                      <a:pt x="2809" y="2385"/>
                      <a:pt x="2794" y="2354"/>
                    </a:cubicBezTo>
                    <a:cubicBezTo>
                      <a:pt x="2786" y="2330"/>
                      <a:pt x="2786" y="2319"/>
                      <a:pt x="2790" y="2319"/>
                    </a:cubicBezTo>
                    <a:lnTo>
                      <a:pt x="2790" y="2319"/>
                    </a:lnTo>
                    <a:cubicBezTo>
                      <a:pt x="2794" y="2319"/>
                      <a:pt x="2802" y="2330"/>
                      <a:pt x="2809" y="2354"/>
                    </a:cubicBezTo>
                    <a:cubicBezTo>
                      <a:pt x="2817" y="2377"/>
                      <a:pt x="2825" y="2385"/>
                      <a:pt x="2829" y="2385"/>
                    </a:cubicBezTo>
                    <a:lnTo>
                      <a:pt x="2829" y="2385"/>
                    </a:lnTo>
                    <a:cubicBezTo>
                      <a:pt x="2833" y="2385"/>
                      <a:pt x="2833" y="2377"/>
                      <a:pt x="2825" y="2369"/>
                    </a:cubicBezTo>
                    <a:cubicBezTo>
                      <a:pt x="2833" y="2361"/>
                      <a:pt x="2840" y="2357"/>
                      <a:pt x="2846" y="2357"/>
                    </a:cubicBezTo>
                    <a:cubicBezTo>
                      <a:pt x="2852" y="2357"/>
                      <a:pt x="2856" y="2361"/>
                      <a:pt x="2856" y="2369"/>
                    </a:cubicBezTo>
                    <a:cubicBezTo>
                      <a:pt x="2869" y="2374"/>
                      <a:pt x="2879" y="2375"/>
                      <a:pt x="2886" y="2375"/>
                    </a:cubicBezTo>
                    <a:cubicBezTo>
                      <a:pt x="2902" y="2375"/>
                      <a:pt x="2902" y="2365"/>
                      <a:pt x="2902" y="2354"/>
                    </a:cubicBezTo>
                    <a:cubicBezTo>
                      <a:pt x="2893" y="2345"/>
                      <a:pt x="2889" y="2336"/>
                      <a:pt x="2891" y="2336"/>
                    </a:cubicBezTo>
                    <a:lnTo>
                      <a:pt x="2891" y="2336"/>
                    </a:lnTo>
                    <a:cubicBezTo>
                      <a:pt x="2892" y="2336"/>
                      <a:pt x="2896" y="2341"/>
                      <a:pt x="2902" y="2354"/>
                    </a:cubicBezTo>
                    <a:cubicBezTo>
                      <a:pt x="2902" y="2363"/>
                      <a:pt x="2912" y="2371"/>
                      <a:pt x="2921" y="2371"/>
                    </a:cubicBezTo>
                    <a:cubicBezTo>
                      <a:pt x="2928" y="2371"/>
                      <a:pt x="2933" y="2367"/>
                      <a:pt x="2933" y="2354"/>
                    </a:cubicBezTo>
                    <a:cubicBezTo>
                      <a:pt x="2922" y="2343"/>
                      <a:pt x="2941" y="2318"/>
                      <a:pt x="2963" y="2318"/>
                    </a:cubicBezTo>
                    <a:cubicBezTo>
                      <a:pt x="2974" y="2318"/>
                      <a:pt x="2985" y="2323"/>
                      <a:pt x="2995" y="2338"/>
                    </a:cubicBezTo>
                    <a:lnTo>
                      <a:pt x="3010" y="2338"/>
                    </a:lnTo>
                    <a:cubicBezTo>
                      <a:pt x="3010" y="2307"/>
                      <a:pt x="3010" y="2307"/>
                      <a:pt x="3041" y="2292"/>
                    </a:cubicBezTo>
                    <a:lnTo>
                      <a:pt x="3072" y="2292"/>
                    </a:lnTo>
                    <a:cubicBezTo>
                      <a:pt x="3081" y="2301"/>
                      <a:pt x="3080" y="2310"/>
                      <a:pt x="3080" y="2310"/>
                    </a:cubicBezTo>
                    <a:cubicBezTo>
                      <a:pt x="3080" y="2310"/>
                      <a:pt x="3081" y="2305"/>
                      <a:pt x="3088" y="2292"/>
                    </a:cubicBezTo>
                    <a:cubicBezTo>
                      <a:pt x="3103" y="2276"/>
                      <a:pt x="3088" y="2245"/>
                      <a:pt x="3088" y="2245"/>
                    </a:cubicBezTo>
                    <a:lnTo>
                      <a:pt x="3088" y="2214"/>
                    </a:lnTo>
                    <a:lnTo>
                      <a:pt x="3103" y="2261"/>
                    </a:lnTo>
                    <a:cubicBezTo>
                      <a:pt x="3103" y="2261"/>
                      <a:pt x="3118" y="2245"/>
                      <a:pt x="3103" y="2230"/>
                    </a:cubicBezTo>
                    <a:lnTo>
                      <a:pt x="3103" y="2230"/>
                    </a:lnTo>
                    <a:cubicBezTo>
                      <a:pt x="3111" y="2238"/>
                      <a:pt x="3118" y="2242"/>
                      <a:pt x="3126" y="2242"/>
                    </a:cubicBezTo>
                    <a:cubicBezTo>
                      <a:pt x="3134" y="2242"/>
                      <a:pt x="3142" y="2238"/>
                      <a:pt x="3149" y="2230"/>
                    </a:cubicBezTo>
                    <a:cubicBezTo>
                      <a:pt x="3165" y="2230"/>
                      <a:pt x="3180" y="2214"/>
                      <a:pt x="3180" y="2199"/>
                    </a:cubicBezTo>
                    <a:cubicBezTo>
                      <a:pt x="3189" y="2208"/>
                      <a:pt x="3200" y="2212"/>
                      <a:pt x="3210" y="2212"/>
                    </a:cubicBezTo>
                    <a:cubicBezTo>
                      <a:pt x="3234" y="2212"/>
                      <a:pt x="3258" y="2190"/>
                      <a:pt x="3258" y="2168"/>
                    </a:cubicBezTo>
                    <a:cubicBezTo>
                      <a:pt x="3250" y="2153"/>
                      <a:pt x="3250" y="2145"/>
                      <a:pt x="3254" y="2145"/>
                    </a:cubicBezTo>
                    <a:cubicBezTo>
                      <a:pt x="3258" y="2145"/>
                      <a:pt x="3265" y="2153"/>
                      <a:pt x="3273" y="2168"/>
                    </a:cubicBezTo>
                    <a:cubicBezTo>
                      <a:pt x="3281" y="2176"/>
                      <a:pt x="3285" y="2180"/>
                      <a:pt x="3287" y="2180"/>
                    </a:cubicBezTo>
                    <a:cubicBezTo>
                      <a:pt x="3289" y="2180"/>
                      <a:pt x="3289" y="2176"/>
                      <a:pt x="3289" y="2168"/>
                    </a:cubicBezTo>
                    <a:cubicBezTo>
                      <a:pt x="3289" y="2163"/>
                      <a:pt x="3290" y="2161"/>
                      <a:pt x="3293" y="2161"/>
                    </a:cubicBezTo>
                    <a:cubicBezTo>
                      <a:pt x="3299" y="2161"/>
                      <a:pt x="3309" y="2168"/>
                      <a:pt x="3319" y="2168"/>
                    </a:cubicBezTo>
                    <a:cubicBezTo>
                      <a:pt x="3340" y="2168"/>
                      <a:pt x="3354" y="2175"/>
                      <a:pt x="3361" y="2175"/>
                    </a:cubicBezTo>
                    <a:cubicBezTo>
                      <a:pt x="3364" y="2175"/>
                      <a:pt x="3366" y="2173"/>
                      <a:pt x="3366" y="2168"/>
                    </a:cubicBezTo>
                    <a:cubicBezTo>
                      <a:pt x="3366" y="2137"/>
                      <a:pt x="3381" y="2122"/>
                      <a:pt x="3397" y="2122"/>
                    </a:cubicBezTo>
                    <a:cubicBezTo>
                      <a:pt x="3397" y="2091"/>
                      <a:pt x="3412" y="2091"/>
                      <a:pt x="3397" y="2075"/>
                    </a:cubicBezTo>
                    <a:cubicBezTo>
                      <a:pt x="3397" y="2068"/>
                      <a:pt x="3397" y="2061"/>
                      <a:pt x="3397" y="2054"/>
                    </a:cubicBezTo>
                    <a:lnTo>
                      <a:pt x="3397" y="2054"/>
                    </a:lnTo>
                    <a:cubicBezTo>
                      <a:pt x="3401" y="2062"/>
                      <a:pt x="3406" y="2070"/>
                      <a:pt x="3412" y="2075"/>
                    </a:cubicBezTo>
                    <a:lnTo>
                      <a:pt x="3459" y="2075"/>
                    </a:lnTo>
                    <a:lnTo>
                      <a:pt x="3489" y="2060"/>
                    </a:lnTo>
                    <a:cubicBezTo>
                      <a:pt x="3536" y="2060"/>
                      <a:pt x="3536" y="2060"/>
                      <a:pt x="3536" y="2044"/>
                    </a:cubicBezTo>
                    <a:cubicBezTo>
                      <a:pt x="3524" y="2022"/>
                      <a:pt x="3521" y="2008"/>
                      <a:pt x="3527" y="2008"/>
                    </a:cubicBezTo>
                    <a:cubicBezTo>
                      <a:pt x="3529" y="2008"/>
                      <a:pt x="3532" y="2009"/>
                      <a:pt x="3536" y="2014"/>
                    </a:cubicBezTo>
                    <a:cubicBezTo>
                      <a:pt x="3540" y="2022"/>
                      <a:pt x="3552" y="2026"/>
                      <a:pt x="3566" y="2026"/>
                    </a:cubicBezTo>
                    <a:cubicBezTo>
                      <a:pt x="3602" y="2026"/>
                      <a:pt x="3655" y="2001"/>
                      <a:pt x="3644" y="1967"/>
                    </a:cubicBezTo>
                    <a:lnTo>
                      <a:pt x="3644" y="1967"/>
                    </a:lnTo>
                    <a:lnTo>
                      <a:pt x="3659" y="1983"/>
                    </a:lnTo>
                    <a:cubicBezTo>
                      <a:pt x="3659" y="1990"/>
                      <a:pt x="3663" y="1994"/>
                      <a:pt x="3669" y="1994"/>
                    </a:cubicBezTo>
                    <a:cubicBezTo>
                      <a:pt x="3675" y="1994"/>
                      <a:pt x="3683" y="1990"/>
                      <a:pt x="3690" y="1983"/>
                    </a:cubicBezTo>
                    <a:cubicBezTo>
                      <a:pt x="3706" y="1967"/>
                      <a:pt x="3721" y="1952"/>
                      <a:pt x="3752" y="1936"/>
                    </a:cubicBezTo>
                    <a:cubicBezTo>
                      <a:pt x="3783" y="1921"/>
                      <a:pt x="3814" y="1905"/>
                      <a:pt x="3814" y="1890"/>
                    </a:cubicBezTo>
                    <a:lnTo>
                      <a:pt x="3814" y="1890"/>
                    </a:lnTo>
                    <a:cubicBezTo>
                      <a:pt x="3818" y="1894"/>
                      <a:pt x="3824" y="1900"/>
                      <a:pt x="3829" y="1905"/>
                    </a:cubicBezTo>
                    <a:cubicBezTo>
                      <a:pt x="3845" y="1921"/>
                      <a:pt x="3829" y="1921"/>
                      <a:pt x="3845" y="1921"/>
                    </a:cubicBezTo>
                    <a:cubicBezTo>
                      <a:pt x="3860" y="1921"/>
                      <a:pt x="3845" y="1890"/>
                      <a:pt x="3829" y="1874"/>
                    </a:cubicBezTo>
                    <a:cubicBezTo>
                      <a:pt x="3829" y="1859"/>
                      <a:pt x="3829" y="1859"/>
                      <a:pt x="3860" y="1859"/>
                    </a:cubicBezTo>
                    <a:cubicBezTo>
                      <a:pt x="3869" y="1863"/>
                      <a:pt x="3877" y="1865"/>
                      <a:pt x="3885" y="1865"/>
                    </a:cubicBezTo>
                    <a:cubicBezTo>
                      <a:pt x="3907" y="1865"/>
                      <a:pt x="3926" y="1851"/>
                      <a:pt x="3938" y="1828"/>
                    </a:cubicBezTo>
                    <a:cubicBezTo>
                      <a:pt x="3938" y="1828"/>
                      <a:pt x="3953" y="1828"/>
                      <a:pt x="3953" y="1844"/>
                    </a:cubicBezTo>
                    <a:cubicBezTo>
                      <a:pt x="3961" y="1851"/>
                      <a:pt x="3972" y="1859"/>
                      <a:pt x="3982" y="1859"/>
                    </a:cubicBezTo>
                    <a:cubicBezTo>
                      <a:pt x="3992" y="1859"/>
                      <a:pt x="3999" y="1851"/>
                      <a:pt x="3999" y="1828"/>
                    </a:cubicBezTo>
                    <a:lnTo>
                      <a:pt x="4015" y="1844"/>
                    </a:lnTo>
                    <a:cubicBezTo>
                      <a:pt x="4024" y="1852"/>
                      <a:pt x="4033" y="1861"/>
                      <a:pt x="4036" y="1861"/>
                    </a:cubicBezTo>
                    <a:cubicBezTo>
                      <a:pt x="4038" y="1861"/>
                      <a:pt x="4037" y="1857"/>
                      <a:pt x="4030" y="1844"/>
                    </a:cubicBezTo>
                    <a:cubicBezTo>
                      <a:pt x="4042" y="1821"/>
                      <a:pt x="4061" y="1807"/>
                      <a:pt x="4077" y="1807"/>
                    </a:cubicBezTo>
                    <a:cubicBezTo>
                      <a:pt x="4083" y="1807"/>
                      <a:pt x="4088" y="1808"/>
                      <a:pt x="4092" y="1813"/>
                    </a:cubicBezTo>
                    <a:cubicBezTo>
                      <a:pt x="4108" y="1813"/>
                      <a:pt x="4123" y="1813"/>
                      <a:pt x="4108" y="1782"/>
                    </a:cubicBezTo>
                    <a:lnTo>
                      <a:pt x="4093" y="1767"/>
                    </a:lnTo>
                    <a:lnTo>
                      <a:pt x="4093" y="1767"/>
                    </a:lnTo>
                    <a:cubicBezTo>
                      <a:pt x="4108" y="1782"/>
                      <a:pt x="4115" y="1789"/>
                      <a:pt x="4119" y="1789"/>
                    </a:cubicBezTo>
                    <a:cubicBezTo>
                      <a:pt x="4123" y="1789"/>
                      <a:pt x="4123" y="1782"/>
                      <a:pt x="4123" y="1766"/>
                    </a:cubicBezTo>
                    <a:cubicBezTo>
                      <a:pt x="4115" y="1751"/>
                      <a:pt x="4115" y="1743"/>
                      <a:pt x="4117" y="1743"/>
                    </a:cubicBezTo>
                    <a:lnTo>
                      <a:pt x="4117" y="1743"/>
                    </a:lnTo>
                    <a:cubicBezTo>
                      <a:pt x="4119" y="1743"/>
                      <a:pt x="4123" y="1751"/>
                      <a:pt x="4123" y="1766"/>
                    </a:cubicBezTo>
                    <a:cubicBezTo>
                      <a:pt x="4123" y="1782"/>
                      <a:pt x="4139" y="1782"/>
                      <a:pt x="4139" y="1782"/>
                    </a:cubicBezTo>
                    <a:cubicBezTo>
                      <a:pt x="4169" y="1751"/>
                      <a:pt x="4200" y="1735"/>
                      <a:pt x="4231" y="1720"/>
                    </a:cubicBezTo>
                    <a:cubicBezTo>
                      <a:pt x="4309" y="1689"/>
                      <a:pt x="4324" y="1674"/>
                      <a:pt x="4324" y="1658"/>
                    </a:cubicBezTo>
                    <a:cubicBezTo>
                      <a:pt x="4316" y="1643"/>
                      <a:pt x="4316" y="1635"/>
                      <a:pt x="4320" y="1635"/>
                    </a:cubicBezTo>
                    <a:cubicBezTo>
                      <a:pt x="4324" y="1635"/>
                      <a:pt x="4332" y="1643"/>
                      <a:pt x="4340" y="1658"/>
                    </a:cubicBezTo>
                    <a:cubicBezTo>
                      <a:pt x="4345" y="1663"/>
                      <a:pt x="4350" y="1665"/>
                      <a:pt x="4354" y="1665"/>
                    </a:cubicBezTo>
                    <a:cubicBezTo>
                      <a:pt x="4364" y="1665"/>
                      <a:pt x="4370" y="1658"/>
                      <a:pt x="4370" y="1658"/>
                    </a:cubicBezTo>
                    <a:lnTo>
                      <a:pt x="4401" y="1658"/>
                    </a:lnTo>
                    <a:lnTo>
                      <a:pt x="4401" y="1643"/>
                    </a:lnTo>
                    <a:cubicBezTo>
                      <a:pt x="4401" y="1639"/>
                      <a:pt x="4402" y="1638"/>
                      <a:pt x="4403" y="1638"/>
                    </a:cubicBezTo>
                    <a:cubicBezTo>
                      <a:pt x="4406" y="1638"/>
                      <a:pt x="4412" y="1647"/>
                      <a:pt x="4415" y="1647"/>
                    </a:cubicBezTo>
                    <a:cubicBezTo>
                      <a:pt x="4416" y="1647"/>
                      <a:pt x="4417" y="1646"/>
                      <a:pt x="4417" y="1643"/>
                    </a:cubicBezTo>
                    <a:cubicBezTo>
                      <a:pt x="4417" y="1633"/>
                      <a:pt x="4417" y="1618"/>
                      <a:pt x="4420" y="1618"/>
                    </a:cubicBezTo>
                    <a:cubicBezTo>
                      <a:pt x="4422" y="1618"/>
                      <a:pt x="4426" y="1624"/>
                      <a:pt x="4432" y="1643"/>
                    </a:cubicBezTo>
                    <a:cubicBezTo>
                      <a:pt x="4432" y="1656"/>
                      <a:pt x="4441" y="1660"/>
                      <a:pt x="4448" y="1660"/>
                    </a:cubicBezTo>
                    <a:cubicBezTo>
                      <a:pt x="4458" y="1660"/>
                      <a:pt x="4466" y="1652"/>
                      <a:pt x="4448" y="1643"/>
                    </a:cubicBezTo>
                    <a:cubicBezTo>
                      <a:pt x="4432" y="1627"/>
                      <a:pt x="4448" y="1627"/>
                      <a:pt x="4448" y="1596"/>
                    </a:cubicBezTo>
                    <a:cubicBezTo>
                      <a:pt x="4448" y="1591"/>
                      <a:pt x="4451" y="1589"/>
                      <a:pt x="4456" y="1589"/>
                    </a:cubicBezTo>
                    <a:cubicBezTo>
                      <a:pt x="4465" y="1589"/>
                      <a:pt x="4479" y="1596"/>
                      <a:pt x="4479" y="1596"/>
                    </a:cubicBezTo>
                    <a:cubicBezTo>
                      <a:pt x="4494" y="1596"/>
                      <a:pt x="4540" y="1581"/>
                      <a:pt x="4540" y="1550"/>
                    </a:cubicBezTo>
                    <a:cubicBezTo>
                      <a:pt x="4540" y="1565"/>
                      <a:pt x="4544" y="1569"/>
                      <a:pt x="4548" y="1569"/>
                    </a:cubicBezTo>
                    <a:cubicBezTo>
                      <a:pt x="4552" y="1569"/>
                      <a:pt x="4556" y="1565"/>
                      <a:pt x="4556" y="1565"/>
                    </a:cubicBezTo>
                    <a:cubicBezTo>
                      <a:pt x="4571" y="1565"/>
                      <a:pt x="4556" y="1565"/>
                      <a:pt x="4587" y="1581"/>
                    </a:cubicBezTo>
                    <a:cubicBezTo>
                      <a:pt x="4595" y="1589"/>
                      <a:pt x="4595" y="1592"/>
                      <a:pt x="4595" y="1592"/>
                    </a:cubicBezTo>
                    <a:cubicBezTo>
                      <a:pt x="4595" y="1592"/>
                      <a:pt x="4595" y="1589"/>
                      <a:pt x="4602" y="1581"/>
                    </a:cubicBezTo>
                    <a:cubicBezTo>
                      <a:pt x="4618" y="1581"/>
                      <a:pt x="4649" y="1550"/>
                      <a:pt x="4664" y="1534"/>
                    </a:cubicBezTo>
                    <a:cubicBezTo>
                      <a:pt x="4695" y="1519"/>
                      <a:pt x="4710" y="1488"/>
                      <a:pt x="4710" y="1442"/>
                    </a:cubicBezTo>
                    <a:lnTo>
                      <a:pt x="4710" y="1411"/>
                    </a:lnTo>
                    <a:lnTo>
                      <a:pt x="4726" y="1442"/>
                    </a:lnTo>
                    <a:cubicBezTo>
                      <a:pt x="4741" y="1457"/>
                      <a:pt x="4757" y="1473"/>
                      <a:pt x="4772" y="1504"/>
                    </a:cubicBezTo>
                    <a:cubicBezTo>
                      <a:pt x="4772" y="1504"/>
                      <a:pt x="4772" y="1473"/>
                      <a:pt x="4757" y="1457"/>
                    </a:cubicBezTo>
                    <a:cubicBezTo>
                      <a:pt x="4746" y="1446"/>
                      <a:pt x="4750" y="1435"/>
                      <a:pt x="4765" y="1435"/>
                    </a:cubicBezTo>
                    <a:cubicBezTo>
                      <a:pt x="4771" y="1435"/>
                      <a:pt x="4779" y="1437"/>
                      <a:pt x="4788" y="1442"/>
                    </a:cubicBezTo>
                    <a:cubicBezTo>
                      <a:pt x="4797" y="1446"/>
                      <a:pt x="4803" y="1448"/>
                      <a:pt x="4808" y="1448"/>
                    </a:cubicBezTo>
                    <a:cubicBezTo>
                      <a:pt x="4819" y="1448"/>
                      <a:pt x="4819" y="1437"/>
                      <a:pt x="4819" y="1426"/>
                    </a:cubicBezTo>
                    <a:cubicBezTo>
                      <a:pt x="4819" y="1421"/>
                      <a:pt x="4820" y="1419"/>
                      <a:pt x="4823" y="1419"/>
                    </a:cubicBezTo>
                    <a:cubicBezTo>
                      <a:pt x="4829" y="1419"/>
                      <a:pt x="4839" y="1426"/>
                      <a:pt x="4850" y="1426"/>
                    </a:cubicBezTo>
                    <a:cubicBezTo>
                      <a:pt x="4880" y="1426"/>
                      <a:pt x="4850" y="1426"/>
                      <a:pt x="4850" y="1411"/>
                    </a:cubicBezTo>
                    <a:cubicBezTo>
                      <a:pt x="4850" y="1395"/>
                      <a:pt x="4850" y="1388"/>
                      <a:pt x="4853" y="1388"/>
                    </a:cubicBezTo>
                    <a:cubicBezTo>
                      <a:pt x="4857" y="1388"/>
                      <a:pt x="4865" y="1395"/>
                      <a:pt x="4880" y="1411"/>
                    </a:cubicBezTo>
                    <a:cubicBezTo>
                      <a:pt x="4888" y="1419"/>
                      <a:pt x="4900" y="1422"/>
                      <a:pt x="4908" y="1422"/>
                    </a:cubicBezTo>
                    <a:cubicBezTo>
                      <a:pt x="4915" y="1422"/>
                      <a:pt x="4919" y="1419"/>
                      <a:pt x="4911" y="1411"/>
                    </a:cubicBezTo>
                    <a:cubicBezTo>
                      <a:pt x="4911" y="1380"/>
                      <a:pt x="4911" y="1380"/>
                      <a:pt x="4911" y="1380"/>
                    </a:cubicBezTo>
                    <a:cubicBezTo>
                      <a:pt x="4911" y="1380"/>
                      <a:pt x="4942" y="1380"/>
                      <a:pt x="4942" y="1349"/>
                    </a:cubicBezTo>
                    <a:lnTo>
                      <a:pt x="4958" y="1349"/>
                    </a:lnTo>
                    <a:lnTo>
                      <a:pt x="4958" y="1364"/>
                    </a:lnTo>
                    <a:lnTo>
                      <a:pt x="4973" y="1380"/>
                    </a:lnTo>
                    <a:cubicBezTo>
                      <a:pt x="4989" y="1380"/>
                      <a:pt x="5004" y="1380"/>
                      <a:pt x="5004" y="1349"/>
                    </a:cubicBezTo>
                    <a:cubicBezTo>
                      <a:pt x="5004" y="1372"/>
                      <a:pt x="5008" y="1380"/>
                      <a:pt x="5012" y="1380"/>
                    </a:cubicBezTo>
                    <a:cubicBezTo>
                      <a:pt x="5016" y="1380"/>
                      <a:pt x="5020" y="1372"/>
                      <a:pt x="5020" y="1364"/>
                    </a:cubicBezTo>
                    <a:cubicBezTo>
                      <a:pt x="5020" y="1349"/>
                      <a:pt x="5023" y="1341"/>
                      <a:pt x="5027" y="1341"/>
                    </a:cubicBezTo>
                    <a:cubicBezTo>
                      <a:pt x="5031" y="1341"/>
                      <a:pt x="5035" y="1349"/>
                      <a:pt x="5035" y="1364"/>
                    </a:cubicBezTo>
                    <a:cubicBezTo>
                      <a:pt x="5043" y="1372"/>
                      <a:pt x="5043" y="1380"/>
                      <a:pt x="5045" y="1380"/>
                    </a:cubicBezTo>
                    <a:cubicBezTo>
                      <a:pt x="5047" y="1380"/>
                      <a:pt x="5050" y="1372"/>
                      <a:pt x="5066" y="1349"/>
                    </a:cubicBezTo>
                    <a:cubicBezTo>
                      <a:pt x="5081" y="1349"/>
                      <a:pt x="5112" y="1303"/>
                      <a:pt x="5143" y="1287"/>
                    </a:cubicBezTo>
                    <a:cubicBezTo>
                      <a:pt x="5154" y="1287"/>
                      <a:pt x="5171" y="1280"/>
                      <a:pt x="5186" y="1280"/>
                    </a:cubicBezTo>
                    <a:cubicBezTo>
                      <a:pt x="5190" y="1280"/>
                      <a:pt x="5195" y="1281"/>
                      <a:pt x="5199" y="1283"/>
                    </a:cubicBezTo>
                    <a:lnTo>
                      <a:pt x="5199" y="1283"/>
                    </a:lnTo>
                    <a:cubicBezTo>
                      <a:pt x="5200" y="1269"/>
                      <a:pt x="5210" y="1256"/>
                      <a:pt x="5220" y="1256"/>
                    </a:cubicBezTo>
                    <a:cubicBezTo>
                      <a:pt x="5251" y="1241"/>
                      <a:pt x="5267" y="1225"/>
                      <a:pt x="5267" y="1210"/>
                    </a:cubicBezTo>
                    <a:lnTo>
                      <a:pt x="5251" y="1210"/>
                    </a:lnTo>
                    <a:cubicBezTo>
                      <a:pt x="5242" y="1180"/>
                      <a:pt x="5244" y="1170"/>
                      <a:pt x="5251" y="1170"/>
                    </a:cubicBezTo>
                    <a:cubicBezTo>
                      <a:pt x="5256" y="1170"/>
                      <a:pt x="5261" y="1173"/>
                      <a:pt x="5267" y="1179"/>
                    </a:cubicBezTo>
                    <a:cubicBezTo>
                      <a:pt x="5282" y="1194"/>
                      <a:pt x="5298" y="1194"/>
                      <a:pt x="5298" y="1210"/>
                    </a:cubicBezTo>
                    <a:cubicBezTo>
                      <a:pt x="5313" y="1225"/>
                      <a:pt x="5329" y="1241"/>
                      <a:pt x="5329" y="1241"/>
                    </a:cubicBezTo>
                    <a:cubicBezTo>
                      <a:pt x="5344" y="1241"/>
                      <a:pt x="5360" y="1241"/>
                      <a:pt x="5329" y="1210"/>
                    </a:cubicBezTo>
                    <a:cubicBezTo>
                      <a:pt x="5313" y="1194"/>
                      <a:pt x="5329" y="1194"/>
                      <a:pt x="5329" y="1194"/>
                    </a:cubicBezTo>
                    <a:cubicBezTo>
                      <a:pt x="5329" y="1194"/>
                      <a:pt x="5360" y="1194"/>
                      <a:pt x="5360" y="1163"/>
                    </a:cubicBezTo>
                    <a:lnTo>
                      <a:pt x="5360" y="1133"/>
                    </a:lnTo>
                    <a:cubicBezTo>
                      <a:pt x="5360" y="1140"/>
                      <a:pt x="5363" y="1144"/>
                      <a:pt x="5369" y="1144"/>
                    </a:cubicBezTo>
                    <a:cubicBezTo>
                      <a:pt x="5375" y="1144"/>
                      <a:pt x="5383" y="1140"/>
                      <a:pt x="5390" y="1133"/>
                    </a:cubicBezTo>
                    <a:lnTo>
                      <a:pt x="5390" y="1148"/>
                    </a:lnTo>
                    <a:cubicBezTo>
                      <a:pt x="5390" y="1163"/>
                      <a:pt x="5406" y="1179"/>
                      <a:pt x="5421" y="1194"/>
                    </a:cubicBezTo>
                    <a:cubicBezTo>
                      <a:pt x="5421" y="1194"/>
                      <a:pt x="5421" y="1163"/>
                      <a:pt x="5421" y="1163"/>
                    </a:cubicBezTo>
                    <a:cubicBezTo>
                      <a:pt x="5421" y="1163"/>
                      <a:pt x="5622" y="1055"/>
                      <a:pt x="5653" y="1040"/>
                    </a:cubicBezTo>
                    <a:cubicBezTo>
                      <a:pt x="5661" y="1032"/>
                      <a:pt x="5673" y="1032"/>
                      <a:pt x="5680" y="1032"/>
                    </a:cubicBezTo>
                    <a:cubicBezTo>
                      <a:pt x="5688" y="1032"/>
                      <a:pt x="5692" y="1032"/>
                      <a:pt x="5684" y="1024"/>
                    </a:cubicBezTo>
                    <a:cubicBezTo>
                      <a:pt x="5669" y="1009"/>
                      <a:pt x="5715" y="978"/>
                      <a:pt x="5777" y="963"/>
                    </a:cubicBezTo>
                    <a:cubicBezTo>
                      <a:pt x="5823" y="932"/>
                      <a:pt x="5885" y="916"/>
                      <a:pt x="5870" y="885"/>
                    </a:cubicBezTo>
                    <a:lnTo>
                      <a:pt x="5901" y="885"/>
                    </a:lnTo>
                    <a:cubicBezTo>
                      <a:pt x="5916" y="885"/>
                      <a:pt x="5916" y="839"/>
                      <a:pt x="5931" y="839"/>
                    </a:cubicBezTo>
                    <a:cubicBezTo>
                      <a:pt x="5931" y="862"/>
                      <a:pt x="5940" y="876"/>
                      <a:pt x="5950" y="876"/>
                    </a:cubicBezTo>
                    <a:cubicBezTo>
                      <a:pt x="5954" y="876"/>
                      <a:pt x="5958" y="874"/>
                      <a:pt x="5962" y="870"/>
                    </a:cubicBezTo>
                    <a:cubicBezTo>
                      <a:pt x="5962" y="870"/>
                      <a:pt x="5962" y="854"/>
                      <a:pt x="5962" y="823"/>
                    </a:cubicBezTo>
                    <a:lnTo>
                      <a:pt x="5962" y="808"/>
                    </a:lnTo>
                    <a:lnTo>
                      <a:pt x="5978" y="823"/>
                    </a:lnTo>
                    <a:lnTo>
                      <a:pt x="5993" y="854"/>
                    </a:lnTo>
                    <a:lnTo>
                      <a:pt x="5993" y="839"/>
                    </a:lnTo>
                    <a:lnTo>
                      <a:pt x="6024" y="870"/>
                    </a:lnTo>
                    <a:cubicBezTo>
                      <a:pt x="6032" y="885"/>
                      <a:pt x="6036" y="893"/>
                      <a:pt x="6038" y="893"/>
                    </a:cubicBezTo>
                    <a:cubicBezTo>
                      <a:pt x="6040" y="893"/>
                      <a:pt x="6040" y="885"/>
                      <a:pt x="6040" y="870"/>
                    </a:cubicBezTo>
                    <a:lnTo>
                      <a:pt x="6040" y="839"/>
                    </a:lnTo>
                    <a:cubicBezTo>
                      <a:pt x="6049" y="853"/>
                      <a:pt x="6056" y="859"/>
                      <a:pt x="6060" y="859"/>
                    </a:cubicBezTo>
                    <a:cubicBezTo>
                      <a:pt x="6071" y="859"/>
                      <a:pt x="6071" y="830"/>
                      <a:pt x="6071" y="808"/>
                    </a:cubicBezTo>
                    <a:cubicBezTo>
                      <a:pt x="6077" y="822"/>
                      <a:pt x="6084" y="830"/>
                      <a:pt x="6089" y="830"/>
                    </a:cubicBezTo>
                    <a:cubicBezTo>
                      <a:pt x="6094" y="830"/>
                      <a:pt x="6095" y="818"/>
                      <a:pt x="6086" y="793"/>
                    </a:cubicBezTo>
                    <a:cubicBezTo>
                      <a:pt x="6086" y="774"/>
                      <a:pt x="6086" y="768"/>
                      <a:pt x="6087" y="768"/>
                    </a:cubicBezTo>
                    <a:cubicBezTo>
                      <a:pt x="6088" y="768"/>
                      <a:pt x="6092" y="783"/>
                      <a:pt x="6101" y="793"/>
                    </a:cubicBezTo>
                    <a:cubicBezTo>
                      <a:pt x="6115" y="806"/>
                      <a:pt x="6122" y="810"/>
                      <a:pt x="6128" y="810"/>
                    </a:cubicBezTo>
                    <a:cubicBezTo>
                      <a:pt x="6135" y="810"/>
                      <a:pt x="6139" y="801"/>
                      <a:pt x="6148" y="793"/>
                    </a:cubicBezTo>
                    <a:cubicBezTo>
                      <a:pt x="6179" y="777"/>
                      <a:pt x="6210" y="746"/>
                      <a:pt x="6287" y="715"/>
                    </a:cubicBezTo>
                    <a:cubicBezTo>
                      <a:pt x="6364" y="684"/>
                      <a:pt x="6411" y="653"/>
                      <a:pt x="6411" y="638"/>
                    </a:cubicBezTo>
                    <a:cubicBezTo>
                      <a:pt x="6405" y="628"/>
                      <a:pt x="6404" y="624"/>
                      <a:pt x="6405" y="624"/>
                    </a:cubicBezTo>
                    <a:lnTo>
                      <a:pt x="6405" y="624"/>
                    </a:lnTo>
                    <a:cubicBezTo>
                      <a:pt x="6407" y="624"/>
                      <a:pt x="6421" y="638"/>
                      <a:pt x="6441" y="638"/>
                    </a:cubicBezTo>
                    <a:cubicBezTo>
                      <a:pt x="6448" y="644"/>
                      <a:pt x="6452" y="648"/>
                      <a:pt x="6453" y="648"/>
                    </a:cubicBezTo>
                    <a:cubicBezTo>
                      <a:pt x="6454" y="648"/>
                      <a:pt x="6451" y="641"/>
                      <a:pt x="6442" y="623"/>
                    </a:cubicBezTo>
                    <a:lnTo>
                      <a:pt x="6442" y="623"/>
                    </a:lnTo>
                    <a:cubicBezTo>
                      <a:pt x="6447" y="633"/>
                      <a:pt x="6452" y="636"/>
                      <a:pt x="6458" y="636"/>
                    </a:cubicBezTo>
                    <a:cubicBezTo>
                      <a:pt x="6469" y="636"/>
                      <a:pt x="6483" y="623"/>
                      <a:pt x="6503" y="623"/>
                    </a:cubicBezTo>
                    <a:cubicBezTo>
                      <a:pt x="6550" y="607"/>
                      <a:pt x="6565" y="592"/>
                      <a:pt x="6565" y="576"/>
                    </a:cubicBezTo>
                    <a:cubicBezTo>
                      <a:pt x="6557" y="561"/>
                      <a:pt x="6557" y="553"/>
                      <a:pt x="6559" y="553"/>
                    </a:cubicBezTo>
                    <a:lnTo>
                      <a:pt x="6559" y="553"/>
                    </a:lnTo>
                    <a:cubicBezTo>
                      <a:pt x="6561" y="553"/>
                      <a:pt x="6565" y="561"/>
                      <a:pt x="6565" y="576"/>
                    </a:cubicBezTo>
                    <a:cubicBezTo>
                      <a:pt x="6565" y="584"/>
                      <a:pt x="6581" y="592"/>
                      <a:pt x="6598" y="592"/>
                    </a:cubicBezTo>
                    <a:cubicBezTo>
                      <a:pt x="6615" y="592"/>
                      <a:pt x="6635" y="584"/>
                      <a:pt x="6642" y="561"/>
                    </a:cubicBezTo>
                    <a:cubicBezTo>
                      <a:pt x="6642" y="561"/>
                      <a:pt x="6658" y="561"/>
                      <a:pt x="6673" y="576"/>
                    </a:cubicBezTo>
                    <a:cubicBezTo>
                      <a:pt x="6673" y="580"/>
                      <a:pt x="6674" y="582"/>
                      <a:pt x="6676" y="582"/>
                    </a:cubicBezTo>
                    <a:cubicBezTo>
                      <a:pt x="6681" y="582"/>
                      <a:pt x="6693" y="565"/>
                      <a:pt x="6704" y="530"/>
                    </a:cubicBezTo>
                    <a:lnTo>
                      <a:pt x="6766" y="514"/>
                    </a:lnTo>
                    <a:cubicBezTo>
                      <a:pt x="6782" y="499"/>
                      <a:pt x="6782" y="483"/>
                      <a:pt x="6797" y="468"/>
                    </a:cubicBezTo>
                    <a:cubicBezTo>
                      <a:pt x="6797" y="472"/>
                      <a:pt x="6800" y="474"/>
                      <a:pt x="6806" y="474"/>
                    </a:cubicBezTo>
                    <a:cubicBezTo>
                      <a:pt x="6823" y="474"/>
                      <a:pt x="6860" y="460"/>
                      <a:pt x="6905" y="437"/>
                    </a:cubicBezTo>
                    <a:cubicBezTo>
                      <a:pt x="6950" y="414"/>
                      <a:pt x="6996" y="400"/>
                      <a:pt x="7023" y="400"/>
                    </a:cubicBezTo>
                    <a:cubicBezTo>
                      <a:pt x="7033" y="400"/>
                      <a:pt x="7040" y="402"/>
                      <a:pt x="7044" y="406"/>
                    </a:cubicBezTo>
                    <a:cubicBezTo>
                      <a:pt x="7048" y="410"/>
                      <a:pt x="7050" y="412"/>
                      <a:pt x="7051" y="412"/>
                    </a:cubicBezTo>
                    <a:cubicBezTo>
                      <a:pt x="7053" y="412"/>
                      <a:pt x="7044" y="398"/>
                      <a:pt x="7044" y="375"/>
                    </a:cubicBezTo>
                    <a:cubicBezTo>
                      <a:pt x="7044" y="353"/>
                      <a:pt x="7044" y="338"/>
                      <a:pt x="7050" y="338"/>
                    </a:cubicBezTo>
                    <a:cubicBezTo>
                      <a:pt x="7053" y="338"/>
                      <a:pt x="7056" y="340"/>
                      <a:pt x="7060" y="344"/>
                    </a:cubicBezTo>
                    <a:cubicBezTo>
                      <a:pt x="7066" y="351"/>
                      <a:pt x="7078" y="354"/>
                      <a:pt x="7088" y="354"/>
                    </a:cubicBezTo>
                    <a:cubicBezTo>
                      <a:pt x="7097" y="354"/>
                      <a:pt x="7105" y="352"/>
                      <a:pt x="7108" y="346"/>
                    </a:cubicBezTo>
                    <a:lnTo>
                      <a:pt x="7108" y="346"/>
                    </a:lnTo>
                    <a:cubicBezTo>
                      <a:pt x="7116" y="353"/>
                      <a:pt x="7123" y="357"/>
                      <a:pt x="7128" y="357"/>
                    </a:cubicBezTo>
                    <a:cubicBezTo>
                      <a:pt x="7144" y="357"/>
                      <a:pt x="7152" y="331"/>
                      <a:pt x="7152" y="298"/>
                    </a:cubicBezTo>
                    <a:cubicBezTo>
                      <a:pt x="7161" y="307"/>
                      <a:pt x="7170" y="316"/>
                      <a:pt x="7176" y="316"/>
                    </a:cubicBezTo>
                    <a:cubicBezTo>
                      <a:pt x="7181" y="316"/>
                      <a:pt x="7183" y="311"/>
                      <a:pt x="7183" y="298"/>
                    </a:cubicBezTo>
                    <a:cubicBezTo>
                      <a:pt x="7183" y="294"/>
                      <a:pt x="7183" y="292"/>
                      <a:pt x="7184" y="292"/>
                    </a:cubicBezTo>
                    <a:cubicBezTo>
                      <a:pt x="7185" y="292"/>
                      <a:pt x="7191" y="310"/>
                      <a:pt x="7214" y="344"/>
                    </a:cubicBezTo>
                    <a:cubicBezTo>
                      <a:pt x="7230" y="375"/>
                      <a:pt x="7230" y="375"/>
                      <a:pt x="7230" y="375"/>
                    </a:cubicBezTo>
                    <a:cubicBezTo>
                      <a:pt x="7245" y="375"/>
                      <a:pt x="7230" y="344"/>
                      <a:pt x="7230" y="329"/>
                    </a:cubicBezTo>
                    <a:lnTo>
                      <a:pt x="7261" y="329"/>
                    </a:lnTo>
                    <a:lnTo>
                      <a:pt x="7261" y="313"/>
                    </a:lnTo>
                    <a:lnTo>
                      <a:pt x="7261" y="283"/>
                    </a:lnTo>
                    <a:lnTo>
                      <a:pt x="7261" y="267"/>
                    </a:lnTo>
                    <a:cubicBezTo>
                      <a:pt x="7261" y="236"/>
                      <a:pt x="7230" y="221"/>
                      <a:pt x="7245" y="221"/>
                    </a:cubicBezTo>
                    <a:lnTo>
                      <a:pt x="7230" y="174"/>
                    </a:lnTo>
                    <a:cubicBezTo>
                      <a:pt x="7214" y="143"/>
                      <a:pt x="7199" y="128"/>
                      <a:pt x="7168" y="112"/>
                    </a:cubicBezTo>
                    <a:cubicBezTo>
                      <a:pt x="7162" y="107"/>
                      <a:pt x="7150" y="103"/>
                      <a:pt x="7138" y="103"/>
                    </a:cubicBezTo>
                    <a:close/>
                    <a:moveTo>
                      <a:pt x="275" y="3776"/>
                    </a:moveTo>
                    <a:cubicBezTo>
                      <a:pt x="275" y="3791"/>
                      <a:pt x="290" y="3806"/>
                      <a:pt x="290" y="3822"/>
                    </a:cubicBezTo>
                    <a:cubicBezTo>
                      <a:pt x="306" y="3822"/>
                      <a:pt x="290" y="3791"/>
                      <a:pt x="290" y="377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 name="Google Shape;993;p34"/>
            <p:cNvGrpSpPr/>
            <p:nvPr/>
          </p:nvGrpSpPr>
          <p:grpSpPr>
            <a:xfrm>
              <a:off x="973079" y="4066965"/>
              <a:ext cx="821271" cy="1371565"/>
              <a:chOff x="2686246" y="4210486"/>
              <a:chExt cx="616894" cy="1030245"/>
            </a:xfrm>
          </p:grpSpPr>
          <p:sp>
            <p:nvSpPr>
              <p:cNvPr id="61" name="Google Shape;994;p34"/>
              <p:cNvSpPr/>
              <p:nvPr/>
            </p:nvSpPr>
            <p:spPr>
              <a:xfrm rot="-899960">
                <a:off x="2981677"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rgbClr val="3A82E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995;p34"/>
              <p:cNvSpPr/>
              <p:nvPr/>
            </p:nvSpPr>
            <p:spPr>
              <a:xfrm rot="-899960">
                <a:off x="2794662"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996;p34"/>
              <p:cNvSpPr/>
              <p:nvPr/>
            </p:nvSpPr>
            <p:spPr>
              <a:xfrm rot="-899960">
                <a:off x="3075094"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997;p34"/>
              <p:cNvSpPr/>
              <p:nvPr/>
            </p:nvSpPr>
            <p:spPr>
              <a:xfrm rot="-899960">
                <a:off x="3030194"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998;p34"/>
              <p:cNvSpPr/>
              <p:nvPr/>
            </p:nvSpPr>
            <p:spPr>
              <a:xfrm rot="-899960">
                <a:off x="2974475" y="44943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999;p34"/>
              <p:cNvSpPr/>
              <p:nvPr/>
            </p:nvSpPr>
            <p:spPr>
              <a:xfrm rot="-899960">
                <a:off x="3011375" y="45364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 name="Google Shape;1000;p34"/>
            <p:cNvGrpSpPr/>
            <p:nvPr/>
          </p:nvGrpSpPr>
          <p:grpSpPr>
            <a:xfrm>
              <a:off x="633881" y="4308235"/>
              <a:ext cx="892999" cy="1393119"/>
              <a:chOff x="1886398" y="4254736"/>
              <a:chExt cx="670772" cy="1046435"/>
            </a:xfrm>
          </p:grpSpPr>
          <p:sp>
            <p:nvSpPr>
              <p:cNvPr id="55" name="Google Shape;1001;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rgbClr val="F0414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1002;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1003;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1004;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1005;p34"/>
              <p:cNvSpPr/>
              <p:nvPr/>
            </p:nvSpPr>
            <p:spPr>
              <a:xfrm rot="1058591">
                <a:off x="2137853" y="4477546"/>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1006;p34"/>
              <p:cNvSpPr/>
              <p:nvPr/>
            </p:nvSpPr>
            <p:spPr>
              <a:xfrm rot="1058591">
                <a:off x="2134499" y="4514936"/>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 name="Google Shape;1007;p34"/>
            <p:cNvGrpSpPr/>
            <p:nvPr/>
          </p:nvGrpSpPr>
          <p:grpSpPr>
            <a:xfrm>
              <a:off x="76187" y="3700415"/>
              <a:ext cx="1000694" cy="1652705"/>
              <a:chOff x="1473981" y="3993470"/>
              <a:chExt cx="751667" cy="1241422"/>
            </a:xfrm>
          </p:grpSpPr>
          <p:sp>
            <p:nvSpPr>
              <p:cNvPr id="48" name="Google Shape;1008;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rgbClr val="F6AE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 name="Google Shape;1009;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 name="Google Shape;1010;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 name="Google Shape;1011;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 name="Google Shape;1012;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 name="Google Shape;1013;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 name="Google Shape;1014;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 name="Google Shape;1015;p34"/>
            <p:cNvGrpSpPr/>
            <p:nvPr/>
          </p:nvGrpSpPr>
          <p:grpSpPr>
            <a:xfrm>
              <a:off x="2826204" y="4066965"/>
              <a:ext cx="821271" cy="1371565"/>
              <a:chOff x="3669571" y="4210486"/>
              <a:chExt cx="616894" cy="1030245"/>
            </a:xfrm>
          </p:grpSpPr>
          <p:sp>
            <p:nvSpPr>
              <p:cNvPr id="42" name="Google Shape;1016;p34"/>
              <p:cNvSpPr/>
              <p:nvPr/>
            </p:nvSpPr>
            <p:spPr>
              <a:xfrm rot="-899960">
                <a:off x="3965002"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017;p34"/>
              <p:cNvSpPr/>
              <p:nvPr/>
            </p:nvSpPr>
            <p:spPr>
              <a:xfrm rot="-899960">
                <a:off x="3777987"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 name="Google Shape;1018;p34"/>
              <p:cNvSpPr/>
              <p:nvPr/>
            </p:nvSpPr>
            <p:spPr>
              <a:xfrm rot="-899960">
                <a:off x="4058419"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1019;p34"/>
              <p:cNvSpPr/>
              <p:nvPr/>
            </p:nvSpPr>
            <p:spPr>
              <a:xfrm rot="-899960">
                <a:off x="4013519"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Google Shape;1020;p34"/>
              <p:cNvSpPr/>
              <p:nvPr/>
            </p:nvSpPr>
            <p:spPr>
              <a:xfrm rot="-899960">
                <a:off x="3945193" y="46467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 name="Google Shape;1021;p34"/>
              <p:cNvSpPr/>
              <p:nvPr/>
            </p:nvSpPr>
            <p:spPr>
              <a:xfrm rot="-899960">
                <a:off x="3982094" y="46888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 name="Google Shape;1022;p34"/>
            <p:cNvGrpSpPr/>
            <p:nvPr/>
          </p:nvGrpSpPr>
          <p:grpSpPr>
            <a:xfrm>
              <a:off x="1991627" y="4472537"/>
              <a:ext cx="892999" cy="1393119"/>
              <a:chOff x="1886398" y="4254736"/>
              <a:chExt cx="670772" cy="1046435"/>
            </a:xfrm>
          </p:grpSpPr>
          <p:sp>
            <p:nvSpPr>
              <p:cNvPr id="36" name="Google Shape;1023;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024;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025;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026;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027;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028;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 name="Google Shape;1029;p34"/>
            <p:cNvGrpSpPr/>
            <p:nvPr/>
          </p:nvGrpSpPr>
          <p:grpSpPr>
            <a:xfrm flipH="1">
              <a:off x="2402520" y="3700415"/>
              <a:ext cx="1000694" cy="1652705"/>
              <a:chOff x="1473981" y="3993470"/>
              <a:chExt cx="751667" cy="1241422"/>
            </a:xfrm>
          </p:grpSpPr>
          <p:sp>
            <p:nvSpPr>
              <p:cNvPr id="29" name="Google Shape;1030;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1031;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032;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033;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034;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035;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036;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 name="Google Shape;1037;p34"/>
            <p:cNvGrpSpPr/>
            <p:nvPr/>
          </p:nvGrpSpPr>
          <p:grpSpPr>
            <a:xfrm>
              <a:off x="3349373" y="4308235"/>
              <a:ext cx="892999" cy="1393119"/>
              <a:chOff x="1886398" y="4254736"/>
              <a:chExt cx="670772" cy="1046435"/>
            </a:xfrm>
          </p:grpSpPr>
          <p:sp>
            <p:nvSpPr>
              <p:cNvPr id="23" name="Google Shape;1038;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Google Shape;1039;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 name="Google Shape;1040;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 name="Google Shape;1041;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042;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043;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 name="Google Shape;1044;p34"/>
            <p:cNvGrpSpPr/>
            <p:nvPr/>
          </p:nvGrpSpPr>
          <p:grpSpPr>
            <a:xfrm>
              <a:off x="3647485" y="3926391"/>
              <a:ext cx="1000694" cy="1652705"/>
              <a:chOff x="1473981" y="3993470"/>
              <a:chExt cx="751667" cy="1241422"/>
            </a:xfrm>
          </p:grpSpPr>
          <p:sp>
            <p:nvSpPr>
              <p:cNvPr id="16" name="Google Shape;1045;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1046;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Google Shape;1047;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1048;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 name="Google Shape;1049;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 name="Google Shape;1050;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 name="Google Shape;1051;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pic>
        <p:nvPicPr>
          <p:cNvPr id="3" name="Picture 2" descr="A group of children standing in front of a christmas tree&#10;&#10;Description automatically generated with low confidence">
            <a:extLst>
              <a:ext uri="{FF2B5EF4-FFF2-40B4-BE49-F238E27FC236}">
                <a16:creationId xmlns:a16="http://schemas.microsoft.com/office/drawing/2014/main" id="{88FEABCD-8388-2D41-9ABF-0C9881131594}"/>
              </a:ext>
            </a:extLst>
          </p:cNvPr>
          <p:cNvPicPr>
            <a:picLocks noChangeAspect="1"/>
          </p:cNvPicPr>
          <p:nvPr/>
        </p:nvPicPr>
        <p:blipFill rotWithShape="1">
          <a:blip r:embed="rId4"/>
          <a:srcRect t="30483"/>
          <a:stretch/>
        </p:blipFill>
        <p:spPr>
          <a:xfrm>
            <a:off x="7434564" y="136202"/>
            <a:ext cx="5020829" cy="3490309"/>
          </a:xfrm>
          <a:prstGeom prst="rect">
            <a:avLst/>
          </a:prstGeom>
        </p:spPr>
      </p:pic>
      <p:grpSp>
        <p:nvGrpSpPr>
          <p:cNvPr id="72" name="Google Shape;986;p34"/>
          <p:cNvGrpSpPr/>
          <p:nvPr/>
        </p:nvGrpSpPr>
        <p:grpSpPr>
          <a:xfrm>
            <a:off x="6123369" y="4695230"/>
            <a:ext cx="6305693" cy="1827020"/>
            <a:chOff x="76187" y="3700415"/>
            <a:chExt cx="4571993" cy="2165241"/>
          </a:xfrm>
        </p:grpSpPr>
        <p:grpSp>
          <p:nvGrpSpPr>
            <p:cNvPr id="73" name="Google Shape;987;p34"/>
            <p:cNvGrpSpPr/>
            <p:nvPr/>
          </p:nvGrpSpPr>
          <p:grpSpPr>
            <a:xfrm>
              <a:off x="1526900" y="3902462"/>
              <a:ext cx="970246" cy="1601410"/>
              <a:chOff x="3010752" y="3954424"/>
              <a:chExt cx="728796" cy="1202892"/>
            </a:xfrm>
          </p:grpSpPr>
          <p:sp>
            <p:nvSpPr>
              <p:cNvPr id="133" name="Google Shape;988;p34"/>
              <p:cNvSpPr/>
              <p:nvPr/>
            </p:nvSpPr>
            <p:spPr>
              <a:xfrm rot="-899960">
                <a:off x="3262454" y="3995000"/>
                <a:ext cx="356289" cy="324590"/>
              </a:xfrm>
              <a:custGeom>
                <a:avLst/>
                <a:gdLst/>
                <a:ahLst/>
                <a:cxnLst/>
                <a:rect l="l" t="t" r="r" b="b"/>
                <a:pathLst>
                  <a:path w="14252" h="12984" extrusionOk="0">
                    <a:moveTo>
                      <a:pt x="7126" y="0"/>
                    </a:moveTo>
                    <a:cubicBezTo>
                      <a:pt x="5465" y="0"/>
                      <a:pt x="3803" y="634"/>
                      <a:pt x="2536" y="1901"/>
                    </a:cubicBezTo>
                    <a:cubicBezTo>
                      <a:pt x="1" y="4436"/>
                      <a:pt x="1" y="8547"/>
                      <a:pt x="2536" y="11082"/>
                    </a:cubicBezTo>
                    <a:cubicBezTo>
                      <a:pt x="3803" y="12350"/>
                      <a:pt x="5465" y="12983"/>
                      <a:pt x="7126" y="12983"/>
                    </a:cubicBezTo>
                    <a:cubicBezTo>
                      <a:pt x="8788" y="12983"/>
                      <a:pt x="10449" y="12350"/>
                      <a:pt x="11716" y="11082"/>
                    </a:cubicBezTo>
                    <a:cubicBezTo>
                      <a:pt x="14251" y="8547"/>
                      <a:pt x="14251" y="4436"/>
                      <a:pt x="11716" y="1901"/>
                    </a:cubicBezTo>
                    <a:cubicBezTo>
                      <a:pt x="10449" y="634"/>
                      <a:pt x="8788" y="0"/>
                      <a:pt x="7126" y="0"/>
                    </a:cubicBezTo>
                    <a:close/>
                  </a:path>
                </a:pathLst>
              </a:custGeom>
              <a:solidFill>
                <a:srgbClr val="F0414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989;p34"/>
              <p:cNvSpPr/>
              <p:nvPr/>
            </p:nvSpPr>
            <p:spPr>
              <a:xfrm rot="-899960">
                <a:off x="3129258" y="4129860"/>
                <a:ext cx="491785" cy="980521"/>
              </a:xfrm>
              <a:custGeom>
                <a:avLst/>
                <a:gdLst/>
                <a:ahLst/>
                <a:cxnLst/>
                <a:rect l="l" t="t" r="r" b="b"/>
                <a:pathLst>
                  <a:path w="19672" h="39222" extrusionOk="0">
                    <a:moveTo>
                      <a:pt x="18825" y="350"/>
                    </a:moveTo>
                    <a:lnTo>
                      <a:pt x="18794" y="381"/>
                    </a:lnTo>
                    <a:cubicBezTo>
                      <a:pt x="18764" y="412"/>
                      <a:pt x="18779" y="443"/>
                      <a:pt x="18794" y="458"/>
                    </a:cubicBezTo>
                    <a:lnTo>
                      <a:pt x="18825" y="412"/>
                    </a:lnTo>
                    <a:cubicBezTo>
                      <a:pt x="18825" y="412"/>
                      <a:pt x="18856" y="366"/>
                      <a:pt x="18825" y="350"/>
                    </a:cubicBezTo>
                    <a:close/>
                    <a:moveTo>
                      <a:pt x="19042" y="690"/>
                    </a:moveTo>
                    <a:cubicBezTo>
                      <a:pt x="19057" y="721"/>
                      <a:pt x="19026" y="752"/>
                      <a:pt x="18980" y="783"/>
                    </a:cubicBezTo>
                    <a:cubicBezTo>
                      <a:pt x="18960" y="812"/>
                      <a:pt x="18953" y="823"/>
                      <a:pt x="18947" y="823"/>
                    </a:cubicBezTo>
                    <a:cubicBezTo>
                      <a:pt x="18943" y="823"/>
                      <a:pt x="18939" y="819"/>
                      <a:pt x="18934" y="814"/>
                    </a:cubicBezTo>
                    <a:cubicBezTo>
                      <a:pt x="18934" y="783"/>
                      <a:pt x="18964" y="737"/>
                      <a:pt x="18980" y="721"/>
                    </a:cubicBezTo>
                    <a:lnTo>
                      <a:pt x="19042" y="690"/>
                    </a:lnTo>
                    <a:close/>
                    <a:moveTo>
                      <a:pt x="18557" y="1132"/>
                    </a:moveTo>
                    <a:cubicBezTo>
                      <a:pt x="18566" y="1132"/>
                      <a:pt x="18574" y="1134"/>
                      <a:pt x="18578" y="1138"/>
                    </a:cubicBezTo>
                    <a:cubicBezTo>
                      <a:pt x="18655" y="1138"/>
                      <a:pt x="18655" y="1138"/>
                      <a:pt x="18578" y="1200"/>
                    </a:cubicBezTo>
                    <a:cubicBezTo>
                      <a:pt x="18553" y="1238"/>
                      <a:pt x="18517" y="1266"/>
                      <a:pt x="18496" y="1266"/>
                    </a:cubicBezTo>
                    <a:cubicBezTo>
                      <a:pt x="18492" y="1266"/>
                      <a:pt x="18488" y="1265"/>
                      <a:pt x="18485" y="1262"/>
                    </a:cubicBezTo>
                    <a:lnTo>
                      <a:pt x="18532" y="1231"/>
                    </a:lnTo>
                    <a:cubicBezTo>
                      <a:pt x="18533" y="1233"/>
                      <a:pt x="18535" y="1234"/>
                      <a:pt x="18537" y="1234"/>
                    </a:cubicBezTo>
                    <a:cubicBezTo>
                      <a:pt x="18547" y="1234"/>
                      <a:pt x="18552" y="1207"/>
                      <a:pt x="18530" y="1207"/>
                    </a:cubicBezTo>
                    <a:cubicBezTo>
                      <a:pt x="18523" y="1207"/>
                      <a:pt x="18513" y="1209"/>
                      <a:pt x="18501" y="1216"/>
                    </a:cubicBezTo>
                    <a:lnTo>
                      <a:pt x="18470" y="1169"/>
                    </a:lnTo>
                    <a:cubicBezTo>
                      <a:pt x="18492" y="1147"/>
                      <a:pt x="18532" y="1132"/>
                      <a:pt x="18557" y="1132"/>
                    </a:cubicBezTo>
                    <a:close/>
                    <a:moveTo>
                      <a:pt x="18578" y="1370"/>
                    </a:moveTo>
                    <a:lnTo>
                      <a:pt x="18532" y="1386"/>
                    </a:lnTo>
                    <a:lnTo>
                      <a:pt x="18485" y="1432"/>
                    </a:lnTo>
                    <a:cubicBezTo>
                      <a:pt x="18497" y="1438"/>
                      <a:pt x="18504" y="1441"/>
                      <a:pt x="18510" y="1441"/>
                    </a:cubicBezTo>
                    <a:cubicBezTo>
                      <a:pt x="18520" y="1441"/>
                      <a:pt x="18528" y="1431"/>
                      <a:pt x="18547" y="1401"/>
                    </a:cubicBezTo>
                    <a:lnTo>
                      <a:pt x="18578" y="1370"/>
                    </a:lnTo>
                    <a:close/>
                    <a:moveTo>
                      <a:pt x="16492" y="3240"/>
                    </a:moveTo>
                    <a:lnTo>
                      <a:pt x="16492" y="3240"/>
                    </a:lnTo>
                    <a:cubicBezTo>
                      <a:pt x="16507" y="3256"/>
                      <a:pt x="16461" y="3349"/>
                      <a:pt x="16414" y="3395"/>
                    </a:cubicBezTo>
                    <a:cubicBezTo>
                      <a:pt x="16405" y="3404"/>
                      <a:pt x="16397" y="3409"/>
                      <a:pt x="16392" y="3409"/>
                    </a:cubicBezTo>
                    <a:cubicBezTo>
                      <a:pt x="16380" y="3409"/>
                      <a:pt x="16382" y="3382"/>
                      <a:pt x="16414" y="3318"/>
                    </a:cubicBezTo>
                    <a:lnTo>
                      <a:pt x="16492" y="3240"/>
                    </a:lnTo>
                    <a:close/>
                    <a:moveTo>
                      <a:pt x="16248" y="3454"/>
                    </a:moveTo>
                    <a:cubicBezTo>
                      <a:pt x="16220" y="3454"/>
                      <a:pt x="16190" y="3498"/>
                      <a:pt x="16136" y="3565"/>
                    </a:cubicBezTo>
                    <a:cubicBezTo>
                      <a:pt x="16105" y="3580"/>
                      <a:pt x="16090" y="3627"/>
                      <a:pt x="16074" y="3658"/>
                    </a:cubicBezTo>
                    <a:cubicBezTo>
                      <a:pt x="16076" y="3660"/>
                      <a:pt x="16079" y="3661"/>
                      <a:pt x="16082" y="3661"/>
                    </a:cubicBezTo>
                    <a:cubicBezTo>
                      <a:pt x="16102" y="3661"/>
                      <a:pt x="16140" y="3623"/>
                      <a:pt x="16167" y="3596"/>
                    </a:cubicBezTo>
                    <a:cubicBezTo>
                      <a:pt x="16260" y="3534"/>
                      <a:pt x="16275" y="3472"/>
                      <a:pt x="16260" y="3457"/>
                    </a:cubicBezTo>
                    <a:cubicBezTo>
                      <a:pt x="16256" y="3455"/>
                      <a:pt x="16252" y="3454"/>
                      <a:pt x="16248" y="3454"/>
                    </a:cubicBezTo>
                    <a:close/>
                    <a:moveTo>
                      <a:pt x="14853" y="5265"/>
                    </a:moveTo>
                    <a:cubicBezTo>
                      <a:pt x="14884" y="5281"/>
                      <a:pt x="14838" y="5327"/>
                      <a:pt x="14807" y="5358"/>
                    </a:cubicBezTo>
                    <a:lnTo>
                      <a:pt x="14791" y="5342"/>
                    </a:lnTo>
                    <a:lnTo>
                      <a:pt x="14807" y="5281"/>
                    </a:lnTo>
                    <a:lnTo>
                      <a:pt x="14853" y="5265"/>
                    </a:lnTo>
                    <a:close/>
                    <a:moveTo>
                      <a:pt x="14668" y="5296"/>
                    </a:moveTo>
                    <a:lnTo>
                      <a:pt x="14637" y="5420"/>
                    </a:lnTo>
                    <a:cubicBezTo>
                      <a:pt x="14627" y="5502"/>
                      <a:pt x="14623" y="5530"/>
                      <a:pt x="14613" y="5530"/>
                    </a:cubicBezTo>
                    <a:cubicBezTo>
                      <a:pt x="14608" y="5530"/>
                      <a:pt x="14601" y="5523"/>
                      <a:pt x="14590" y="5512"/>
                    </a:cubicBezTo>
                    <a:cubicBezTo>
                      <a:pt x="14544" y="5481"/>
                      <a:pt x="14544" y="5481"/>
                      <a:pt x="14606" y="5389"/>
                    </a:cubicBezTo>
                    <a:lnTo>
                      <a:pt x="14668" y="5296"/>
                    </a:lnTo>
                    <a:close/>
                    <a:moveTo>
                      <a:pt x="13930" y="6323"/>
                    </a:moveTo>
                    <a:cubicBezTo>
                      <a:pt x="13952" y="6323"/>
                      <a:pt x="13941" y="6374"/>
                      <a:pt x="13941" y="6424"/>
                    </a:cubicBezTo>
                    <a:cubicBezTo>
                      <a:pt x="13917" y="6473"/>
                      <a:pt x="13906" y="6496"/>
                      <a:pt x="13898" y="6496"/>
                    </a:cubicBezTo>
                    <a:cubicBezTo>
                      <a:pt x="13891" y="6496"/>
                      <a:pt x="13887" y="6477"/>
                      <a:pt x="13879" y="6440"/>
                    </a:cubicBezTo>
                    <a:lnTo>
                      <a:pt x="13910" y="6332"/>
                    </a:lnTo>
                    <a:cubicBezTo>
                      <a:pt x="13919" y="6326"/>
                      <a:pt x="13925" y="6323"/>
                      <a:pt x="13930" y="6323"/>
                    </a:cubicBezTo>
                    <a:close/>
                    <a:moveTo>
                      <a:pt x="13586" y="6610"/>
                    </a:moveTo>
                    <a:cubicBezTo>
                      <a:pt x="13601" y="6625"/>
                      <a:pt x="13586" y="6687"/>
                      <a:pt x="13586" y="6687"/>
                    </a:cubicBezTo>
                    <a:lnTo>
                      <a:pt x="13555" y="6733"/>
                    </a:lnTo>
                    <a:cubicBezTo>
                      <a:pt x="13539" y="6718"/>
                      <a:pt x="13524" y="6702"/>
                      <a:pt x="13555" y="6656"/>
                    </a:cubicBezTo>
                    <a:lnTo>
                      <a:pt x="13586" y="6610"/>
                    </a:lnTo>
                    <a:close/>
                    <a:moveTo>
                      <a:pt x="12883" y="7392"/>
                    </a:moveTo>
                    <a:cubicBezTo>
                      <a:pt x="12886" y="7392"/>
                      <a:pt x="12885" y="7397"/>
                      <a:pt x="12882" y="7405"/>
                    </a:cubicBezTo>
                    <a:lnTo>
                      <a:pt x="12882" y="7405"/>
                    </a:lnTo>
                    <a:lnTo>
                      <a:pt x="12875" y="7398"/>
                    </a:lnTo>
                    <a:cubicBezTo>
                      <a:pt x="12879" y="7394"/>
                      <a:pt x="12882" y="7392"/>
                      <a:pt x="12883" y="7392"/>
                    </a:cubicBezTo>
                    <a:close/>
                    <a:moveTo>
                      <a:pt x="12879" y="7410"/>
                    </a:moveTo>
                    <a:cubicBezTo>
                      <a:pt x="12879" y="7410"/>
                      <a:pt x="12880" y="7410"/>
                      <a:pt x="12880" y="7410"/>
                    </a:cubicBezTo>
                    <a:lnTo>
                      <a:pt x="12880" y="7410"/>
                    </a:lnTo>
                    <a:cubicBezTo>
                      <a:pt x="12870" y="7435"/>
                      <a:pt x="12847" y="7479"/>
                      <a:pt x="12828" y="7506"/>
                    </a:cubicBezTo>
                    <a:lnTo>
                      <a:pt x="12813" y="7491"/>
                    </a:lnTo>
                    <a:cubicBezTo>
                      <a:pt x="12840" y="7451"/>
                      <a:pt x="12855" y="7410"/>
                      <a:pt x="12879" y="7410"/>
                    </a:cubicBezTo>
                    <a:close/>
                    <a:moveTo>
                      <a:pt x="12713" y="7823"/>
                    </a:moveTo>
                    <a:cubicBezTo>
                      <a:pt x="12728" y="7836"/>
                      <a:pt x="12744" y="7851"/>
                      <a:pt x="12705" y="7877"/>
                    </a:cubicBezTo>
                    <a:cubicBezTo>
                      <a:pt x="12686" y="7906"/>
                      <a:pt x="12667" y="7934"/>
                      <a:pt x="12655" y="7934"/>
                    </a:cubicBezTo>
                    <a:cubicBezTo>
                      <a:pt x="12648" y="7934"/>
                      <a:pt x="12643" y="7923"/>
                      <a:pt x="12643" y="7893"/>
                    </a:cubicBezTo>
                    <a:cubicBezTo>
                      <a:pt x="12672" y="7863"/>
                      <a:pt x="12674" y="7862"/>
                      <a:pt x="12713" y="7823"/>
                    </a:cubicBezTo>
                    <a:close/>
                    <a:moveTo>
                      <a:pt x="12442" y="8217"/>
                    </a:moveTo>
                    <a:lnTo>
                      <a:pt x="12411" y="8248"/>
                    </a:lnTo>
                    <a:cubicBezTo>
                      <a:pt x="12392" y="8277"/>
                      <a:pt x="12384" y="8288"/>
                      <a:pt x="12378" y="8288"/>
                    </a:cubicBezTo>
                    <a:cubicBezTo>
                      <a:pt x="12374" y="8288"/>
                      <a:pt x="12370" y="8285"/>
                      <a:pt x="12365" y="8279"/>
                    </a:cubicBezTo>
                    <a:lnTo>
                      <a:pt x="12396" y="8233"/>
                    </a:lnTo>
                    <a:lnTo>
                      <a:pt x="12442" y="8217"/>
                    </a:lnTo>
                    <a:close/>
                    <a:moveTo>
                      <a:pt x="11824" y="8851"/>
                    </a:moveTo>
                    <a:cubicBezTo>
                      <a:pt x="11839" y="8866"/>
                      <a:pt x="11808" y="8913"/>
                      <a:pt x="11808" y="8913"/>
                    </a:cubicBezTo>
                    <a:cubicBezTo>
                      <a:pt x="11782" y="8953"/>
                      <a:pt x="11743" y="8993"/>
                      <a:pt x="11723" y="8993"/>
                    </a:cubicBezTo>
                    <a:cubicBezTo>
                      <a:pt x="11720" y="8993"/>
                      <a:pt x="11718" y="8992"/>
                      <a:pt x="11716" y="8990"/>
                    </a:cubicBezTo>
                    <a:cubicBezTo>
                      <a:pt x="11700" y="8974"/>
                      <a:pt x="11700" y="8974"/>
                      <a:pt x="11731" y="8928"/>
                    </a:cubicBezTo>
                    <a:cubicBezTo>
                      <a:pt x="11762" y="8897"/>
                      <a:pt x="11793" y="8882"/>
                      <a:pt x="11824" y="8866"/>
                    </a:cubicBezTo>
                    <a:lnTo>
                      <a:pt x="11824" y="8851"/>
                    </a:lnTo>
                    <a:close/>
                    <a:moveTo>
                      <a:pt x="10980" y="9094"/>
                    </a:moveTo>
                    <a:cubicBezTo>
                      <a:pt x="10964" y="9094"/>
                      <a:pt x="10943" y="9126"/>
                      <a:pt x="10943" y="9191"/>
                    </a:cubicBezTo>
                    <a:cubicBezTo>
                      <a:pt x="10954" y="9197"/>
                      <a:pt x="10961" y="9200"/>
                      <a:pt x="10967" y="9200"/>
                    </a:cubicBezTo>
                    <a:cubicBezTo>
                      <a:pt x="10978" y="9200"/>
                      <a:pt x="10985" y="9189"/>
                      <a:pt x="11005" y="9160"/>
                    </a:cubicBezTo>
                    <a:cubicBezTo>
                      <a:pt x="11005" y="9160"/>
                      <a:pt x="11020" y="9114"/>
                      <a:pt x="10989" y="9098"/>
                    </a:cubicBezTo>
                    <a:cubicBezTo>
                      <a:pt x="10987" y="9096"/>
                      <a:pt x="10984" y="9094"/>
                      <a:pt x="10980" y="9094"/>
                    </a:cubicBezTo>
                    <a:close/>
                    <a:moveTo>
                      <a:pt x="11510" y="9517"/>
                    </a:moveTo>
                    <a:cubicBezTo>
                      <a:pt x="11511" y="9517"/>
                      <a:pt x="11510" y="9521"/>
                      <a:pt x="11499" y="9531"/>
                    </a:cubicBezTo>
                    <a:cubicBezTo>
                      <a:pt x="11489" y="9531"/>
                      <a:pt x="11506" y="9517"/>
                      <a:pt x="11510" y="9517"/>
                    </a:cubicBezTo>
                    <a:close/>
                    <a:moveTo>
                      <a:pt x="11716" y="9543"/>
                    </a:moveTo>
                    <a:cubicBezTo>
                      <a:pt x="11712" y="9543"/>
                      <a:pt x="11702" y="9550"/>
                      <a:pt x="11685" y="9562"/>
                    </a:cubicBezTo>
                    <a:lnTo>
                      <a:pt x="11623" y="9639"/>
                    </a:lnTo>
                    <a:cubicBezTo>
                      <a:pt x="11629" y="9645"/>
                      <a:pt x="11633" y="9649"/>
                      <a:pt x="11637" y="9649"/>
                    </a:cubicBezTo>
                    <a:cubicBezTo>
                      <a:pt x="11644" y="9649"/>
                      <a:pt x="11651" y="9642"/>
                      <a:pt x="11669" y="9624"/>
                    </a:cubicBezTo>
                    <a:cubicBezTo>
                      <a:pt x="11709" y="9565"/>
                      <a:pt x="11723" y="9543"/>
                      <a:pt x="11716" y="9543"/>
                    </a:cubicBezTo>
                    <a:close/>
                    <a:moveTo>
                      <a:pt x="11237" y="9636"/>
                    </a:moveTo>
                    <a:cubicBezTo>
                      <a:pt x="11244" y="9636"/>
                      <a:pt x="11229" y="9658"/>
                      <a:pt x="11190" y="9716"/>
                    </a:cubicBezTo>
                    <a:cubicBezTo>
                      <a:pt x="11172" y="9744"/>
                      <a:pt x="11159" y="9750"/>
                      <a:pt x="11151" y="9750"/>
                    </a:cubicBezTo>
                    <a:cubicBezTo>
                      <a:pt x="11146" y="9750"/>
                      <a:pt x="11144" y="9747"/>
                      <a:pt x="11144" y="9747"/>
                    </a:cubicBezTo>
                    <a:cubicBezTo>
                      <a:pt x="11144" y="9747"/>
                      <a:pt x="11175" y="9701"/>
                      <a:pt x="11206" y="9655"/>
                    </a:cubicBezTo>
                    <a:cubicBezTo>
                      <a:pt x="11223" y="9643"/>
                      <a:pt x="11233" y="9636"/>
                      <a:pt x="11237" y="9636"/>
                    </a:cubicBezTo>
                    <a:close/>
                    <a:moveTo>
                      <a:pt x="10714" y="10423"/>
                    </a:moveTo>
                    <a:cubicBezTo>
                      <a:pt x="10719" y="10423"/>
                      <a:pt x="10723" y="10424"/>
                      <a:pt x="10727" y="10427"/>
                    </a:cubicBezTo>
                    <a:cubicBezTo>
                      <a:pt x="10742" y="10443"/>
                      <a:pt x="10711" y="10489"/>
                      <a:pt x="10649" y="10505"/>
                    </a:cubicBezTo>
                    <a:cubicBezTo>
                      <a:pt x="10618" y="10489"/>
                      <a:pt x="10618" y="10489"/>
                      <a:pt x="10665" y="10443"/>
                    </a:cubicBezTo>
                    <a:cubicBezTo>
                      <a:pt x="10665" y="10443"/>
                      <a:pt x="10694" y="10423"/>
                      <a:pt x="10714" y="10423"/>
                    </a:cubicBezTo>
                    <a:close/>
                    <a:moveTo>
                      <a:pt x="10386" y="10706"/>
                    </a:moveTo>
                    <a:lnTo>
                      <a:pt x="10386" y="10706"/>
                    </a:lnTo>
                    <a:cubicBezTo>
                      <a:pt x="10395" y="10714"/>
                      <a:pt x="10384" y="10723"/>
                      <a:pt x="10378" y="10723"/>
                    </a:cubicBezTo>
                    <a:cubicBezTo>
                      <a:pt x="10374" y="10723"/>
                      <a:pt x="10373" y="10719"/>
                      <a:pt x="10386" y="10706"/>
                    </a:cubicBezTo>
                    <a:close/>
                    <a:moveTo>
                      <a:pt x="10479" y="10706"/>
                    </a:moveTo>
                    <a:lnTo>
                      <a:pt x="10479" y="10767"/>
                    </a:lnTo>
                    <a:lnTo>
                      <a:pt x="10448" y="10814"/>
                    </a:lnTo>
                    <a:cubicBezTo>
                      <a:pt x="10433" y="10798"/>
                      <a:pt x="10402" y="10783"/>
                      <a:pt x="10448" y="10736"/>
                    </a:cubicBezTo>
                    <a:lnTo>
                      <a:pt x="10479" y="10706"/>
                    </a:lnTo>
                    <a:close/>
                    <a:moveTo>
                      <a:pt x="10278" y="10953"/>
                    </a:moveTo>
                    <a:cubicBezTo>
                      <a:pt x="10288" y="10962"/>
                      <a:pt x="10274" y="10977"/>
                      <a:pt x="10269" y="10977"/>
                    </a:cubicBezTo>
                    <a:cubicBezTo>
                      <a:pt x="10266" y="10977"/>
                      <a:pt x="10266" y="10971"/>
                      <a:pt x="10278" y="10953"/>
                    </a:cubicBezTo>
                    <a:close/>
                    <a:moveTo>
                      <a:pt x="8501" y="13503"/>
                    </a:moveTo>
                    <a:lnTo>
                      <a:pt x="8501" y="13565"/>
                    </a:lnTo>
                    <a:lnTo>
                      <a:pt x="8470" y="13611"/>
                    </a:lnTo>
                    <a:cubicBezTo>
                      <a:pt x="8455" y="13596"/>
                      <a:pt x="8424" y="13580"/>
                      <a:pt x="8455" y="13549"/>
                    </a:cubicBezTo>
                    <a:lnTo>
                      <a:pt x="8501" y="13503"/>
                    </a:lnTo>
                    <a:close/>
                    <a:moveTo>
                      <a:pt x="7784" y="14601"/>
                    </a:moveTo>
                    <a:cubicBezTo>
                      <a:pt x="7806" y="14601"/>
                      <a:pt x="7809" y="14647"/>
                      <a:pt x="7821" y="14647"/>
                    </a:cubicBezTo>
                    <a:cubicBezTo>
                      <a:pt x="7801" y="14676"/>
                      <a:pt x="7794" y="14687"/>
                      <a:pt x="7787" y="14687"/>
                    </a:cubicBezTo>
                    <a:cubicBezTo>
                      <a:pt x="7784" y="14687"/>
                      <a:pt x="7780" y="14683"/>
                      <a:pt x="7774" y="14678"/>
                    </a:cubicBezTo>
                    <a:cubicBezTo>
                      <a:pt x="7759" y="14678"/>
                      <a:pt x="7759" y="14616"/>
                      <a:pt x="7759" y="14616"/>
                    </a:cubicBezTo>
                    <a:cubicBezTo>
                      <a:pt x="7770" y="14605"/>
                      <a:pt x="7778" y="14601"/>
                      <a:pt x="7784" y="14601"/>
                    </a:cubicBezTo>
                    <a:close/>
                    <a:moveTo>
                      <a:pt x="7481" y="15435"/>
                    </a:moveTo>
                    <a:cubicBezTo>
                      <a:pt x="7496" y="15450"/>
                      <a:pt x="7496" y="15512"/>
                      <a:pt x="7496" y="15512"/>
                    </a:cubicBezTo>
                    <a:lnTo>
                      <a:pt x="7465" y="15559"/>
                    </a:lnTo>
                    <a:cubicBezTo>
                      <a:pt x="7450" y="15543"/>
                      <a:pt x="7419" y="15528"/>
                      <a:pt x="7450" y="15481"/>
                    </a:cubicBezTo>
                    <a:lnTo>
                      <a:pt x="7481" y="15435"/>
                    </a:lnTo>
                    <a:close/>
                    <a:moveTo>
                      <a:pt x="7033" y="15961"/>
                    </a:moveTo>
                    <a:lnTo>
                      <a:pt x="7033" y="16022"/>
                    </a:lnTo>
                    <a:lnTo>
                      <a:pt x="7002" y="16069"/>
                    </a:lnTo>
                    <a:cubicBezTo>
                      <a:pt x="6971" y="16053"/>
                      <a:pt x="6955" y="16038"/>
                      <a:pt x="6986" y="15991"/>
                    </a:cubicBezTo>
                    <a:lnTo>
                      <a:pt x="7033" y="15961"/>
                    </a:lnTo>
                    <a:close/>
                    <a:moveTo>
                      <a:pt x="5242" y="19176"/>
                    </a:moveTo>
                    <a:cubicBezTo>
                      <a:pt x="5260" y="19176"/>
                      <a:pt x="5264" y="19232"/>
                      <a:pt x="5240" y="19268"/>
                    </a:cubicBezTo>
                    <a:lnTo>
                      <a:pt x="5255" y="19268"/>
                    </a:lnTo>
                    <a:cubicBezTo>
                      <a:pt x="5222" y="19334"/>
                      <a:pt x="5213" y="19353"/>
                      <a:pt x="5199" y="19353"/>
                    </a:cubicBezTo>
                    <a:cubicBezTo>
                      <a:pt x="5193" y="19353"/>
                      <a:pt x="5187" y="19350"/>
                      <a:pt x="5178" y="19345"/>
                    </a:cubicBezTo>
                    <a:cubicBezTo>
                      <a:pt x="5162" y="19330"/>
                      <a:pt x="5209" y="19237"/>
                      <a:pt x="5224" y="19191"/>
                    </a:cubicBezTo>
                    <a:cubicBezTo>
                      <a:pt x="5231" y="19181"/>
                      <a:pt x="5237" y="19176"/>
                      <a:pt x="5242" y="19176"/>
                    </a:cubicBezTo>
                    <a:close/>
                    <a:moveTo>
                      <a:pt x="4312" y="21154"/>
                    </a:moveTo>
                    <a:cubicBezTo>
                      <a:pt x="4328" y="21169"/>
                      <a:pt x="4328" y="21231"/>
                      <a:pt x="4328" y="21231"/>
                    </a:cubicBezTo>
                    <a:lnTo>
                      <a:pt x="4312" y="21277"/>
                    </a:lnTo>
                    <a:cubicBezTo>
                      <a:pt x="4297" y="21262"/>
                      <a:pt x="4266" y="21246"/>
                      <a:pt x="4297" y="21200"/>
                    </a:cubicBezTo>
                    <a:lnTo>
                      <a:pt x="4312" y="21154"/>
                    </a:lnTo>
                    <a:close/>
                    <a:moveTo>
                      <a:pt x="2798" y="25327"/>
                    </a:moveTo>
                    <a:cubicBezTo>
                      <a:pt x="2813" y="25327"/>
                      <a:pt x="2798" y="25389"/>
                      <a:pt x="2798" y="25389"/>
                    </a:cubicBezTo>
                    <a:cubicBezTo>
                      <a:pt x="2782" y="25435"/>
                      <a:pt x="2782" y="25435"/>
                      <a:pt x="2751" y="25435"/>
                    </a:cubicBezTo>
                    <a:cubicBezTo>
                      <a:pt x="2736" y="25419"/>
                      <a:pt x="2736" y="25435"/>
                      <a:pt x="2751" y="25373"/>
                    </a:cubicBezTo>
                    <a:lnTo>
                      <a:pt x="2798" y="25327"/>
                    </a:lnTo>
                    <a:close/>
                    <a:moveTo>
                      <a:pt x="2597" y="25930"/>
                    </a:moveTo>
                    <a:lnTo>
                      <a:pt x="2597" y="25991"/>
                    </a:lnTo>
                    <a:lnTo>
                      <a:pt x="2581" y="26038"/>
                    </a:lnTo>
                    <a:cubicBezTo>
                      <a:pt x="2566" y="26038"/>
                      <a:pt x="2535" y="26038"/>
                      <a:pt x="2550" y="25976"/>
                    </a:cubicBezTo>
                    <a:lnTo>
                      <a:pt x="2597" y="25930"/>
                    </a:lnTo>
                    <a:close/>
                    <a:moveTo>
                      <a:pt x="2321" y="26255"/>
                    </a:moveTo>
                    <a:cubicBezTo>
                      <a:pt x="2324" y="26255"/>
                      <a:pt x="2328" y="26266"/>
                      <a:pt x="2334" y="26285"/>
                    </a:cubicBezTo>
                    <a:cubicBezTo>
                      <a:pt x="2334" y="26347"/>
                      <a:pt x="2319" y="26393"/>
                      <a:pt x="2303" y="26393"/>
                    </a:cubicBezTo>
                    <a:cubicBezTo>
                      <a:pt x="2272" y="26378"/>
                      <a:pt x="2272" y="26393"/>
                      <a:pt x="2303" y="26331"/>
                    </a:cubicBezTo>
                    <a:cubicBezTo>
                      <a:pt x="2312" y="26277"/>
                      <a:pt x="2316" y="26255"/>
                      <a:pt x="2321" y="26255"/>
                    </a:cubicBezTo>
                    <a:close/>
                    <a:moveTo>
                      <a:pt x="2210" y="26640"/>
                    </a:moveTo>
                    <a:lnTo>
                      <a:pt x="2195" y="26687"/>
                    </a:lnTo>
                    <a:cubicBezTo>
                      <a:pt x="2179" y="26733"/>
                      <a:pt x="2179" y="26733"/>
                      <a:pt x="2164" y="26733"/>
                    </a:cubicBezTo>
                    <a:lnTo>
                      <a:pt x="2179" y="26687"/>
                    </a:lnTo>
                    <a:lnTo>
                      <a:pt x="2210" y="26640"/>
                    </a:lnTo>
                    <a:close/>
                    <a:moveTo>
                      <a:pt x="2040" y="27042"/>
                    </a:moveTo>
                    <a:lnTo>
                      <a:pt x="2040" y="27042"/>
                    </a:lnTo>
                    <a:cubicBezTo>
                      <a:pt x="2032" y="27067"/>
                      <a:pt x="2033" y="27083"/>
                      <a:pt x="2035" y="27083"/>
                    </a:cubicBezTo>
                    <a:cubicBezTo>
                      <a:pt x="2037" y="27083"/>
                      <a:pt x="2040" y="27071"/>
                      <a:pt x="2040" y="27042"/>
                    </a:cubicBezTo>
                    <a:close/>
                    <a:moveTo>
                      <a:pt x="2056" y="27151"/>
                    </a:moveTo>
                    <a:lnTo>
                      <a:pt x="2040" y="27197"/>
                    </a:lnTo>
                    <a:cubicBezTo>
                      <a:pt x="2025" y="27243"/>
                      <a:pt x="2025" y="27243"/>
                      <a:pt x="2009" y="27243"/>
                    </a:cubicBezTo>
                    <a:lnTo>
                      <a:pt x="2025" y="27181"/>
                    </a:lnTo>
                    <a:lnTo>
                      <a:pt x="2056" y="27151"/>
                    </a:lnTo>
                    <a:close/>
                    <a:moveTo>
                      <a:pt x="1948" y="27661"/>
                    </a:moveTo>
                    <a:lnTo>
                      <a:pt x="1932" y="27722"/>
                    </a:lnTo>
                    <a:cubicBezTo>
                      <a:pt x="1923" y="27750"/>
                      <a:pt x="1914" y="27756"/>
                      <a:pt x="1908" y="27756"/>
                    </a:cubicBezTo>
                    <a:cubicBezTo>
                      <a:pt x="1904" y="27756"/>
                      <a:pt x="1901" y="27753"/>
                      <a:pt x="1901" y="27753"/>
                    </a:cubicBezTo>
                    <a:cubicBezTo>
                      <a:pt x="1901" y="27753"/>
                      <a:pt x="1870" y="27753"/>
                      <a:pt x="1901" y="27707"/>
                    </a:cubicBezTo>
                    <a:cubicBezTo>
                      <a:pt x="1886" y="27707"/>
                      <a:pt x="1932" y="27661"/>
                      <a:pt x="1948" y="27661"/>
                    </a:cubicBezTo>
                    <a:close/>
                    <a:moveTo>
                      <a:pt x="1376" y="29685"/>
                    </a:moveTo>
                    <a:cubicBezTo>
                      <a:pt x="1376" y="29741"/>
                      <a:pt x="1388" y="29796"/>
                      <a:pt x="1380" y="29796"/>
                    </a:cubicBezTo>
                    <a:cubicBezTo>
                      <a:pt x="1379" y="29796"/>
                      <a:pt x="1377" y="29795"/>
                      <a:pt x="1376" y="29793"/>
                    </a:cubicBezTo>
                    <a:cubicBezTo>
                      <a:pt x="1345" y="29793"/>
                      <a:pt x="1345" y="29793"/>
                      <a:pt x="1330" y="29733"/>
                    </a:cubicBezTo>
                    <a:lnTo>
                      <a:pt x="1330" y="29733"/>
                    </a:lnTo>
                    <a:cubicBezTo>
                      <a:pt x="1330" y="29726"/>
                      <a:pt x="1334" y="29701"/>
                      <a:pt x="1345" y="29701"/>
                    </a:cubicBezTo>
                    <a:lnTo>
                      <a:pt x="1345" y="29685"/>
                    </a:lnTo>
                    <a:close/>
                    <a:moveTo>
                      <a:pt x="1048" y="31433"/>
                    </a:moveTo>
                    <a:cubicBezTo>
                      <a:pt x="1065" y="31433"/>
                      <a:pt x="1082" y="31459"/>
                      <a:pt x="1082" y="31525"/>
                    </a:cubicBezTo>
                    <a:cubicBezTo>
                      <a:pt x="1082" y="31571"/>
                      <a:pt x="1082" y="31571"/>
                      <a:pt x="1051" y="31571"/>
                    </a:cubicBezTo>
                    <a:cubicBezTo>
                      <a:pt x="1020" y="31571"/>
                      <a:pt x="1005" y="31509"/>
                      <a:pt x="1020" y="31463"/>
                    </a:cubicBezTo>
                    <a:cubicBezTo>
                      <a:pt x="1026" y="31444"/>
                      <a:pt x="1037" y="31433"/>
                      <a:pt x="1048" y="31433"/>
                    </a:cubicBezTo>
                    <a:close/>
                    <a:moveTo>
                      <a:pt x="247" y="38789"/>
                    </a:moveTo>
                    <a:cubicBezTo>
                      <a:pt x="278" y="38789"/>
                      <a:pt x="294" y="38789"/>
                      <a:pt x="294" y="38851"/>
                    </a:cubicBezTo>
                    <a:cubicBezTo>
                      <a:pt x="317" y="38897"/>
                      <a:pt x="317" y="38920"/>
                      <a:pt x="305" y="38920"/>
                    </a:cubicBezTo>
                    <a:cubicBezTo>
                      <a:pt x="294" y="38920"/>
                      <a:pt x="271" y="38897"/>
                      <a:pt x="247" y="38851"/>
                    </a:cubicBezTo>
                    <a:cubicBezTo>
                      <a:pt x="201" y="38789"/>
                      <a:pt x="201" y="38789"/>
                      <a:pt x="247" y="38789"/>
                    </a:cubicBezTo>
                    <a:close/>
                    <a:moveTo>
                      <a:pt x="19650" y="0"/>
                    </a:moveTo>
                    <a:cubicBezTo>
                      <a:pt x="19637" y="0"/>
                      <a:pt x="19618" y="18"/>
                      <a:pt x="19598" y="56"/>
                    </a:cubicBezTo>
                    <a:lnTo>
                      <a:pt x="19552" y="72"/>
                    </a:lnTo>
                    <a:cubicBezTo>
                      <a:pt x="19538" y="62"/>
                      <a:pt x="19525" y="58"/>
                      <a:pt x="19513" y="58"/>
                    </a:cubicBezTo>
                    <a:cubicBezTo>
                      <a:pt x="19468" y="58"/>
                      <a:pt x="19438" y="113"/>
                      <a:pt x="19474" y="149"/>
                    </a:cubicBezTo>
                    <a:cubicBezTo>
                      <a:pt x="19521" y="211"/>
                      <a:pt x="19521" y="211"/>
                      <a:pt x="19444" y="211"/>
                    </a:cubicBezTo>
                    <a:cubicBezTo>
                      <a:pt x="19435" y="202"/>
                      <a:pt x="19426" y="199"/>
                      <a:pt x="19417" y="199"/>
                    </a:cubicBezTo>
                    <a:cubicBezTo>
                      <a:pt x="19394" y="199"/>
                      <a:pt x="19369" y="224"/>
                      <a:pt x="19335" y="257"/>
                    </a:cubicBezTo>
                    <a:cubicBezTo>
                      <a:pt x="19317" y="275"/>
                      <a:pt x="19310" y="283"/>
                      <a:pt x="19304" y="283"/>
                    </a:cubicBezTo>
                    <a:cubicBezTo>
                      <a:pt x="19299" y="283"/>
                      <a:pt x="19295" y="279"/>
                      <a:pt x="19289" y="273"/>
                    </a:cubicBezTo>
                    <a:cubicBezTo>
                      <a:pt x="19285" y="269"/>
                      <a:pt x="19278" y="267"/>
                      <a:pt x="19270" y="267"/>
                    </a:cubicBezTo>
                    <a:cubicBezTo>
                      <a:pt x="19245" y="267"/>
                      <a:pt x="19204" y="284"/>
                      <a:pt x="19181" y="319"/>
                    </a:cubicBezTo>
                    <a:cubicBezTo>
                      <a:pt x="19150" y="350"/>
                      <a:pt x="19150" y="350"/>
                      <a:pt x="19165" y="366"/>
                    </a:cubicBezTo>
                    <a:cubicBezTo>
                      <a:pt x="19170" y="364"/>
                      <a:pt x="19173" y="364"/>
                      <a:pt x="19175" y="364"/>
                    </a:cubicBezTo>
                    <a:cubicBezTo>
                      <a:pt x="19198" y="364"/>
                      <a:pt x="19129" y="427"/>
                      <a:pt x="19073" y="427"/>
                    </a:cubicBezTo>
                    <a:cubicBezTo>
                      <a:pt x="18995" y="427"/>
                      <a:pt x="19011" y="443"/>
                      <a:pt x="19042" y="474"/>
                    </a:cubicBezTo>
                    <a:cubicBezTo>
                      <a:pt x="19088" y="520"/>
                      <a:pt x="19011" y="597"/>
                      <a:pt x="18934" y="597"/>
                    </a:cubicBezTo>
                    <a:lnTo>
                      <a:pt x="18856" y="675"/>
                    </a:lnTo>
                    <a:cubicBezTo>
                      <a:pt x="18825" y="706"/>
                      <a:pt x="18841" y="721"/>
                      <a:pt x="18856" y="737"/>
                    </a:cubicBezTo>
                    <a:cubicBezTo>
                      <a:pt x="18887" y="752"/>
                      <a:pt x="18903" y="783"/>
                      <a:pt x="18841" y="798"/>
                    </a:cubicBezTo>
                    <a:cubicBezTo>
                      <a:pt x="18825" y="803"/>
                      <a:pt x="18813" y="805"/>
                      <a:pt x="18804" y="805"/>
                    </a:cubicBezTo>
                    <a:cubicBezTo>
                      <a:pt x="18786" y="805"/>
                      <a:pt x="18779" y="798"/>
                      <a:pt x="18779" y="798"/>
                    </a:cubicBezTo>
                    <a:cubicBezTo>
                      <a:pt x="18779" y="798"/>
                      <a:pt x="18717" y="814"/>
                      <a:pt x="18686" y="860"/>
                    </a:cubicBezTo>
                    <a:cubicBezTo>
                      <a:pt x="18640" y="891"/>
                      <a:pt x="18563" y="968"/>
                      <a:pt x="18578" y="984"/>
                    </a:cubicBezTo>
                    <a:lnTo>
                      <a:pt x="18563" y="968"/>
                    </a:lnTo>
                    <a:cubicBezTo>
                      <a:pt x="18532" y="1015"/>
                      <a:pt x="18516" y="984"/>
                      <a:pt x="18532" y="1015"/>
                    </a:cubicBezTo>
                    <a:cubicBezTo>
                      <a:pt x="18485" y="1046"/>
                      <a:pt x="18454" y="1077"/>
                      <a:pt x="18408" y="1107"/>
                    </a:cubicBezTo>
                    <a:cubicBezTo>
                      <a:pt x="18335" y="1156"/>
                      <a:pt x="18271" y="1254"/>
                      <a:pt x="18317" y="1254"/>
                    </a:cubicBezTo>
                    <a:cubicBezTo>
                      <a:pt x="18329" y="1254"/>
                      <a:pt x="18348" y="1247"/>
                      <a:pt x="18377" y="1231"/>
                    </a:cubicBezTo>
                    <a:lnTo>
                      <a:pt x="18377" y="1231"/>
                    </a:lnTo>
                    <a:lnTo>
                      <a:pt x="18346" y="1277"/>
                    </a:lnTo>
                    <a:cubicBezTo>
                      <a:pt x="18315" y="1308"/>
                      <a:pt x="18331" y="1324"/>
                      <a:pt x="18331" y="1324"/>
                    </a:cubicBezTo>
                    <a:cubicBezTo>
                      <a:pt x="18331" y="1324"/>
                      <a:pt x="18300" y="1386"/>
                      <a:pt x="18269" y="1417"/>
                    </a:cubicBezTo>
                    <a:lnTo>
                      <a:pt x="18238" y="1386"/>
                    </a:lnTo>
                    <a:cubicBezTo>
                      <a:pt x="18233" y="1353"/>
                      <a:pt x="18218" y="1340"/>
                      <a:pt x="18202" y="1340"/>
                    </a:cubicBezTo>
                    <a:cubicBezTo>
                      <a:pt x="18171" y="1340"/>
                      <a:pt x="18135" y="1387"/>
                      <a:pt x="18145" y="1447"/>
                    </a:cubicBezTo>
                    <a:lnTo>
                      <a:pt x="18130" y="1432"/>
                    </a:lnTo>
                    <a:cubicBezTo>
                      <a:pt x="18127" y="1430"/>
                      <a:pt x="18124" y="1428"/>
                      <a:pt x="18120" y="1428"/>
                    </a:cubicBezTo>
                    <a:cubicBezTo>
                      <a:pt x="18099" y="1428"/>
                      <a:pt x="18060" y="1463"/>
                      <a:pt x="18022" y="1540"/>
                    </a:cubicBezTo>
                    <a:cubicBezTo>
                      <a:pt x="17991" y="1571"/>
                      <a:pt x="17975" y="1633"/>
                      <a:pt x="17991" y="1664"/>
                    </a:cubicBezTo>
                    <a:cubicBezTo>
                      <a:pt x="18022" y="1695"/>
                      <a:pt x="17975" y="1726"/>
                      <a:pt x="17975" y="1726"/>
                    </a:cubicBezTo>
                    <a:cubicBezTo>
                      <a:pt x="17958" y="1751"/>
                      <a:pt x="17951" y="1763"/>
                      <a:pt x="17945" y="1763"/>
                    </a:cubicBezTo>
                    <a:cubicBezTo>
                      <a:pt x="17940" y="1763"/>
                      <a:pt x="17936" y="1755"/>
                      <a:pt x="17929" y="1741"/>
                    </a:cubicBezTo>
                    <a:cubicBezTo>
                      <a:pt x="17927" y="1740"/>
                      <a:pt x="17925" y="1739"/>
                      <a:pt x="17922" y="1739"/>
                    </a:cubicBezTo>
                    <a:cubicBezTo>
                      <a:pt x="17895" y="1739"/>
                      <a:pt x="17821" y="1796"/>
                      <a:pt x="17821" y="1865"/>
                    </a:cubicBezTo>
                    <a:lnTo>
                      <a:pt x="17790" y="1849"/>
                    </a:lnTo>
                    <a:cubicBezTo>
                      <a:pt x="17787" y="1847"/>
                      <a:pt x="17784" y="1845"/>
                      <a:pt x="17779" y="1845"/>
                    </a:cubicBezTo>
                    <a:cubicBezTo>
                      <a:pt x="17755" y="1845"/>
                      <a:pt x="17699" y="1886"/>
                      <a:pt x="17558" y="2066"/>
                    </a:cubicBezTo>
                    <a:cubicBezTo>
                      <a:pt x="17428" y="2210"/>
                      <a:pt x="17325" y="2314"/>
                      <a:pt x="17299" y="2314"/>
                    </a:cubicBezTo>
                    <a:cubicBezTo>
                      <a:pt x="17298" y="2314"/>
                      <a:pt x="17296" y="2314"/>
                      <a:pt x="17295" y="2313"/>
                    </a:cubicBezTo>
                    <a:cubicBezTo>
                      <a:pt x="17294" y="2312"/>
                      <a:pt x="17293" y="2312"/>
                      <a:pt x="17291" y="2312"/>
                    </a:cubicBezTo>
                    <a:cubicBezTo>
                      <a:pt x="17256" y="2312"/>
                      <a:pt x="17155" y="2487"/>
                      <a:pt x="17125" y="2591"/>
                    </a:cubicBezTo>
                    <a:cubicBezTo>
                      <a:pt x="17123" y="2589"/>
                      <a:pt x="17121" y="2588"/>
                      <a:pt x="17118" y="2588"/>
                    </a:cubicBezTo>
                    <a:cubicBezTo>
                      <a:pt x="17098" y="2588"/>
                      <a:pt x="17055" y="2632"/>
                      <a:pt x="17002" y="2699"/>
                    </a:cubicBezTo>
                    <a:cubicBezTo>
                      <a:pt x="16923" y="2778"/>
                      <a:pt x="16902" y="2799"/>
                      <a:pt x="16890" y="2799"/>
                    </a:cubicBezTo>
                    <a:cubicBezTo>
                      <a:pt x="16885" y="2799"/>
                      <a:pt x="16882" y="2796"/>
                      <a:pt x="16878" y="2792"/>
                    </a:cubicBezTo>
                    <a:cubicBezTo>
                      <a:pt x="16878" y="2758"/>
                      <a:pt x="16878" y="2739"/>
                      <a:pt x="16874" y="2739"/>
                    </a:cubicBezTo>
                    <a:cubicBezTo>
                      <a:pt x="16869" y="2739"/>
                      <a:pt x="16857" y="2769"/>
                      <a:pt x="16832" y="2839"/>
                    </a:cubicBezTo>
                    <a:cubicBezTo>
                      <a:pt x="16832" y="2893"/>
                      <a:pt x="16736" y="2983"/>
                      <a:pt x="16692" y="2983"/>
                    </a:cubicBezTo>
                    <a:cubicBezTo>
                      <a:pt x="16686" y="2983"/>
                      <a:pt x="16681" y="2981"/>
                      <a:pt x="16677" y="2978"/>
                    </a:cubicBezTo>
                    <a:cubicBezTo>
                      <a:pt x="16670" y="2967"/>
                      <a:pt x="16662" y="2962"/>
                      <a:pt x="16654" y="2962"/>
                    </a:cubicBezTo>
                    <a:cubicBezTo>
                      <a:pt x="16630" y="2962"/>
                      <a:pt x="16600" y="3012"/>
                      <a:pt x="16553" y="3070"/>
                    </a:cubicBezTo>
                    <a:cubicBezTo>
                      <a:pt x="16507" y="3148"/>
                      <a:pt x="16461" y="3225"/>
                      <a:pt x="16383" y="3287"/>
                    </a:cubicBezTo>
                    <a:cubicBezTo>
                      <a:pt x="16275" y="3395"/>
                      <a:pt x="16275" y="3395"/>
                      <a:pt x="16322" y="3441"/>
                    </a:cubicBezTo>
                    <a:cubicBezTo>
                      <a:pt x="16352" y="3472"/>
                      <a:pt x="16322" y="3503"/>
                      <a:pt x="16244" y="3580"/>
                    </a:cubicBezTo>
                    <a:cubicBezTo>
                      <a:pt x="16219" y="3619"/>
                      <a:pt x="16183" y="3646"/>
                      <a:pt x="16162" y="3646"/>
                    </a:cubicBezTo>
                    <a:cubicBezTo>
                      <a:pt x="16158" y="3646"/>
                      <a:pt x="16154" y="3645"/>
                      <a:pt x="16151" y="3642"/>
                    </a:cubicBezTo>
                    <a:cubicBezTo>
                      <a:pt x="16121" y="3658"/>
                      <a:pt x="16090" y="3689"/>
                      <a:pt x="16074" y="3704"/>
                    </a:cubicBezTo>
                    <a:cubicBezTo>
                      <a:pt x="16036" y="3742"/>
                      <a:pt x="16008" y="3770"/>
                      <a:pt x="15991" y="3770"/>
                    </a:cubicBezTo>
                    <a:cubicBezTo>
                      <a:pt x="15987" y="3770"/>
                      <a:pt x="15984" y="3769"/>
                      <a:pt x="15981" y="3766"/>
                    </a:cubicBezTo>
                    <a:cubicBezTo>
                      <a:pt x="15935" y="3797"/>
                      <a:pt x="15889" y="3828"/>
                      <a:pt x="15858" y="3874"/>
                    </a:cubicBezTo>
                    <a:cubicBezTo>
                      <a:pt x="15787" y="3945"/>
                      <a:pt x="15717" y="4015"/>
                      <a:pt x="15693" y="4015"/>
                    </a:cubicBezTo>
                    <a:cubicBezTo>
                      <a:pt x="15691" y="4015"/>
                      <a:pt x="15689" y="4015"/>
                      <a:pt x="15688" y="4013"/>
                    </a:cubicBezTo>
                    <a:cubicBezTo>
                      <a:pt x="15657" y="4060"/>
                      <a:pt x="15657" y="4060"/>
                      <a:pt x="15672" y="4075"/>
                    </a:cubicBezTo>
                    <a:cubicBezTo>
                      <a:pt x="15688" y="4090"/>
                      <a:pt x="15672" y="4137"/>
                      <a:pt x="15518" y="4291"/>
                    </a:cubicBezTo>
                    <a:cubicBezTo>
                      <a:pt x="15441" y="4369"/>
                      <a:pt x="15348" y="4477"/>
                      <a:pt x="15363" y="4492"/>
                    </a:cubicBezTo>
                    <a:cubicBezTo>
                      <a:pt x="15344" y="4522"/>
                      <a:pt x="15336" y="4532"/>
                      <a:pt x="15326" y="4532"/>
                    </a:cubicBezTo>
                    <a:cubicBezTo>
                      <a:pt x="15320" y="4532"/>
                      <a:pt x="15313" y="4529"/>
                      <a:pt x="15301" y="4523"/>
                    </a:cubicBezTo>
                    <a:cubicBezTo>
                      <a:pt x="15300" y="4522"/>
                      <a:pt x="15298" y="4521"/>
                      <a:pt x="15295" y="4521"/>
                    </a:cubicBezTo>
                    <a:cubicBezTo>
                      <a:pt x="15271" y="4521"/>
                      <a:pt x="15204" y="4581"/>
                      <a:pt x="15162" y="4678"/>
                    </a:cubicBezTo>
                    <a:cubicBezTo>
                      <a:pt x="15178" y="4693"/>
                      <a:pt x="15147" y="4740"/>
                      <a:pt x="15100" y="4755"/>
                    </a:cubicBezTo>
                    <a:cubicBezTo>
                      <a:pt x="15070" y="4786"/>
                      <a:pt x="15054" y="4817"/>
                      <a:pt x="15039" y="4863"/>
                    </a:cubicBezTo>
                    <a:cubicBezTo>
                      <a:pt x="15023" y="4910"/>
                      <a:pt x="15023" y="4910"/>
                      <a:pt x="14946" y="4971"/>
                    </a:cubicBezTo>
                    <a:cubicBezTo>
                      <a:pt x="14942" y="4969"/>
                      <a:pt x="14937" y="4968"/>
                      <a:pt x="14933" y="4968"/>
                    </a:cubicBezTo>
                    <a:cubicBezTo>
                      <a:pt x="14907" y="4968"/>
                      <a:pt x="14880" y="5007"/>
                      <a:pt x="14853" y="5033"/>
                    </a:cubicBezTo>
                    <a:cubicBezTo>
                      <a:pt x="14714" y="5234"/>
                      <a:pt x="14544" y="5435"/>
                      <a:pt x="14374" y="5605"/>
                    </a:cubicBezTo>
                    <a:cubicBezTo>
                      <a:pt x="14359" y="5636"/>
                      <a:pt x="14343" y="5667"/>
                      <a:pt x="14312" y="5698"/>
                    </a:cubicBezTo>
                    <a:cubicBezTo>
                      <a:pt x="14250" y="5698"/>
                      <a:pt x="14235" y="5760"/>
                      <a:pt x="14266" y="5791"/>
                    </a:cubicBezTo>
                    <a:lnTo>
                      <a:pt x="14297" y="5760"/>
                    </a:lnTo>
                    <a:lnTo>
                      <a:pt x="14328" y="5713"/>
                    </a:lnTo>
                    <a:lnTo>
                      <a:pt x="14328" y="5713"/>
                    </a:lnTo>
                    <a:cubicBezTo>
                      <a:pt x="14367" y="5739"/>
                      <a:pt x="14296" y="5832"/>
                      <a:pt x="14245" y="5832"/>
                    </a:cubicBezTo>
                    <a:cubicBezTo>
                      <a:pt x="14235" y="5832"/>
                      <a:pt x="14227" y="5829"/>
                      <a:pt x="14220" y="5821"/>
                    </a:cubicBezTo>
                    <a:cubicBezTo>
                      <a:pt x="14142" y="5821"/>
                      <a:pt x="14142" y="5821"/>
                      <a:pt x="14142" y="5899"/>
                    </a:cubicBezTo>
                    <a:cubicBezTo>
                      <a:pt x="14158" y="5961"/>
                      <a:pt x="14111" y="6022"/>
                      <a:pt x="14034" y="6022"/>
                    </a:cubicBezTo>
                    <a:cubicBezTo>
                      <a:pt x="14022" y="6010"/>
                      <a:pt x="14015" y="6003"/>
                      <a:pt x="14010" y="6003"/>
                    </a:cubicBezTo>
                    <a:cubicBezTo>
                      <a:pt x="14003" y="6003"/>
                      <a:pt x="14003" y="6021"/>
                      <a:pt x="14003" y="6069"/>
                    </a:cubicBezTo>
                    <a:cubicBezTo>
                      <a:pt x="14003" y="6185"/>
                      <a:pt x="13950" y="6300"/>
                      <a:pt x="13887" y="6300"/>
                    </a:cubicBezTo>
                    <a:cubicBezTo>
                      <a:pt x="13875" y="6300"/>
                      <a:pt x="13862" y="6296"/>
                      <a:pt x="13849" y="6285"/>
                    </a:cubicBezTo>
                    <a:cubicBezTo>
                      <a:pt x="13840" y="6276"/>
                      <a:pt x="13829" y="6272"/>
                      <a:pt x="13818" y="6272"/>
                    </a:cubicBezTo>
                    <a:cubicBezTo>
                      <a:pt x="13791" y="6272"/>
                      <a:pt x="13758" y="6294"/>
                      <a:pt x="13725" y="6316"/>
                    </a:cubicBezTo>
                    <a:cubicBezTo>
                      <a:pt x="13694" y="6347"/>
                      <a:pt x="13709" y="6362"/>
                      <a:pt x="13725" y="6393"/>
                    </a:cubicBezTo>
                    <a:cubicBezTo>
                      <a:pt x="13735" y="6391"/>
                      <a:pt x="13744" y="6390"/>
                      <a:pt x="13750" y="6390"/>
                    </a:cubicBezTo>
                    <a:cubicBezTo>
                      <a:pt x="13793" y="6390"/>
                      <a:pt x="13757" y="6430"/>
                      <a:pt x="13663" y="6471"/>
                    </a:cubicBezTo>
                    <a:cubicBezTo>
                      <a:pt x="13524" y="6517"/>
                      <a:pt x="13416" y="6641"/>
                      <a:pt x="13369" y="6780"/>
                    </a:cubicBezTo>
                    <a:cubicBezTo>
                      <a:pt x="13306" y="6906"/>
                      <a:pt x="13243" y="7004"/>
                      <a:pt x="13229" y="7004"/>
                    </a:cubicBezTo>
                    <a:cubicBezTo>
                      <a:pt x="13222" y="7004"/>
                      <a:pt x="13226" y="6983"/>
                      <a:pt x="13246" y="6934"/>
                    </a:cubicBezTo>
                    <a:cubicBezTo>
                      <a:pt x="13254" y="6878"/>
                      <a:pt x="13258" y="6851"/>
                      <a:pt x="13253" y="6851"/>
                    </a:cubicBezTo>
                    <a:lnTo>
                      <a:pt x="13253" y="6851"/>
                    </a:lnTo>
                    <a:cubicBezTo>
                      <a:pt x="13249" y="6851"/>
                      <a:pt x="13237" y="6874"/>
                      <a:pt x="13215" y="6919"/>
                    </a:cubicBezTo>
                    <a:lnTo>
                      <a:pt x="13045" y="7135"/>
                    </a:lnTo>
                    <a:cubicBezTo>
                      <a:pt x="13014" y="7166"/>
                      <a:pt x="12999" y="7228"/>
                      <a:pt x="13014" y="7243"/>
                    </a:cubicBezTo>
                    <a:cubicBezTo>
                      <a:pt x="12921" y="7259"/>
                      <a:pt x="12844" y="7336"/>
                      <a:pt x="12828" y="7429"/>
                    </a:cubicBezTo>
                    <a:lnTo>
                      <a:pt x="12767" y="7522"/>
                    </a:lnTo>
                    <a:cubicBezTo>
                      <a:pt x="12736" y="7553"/>
                      <a:pt x="12720" y="7583"/>
                      <a:pt x="12705" y="7614"/>
                    </a:cubicBezTo>
                    <a:cubicBezTo>
                      <a:pt x="12705" y="7676"/>
                      <a:pt x="12643" y="7707"/>
                      <a:pt x="12597" y="7723"/>
                    </a:cubicBezTo>
                    <a:cubicBezTo>
                      <a:pt x="12535" y="7753"/>
                      <a:pt x="12488" y="7784"/>
                      <a:pt x="12504" y="7800"/>
                    </a:cubicBezTo>
                    <a:cubicBezTo>
                      <a:pt x="12535" y="7815"/>
                      <a:pt x="12473" y="7908"/>
                      <a:pt x="12473" y="7970"/>
                    </a:cubicBezTo>
                    <a:cubicBezTo>
                      <a:pt x="12464" y="7998"/>
                      <a:pt x="12438" y="8020"/>
                      <a:pt x="12422" y="8020"/>
                    </a:cubicBezTo>
                    <a:cubicBezTo>
                      <a:pt x="12411" y="8020"/>
                      <a:pt x="12405" y="8010"/>
                      <a:pt x="12411" y="7985"/>
                    </a:cubicBezTo>
                    <a:cubicBezTo>
                      <a:pt x="12406" y="7981"/>
                      <a:pt x="12403" y="7977"/>
                      <a:pt x="12398" y="7977"/>
                    </a:cubicBezTo>
                    <a:cubicBezTo>
                      <a:pt x="12387" y="7977"/>
                      <a:pt x="12367" y="7994"/>
                      <a:pt x="12303" y="8047"/>
                    </a:cubicBezTo>
                    <a:cubicBezTo>
                      <a:pt x="12272" y="8078"/>
                      <a:pt x="12210" y="8171"/>
                      <a:pt x="12226" y="8186"/>
                    </a:cubicBezTo>
                    <a:cubicBezTo>
                      <a:pt x="12179" y="8294"/>
                      <a:pt x="12102" y="8387"/>
                      <a:pt x="11994" y="8464"/>
                    </a:cubicBezTo>
                    <a:lnTo>
                      <a:pt x="11932" y="8557"/>
                    </a:lnTo>
                    <a:cubicBezTo>
                      <a:pt x="11901" y="8604"/>
                      <a:pt x="11886" y="8650"/>
                      <a:pt x="11855" y="8696"/>
                    </a:cubicBezTo>
                    <a:cubicBezTo>
                      <a:pt x="11839" y="8727"/>
                      <a:pt x="11824" y="8758"/>
                      <a:pt x="11808" y="8789"/>
                    </a:cubicBezTo>
                    <a:cubicBezTo>
                      <a:pt x="11782" y="8829"/>
                      <a:pt x="11755" y="8869"/>
                      <a:pt x="11738" y="8869"/>
                    </a:cubicBezTo>
                    <a:cubicBezTo>
                      <a:pt x="11736" y="8869"/>
                      <a:pt x="11733" y="8868"/>
                      <a:pt x="11731" y="8866"/>
                    </a:cubicBezTo>
                    <a:cubicBezTo>
                      <a:pt x="11731" y="8944"/>
                      <a:pt x="11731" y="8944"/>
                      <a:pt x="11669" y="8944"/>
                    </a:cubicBezTo>
                    <a:cubicBezTo>
                      <a:pt x="11651" y="8932"/>
                      <a:pt x="11640" y="8924"/>
                      <a:pt x="11634" y="8924"/>
                    </a:cubicBezTo>
                    <a:cubicBezTo>
                      <a:pt x="11623" y="8924"/>
                      <a:pt x="11623" y="8943"/>
                      <a:pt x="11623" y="8990"/>
                    </a:cubicBezTo>
                    <a:cubicBezTo>
                      <a:pt x="11638" y="9067"/>
                      <a:pt x="11623" y="9052"/>
                      <a:pt x="11561" y="9067"/>
                    </a:cubicBezTo>
                    <a:cubicBezTo>
                      <a:pt x="11559" y="9065"/>
                      <a:pt x="11556" y="9064"/>
                      <a:pt x="11554" y="9064"/>
                    </a:cubicBezTo>
                    <a:cubicBezTo>
                      <a:pt x="11538" y="9064"/>
                      <a:pt x="11517" y="9100"/>
                      <a:pt x="11530" y="9114"/>
                    </a:cubicBezTo>
                    <a:cubicBezTo>
                      <a:pt x="11530" y="9183"/>
                      <a:pt x="11480" y="9303"/>
                      <a:pt x="11436" y="9303"/>
                    </a:cubicBezTo>
                    <a:cubicBezTo>
                      <a:pt x="11431" y="9303"/>
                      <a:pt x="11427" y="9302"/>
                      <a:pt x="11422" y="9299"/>
                    </a:cubicBezTo>
                    <a:cubicBezTo>
                      <a:pt x="11407" y="9330"/>
                      <a:pt x="11391" y="9361"/>
                      <a:pt x="11376" y="9392"/>
                    </a:cubicBezTo>
                    <a:cubicBezTo>
                      <a:pt x="11376" y="9439"/>
                      <a:pt x="11376" y="9457"/>
                      <a:pt x="11369" y="9457"/>
                    </a:cubicBezTo>
                    <a:cubicBezTo>
                      <a:pt x="11364" y="9457"/>
                      <a:pt x="11357" y="9450"/>
                      <a:pt x="11345" y="9438"/>
                    </a:cubicBezTo>
                    <a:cubicBezTo>
                      <a:pt x="11283" y="9438"/>
                      <a:pt x="11237" y="9500"/>
                      <a:pt x="11252" y="9562"/>
                    </a:cubicBezTo>
                    <a:cubicBezTo>
                      <a:pt x="11237" y="9593"/>
                      <a:pt x="11221" y="9624"/>
                      <a:pt x="11190" y="9655"/>
                    </a:cubicBezTo>
                    <a:cubicBezTo>
                      <a:pt x="11100" y="9714"/>
                      <a:pt x="10909" y="9949"/>
                      <a:pt x="10953" y="9949"/>
                    </a:cubicBezTo>
                    <a:cubicBezTo>
                      <a:pt x="10955" y="9949"/>
                      <a:pt x="10956" y="9949"/>
                      <a:pt x="10958" y="9948"/>
                    </a:cubicBezTo>
                    <a:lnTo>
                      <a:pt x="10958" y="9948"/>
                    </a:lnTo>
                    <a:lnTo>
                      <a:pt x="10897" y="10025"/>
                    </a:lnTo>
                    <a:cubicBezTo>
                      <a:pt x="10835" y="10072"/>
                      <a:pt x="10804" y="10134"/>
                      <a:pt x="10773" y="10195"/>
                    </a:cubicBezTo>
                    <a:lnTo>
                      <a:pt x="10757" y="10257"/>
                    </a:lnTo>
                    <a:cubicBezTo>
                      <a:pt x="10755" y="10255"/>
                      <a:pt x="10751" y="10253"/>
                      <a:pt x="10747" y="10253"/>
                    </a:cubicBezTo>
                    <a:cubicBezTo>
                      <a:pt x="10726" y="10253"/>
                      <a:pt x="10690" y="10281"/>
                      <a:pt x="10665" y="10319"/>
                    </a:cubicBezTo>
                    <a:cubicBezTo>
                      <a:pt x="10634" y="10350"/>
                      <a:pt x="10634" y="10350"/>
                      <a:pt x="10649" y="10365"/>
                    </a:cubicBezTo>
                    <a:cubicBezTo>
                      <a:pt x="10657" y="10363"/>
                      <a:pt x="10663" y="10361"/>
                      <a:pt x="10667" y="10361"/>
                    </a:cubicBezTo>
                    <a:cubicBezTo>
                      <a:pt x="10685" y="10361"/>
                      <a:pt x="10659" y="10389"/>
                      <a:pt x="10634" y="10427"/>
                    </a:cubicBezTo>
                    <a:cubicBezTo>
                      <a:pt x="10608" y="10465"/>
                      <a:pt x="10572" y="10493"/>
                      <a:pt x="10552" y="10493"/>
                    </a:cubicBezTo>
                    <a:cubicBezTo>
                      <a:pt x="10547" y="10493"/>
                      <a:pt x="10544" y="10492"/>
                      <a:pt x="10541" y="10489"/>
                    </a:cubicBezTo>
                    <a:lnTo>
                      <a:pt x="10510" y="10520"/>
                    </a:lnTo>
                    <a:cubicBezTo>
                      <a:pt x="10537" y="10547"/>
                      <a:pt x="10517" y="10585"/>
                      <a:pt x="10502" y="10585"/>
                    </a:cubicBezTo>
                    <a:cubicBezTo>
                      <a:pt x="10499" y="10585"/>
                      <a:pt x="10497" y="10584"/>
                      <a:pt x="10495" y="10582"/>
                    </a:cubicBezTo>
                    <a:cubicBezTo>
                      <a:pt x="10448" y="10613"/>
                      <a:pt x="10402" y="10644"/>
                      <a:pt x="10386" y="10706"/>
                    </a:cubicBezTo>
                    <a:lnTo>
                      <a:pt x="10356" y="10690"/>
                    </a:lnTo>
                    <a:cubicBezTo>
                      <a:pt x="10309" y="10706"/>
                      <a:pt x="10325" y="10721"/>
                      <a:pt x="10356" y="10736"/>
                    </a:cubicBezTo>
                    <a:lnTo>
                      <a:pt x="10294" y="10829"/>
                    </a:lnTo>
                    <a:cubicBezTo>
                      <a:pt x="10270" y="10865"/>
                      <a:pt x="10237" y="10901"/>
                      <a:pt x="10252" y="10901"/>
                    </a:cubicBezTo>
                    <a:cubicBezTo>
                      <a:pt x="10256" y="10901"/>
                      <a:pt x="10264" y="10898"/>
                      <a:pt x="10278" y="10891"/>
                    </a:cubicBezTo>
                    <a:cubicBezTo>
                      <a:pt x="10294" y="10906"/>
                      <a:pt x="10309" y="10922"/>
                      <a:pt x="10278" y="10953"/>
                    </a:cubicBezTo>
                    <a:cubicBezTo>
                      <a:pt x="10271" y="10945"/>
                      <a:pt x="10259" y="10937"/>
                      <a:pt x="10245" y="10937"/>
                    </a:cubicBezTo>
                    <a:cubicBezTo>
                      <a:pt x="10232" y="10937"/>
                      <a:pt x="10216" y="10945"/>
                      <a:pt x="10201" y="10968"/>
                    </a:cubicBezTo>
                    <a:cubicBezTo>
                      <a:pt x="10182" y="10996"/>
                      <a:pt x="10169" y="11002"/>
                      <a:pt x="10162" y="11002"/>
                    </a:cubicBezTo>
                    <a:cubicBezTo>
                      <a:pt x="10157" y="11002"/>
                      <a:pt x="10155" y="10999"/>
                      <a:pt x="10155" y="10999"/>
                    </a:cubicBezTo>
                    <a:cubicBezTo>
                      <a:pt x="10155" y="10987"/>
                      <a:pt x="10152" y="10982"/>
                      <a:pt x="10147" y="10982"/>
                    </a:cubicBezTo>
                    <a:cubicBezTo>
                      <a:pt x="10123" y="10982"/>
                      <a:pt x="10044" y="11130"/>
                      <a:pt x="10031" y="11169"/>
                    </a:cubicBezTo>
                    <a:cubicBezTo>
                      <a:pt x="10018" y="11274"/>
                      <a:pt x="9994" y="11312"/>
                      <a:pt x="9959" y="11312"/>
                    </a:cubicBezTo>
                    <a:cubicBezTo>
                      <a:pt x="9952" y="11312"/>
                      <a:pt x="9945" y="11311"/>
                      <a:pt x="9938" y="11308"/>
                    </a:cubicBezTo>
                    <a:cubicBezTo>
                      <a:pt x="9935" y="11305"/>
                      <a:pt x="9931" y="11303"/>
                      <a:pt x="9927" y="11303"/>
                    </a:cubicBezTo>
                    <a:cubicBezTo>
                      <a:pt x="9901" y="11303"/>
                      <a:pt x="9880" y="11397"/>
                      <a:pt x="9907" y="11478"/>
                    </a:cubicBezTo>
                    <a:lnTo>
                      <a:pt x="9938" y="11556"/>
                    </a:lnTo>
                    <a:lnTo>
                      <a:pt x="9876" y="11525"/>
                    </a:lnTo>
                    <a:cubicBezTo>
                      <a:pt x="9850" y="11521"/>
                      <a:pt x="9831" y="11518"/>
                      <a:pt x="9815" y="11518"/>
                    </a:cubicBezTo>
                    <a:cubicBezTo>
                      <a:pt x="9765" y="11518"/>
                      <a:pt x="9753" y="11546"/>
                      <a:pt x="9706" y="11664"/>
                    </a:cubicBezTo>
                    <a:cubicBezTo>
                      <a:pt x="9684" y="11730"/>
                      <a:pt x="9678" y="11749"/>
                      <a:pt x="9665" y="11749"/>
                    </a:cubicBezTo>
                    <a:cubicBezTo>
                      <a:pt x="9660" y="11749"/>
                      <a:pt x="9654" y="11746"/>
                      <a:pt x="9645" y="11741"/>
                    </a:cubicBezTo>
                    <a:cubicBezTo>
                      <a:pt x="9629" y="11741"/>
                      <a:pt x="9598" y="11772"/>
                      <a:pt x="9505" y="11911"/>
                    </a:cubicBezTo>
                    <a:cubicBezTo>
                      <a:pt x="9428" y="12035"/>
                      <a:pt x="9397" y="12081"/>
                      <a:pt x="9413" y="12097"/>
                    </a:cubicBezTo>
                    <a:lnTo>
                      <a:pt x="9351" y="12189"/>
                    </a:lnTo>
                    <a:cubicBezTo>
                      <a:pt x="9293" y="12204"/>
                      <a:pt x="9249" y="12299"/>
                      <a:pt x="9306" y="12299"/>
                    </a:cubicBezTo>
                    <a:cubicBezTo>
                      <a:pt x="9310" y="12299"/>
                      <a:pt x="9315" y="12299"/>
                      <a:pt x="9320" y="12297"/>
                    </a:cubicBezTo>
                    <a:lnTo>
                      <a:pt x="9320" y="12297"/>
                    </a:lnTo>
                    <a:lnTo>
                      <a:pt x="9258" y="12375"/>
                    </a:lnTo>
                    <a:lnTo>
                      <a:pt x="9227" y="12359"/>
                    </a:lnTo>
                    <a:cubicBezTo>
                      <a:pt x="9226" y="12358"/>
                      <a:pt x="9225" y="12358"/>
                      <a:pt x="9223" y="12358"/>
                    </a:cubicBezTo>
                    <a:cubicBezTo>
                      <a:pt x="9203" y="12358"/>
                      <a:pt x="9134" y="12461"/>
                      <a:pt x="8918" y="12792"/>
                    </a:cubicBezTo>
                    <a:cubicBezTo>
                      <a:pt x="8640" y="13178"/>
                      <a:pt x="8625" y="13225"/>
                      <a:pt x="8655" y="13256"/>
                    </a:cubicBezTo>
                    <a:cubicBezTo>
                      <a:pt x="8668" y="13317"/>
                      <a:pt x="8651" y="13358"/>
                      <a:pt x="8628" y="13358"/>
                    </a:cubicBezTo>
                    <a:cubicBezTo>
                      <a:pt x="8622" y="13358"/>
                      <a:pt x="8616" y="13355"/>
                      <a:pt x="8609" y="13348"/>
                    </a:cubicBezTo>
                    <a:cubicBezTo>
                      <a:pt x="8598" y="13341"/>
                      <a:pt x="8588" y="13338"/>
                      <a:pt x="8579" y="13338"/>
                    </a:cubicBezTo>
                    <a:cubicBezTo>
                      <a:pt x="8551" y="13338"/>
                      <a:pt x="8535" y="13368"/>
                      <a:pt x="8547" y="13379"/>
                    </a:cubicBezTo>
                    <a:cubicBezTo>
                      <a:pt x="8532" y="13426"/>
                      <a:pt x="8485" y="13457"/>
                      <a:pt x="8455" y="13488"/>
                    </a:cubicBezTo>
                    <a:cubicBezTo>
                      <a:pt x="8315" y="13596"/>
                      <a:pt x="8315" y="13658"/>
                      <a:pt x="8331" y="13673"/>
                    </a:cubicBezTo>
                    <a:cubicBezTo>
                      <a:pt x="8345" y="13670"/>
                      <a:pt x="8355" y="13669"/>
                      <a:pt x="8360" y="13669"/>
                    </a:cubicBezTo>
                    <a:cubicBezTo>
                      <a:pt x="8386" y="13669"/>
                      <a:pt x="8338" y="13694"/>
                      <a:pt x="8300" y="13719"/>
                    </a:cubicBezTo>
                    <a:cubicBezTo>
                      <a:pt x="8254" y="13750"/>
                      <a:pt x="8207" y="13781"/>
                      <a:pt x="8223" y="13797"/>
                    </a:cubicBezTo>
                    <a:cubicBezTo>
                      <a:pt x="8223" y="13842"/>
                      <a:pt x="8076" y="14106"/>
                      <a:pt x="8040" y="14106"/>
                    </a:cubicBezTo>
                    <a:cubicBezTo>
                      <a:pt x="8039" y="14106"/>
                      <a:pt x="8038" y="14106"/>
                      <a:pt x="8037" y="14106"/>
                    </a:cubicBezTo>
                    <a:lnTo>
                      <a:pt x="7975" y="14199"/>
                    </a:lnTo>
                    <a:cubicBezTo>
                      <a:pt x="7991" y="14199"/>
                      <a:pt x="7944" y="14291"/>
                      <a:pt x="7883" y="14384"/>
                    </a:cubicBezTo>
                    <a:cubicBezTo>
                      <a:pt x="7829" y="14465"/>
                      <a:pt x="7810" y="14511"/>
                      <a:pt x="7786" y="14511"/>
                    </a:cubicBezTo>
                    <a:cubicBezTo>
                      <a:pt x="7782" y="14511"/>
                      <a:pt x="7778" y="14510"/>
                      <a:pt x="7774" y="14508"/>
                    </a:cubicBezTo>
                    <a:cubicBezTo>
                      <a:pt x="7774" y="14489"/>
                      <a:pt x="7773" y="14480"/>
                      <a:pt x="7770" y="14480"/>
                    </a:cubicBezTo>
                    <a:cubicBezTo>
                      <a:pt x="7764" y="14480"/>
                      <a:pt x="7750" y="14525"/>
                      <a:pt x="7728" y="14600"/>
                    </a:cubicBezTo>
                    <a:cubicBezTo>
                      <a:pt x="7697" y="14647"/>
                      <a:pt x="7713" y="14709"/>
                      <a:pt x="7682" y="14755"/>
                    </a:cubicBezTo>
                    <a:cubicBezTo>
                      <a:pt x="7697" y="14770"/>
                      <a:pt x="7697" y="14832"/>
                      <a:pt x="7666" y="14879"/>
                    </a:cubicBezTo>
                    <a:lnTo>
                      <a:pt x="7651" y="14863"/>
                    </a:lnTo>
                    <a:lnTo>
                      <a:pt x="7604" y="14817"/>
                    </a:lnTo>
                    <a:cubicBezTo>
                      <a:pt x="7574" y="14863"/>
                      <a:pt x="7543" y="14910"/>
                      <a:pt x="7574" y="14925"/>
                    </a:cubicBezTo>
                    <a:cubicBezTo>
                      <a:pt x="7512" y="14971"/>
                      <a:pt x="7465" y="15018"/>
                      <a:pt x="7434" y="15080"/>
                    </a:cubicBezTo>
                    <a:cubicBezTo>
                      <a:pt x="7388" y="15157"/>
                      <a:pt x="7342" y="15234"/>
                      <a:pt x="7311" y="15327"/>
                    </a:cubicBezTo>
                    <a:cubicBezTo>
                      <a:pt x="7203" y="15420"/>
                      <a:pt x="7125" y="15543"/>
                      <a:pt x="7110" y="15682"/>
                    </a:cubicBezTo>
                    <a:cubicBezTo>
                      <a:pt x="7125" y="15698"/>
                      <a:pt x="7110" y="15744"/>
                      <a:pt x="7048" y="15775"/>
                    </a:cubicBezTo>
                    <a:cubicBezTo>
                      <a:pt x="7002" y="15806"/>
                      <a:pt x="7002" y="15806"/>
                      <a:pt x="7002" y="15868"/>
                    </a:cubicBezTo>
                    <a:cubicBezTo>
                      <a:pt x="6986" y="15930"/>
                      <a:pt x="6940" y="15961"/>
                      <a:pt x="6893" y="15991"/>
                    </a:cubicBezTo>
                    <a:cubicBezTo>
                      <a:pt x="6832" y="16007"/>
                      <a:pt x="6785" y="16053"/>
                      <a:pt x="6785" y="16115"/>
                    </a:cubicBezTo>
                    <a:cubicBezTo>
                      <a:pt x="6754" y="16208"/>
                      <a:pt x="6723" y="16285"/>
                      <a:pt x="6677" y="16362"/>
                    </a:cubicBezTo>
                    <a:cubicBezTo>
                      <a:pt x="6654" y="16442"/>
                      <a:pt x="6631" y="16488"/>
                      <a:pt x="6640" y="16488"/>
                    </a:cubicBezTo>
                    <a:cubicBezTo>
                      <a:pt x="6643" y="16488"/>
                      <a:pt x="6650" y="16483"/>
                      <a:pt x="6662" y="16471"/>
                    </a:cubicBezTo>
                    <a:cubicBezTo>
                      <a:pt x="6693" y="16486"/>
                      <a:pt x="6677" y="16548"/>
                      <a:pt x="6677" y="16548"/>
                    </a:cubicBezTo>
                    <a:cubicBezTo>
                      <a:pt x="6660" y="16608"/>
                      <a:pt x="6648" y="16630"/>
                      <a:pt x="6645" y="16630"/>
                    </a:cubicBezTo>
                    <a:cubicBezTo>
                      <a:pt x="6643" y="16630"/>
                      <a:pt x="6648" y="16615"/>
                      <a:pt x="6662" y="16594"/>
                    </a:cubicBezTo>
                    <a:cubicBezTo>
                      <a:pt x="6669" y="16543"/>
                      <a:pt x="6669" y="16526"/>
                      <a:pt x="6663" y="16526"/>
                    </a:cubicBezTo>
                    <a:cubicBezTo>
                      <a:pt x="6656" y="16526"/>
                      <a:pt x="6640" y="16547"/>
                      <a:pt x="6615" y="16563"/>
                    </a:cubicBezTo>
                    <a:cubicBezTo>
                      <a:pt x="6553" y="16625"/>
                      <a:pt x="6523" y="16671"/>
                      <a:pt x="6492" y="16733"/>
                    </a:cubicBezTo>
                    <a:lnTo>
                      <a:pt x="6383" y="16934"/>
                    </a:lnTo>
                    <a:cubicBezTo>
                      <a:pt x="6291" y="17058"/>
                      <a:pt x="6260" y="17104"/>
                      <a:pt x="6275" y="17120"/>
                    </a:cubicBezTo>
                    <a:lnTo>
                      <a:pt x="6306" y="17135"/>
                    </a:lnTo>
                    <a:cubicBezTo>
                      <a:pt x="6152" y="17305"/>
                      <a:pt x="6028" y="17522"/>
                      <a:pt x="5966" y="17738"/>
                    </a:cubicBezTo>
                    <a:lnTo>
                      <a:pt x="5951" y="17722"/>
                    </a:lnTo>
                    <a:cubicBezTo>
                      <a:pt x="5947" y="17721"/>
                      <a:pt x="5943" y="17720"/>
                      <a:pt x="5940" y="17720"/>
                    </a:cubicBezTo>
                    <a:cubicBezTo>
                      <a:pt x="5915" y="17720"/>
                      <a:pt x="5897" y="17767"/>
                      <a:pt x="5842" y="17862"/>
                    </a:cubicBezTo>
                    <a:cubicBezTo>
                      <a:pt x="5827" y="17908"/>
                      <a:pt x="5750" y="18093"/>
                      <a:pt x="5672" y="18248"/>
                    </a:cubicBezTo>
                    <a:cubicBezTo>
                      <a:pt x="5564" y="18433"/>
                      <a:pt x="5502" y="18573"/>
                      <a:pt x="5518" y="18573"/>
                    </a:cubicBezTo>
                    <a:cubicBezTo>
                      <a:pt x="5497" y="18614"/>
                      <a:pt x="5490" y="18627"/>
                      <a:pt x="5484" y="18627"/>
                    </a:cubicBezTo>
                    <a:cubicBezTo>
                      <a:pt x="5480" y="18627"/>
                      <a:pt x="5477" y="18624"/>
                      <a:pt x="5472" y="18619"/>
                    </a:cubicBezTo>
                    <a:cubicBezTo>
                      <a:pt x="5472" y="18598"/>
                      <a:pt x="5470" y="18589"/>
                      <a:pt x="5466" y="18589"/>
                    </a:cubicBezTo>
                    <a:cubicBezTo>
                      <a:pt x="5459" y="18589"/>
                      <a:pt x="5445" y="18619"/>
                      <a:pt x="5425" y="18650"/>
                    </a:cubicBezTo>
                    <a:cubicBezTo>
                      <a:pt x="5394" y="18696"/>
                      <a:pt x="5425" y="18712"/>
                      <a:pt x="5441" y="18727"/>
                    </a:cubicBezTo>
                    <a:cubicBezTo>
                      <a:pt x="5472" y="18727"/>
                      <a:pt x="5441" y="18773"/>
                      <a:pt x="5363" y="18866"/>
                    </a:cubicBezTo>
                    <a:cubicBezTo>
                      <a:pt x="5286" y="18974"/>
                      <a:pt x="5209" y="19098"/>
                      <a:pt x="5178" y="19237"/>
                    </a:cubicBezTo>
                    <a:cubicBezTo>
                      <a:pt x="5151" y="19277"/>
                      <a:pt x="5136" y="19317"/>
                      <a:pt x="5112" y="19317"/>
                    </a:cubicBezTo>
                    <a:cubicBezTo>
                      <a:pt x="5109" y="19317"/>
                      <a:pt x="5105" y="19316"/>
                      <a:pt x="5101" y="19314"/>
                    </a:cubicBezTo>
                    <a:cubicBezTo>
                      <a:pt x="5039" y="19376"/>
                      <a:pt x="4992" y="19469"/>
                      <a:pt x="4992" y="19562"/>
                    </a:cubicBezTo>
                    <a:cubicBezTo>
                      <a:pt x="4973" y="19591"/>
                      <a:pt x="4966" y="19602"/>
                      <a:pt x="4959" y="19602"/>
                    </a:cubicBezTo>
                    <a:cubicBezTo>
                      <a:pt x="4955" y="19602"/>
                      <a:pt x="4952" y="19598"/>
                      <a:pt x="4946" y="19593"/>
                    </a:cubicBezTo>
                    <a:cubicBezTo>
                      <a:pt x="4900" y="19639"/>
                      <a:pt x="4884" y="19624"/>
                      <a:pt x="4900" y="19685"/>
                    </a:cubicBezTo>
                    <a:cubicBezTo>
                      <a:pt x="4869" y="19809"/>
                      <a:pt x="4807" y="19917"/>
                      <a:pt x="4730" y="20025"/>
                    </a:cubicBezTo>
                    <a:cubicBezTo>
                      <a:pt x="4714" y="20072"/>
                      <a:pt x="4683" y="20118"/>
                      <a:pt x="4714" y="20134"/>
                    </a:cubicBezTo>
                    <a:cubicBezTo>
                      <a:pt x="4718" y="20134"/>
                      <a:pt x="4722" y="20135"/>
                      <a:pt x="4725" y="20136"/>
                    </a:cubicBezTo>
                    <a:lnTo>
                      <a:pt x="4725" y="20136"/>
                    </a:lnTo>
                    <a:cubicBezTo>
                      <a:pt x="4668" y="20165"/>
                      <a:pt x="4668" y="20166"/>
                      <a:pt x="4683" y="20242"/>
                    </a:cubicBezTo>
                    <a:cubicBezTo>
                      <a:pt x="4699" y="20242"/>
                      <a:pt x="4683" y="20288"/>
                      <a:pt x="4652" y="20288"/>
                    </a:cubicBezTo>
                    <a:cubicBezTo>
                      <a:pt x="4637" y="20304"/>
                      <a:pt x="4606" y="20335"/>
                      <a:pt x="4591" y="20365"/>
                    </a:cubicBezTo>
                    <a:cubicBezTo>
                      <a:pt x="4575" y="20412"/>
                      <a:pt x="4482" y="20659"/>
                      <a:pt x="4374" y="20906"/>
                    </a:cubicBezTo>
                    <a:cubicBezTo>
                      <a:pt x="4189" y="21293"/>
                      <a:pt x="4127" y="21432"/>
                      <a:pt x="4142" y="21447"/>
                    </a:cubicBezTo>
                    <a:cubicBezTo>
                      <a:pt x="4142" y="21509"/>
                      <a:pt x="4142" y="21509"/>
                      <a:pt x="4096" y="21540"/>
                    </a:cubicBezTo>
                    <a:cubicBezTo>
                      <a:pt x="4065" y="21571"/>
                      <a:pt x="4034" y="21617"/>
                      <a:pt x="4019" y="21679"/>
                    </a:cubicBezTo>
                    <a:cubicBezTo>
                      <a:pt x="4005" y="21719"/>
                      <a:pt x="3980" y="21759"/>
                      <a:pt x="3964" y="21759"/>
                    </a:cubicBezTo>
                    <a:cubicBezTo>
                      <a:pt x="3961" y="21759"/>
                      <a:pt x="3959" y="21759"/>
                      <a:pt x="3957" y="21756"/>
                    </a:cubicBezTo>
                    <a:cubicBezTo>
                      <a:pt x="3957" y="21803"/>
                      <a:pt x="3957" y="21834"/>
                      <a:pt x="3926" y="21865"/>
                    </a:cubicBezTo>
                    <a:cubicBezTo>
                      <a:pt x="3910" y="21865"/>
                      <a:pt x="3895" y="21911"/>
                      <a:pt x="3895" y="21973"/>
                    </a:cubicBezTo>
                    <a:cubicBezTo>
                      <a:pt x="3895" y="22008"/>
                      <a:pt x="3904" y="22025"/>
                      <a:pt x="3889" y="22025"/>
                    </a:cubicBezTo>
                    <a:cubicBezTo>
                      <a:pt x="3883" y="22025"/>
                      <a:pt x="3876" y="22023"/>
                      <a:pt x="3864" y="22019"/>
                    </a:cubicBezTo>
                    <a:cubicBezTo>
                      <a:pt x="3862" y="22018"/>
                      <a:pt x="3859" y="22018"/>
                      <a:pt x="3857" y="22018"/>
                    </a:cubicBezTo>
                    <a:cubicBezTo>
                      <a:pt x="3818" y="22018"/>
                      <a:pt x="3774" y="22106"/>
                      <a:pt x="3789" y="22106"/>
                    </a:cubicBezTo>
                    <a:cubicBezTo>
                      <a:pt x="3791" y="22106"/>
                      <a:pt x="3796" y="22103"/>
                      <a:pt x="3802" y="22096"/>
                    </a:cubicBezTo>
                    <a:lnTo>
                      <a:pt x="3802" y="22096"/>
                    </a:lnTo>
                    <a:cubicBezTo>
                      <a:pt x="3833" y="22112"/>
                      <a:pt x="3787" y="22205"/>
                      <a:pt x="3787" y="22266"/>
                    </a:cubicBezTo>
                    <a:cubicBezTo>
                      <a:pt x="3787" y="22328"/>
                      <a:pt x="3740" y="22359"/>
                      <a:pt x="3725" y="22359"/>
                    </a:cubicBezTo>
                    <a:cubicBezTo>
                      <a:pt x="3663" y="22467"/>
                      <a:pt x="3617" y="22576"/>
                      <a:pt x="3601" y="22699"/>
                    </a:cubicBezTo>
                    <a:cubicBezTo>
                      <a:pt x="3617" y="22699"/>
                      <a:pt x="3601" y="22761"/>
                      <a:pt x="3570" y="22761"/>
                    </a:cubicBezTo>
                    <a:cubicBezTo>
                      <a:pt x="3568" y="22759"/>
                      <a:pt x="3566" y="22758"/>
                      <a:pt x="3563" y="22758"/>
                    </a:cubicBezTo>
                    <a:cubicBezTo>
                      <a:pt x="3547" y="22758"/>
                      <a:pt x="3522" y="22798"/>
                      <a:pt x="3509" y="22838"/>
                    </a:cubicBezTo>
                    <a:cubicBezTo>
                      <a:pt x="3493" y="22885"/>
                      <a:pt x="3493" y="22885"/>
                      <a:pt x="3462" y="22885"/>
                    </a:cubicBezTo>
                    <a:cubicBezTo>
                      <a:pt x="3462" y="22866"/>
                      <a:pt x="3461" y="22857"/>
                      <a:pt x="3458" y="22857"/>
                    </a:cubicBezTo>
                    <a:cubicBezTo>
                      <a:pt x="3450" y="22857"/>
                      <a:pt x="3433" y="22902"/>
                      <a:pt x="3400" y="22977"/>
                    </a:cubicBezTo>
                    <a:cubicBezTo>
                      <a:pt x="3385" y="23117"/>
                      <a:pt x="3339" y="23240"/>
                      <a:pt x="3277" y="23379"/>
                    </a:cubicBezTo>
                    <a:cubicBezTo>
                      <a:pt x="3200" y="23503"/>
                      <a:pt x="3169" y="23642"/>
                      <a:pt x="3184" y="23797"/>
                    </a:cubicBezTo>
                    <a:lnTo>
                      <a:pt x="3215" y="23858"/>
                    </a:lnTo>
                    <a:lnTo>
                      <a:pt x="3169" y="23843"/>
                    </a:lnTo>
                    <a:cubicBezTo>
                      <a:pt x="3138" y="23843"/>
                      <a:pt x="3076" y="23874"/>
                      <a:pt x="3076" y="23874"/>
                    </a:cubicBezTo>
                    <a:cubicBezTo>
                      <a:pt x="3060" y="23920"/>
                      <a:pt x="3076" y="23920"/>
                      <a:pt x="3107" y="23936"/>
                    </a:cubicBezTo>
                    <a:cubicBezTo>
                      <a:pt x="3122" y="23936"/>
                      <a:pt x="3107" y="23998"/>
                      <a:pt x="3045" y="24075"/>
                    </a:cubicBezTo>
                    <a:cubicBezTo>
                      <a:pt x="2999" y="24137"/>
                      <a:pt x="2968" y="24198"/>
                      <a:pt x="2968" y="24276"/>
                    </a:cubicBezTo>
                    <a:cubicBezTo>
                      <a:pt x="2952" y="24322"/>
                      <a:pt x="2921" y="24368"/>
                      <a:pt x="2890" y="24415"/>
                    </a:cubicBezTo>
                    <a:cubicBezTo>
                      <a:pt x="2875" y="24461"/>
                      <a:pt x="2875" y="24461"/>
                      <a:pt x="2890" y="24477"/>
                    </a:cubicBezTo>
                    <a:cubicBezTo>
                      <a:pt x="2906" y="24477"/>
                      <a:pt x="2890" y="24538"/>
                      <a:pt x="2860" y="24569"/>
                    </a:cubicBezTo>
                    <a:cubicBezTo>
                      <a:pt x="2813" y="24616"/>
                      <a:pt x="2736" y="24755"/>
                      <a:pt x="2751" y="24770"/>
                    </a:cubicBezTo>
                    <a:cubicBezTo>
                      <a:pt x="2782" y="24786"/>
                      <a:pt x="2751" y="24832"/>
                      <a:pt x="2751" y="24879"/>
                    </a:cubicBezTo>
                    <a:cubicBezTo>
                      <a:pt x="2720" y="24925"/>
                      <a:pt x="2720" y="24971"/>
                      <a:pt x="2720" y="25033"/>
                    </a:cubicBezTo>
                    <a:lnTo>
                      <a:pt x="2674" y="25126"/>
                    </a:lnTo>
                    <a:cubicBezTo>
                      <a:pt x="2669" y="25144"/>
                      <a:pt x="2666" y="25152"/>
                      <a:pt x="2664" y="25152"/>
                    </a:cubicBezTo>
                    <a:cubicBezTo>
                      <a:pt x="2660" y="25152"/>
                      <a:pt x="2663" y="25112"/>
                      <a:pt x="2674" y="25079"/>
                    </a:cubicBezTo>
                    <a:lnTo>
                      <a:pt x="2674" y="25079"/>
                    </a:lnTo>
                    <a:lnTo>
                      <a:pt x="2643" y="25110"/>
                    </a:lnTo>
                    <a:cubicBezTo>
                      <a:pt x="2612" y="25172"/>
                      <a:pt x="2581" y="25249"/>
                      <a:pt x="2581" y="25327"/>
                    </a:cubicBezTo>
                    <a:cubicBezTo>
                      <a:pt x="2602" y="25368"/>
                      <a:pt x="2609" y="25382"/>
                      <a:pt x="2597" y="25382"/>
                    </a:cubicBezTo>
                    <a:cubicBezTo>
                      <a:pt x="2592" y="25382"/>
                      <a:pt x="2581" y="25378"/>
                      <a:pt x="2566" y="25373"/>
                    </a:cubicBezTo>
                    <a:cubicBezTo>
                      <a:pt x="2560" y="25371"/>
                      <a:pt x="2554" y="25370"/>
                      <a:pt x="2549" y="25370"/>
                    </a:cubicBezTo>
                    <a:cubicBezTo>
                      <a:pt x="2516" y="25370"/>
                      <a:pt x="2504" y="25412"/>
                      <a:pt x="2504" y="25466"/>
                    </a:cubicBezTo>
                    <a:cubicBezTo>
                      <a:pt x="2517" y="25520"/>
                      <a:pt x="2508" y="25562"/>
                      <a:pt x="2484" y="25562"/>
                    </a:cubicBezTo>
                    <a:cubicBezTo>
                      <a:pt x="2481" y="25562"/>
                      <a:pt x="2477" y="25561"/>
                      <a:pt x="2473" y="25559"/>
                    </a:cubicBezTo>
                    <a:cubicBezTo>
                      <a:pt x="2462" y="25537"/>
                      <a:pt x="2455" y="25523"/>
                      <a:pt x="2450" y="25523"/>
                    </a:cubicBezTo>
                    <a:cubicBezTo>
                      <a:pt x="2440" y="25523"/>
                      <a:pt x="2437" y="25572"/>
                      <a:pt x="2427" y="25713"/>
                    </a:cubicBezTo>
                    <a:cubicBezTo>
                      <a:pt x="2396" y="25821"/>
                      <a:pt x="2349" y="26022"/>
                      <a:pt x="2303" y="26177"/>
                    </a:cubicBezTo>
                    <a:cubicBezTo>
                      <a:pt x="2272" y="26300"/>
                      <a:pt x="2226" y="26409"/>
                      <a:pt x="2149" y="26517"/>
                    </a:cubicBezTo>
                    <a:cubicBezTo>
                      <a:pt x="2142" y="26515"/>
                      <a:pt x="2135" y="26514"/>
                      <a:pt x="2130" y="26514"/>
                    </a:cubicBezTo>
                    <a:cubicBezTo>
                      <a:pt x="2108" y="26514"/>
                      <a:pt x="2099" y="26528"/>
                      <a:pt x="2109" y="26528"/>
                    </a:cubicBezTo>
                    <a:cubicBezTo>
                      <a:pt x="2113" y="26528"/>
                      <a:pt x="2121" y="26525"/>
                      <a:pt x="2133" y="26517"/>
                    </a:cubicBezTo>
                    <a:lnTo>
                      <a:pt x="2133" y="26517"/>
                    </a:lnTo>
                    <a:cubicBezTo>
                      <a:pt x="2179" y="26532"/>
                      <a:pt x="2164" y="26579"/>
                      <a:pt x="2118" y="26733"/>
                    </a:cubicBezTo>
                    <a:cubicBezTo>
                      <a:pt x="2056" y="26826"/>
                      <a:pt x="2040" y="26934"/>
                      <a:pt x="2040" y="27042"/>
                    </a:cubicBezTo>
                    <a:lnTo>
                      <a:pt x="2071" y="26950"/>
                    </a:lnTo>
                    <a:lnTo>
                      <a:pt x="2071" y="26950"/>
                    </a:lnTo>
                    <a:cubicBezTo>
                      <a:pt x="2118" y="26965"/>
                      <a:pt x="2102" y="27011"/>
                      <a:pt x="2056" y="27104"/>
                    </a:cubicBezTo>
                    <a:cubicBezTo>
                      <a:pt x="2046" y="27134"/>
                      <a:pt x="2030" y="27144"/>
                      <a:pt x="2016" y="27144"/>
                    </a:cubicBezTo>
                    <a:cubicBezTo>
                      <a:pt x="2007" y="27144"/>
                      <a:pt x="2000" y="27141"/>
                      <a:pt x="1994" y="27135"/>
                    </a:cubicBezTo>
                    <a:cubicBezTo>
                      <a:pt x="1963" y="27135"/>
                      <a:pt x="1932" y="27181"/>
                      <a:pt x="1917" y="27228"/>
                    </a:cubicBezTo>
                    <a:cubicBezTo>
                      <a:pt x="1905" y="27264"/>
                      <a:pt x="1893" y="27300"/>
                      <a:pt x="1902" y="27300"/>
                    </a:cubicBezTo>
                    <a:cubicBezTo>
                      <a:pt x="1905" y="27300"/>
                      <a:pt x="1910" y="27297"/>
                      <a:pt x="1917" y="27290"/>
                    </a:cubicBezTo>
                    <a:cubicBezTo>
                      <a:pt x="1932" y="27290"/>
                      <a:pt x="1932" y="27290"/>
                      <a:pt x="1917" y="27336"/>
                    </a:cubicBezTo>
                    <a:cubicBezTo>
                      <a:pt x="1886" y="27398"/>
                      <a:pt x="1886" y="27444"/>
                      <a:pt x="1886" y="27506"/>
                    </a:cubicBezTo>
                    <a:cubicBezTo>
                      <a:pt x="1917" y="27506"/>
                      <a:pt x="1886" y="27552"/>
                      <a:pt x="1886" y="27614"/>
                    </a:cubicBezTo>
                    <a:cubicBezTo>
                      <a:pt x="1855" y="27645"/>
                      <a:pt x="1839" y="27707"/>
                      <a:pt x="1824" y="27753"/>
                    </a:cubicBezTo>
                    <a:lnTo>
                      <a:pt x="1793" y="27753"/>
                    </a:lnTo>
                    <a:cubicBezTo>
                      <a:pt x="1778" y="27753"/>
                      <a:pt x="1731" y="27784"/>
                      <a:pt x="1731" y="27784"/>
                    </a:cubicBezTo>
                    <a:cubicBezTo>
                      <a:pt x="1716" y="27846"/>
                      <a:pt x="1731" y="27846"/>
                      <a:pt x="1731" y="27846"/>
                    </a:cubicBezTo>
                    <a:cubicBezTo>
                      <a:pt x="1731" y="27908"/>
                      <a:pt x="1716" y="27985"/>
                      <a:pt x="1685" y="28047"/>
                    </a:cubicBezTo>
                    <a:cubicBezTo>
                      <a:pt x="1654" y="28155"/>
                      <a:pt x="1623" y="28325"/>
                      <a:pt x="1577" y="28480"/>
                    </a:cubicBezTo>
                    <a:cubicBezTo>
                      <a:pt x="1484" y="28804"/>
                      <a:pt x="1391" y="29160"/>
                      <a:pt x="1376" y="29237"/>
                    </a:cubicBezTo>
                    <a:cubicBezTo>
                      <a:pt x="1335" y="29318"/>
                      <a:pt x="1295" y="29446"/>
                      <a:pt x="1316" y="29446"/>
                    </a:cubicBezTo>
                    <a:cubicBezTo>
                      <a:pt x="1319" y="29446"/>
                      <a:pt x="1324" y="29444"/>
                      <a:pt x="1329" y="29438"/>
                    </a:cubicBezTo>
                    <a:lnTo>
                      <a:pt x="1329" y="29438"/>
                    </a:lnTo>
                    <a:cubicBezTo>
                      <a:pt x="1314" y="29623"/>
                      <a:pt x="1268" y="29824"/>
                      <a:pt x="1206" y="30010"/>
                    </a:cubicBezTo>
                    <a:cubicBezTo>
                      <a:pt x="1144" y="30211"/>
                      <a:pt x="1113" y="30427"/>
                      <a:pt x="1098" y="30628"/>
                    </a:cubicBezTo>
                    <a:cubicBezTo>
                      <a:pt x="1098" y="30628"/>
                      <a:pt x="1082" y="30690"/>
                      <a:pt x="1051" y="30783"/>
                    </a:cubicBezTo>
                    <a:cubicBezTo>
                      <a:pt x="1036" y="30875"/>
                      <a:pt x="1036" y="30968"/>
                      <a:pt x="1020" y="31061"/>
                    </a:cubicBezTo>
                    <a:cubicBezTo>
                      <a:pt x="1031" y="31093"/>
                      <a:pt x="1027" y="31133"/>
                      <a:pt x="1018" y="31133"/>
                    </a:cubicBezTo>
                    <a:cubicBezTo>
                      <a:pt x="1014" y="31133"/>
                      <a:pt x="1009" y="31126"/>
                      <a:pt x="1005" y="31107"/>
                    </a:cubicBezTo>
                    <a:cubicBezTo>
                      <a:pt x="1000" y="31107"/>
                      <a:pt x="993" y="31105"/>
                      <a:pt x="986" y="31105"/>
                    </a:cubicBezTo>
                    <a:cubicBezTo>
                      <a:pt x="972" y="31105"/>
                      <a:pt x="958" y="31112"/>
                      <a:pt x="958" y="31154"/>
                    </a:cubicBezTo>
                    <a:cubicBezTo>
                      <a:pt x="928" y="31246"/>
                      <a:pt x="958" y="31262"/>
                      <a:pt x="974" y="31262"/>
                    </a:cubicBezTo>
                    <a:cubicBezTo>
                      <a:pt x="1005" y="31262"/>
                      <a:pt x="989" y="31324"/>
                      <a:pt x="989" y="31324"/>
                    </a:cubicBezTo>
                    <a:cubicBezTo>
                      <a:pt x="989" y="31370"/>
                      <a:pt x="989" y="31370"/>
                      <a:pt x="958" y="31370"/>
                    </a:cubicBezTo>
                    <a:lnTo>
                      <a:pt x="912" y="31355"/>
                    </a:lnTo>
                    <a:lnTo>
                      <a:pt x="897" y="31401"/>
                    </a:lnTo>
                    <a:cubicBezTo>
                      <a:pt x="928" y="31401"/>
                      <a:pt x="912" y="31463"/>
                      <a:pt x="912" y="31463"/>
                    </a:cubicBezTo>
                    <a:cubicBezTo>
                      <a:pt x="912" y="31509"/>
                      <a:pt x="912" y="31509"/>
                      <a:pt x="850" y="31509"/>
                    </a:cubicBezTo>
                    <a:cubicBezTo>
                      <a:pt x="844" y="31507"/>
                      <a:pt x="839" y="31506"/>
                      <a:pt x="834" y="31506"/>
                    </a:cubicBezTo>
                    <a:cubicBezTo>
                      <a:pt x="804" y="31506"/>
                      <a:pt x="808" y="31548"/>
                      <a:pt x="835" y="31602"/>
                    </a:cubicBezTo>
                    <a:lnTo>
                      <a:pt x="835" y="31710"/>
                    </a:lnTo>
                    <a:cubicBezTo>
                      <a:pt x="773" y="31756"/>
                      <a:pt x="804" y="31880"/>
                      <a:pt x="819" y="31926"/>
                    </a:cubicBezTo>
                    <a:cubicBezTo>
                      <a:pt x="758" y="31957"/>
                      <a:pt x="742" y="32035"/>
                      <a:pt x="788" y="32081"/>
                    </a:cubicBezTo>
                    <a:cubicBezTo>
                      <a:pt x="804" y="32081"/>
                      <a:pt x="804" y="32143"/>
                      <a:pt x="758" y="32189"/>
                    </a:cubicBezTo>
                    <a:cubicBezTo>
                      <a:pt x="727" y="32251"/>
                      <a:pt x="711" y="32313"/>
                      <a:pt x="696" y="32390"/>
                    </a:cubicBezTo>
                    <a:cubicBezTo>
                      <a:pt x="680" y="32668"/>
                      <a:pt x="649" y="32946"/>
                      <a:pt x="587" y="33225"/>
                    </a:cubicBezTo>
                    <a:cubicBezTo>
                      <a:pt x="526" y="33472"/>
                      <a:pt x="495" y="33750"/>
                      <a:pt x="495" y="34013"/>
                    </a:cubicBezTo>
                    <a:cubicBezTo>
                      <a:pt x="495" y="34044"/>
                      <a:pt x="479" y="34075"/>
                      <a:pt x="448" y="34106"/>
                    </a:cubicBezTo>
                    <a:cubicBezTo>
                      <a:pt x="433" y="34106"/>
                      <a:pt x="417" y="34167"/>
                      <a:pt x="448" y="34214"/>
                    </a:cubicBezTo>
                    <a:cubicBezTo>
                      <a:pt x="479" y="34276"/>
                      <a:pt x="495" y="34276"/>
                      <a:pt x="448" y="34276"/>
                    </a:cubicBezTo>
                    <a:cubicBezTo>
                      <a:pt x="446" y="34275"/>
                      <a:pt x="445" y="34274"/>
                      <a:pt x="443" y="34274"/>
                    </a:cubicBezTo>
                    <a:cubicBezTo>
                      <a:pt x="417" y="34274"/>
                      <a:pt x="416" y="34382"/>
                      <a:pt x="387" y="34585"/>
                    </a:cubicBezTo>
                    <a:cubicBezTo>
                      <a:pt x="371" y="34708"/>
                      <a:pt x="356" y="34832"/>
                      <a:pt x="371" y="34956"/>
                    </a:cubicBezTo>
                    <a:lnTo>
                      <a:pt x="371" y="35002"/>
                    </a:lnTo>
                    <a:cubicBezTo>
                      <a:pt x="371" y="34998"/>
                      <a:pt x="370" y="34996"/>
                      <a:pt x="369" y="34996"/>
                    </a:cubicBezTo>
                    <a:cubicBezTo>
                      <a:pt x="357" y="34996"/>
                      <a:pt x="281" y="35217"/>
                      <a:pt x="309" y="35373"/>
                    </a:cubicBezTo>
                    <a:cubicBezTo>
                      <a:pt x="309" y="35414"/>
                      <a:pt x="297" y="35468"/>
                      <a:pt x="283" y="35468"/>
                    </a:cubicBezTo>
                    <a:cubicBezTo>
                      <a:pt x="282" y="35468"/>
                      <a:pt x="280" y="35467"/>
                      <a:pt x="278" y="35466"/>
                    </a:cubicBezTo>
                    <a:cubicBezTo>
                      <a:pt x="263" y="35558"/>
                      <a:pt x="263" y="35651"/>
                      <a:pt x="278" y="35744"/>
                    </a:cubicBezTo>
                    <a:cubicBezTo>
                      <a:pt x="278" y="35790"/>
                      <a:pt x="247" y="36007"/>
                      <a:pt x="232" y="36115"/>
                    </a:cubicBezTo>
                    <a:cubicBezTo>
                      <a:pt x="232" y="36177"/>
                      <a:pt x="232" y="36254"/>
                      <a:pt x="232" y="36316"/>
                    </a:cubicBezTo>
                    <a:lnTo>
                      <a:pt x="232" y="36378"/>
                    </a:lnTo>
                    <a:cubicBezTo>
                      <a:pt x="186" y="36579"/>
                      <a:pt x="170" y="36795"/>
                      <a:pt x="170" y="37011"/>
                    </a:cubicBezTo>
                    <a:cubicBezTo>
                      <a:pt x="170" y="37259"/>
                      <a:pt x="139" y="37490"/>
                      <a:pt x="93" y="37738"/>
                    </a:cubicBezTo>
                    <a:cubicBezTo>
                      <a:pt x="93" y="37784"/>
                      <a:pt x="108" y="37815"/>
                      <a:pt x="124" y="37846"/>
                    </a:cubicBezTo>
                    <a:cubicBezTo>
                      <a:pt x="155" y="37892"/>
                      <a:pt x="170" y="37954"/>
                      <a:pt x="139" y="38016"/>
                    </a:cubicBezTo>
                    <a:cubicBezTo>
                      <a:pt x="93" y="38109"/>
                      <a:pt x="93" y="38232"/>
                      <a:pt x="139" y="38325"/>
                    </a:cubicBezTo>
                    <a:lnTo>
                      <a:pt x="108" y="38325"/>
                    </a:lnTo>
                    <a:cubicBezTo>
                      <a:pt x="77" y="38418"/>
                      <a:pt x="77" y="38511"/>
                      <a:pt x="139" y="38588"/>
                    </a:cubicBezTo>
                    <a:cubicBezTo>
                      <a:pt x="108" y="38634"/>
                      <a:pt x="93" y="38696"/>
                      <a:pt x="108" y="38742"/>
                    </a:cubicBezTo>
                    <a:cubicBezTo>
                      <a:pt x="108" y="38804"/>
                      <a:pt x="108" y="38804"/>
                      <a:pt x="62" y="38804"/>
                    </a:cubicBezTo>
                    <a:cubicBezTo>
                      <a:pt x="0" y="38804"/>
                      <a:pt x="0" y="38804"/>
                      <a:pt x="0" y="38851"/>
                    </a:cubicBezTo>
                    <a:cubicBezTo>
                      <a:pt x="0" y="38897"/>
                      <a:pt x="31" y="38912"/>
                      <a:pt x="47" y="38912"/>
                    </a:cubicBezTo>
                    <a:cubicBezTo>
                      <a:pt x="77" y="38912"/>
                      <a:pt x="47" y="38959"/>
                      <a:pt x="47" y="39005"/>
                    </a:cubicBezTo>
                    <a:cubicBezTo>
                      <a:pt x="47" y="39005"/>
                      <a:pt x="47" y="39067"/>
                      <a:pt x="77" y="39067"/>
                    </a:cubicBezTo>
                    <a:cubicBezTo>
                      <a:pt x="93" y="39067"/>
                      <a:pt x="93" y="39113"/>
                      <a:pt x="93" y="39175"/>
                    </a:cubicBezTo>
                    <a:cubicBezTo>
                      <a:pt x="83" y="39175"/>
                      <a:pt x="86" y="39196"/>
                      <a:pt x="99" y="39196"/>
                    </a:cubicBezTo>
                    <a:cubicBezTo>
                      <a:pt x="105" y="39196"/>
                      <a:pt x="114" y="39191"/>
                      <a:pt x="124" y="39175"/>
                    </a:cubicBezTo>
                    <a:cubicBezTo>
                      <a:pt x="139" y="39175"/>
                      <a:pt x="170" y="39175"/>
                      <a:pt x="170" y="39222"/>
                    </a:cubicBezTo>
                    <a:lnTo>
                      <a:pt x="217" y="39222"/>
                    </a:lnTo>
                    <a:cubicBezTo>
                      <a:pt x="263" y="39222"/>
                      <a:pt x="294" y="39222"/>
                      <a:pt x="325" y="39129"/>
                    </a:cubicBezTo>
                    <a:cubicBezTo>
                      <a:pt x="340" y="38912"/>
                      <a:pt x="371" y="38758"/>
                      <a:pt x="325" y="38758"/>
                    </a:cubicBezTo>
                    <a:cubicBezTo>
                      <a:pt x="309" y="38727"/>
                      <a:pt x="309" y="38681"/>
                      <a:pt x="309" y="38650"/>
                    </a:cubicBezTo>
                    <a:cubicBezTo>
                      <a:pt x="309" y="38619"/>
                      <a:pt x="309" y="38572"/>
                      <a:pt x="325" y="38541"/>
                    </a:cubicBezTo>
                    <a:cubicBezTo>
                      <a:pt x="371" y="38387"/>
                      <a:pt x="387" y="38232"/>
                      <a:pt x="371" y="38078"/>
                    </a:cubicBezTo>
                    <a:cubicBezTo>
                      <a:pt x="356" y="37892"/>
                      <a:pt x="371" y="37722"/>
                      <a:pt x="417" y="37552"/>
                    </a:cubicBezTo>
                    <a:cubicBezTo>
                      <a:pt x="433" y="37521"/>
                      <a:pt x="448" y="37475"/>
                      <a:pt x="448" y="37444"/>
                    </a:cubicBezTo>
                    <a:cubicBezTo>
                      <a:pt x="433" y="37212"/>
                      <a:pt x="433" y="36996"/>
                      <a:pt x="464" y="36764"/>
                    </a:cubicBezTo>
                    <a:cubicBezTo>
                      <a:pt x="495" y="36517"/>
                      <a:pt x="510" y="36269"/>
                      <a:pt x="495" y="36022"/>
                    </a:cubicBezTo>
                    <a:lnTo>
                      <a:pt x="510" y="35914"/>
                    </a:lnTo>
                    <a:cubicBezTo>
                      <a:pt x="526" y="35914"/>
                      <a:pt x="541" y="35821"/>
                      <a:pt x="557" y="35713"/>
                    </a:cubicBezTo>
                    <a:cubicBezTo>
                      <a:pt x="541" y="35651"/>
                      <a:pt x="541" y="35574"/>
                      <a:pt x="557" y="35497"/>
                    </a:cubicBezTo>
                    <a:cubicBezTo>
                      <a:pt x="572" y="35497"/>
                      <a:pt x="587" y="35450"/>
                      <a:pt x="587" y="35342"/>
                    </a:cubicBezTo>
                    <a:cubicBezTo>
                      <a:pt x="603" y="35249"/>
                      <a:pt x="603" y="35188"/>
                      <a:pt x="587" y="35188"/>
                    </a:cubicBezTo>
                    <a:cubicBezTo>
                      <a:pt x="618" y="35002"/>
                      <a:pt x="649" y="34801"/>
                      <a:pt x="696" y="34616"/>
                    </a:cubicBezTo>
                    <a:cubicBezTo>
                      <a:pt x="711" y="34569"/>
                      <a:pt x="711" y="34507"/>
                      <a:pt x="696" y="34461"/>
                    </a:cubicBezTo>
                    <a:cubicBezTo>
                      <a:pt x="665" y="34461"/>
                      <a:pt x="649" y="34399"/>
                      <a:pt x="649" y="34353"/>
                    </a:cubicBezTo>
                    <a:lnTo>
                      <a:pt x="696" y="34353"/>
                    </a:lnTo>
                    <a:cubicBezTo>
                      <a:pt x="708" y="34372"/>
                      <a:pt x="716" y="34383"/>
                      <a:pt x="720" y="34383"/>
                    </a:cubicBezTo>
                    <a:cubicBezTo>
                      <a:pt x="727" y="34383"/>
                      <a:pt x="727" y="34361"/>
                      <a:pt x="727" y="34307"/>
                    </a:cubicBezTo>
                    <a:cubicBezTo>
                      <a:pt x="727" y="34245"/>
                      <a:pt x="742" y="34198"/>
                      <a:pt x="742" y="34198"/>
                    </a:cubicBezTo>
                    <a:cubicBezTo>
                      <a:pt x="742" y="33982"/>
                      <a:pt x="773" y="33781"/>
                      <a:pt x="804" y="33565"/>
                    </a:cubicBezTo>
                    <a:cubicBezTo>
                      <a:pt x="881" y="33101"/>
                      <a:pt x="912" y="32946"/>
                      <a:pt x="897" y="32946"/>
                    </a:cubicBezTo>
                    <a:cubicBezTo>
                      <a:pt x="866" y="32931"/>
                      <a:pt x="881" y="32885"/>
                      <a:pt x="928" y="32730"/>
                    </a:cubicBezTo>
                    <a:cubicBezTo>
                      <a:pt x="1051" y="32436"/>
                      <a:pt x="1051" y="32436"/>
                      <a:pt x="1036" y="32375"/>
                    </a:cubicBezTo>
                    <a:lnTo>
                      <a:pt x="1036" y="32375"/>
                    </a:lnTo>
                    <a:cubicBezTo>
                      <a:pt x="1036" y="32416"/>
                      <a:pt x="1022" y="32423"/>
                      <a:pt x="1004" y="32423"/>
                    </a:cubicBezTo>
                    <a:cubicBezTo>
                      <a:pt x="995" y="32423"/>
                      <a:pt x="984" y="32421"/>
                      <a:pt x="974" y="32421"/>
                    </a:cubicBezTo>
                    <a:cubicBezTo>
                      <a:pt x="958" y="32421"/>
                      <a:pt x="943" y="32359"/>
                      <a:pt x="989" y="32313"/>
                    </a:cubicBezTo>
                    <a:cubicBezTo>
                      <a:pt x="1036" y="32313"/>
                      <a:pt x="1175" y="31540"/>
                      <a:pt x="1144" y="31494"/>
                    </a:cubicBezTo>
                    <a:lnTo>
                      <a:pt x="1159" y="31494"/>
                    </a:lnTo>
                    <a:cubicBezTo>
                      <a:pt x="1206" y="31494"/>
                      <a:pt x="1190" y="31447"/>
                      <a:pt x="1237" y="31231"/>
                    </a:cubicBezTo>
                    <a:cubicBezTo>
                      <a:pt x="1252" y="31138"/>
                      <a:pt x="1268" y="31076"/>
                      <a:pt x="1268" y="31076"/>
                    </a:cubicBezTo>
                    <a:cubicBezTo>
                      <a:pt x="1221" y="31061"/>
                      <a:pt x="1314" y="30767"/>
                      <a:pt x="1329" y="30767"/>
                    </a:cubicBezTo>
                    <a:cubicBezTo>
                      <a:pt x="1376" y="30721"/>
                      <a:pt x="1376" y="30721"/>
                      <a:pt x="1391" y="30628"/>
                    </a:cubicBezTo>
                    <a:cubicBezTo>
                      <a:pt x="1391" y="30489"/>
                      <a:pt x="1422" y="30334"/>
                      <a:pt x="1484" y="30211"/>
                    </a:cubicBezTo>
                    <a:lnTo>
                      <a:pt x="1515" y="30118"/>
                    </a:lnTo>
                    <a:cubicBezTo>
                      <a:pt x="1515" y="30041"/>
                      <a:pt x="1515" y="29963"/>
                      <a:pt x="1546" y="29902"/>
                    </a:cubicBezTo>
                    <a:cubicBezTo>
                      <a:pt x="1569" y="29785"/>
                      <a:pt x="1584" y="29730"/>
                      <a:pt x="1569" y="29730"/>
                    </a:cubicBezTo>
                    <a:cubicBezTo>
                      <a:pt x="1565" y="29730"/>
                      <a:pt x="1557" y="29736"/>
                      <a:pt x="1546" y="29747"/>
                    </a:cubicBezTo>
                    <a:cubicBezTo>
                      <a:pt x="1530" y="29747"/>
                      <a:pt x="1499" y="29732"/>
                      <a:pt x="1515" y="29685"/>
                    </a:cubicBezTo>
                    <a:lnTo>
                      <a:pt x="1546" y="29685"/>
                    </a:lnTo>
                    <a:cubicBezTo>
                      <a:pt x="1561" y="29685"/>
                      <a:pt x="1592" y="29531"/>
                      <a:pt x="1654" y="29330"/>
                    </a:cubicBezTo>
                    <a:cubicBezTo>
                      <a:pt x="1685" y="29191"/>
                      <a:pt x="1731" y="29052"/>
                      <a:pt x="1793" y="28928"/>
                    </a:cubicBezTo>
                    <a:lnTo>
                      <a:pt x="1778" y="28866"/>
                    </a:lnTo>
                    <a:cubicBezTo>
                      <a:pt x="1778" y="28825"/>
                      <a:pt x="1778" y="28771"/>
                      <a:pt x="1800" y="28771"/>
                    </a:cubicBezTo>
                    <a:cubicBezTo>
                      <a:pt x="1802" y="28771"/>
                      <a:pt x="1805" y="28772"/>
                      <a:pt x="1809" y="28773"/>
                    </a:cubicBezTo>
                    <a:cubicBezTo>
                      <a:pt x="1870" y="28665"/>
                      <a:pt x="1901" y="28542"/>
                      <a:pt x="1901" y="28418"/>
                    </a:cubicBezTo>
                    <a:lnTo>
                      <a:pt x="1932" y="28310"/>
                    </a:lnTo>
                    <a:cubicBezTo>
                      <a:pt x="1994" y="28248"/>
                      <a:pt x="2025" y="28155"/>
                      <a:pt x="2009" y="28062"/>
                    </a:cubicBezTo>
                    <a:cubicBezTo>
                      <a:pt x="2025" y="28062"/>
                      <a:pt x="2040" y="28016"/>
                      <a:pt x="2056" y="27970"/>
                    </a:cubicBezTo>
                    <a:cubicBezTo>
                      <a:pt x="2056" y="27861"/>
                      <a:pt x="2118" y="27661"/>
                      <a:pt x="2149" y="27661"/>
                    </a:cubicBezTo>
                    <a:lnTo>
                      <a:pt x="2164" y="27614"/>
                    </a:lnTo>
                    <a:cubicBezTo>
                      <a:pt x="2164" y="27568"/>
                      <a:pt x="2164" y="27506"/>
                      <a:pt x="2179" y="27460"/>
                    </a:cubicBezTo>
                    <a:cubicBezTo>
                      <a:pt x="2210" y="27398"/>
                      <a:pt x="2210" y="27351"/>
                      <a:pt x="2210" y="27305"/>
                    </a:cubicBezTo>
                    <a:cubicBezTo>
                      <a:pt x="2195" y="27259"/>
                      <a:pt x="2195" y="27228"/>
                      <a:pt x="2210" y="27181"/>
                    </a:cubicBezTo>
                    <a:cubicBezTo>
                      <a:pt x="2215" y="27169"/>
                      <a:pt x="2218" y="27163"/>
                      <a:pt x="2220" y="27163"/>
                    </a:cubicBezTo>
                    <a:cubicBezTo>
                      <a:pt x="2227" y="27163"/>
                      <a:pt x="2230" y="27203"/>
                      <a:pt x="2241" y="27259"/>
                    </a:cubicBezTo>
                    <a:cubicBezTo>
                      <a:pt x="2241" y="27284"/>
                      <a:pt x="2243" y="27295"/>
                      <a:pt x="2245" y="27295"/>
                    </a:cubicBezTo>
                    <a:cubicBezTo>
                      <a:pt x="2254" y="27295"/>
                      <a:pt x="2272" y="27173"/>
                      <a:pt x="2272" y="27042"/>
                    </a:cubicBezTo>
                    <a:cubicBezTo>
                      <a:pt x="2272" y="26951"/>
                      <a:pt x="2272" y="26908"/>
                      <a:pt x="2275" y="26908"/>
                    </a:cubicBezTo>
                    <a:cubicBezTo>
                      <a:pt x="2277" y="26908"/>
                      <a:pt x="2281" y="26939"/>
                      <a:pt x="2288" y="26996"/>
                    </a:cubicBezTo>
                    <a:cubicBezTo>
                      <a:pt x="2288" y="27031"/>
                      <a:pt x="2293" y="27061"/>
                      <a:pt x="2300" y="27061"/>
                    </a:cubicBezTo>
                    <a:cubicBezTo>
                      <a:pt x="2305" y="27061"/>
                      <a:pt x="2312" y="27043"/>
                      <a:pt x="2319" y="26996"/>
                    </a:cubicBezTo>
                    <a:cubicBezTo>
                      <a:pt x="2319" y="26996"/>
                      <a:pt x="2349" y="26888"/>
                      <a:pt x="2319" y="26888"/>
                    </a:cubicBezTo>
                    <a:lnTo>
                      <a:pt x="2365" y="26733"/>
                    </a:lnTo>
                    <a:cubicBezTo>
                      <a:pt x="2411" y="26671"/>
                      <a:pt x="2442" y="26610"/>
                      <a:pt x="2458" y="26548"/>
                    </a:cubicBezTo>
                    <a:cubicBezTo>
                      <a:pt x="2458" y="26486"/>
                      <a:pt x="2458" y="26486"/>
                      <a:pt x="2489" y="26440"/>
                    </a:cubicBezTo>
                    <a:cubicBezTo>
                      <a:pt x="2519" y="26440"/>
                      <a:pt x="2535" y="26393"/>
                      <a:pt x="2489" y="26378"/>
                    </a:cubicBezTo>
                    <a:cubicBezTo>
                      <a:pt x="2489" y="26331"/>
                      <a:pt x="2504" y="26270"/>
                      <a:pt x="2535" y="26239"/>
                    </a:cubicBezTo>
                    <a:cubicBezTo>
                      <a:pt x="2541" y="26241"/>
                      <a:pt x="2548" y="26242"/>
                      <a:pt x="2553" y="26242"/>
                    </a:cubicBezTo>
                    <a:cubicBezTo>
                      <a:pt x="2589" y="26242"/>
                      <a:pt x="2608" y="26206"/>
                      <a:pt x="2581" y="26192"/>
                    </a:cubicBezTo>
                    <a:cubicBezTo>
                      <a:pt x="2581" y="26161"/>
                      <a:pt x="2581" y="26115"/>
                      <a:pt x="2597" y="26084"/>
                    </a:cubicBezTo>
                    <a:cubicBezTo>
                      <a:pt x="2597" y="26084"/>
                      <a:pt x="2597" y="26084"/>
                      <a:pt x="2598" y="26084"/>
                    </a:cubicBezTo>
                    <a:cubicBezTo>
                      <a:pt x="2617" y="26084"/>
                      <a:pt x="2754" y="25629"/>
                      <a:pt x="2921" y="25203"/>
                    </a:cubicBezTo>
                    <a:cubicBezTo>
                      <a:pt x="2937" y="25141"/>
                      <a:pt x="2937" y="25095"/>
                      <a:pt x="2921" y="25079"/>
                    </a:cubicBezTo>
                    <a:cubicBezTo>
                      <a:pt x="2890" y="25079"/>
                      <a:pt x="2890" y="25079"/>
                      <a:pt x="2937" y="25033"/>
                    </a:cubicBezTo>
                    <a:cubicBezTo>
                      <a:pt x="3003" y="25006"/>
                      <a:pt x="3047" y="24934"/>
                      <a:pt x="2999" y="24934"/>
                    </a:cubicBezTo>
                    <a:cubicBezTo>
                      <a:pt x="2991" y="24934"/>
                      <a:pt x="2981" y="24936"/>
                      <a:pt x="2968" y="24940"/>
                    </a:cubicBezTo>
                    <a:cubicBezTo>
                      <a:pt x="2933" y="24946"/>
                      <a:pt x="2915" y="24952"/>
                      <a:pt x="2911" y="24952"/>
                    </a:cubicBezTo>
                    <a:cubicBezTo>
                      <a:pt x="2905" y="24952"/>
                      <a:pt x="2935" y="24936"/>
                      <a:pt x="2983" y="24879"/>
                    </a:cubicBezTo>
                    <a:cubicBezTo>
                      <a:pt x="3030" y="24848"/>
                      <a:pt x="3030" y="24848"/>
                      <a:pt x="3030" y="24786"/>
                    </a:cubicBezTo>
                    <a:cubicBezTo>
                      <a:pt x="3002" y="24786"/>
                      <a:pt x="3023" y="24737"/>
                      <a:pt x="3039" y="24737"/>
                    </a:cubicBezTo>
                    <a:cubicBezTo>
                      <a:pt x="3041" y="24737"/>
                      <a:pt x="3043" y="24738"/>
                      <a:pt x="3045" y="24739"/>
                    </a:cubicBezTo>
                    <a:cubicBezTo>
                      <a:pt x="3091" y="24693"/>
                      <a:pt x="3122" y="24662"/>
                      <a:pt x="3107" y="24647"/>
                    </a:cubicBezTo>
                    <a:cubicBezTo>
                      <a:pt x="3122" y="24616"/>
                      <a:pt x="3138" y="24585"/>
                      <a:pt x="3169" y="24554"/>
                    </a:cubicBezTo>
                    <a:cubicBezTo>
                      <a:pt x="3200" y="24508"/>
                      <a:pt x="3200" y="24446"/>
                      <a:pt x="3200" y="24399"/>
                    </a:cubicBezTo>
                    <a:cubicBezTo>
                      <a:pt x="3200" y="24277"/>
                      <a:pt x="3208" y="24219"/>
                      <a:pt x="3224" y="24219"/>
                    </a:cubicBezTo>
                    <a:cubicBezTo>
                      <a:pt x="3230" y="24219"/>
                      <a:pt x="3237" y="24228"/>
                      <a:pt x="3246" y="24245"/>
                    </a:cubicBezTo>
                    <a:cubicBezTo>
                      <a:pt x="3250" y="24255"/>
                      <a:pt x="3254" y="24259"/>
                      <a:pt x="3259" y="24259"/>
                    </a:cubicBezTo>
                    <a:cubicBezTo>
                      <a:pt x="3291" y="24259"/>
                      <a:pt x="3337" y="24052"/>
                      <a:pt x="3323" y="23998"/>
                    </a:cubicBezTo>
                    <a:cubicBezTo>
                      <a:pt x="3292" y="23936"/>
                      <a:pt x="3292" y="23936"/>
                      <a:pt x="3323" y="23936"/>
                    </a:cubicBezTo>
                    <a:cubicBezTo>
                      <a:pt x="3325" y="23938"/>
                      <a:pt x="3328" y="23939"/>
                      <a:pt x="3331" y="23939"/>
                    </a:cubicBezTo>
                    <a:cubicBezTo>
                      <a:pt x="3347" y="23939"/>
                      <a:pt x="3370" y="23905"/>
                      <a:pt x="3370" y="23905"/>
                    </a:cubicBezTo>
                    <a:cubicBezTo>
                      <a:pt x="3383" y="23851"/>
                      <a:pt x="3396" y="23809"/>
                      <a:pt x="3420" y="23809"/>
                    </a:cubicBezTo>
                    <a:cubicBezTo>
                      <a:pt x="3424" y="23809"/>
                      <a:pt x="3427" y="23810"/>
                      <a:pt x="3431" y="23812"/>
                    </a:cubicBezTo>
                    <a:cubicBezTo>
                      <a:pt x="3447" y="23766"/>
                      <a:pt x="3447" y="23704"/>
                      <a:pt x="3462" y="23658"/>
                    </a:cubicBezTo>
                    <a:cubicBezTo>
                      <a:pt x="3462" y="23549"/>
                      <a:pt x="3509" y="23441"/>
                      <a:pt x="3601" y="23364"/>
                    </a:cubicBezTo>
                    <a:lnTo>
                      <a:pt x="3617" y="23256"/>
                    </a:lnTo>
                    <a:cubicBezTo>
                      <a:pt x="3592" y="23205"/>
                      <a:pt x="3587" y="23155"/>
                      <a:pt x="3611" y="23155"/>
                    </a:cubicBezTo>
                    <a:cubicBezTo>
                      <a:pt x="3617" y="23155"/>
                      <a:pt x="3624" y="23157"/>
                      <a:pt x="3632" y="23163"/>
                    </a:cubicBezTo>
                    <a:lnTo>
                      <a:pt x="3663" y="23163"/>
                    </a:lnTo>
                    <a:cubicBezTo>
                      <a:pt x="3634" y="23089"/>
                      <a:pt x="3718" y="22915"/>
                      <a:pt x="3766" y="22915"/>
                    </a:cubicBezTo>
                    <a:cubicBezTo>
                      <a:pt x="3768" y="22915"/>
                      <a:pt x="3770" y="22915"/>
                      <a:pt x="3771" y="22916"/>
                    </a:cubicBezTo>
                    <a:cubicBezTo>
                      <a:pt x="3788" y="22927"/>
                      <a:pt x="3796" y="22932"/>
                      <a:pt x="3802" y="22932"/>
                    </a:cubicBezTo>
                    <a:cubicBezTo>
                      <a:pt x="3811" y="22932"/>
                      <a:pt x="3808" y="22915"/>
                      <a:pt x="3818" y="22885"/>
                    </a:cubicBezTo>
                    <a:lnTo>
                      <a:pt x="3802" y="22869"/>
                    </a:lnTo>
                    <a:cubicBezTo>
                      <a:pt x="3771" y="22869"/>
                      <a:pt x="3756" y="22854"/>
                      <a:pt x="3771" y="22807"/>
                    </a:cubicBezTo>
                    <a:cubicBezTo>
                      <a:pt x="3802" y="22761"/>
                      <a:pt x="3818" y="22715"/>
                      <a:pt x="3833" y="22715"/>
                    </a:cubicBezTo>
                    <a:cubicBezTo>
                      <a:pt x="3880" y="22684"/>
                      <a:pt x="3926" y="22637"/>
                      <a:pt x="3895" y="22637"/>
                    </a:cubicBezTo>
                    <a:cubicBezTo>
                      <a:pt x="3910" y="22591"/>
                      <a:pt x="3941" y="22576"/>
                      <a:pt x="3972" y="22545"/>
                    </a:cubicBezTo>
                    <a:lnTo>
                      <a:pt x="4050" y="22359"/>
                    </a:lnTo>
                    <a:cubicBezTo>
                      <a:pt x="4050" y="22297"/>
                      <a:pt x="4096" y="22205"/>
                      <a:pt x="4111" y="22205"/>
                    </a:cubicBezTo>
                    <a:cubicBezTo>
                      <a:pt x="4127" y="22158"/>
                      <a:pt x="4142" y="22112"/>
                      <a:pt x="4158" y="22050"/>
                    </a:cubicBezTo>
                    <a:cubicBezTo>
                      <a:pt x="4189" y="21957"/>
                      <a:pt x="4220" y="21911"/>
                      <a:pt x="4235" y="21911"/>
                    </a:cubicBezTo>
                    <a:cubicBezTo>
                      <a:pt x="4245" y="21916"/>
                      <a:pt x="4252" y="21920"/>
                      <a:pt x="4257" y="21920"/>
                    </a:cubicBezTo>
                    <a:cubicBezTo>
                      <a:pt x="4266" y="21920"/>
                      <a:pt x="4266" y="21906"/>
                      <a:pt x="4266" y="21865"/>
                    </a:cubicBezTo>
                    <a:cubicBezTo>
                      <a:pt x="4235" y="21865"/>
                      <a:pt x="4266" y="21818"/>
                      <a:pt x="4281" y="21756"/>
                    </a:cubicBezTo>
                    <a:lnTo>
                      <a:pt x="4312" y="21664"/>
                    </a:lnTo>
                    <a:cubicBezTo>
                      <a:pt x="4297" y="21664"/>
                      <a:pt x="4297" y="21664"/>
                      <a:pt x="4312" y="21602"/>
                    </a:cubicBezTo>
                    <a:cubicBezTo>
                      <a:pt x="4343" y="21556"/>
                      <a:pt x="4436" y="21432"/>
                      <a:pt x="4451" y="21385"/>
                    </a:cubicBezTo>
                    <a:cubicBezTo>
                      <a:pt x="4491" y="21286"/>
                      <a:pt x="4506" y="21250"/>
                      <a:pt x="4498" y="21250"/>
                    </a:cubicBezTo>
                    <a:cubicBezTo>
                      <a:pt x="4494" y="21250"/>
                      <a:pt x="4483" y="21261"/>
                      <a:pt x="4467" y="21277"/>
                    </a:cubicBezTo>
                    <a:cubicBezTo>
                      <a:pt x="4455" y="21289"/>
                      <a:pt x="4448" y="21297"/>
                      <a:pt x="4447" y="21297"/>
                    </a:cubicBezTo>
                    <a:cubicBezTo>
                      <a:pt x="4445" y="21297"/>
                      <a:pt x="4460" y="21278"/>
                      <a:pt x="4498" y="21231"/>
                    </a:cubicBezTo>
                    <a:cubicBezTo>
                      <a:pt x="4513" y="21185"/>
                      <a:pt x="4606" y="21045"/>
                      <a:pt x="4668" y="20906"/>
                    </a:cubicBezTo>
                    <a:cubicBezTo>
                      <a:pt x="4761" y="20705"/>
                      <a:pt x="4761" y="20705"/>
                      <a:pt x="4745" y="20705"/>
                    </a:cubicBezTo>
                    <a:cubicBezTo>
                      <a:pt x="4727" y="20713"/>
                      <a:pt x="4715" y="20716"/>
                      <a:pt x="4708" y="20716"/>
                    </a:cubicBezTo>
                    <a:cubicBezTo>
                      <a:pt x="4684" y="20716"/>
                      <a:pt x="4713" y="20683"/>
                      <a:pt x="4761" y="20659"/>
                    </a:cubicBezTo>
                    <a:cubicBezTo>
                      <a:pt x="4853" y="20582"/>
                      <a:pt x="4869" y="20535"/>
                      <a:pt x="4853" y="20520"/>
                    </a:cubicBezTo>
                    <a:cubicBezTo>
                      <a:pt x="4838" y="20489"/>
                      <a:pt x="4853" y="20458"/>
                      <a:pt x="4869" y="20427"/>
                    </a:cubicBezTo>
                    <a:cubicBezTo>
                      <a:pt x="4900" y="20427"/>
                      <a:pt x="4915" y="20381"/>
                      <a:pt x="4946" y="20273"/>
                    </a:cubicBezTo>
                    <a:cubicBezTo>
                      <a:pt x="4956" y="20243"/>
                      <a:pt x="4959" y="20233"/>
                      <a:pt x="4969" y="20233"/>
                    </a:cubicBezTo>
                    <a:cubicBezTo>
                      <a:pt x="4974" y="20233"/>
                      <a:pt x="4981" y="20236"/>
                      <a:pt x="4992" y="20242"/>
                    </a:cubicBezTo>
                    <a:lnTo>
                      <a:pt x="5039" y="20149"/>
                    </a:lnTo>
                    <a:cubicBezTo>
                      <a:pt x="5070" y="19994"/>
                      <a:pt x="5147" y="19840"/>
                      <a:pt x="5240" y="19716"/>
                    </a:cubicBezTo>
                    <a:cubicBezTo>
                      <a:pt x="5255" y="19685"/>
                      <a:pt x="5271" y="19654"/>
                      <a:pt x="5271" y="19624"/>
                    </a:cubicBezTo>
                    <a:cubicBezTo>
                      <a:pt x="5257" y="19556"/>
                      <a:pt x="5267" y="19512"/>
                      <a:pt x="5301" y="19512"/>
                    </a:cubicBezTo>
                    <a:cubicBezTo>
                      <a:pt x="5306" y="19512"/>
                      <a:pt x="5311" y="19513"/>
                      <a:pt x="5317" y="19515"/>
                    </a:cubicBezTo>
                    <a:cubicBezTo>
                      <a:pt x="5335" y="19527"/>
                      <a:pt x="5346" y="19535"/>
                      <a:pt x="5351" y="19535"/>
                    </a:cubicBezTo>
                    <a:cubicBezTo>
                      <a:pt x="5359" y="19535"/>
                      <a:pt x="5351" y="19516"/>
                      <a:pt x="5332" y="19469"/>
                    </a:cubicBezTo>
                    <a:cubicBezTo>
                      <a:pt x="5319" y="19416"/>
                      <a:pt x="5420" y="19237"/>
                      <a:pt x="5459" y="19237"/>
                    </a:cubicBezTo>
                    <a:cubicBezTo>
                      <a:pt x="5465" y="19237"/>
                      <a:pt x="5469" y="19242"/>
                      <a:pt x="5472" y="19253"/>
                    </a:cubicBezTo>
                    <a:lnTo>
                      <a:pt x="5518" y="19268"/>
                    </a:lnTo>
                    <a:cubicBezTo>
                      <a:pt x="5518" y="19237"/>
                      <a:pt x="5533" y="19206"/>
                      <a:pt x="5549" y="19175"/>
                    </a:cubicBezTo>
                    <a:cubicBezTo>
                      <a:pt x="5533" y="19160"/>
                      <a:pt x="5549" y="19113"/>
                      <a:pt x="5626" y="18974"/>
                    </a:cubicBezTo>
                    <a:cubicBezTo>
                      <a:pt x="5672" y="18882"/>
                      <a:pt x="5750" y="18681"/>
                      <a:pt x="5796" y="18588"/>
                    </a:cubicBezTo>
                    <a:cubicBezTo>
                      <a:pt x="5842" y="18495"/>
                      <a:pt x="5904" y="18403"/>
                      <a:pt x="5966" y="18325"/>
                    </a:cubicBezTo>
                    <a:cubicBezTo>
                      <a:pt x="5997" y="18263"/>
                      <a:pt x="6028" y="18202"/>
                      <a:pt x="6043" y="18124"/>
                    </a:cubicBezTo>
                    <a:cubicBezTo>
                      <a:pt x="6043" y="18078"/>
                      <a:pt x="6090" y="17985"/>
                      <a:pt x="6121" y="17985"/>
                    </a:cubicBezTo>
                    <a:lnTo>
                      <a:pt x="6136" y="17939"/>
                    </a:lnTo>
                    <a:cubicBezTo>
                      <a:pt x="6152" y="17892"/>
                      <a:pt x="6167" y="17846"/>
                      <a:pt x="6198" y="17784"/>
                    </a:cubicBezTo>
                    <a:cubicBezTo>
                      <a:pt x="6201" y="17787"/>
                      <a:pt x="6204" y="17788"/>
                      <a:pt x="6208" y="17788"/>
                    </a:cubicBezTo>
                    <a:cubicBezTo>
                      <a:pt x="6228" y="17788"/>
                      <a:pt x="6262" y="17758"/>
                      <a:pt x="6275" y="17707"/>
                    </a:cubicBezTo>
                    <a:cubicBezTo>
                      <a:pt x="6244" y="17707"/>
                      <a:pt x="6275" y="17661"/>
                      <a:pt x="6322" y="17568"/>
                    </a:cubicBezTo>
                    <a:cubicBezTo>
                      <a:pt x="6368" y="17522"/>
                      <a:pt x="6600" y="17120"/>
                      <a:pt x="6816" y="16733"/>
                    </a:cubicBezTo>
                    <a:lnTo>
                      <a:pt x="7110" y="16208"/>
                    </a:lnTo>
                    <a:cubicBezTo>
                      <a:pt x="7172" y="16131"/>
                      <a:pt x="7203" y="16038"/>
                      <a:pt x="7249" y="15961"/>
                    </a:cubicBezTo>
                    <a:lnTo>
                      <a:pt x="7326" y="15821"/>
                    </a:lnTo>
                    <a:lnTo>
                      <a:pt x="7404" y="15682"/>
                    </a:lnTo>
                    <a:cubicBezTo>
                      <a:pt x="7406" y="15684"/>
                      <a:pt x="7409" y="15685"/>
                      <a:pt x="7413" y="15685"/>
                    </a:cubicBezTo>
                    <a:cubicBezTo>
                      <a:pt x="7463" y="15685"/>
                      <a:pt x="7562" y="15472"/>
                      <a:pt x="7620" y="15327"/>
                    </a:cubicBezTo>
                    <a:cubicBezTo>
                      <a:pt x="7635" y="15280"/>
                      <a:pt x="7651" y="15219"/>
                      <a:pt x="7682" y="15172"/>
                    </a:cubicBezTo>
                    <a:cubicBezTo>
                      <a:pt x="7686" y="15175"/>
                      <a:pt x="7691" y="15177"/>
                      <a:pt x="7696" y="15177"/>
                    </a:cubicBezTo>
                    <a:cubicBezTo>
                      <a:pt x="7743" y="15177"/>
                      <a:pt x="7810" y="15055"/>
                      <a:pt x="7852" y="14971"/>
                    </a:cubicBezTo>
                    <a:cubicBezTo>
                      <a:pt x="7840" y="14911"/>
                      <a:pt x="7856" y="14869"/>
                      <a:pt x="7879" y="14869"/>
                    </a:cubicBezTo>
                    <a:cubicBezTo>
                      <a:pt x="7885" y="14869"/>
                      <a:pt x="7891" y="14872"/>
                      <a:pt x="7898" y="14879"/>
                    </a:cubicBezTo>
                    <a:cubicBezTo>
                      <a:pt x="7904" y="14883"/>
                      <a:pt x="7911" y="14885"/>
                      <a:pt x="7917" y="14885"/>
                    </a:cubicBezTo>
                    <a:cubicBezTo>
                      <a:pt x="7959" y="14885"/>
                      <a:pt x="8004" y="14801"/>
                      <a:pt x="7991" y="14693"/>
                    </a:cubicBezTo>
                    <a:cubicBezTo>
                      <a:pt x="7991" y="14631"/>
                      <a:pt x="7991" y="14631"/>
                      <a:pt x="8053" y="14600"/>
                    </a:cubicBezTo>
                    <a:cubicBezTo>
                      <a:pt x="8099" y="14569"/>
                      <a:pt x="8145" y="14539"/>
                      <a:pt x="8130" y="14523"/>
                    </a:cubicBezTo>
                    <a:cubicBezTo>
                      <a:pt x="8099" y="14461"/>
                      <a:pt x="8145" y="14399"/>
                      <a:pt x="8207" y="14384"/>
                    </a:cubicBezTo>
                    <a:cubicBezTo>
                      <a:pt x="8300" y="14322"/>
                      <a:pt x="8300" y="14322"/>
                      <a:pt x="8300" y="14245"/>
                    </a:cubicBezTo>
                    <a:cubicBezTo>
                      <a:pt x="8300" y="14137"/>
                      <a:pt x="8362" y="14044"/>
                      <a:pt x="8470" y="13982"/>
                    </a:cubicBezTo>
                    <a:cubicBezTo>
                      <a:pt x="8501" y="13936"/>
                      <a:pt x="8547" y="13905"/>
                      <a:pt x="8516" y="13905"/>
                    </a:cubicBezTo>
                    <a:lnTo>
                      <a:pt x="8578" y="13874"/>
                    </a:lnTo>
                    <a:lnTo>
                      <a:pt x="8625" y="13781"/>
                    </a:lnTo>
                    <a:lnTo>
                      <a:pt x="8609" y="13766"/>
                    </a:lnTo>
                    <a:cubicBezTo>
                      <a:pt x="8640" y="13719"/>
                      <a:pt x="8825" y="13472"/>
                      <a:pt x="9042" y="13163"/>
                    </a:cubicBezTo>
                    <a:cubicBezTo>
                      <a:pt x="9330" y="12737"/>
                      <a:pt x="9411" y="12617"/>
                      <a:pt x="9382" y="12617"/>
                    </a:cubicBezTo>
                    <a:cubicBezTo>
                      <a:pt x="9379" y="12617"/>
                      <a:pt x="9373" y="12619"/>
                      <a:pt x="9366" y="12622"/>
                    </a:cubicBezTo>
                    <a:cubicBezTo>
                      <a:pt x="9361" y="12626"/>
                      <a:pt x="9356" y="12628"/>
                      <a:pt x="9353" y="12628"/>
                    </a:cubicBezTo>
                    <a:cubicBezTo>
                      <a:pt x="9332" y="12628"/>
                      <a:pt x="9374" y="12543"/>
                      <a:pt x="9428" y="12529"/>
                    </a:cubicBezTo>
                    <a:cubicBezTo>
                      <a:pt x="9459" y="12498"/>
                      <a:pt x="9536" y="12421"/>
                      <a:pt x="9598" y="12328"/>
                    </a:cubicBezTo>
                    <a:cubicBezTo>
                      <a:pt x="9655" y="12257"/>
                      <a:pt x="9713" y="12172"/>
                      <a:pt x="9733" y="12172"/>
                    </a:cubicBezTo>
                    <a:cubicBezTo>
                      <a:pt x="9735" y="12172"/>
                      <a:pt x="9736" y="12173"/>
                      <a:pt x="9737" y="12174"/>
                    </a:cubicBezTo>
                    <a:lnTo>
                      <a:pt x="9768" y="12127"/>
                    </a:lnTo>
                    <a:cubicBezTo>
                      <a:pt x="9830" y="11942"/>
                      <a:pt x="9938" y="11772"/>
                      <a:pt x="10077" y="11633"/>
                    </a:cubicBezTo>
                    <a:cubicBezTo>
                      <a:pt x="10139" y="11571"/>
                      <a:pt x="10186" y="11494"/>
                      <a:pt x="10216" y="11416"/>
                    </a:cubicBezTo>
                    <a:cubicBezTo>
                      <a:pt x="10263" y="11308"/>
                      <a:pt x="10263" y="11308"/>
                      <a:pt x="10309" y="11277"/>
                    </a:cubicBezTo>
                    <a:cubicBezTo>
                      <a:pt x="10310" y="11278"/>
                      <a:pt x="10310" y="11278"/>
                      <a:pt x="10311" y="11278"/>
                    </a:cubicBezTo>
                    <a:cubicBezTo>
                      <a:pt x="10337" y="11278"/>
                      <a:pt x="10525" y="11060"/>
                      <a:pt x="10495" y="11030"/>
                    </a:cubicBezTo>
                    <a:lnTo>
                      <a:pt x="10556" y="10999"/>
                    </a:lnTo>
                    <a:cubicBezTo>
                      <a:pt x="10603" y="10968"/>
                      <a:pt x="10618" y="10906"/>
                      <a:pt x="10587" y="10891"/>
                    </a:cubicBezTo>
                    <a:cubicBezTo>
                      <a:pt x="10572" y="10876"/>
                      <a:pt x="10587" y="10829"/>
                      <a:pt x="10680" y="10829"/>
                    </a:cubicBezTo>
                    <a:cubicBezTo>
                      <a:pt x="10688" y="10837"/>
                      <a:pt x="10695" y="10840"/>
                      <a:pt x="10702" y="10840"/>
                    </a:cubicBezTo>
                    <a:cubicBezTo>
                      <a:pt x="10723" y="10840"/>
                      <a:pt x="10738" y="10810"/>
                      <a:pt x="10727" y="10798"/>
                    </a:cubicBezTo>
                    <a:cubicBezTo>
                      <a:pt x="10742" y="10736"/>
                      <a:pt x="10742" y="10690"/>
                      <a:pt x="10804" y="10659"/>
                    </a:cubicBezTo>
                    <a:cubicBezTo>
                      <a:pt x="10850" y="10628"/>
                      <a:pt x="10866" y="10566"/>
                      <a:pt x="10819" y="10536"/>
                    </a:cubicBezTo>
                    <a:cubicBezTo>
                      <a:pt x="10788" y="10505"/>
                      <a:pt x="10835" y="10489"/>
                      <a:pt x="10866" y="10443"/>
                    </a:cubicBezTo>
                    <a:cubicBezTo>
                      <a:pt x="10881" y="10458"/>
                      <a:pt x="10881" y="10458"/>
                      <a:pt x="10866" y="10520"/>
                    </a:cubicBezTo>
                    <a:cubicBezTo>
                      <a:pt x="10861" y="10532"/>
                      <a:pt x="10860" y="10538"/>
                      <a:pt x="10860" y="10538"/>
                    </a:cubicBezTo>
                    <a:cubicBezTo>
                      <a:pt x="10862" y="10538"/>
                      <a:pt x="10882" y="10495"/>
                      <a:pt x="10927" y="10427"/>
                    </a:cubicBezTo>
                    <a:cubicBezTo>
                      <a:pt x="10955" y="10386"/>
                      <a:pt x="11020" y="10332"/>
                      <a:pt x="11055" y="10332"/>
                    </a:cubicBezTo>
                    <a:cubicBezTo>
                      <a:pt x="11059" y="10332"/>
                      <a:pt x="11063" y="10333"/>
                      <a:pt x="11067" y="10335"/>
                    </a:cubicBezTo>
                    <a:cubicBezTo>
                      <a:pt x="11107" y="10308"/>
                      <a:pt x="11135" y="10270"/>
                      <a:pt x="11092" y="10270"/>
                    </a:cubicBezTo>
                    <a:cubicBezTo>
                      <a:pt x="11086" y="10270"/>
                      <a:pt x="11077" y="10271"/>
                      <a:pt x="11067" y="10273"/>
                    </a:cubicBezTo>
                    <a:cubicBezTo>
                      <a:pt x="11036" y="10242"/>
                      <a:pt x="11036" y="10242"/>
                      <a:pt x="11097" y="10165"/>
                    </a:cubicBezTo>
                    <a:cubicBezTo>
                      <a:pt x="11124" y="10124"/>
                      <a:pt x="11151" y="10084"/>
                      <a:pt x="11168" y="10084"/>
                    </a:cubicBezTo>
                    <a:cubicBezTo>
                      <a:pt x="11170" y="10084"/>
                      <a:pt x="11173" y="10085"/>
                      <a:pt x="11175" y="10087"/>
                    </a:cubicBezTo>
                    <a:cubicBezTo>
                      <a:pt x="11184" y="10092"/>
                      <a:pt x="11191" y="10095"/>
                      <a:pt x="11197" y="10095"/>
                    </a:cubicBezTo>
                    <a:cubicBezTo>
                      <a:pt x="11212" y="10095"/>
                      <a:pt x="11225" y="10079"/>
                      <a:pt x="11267" y="10025"/>
                    </a:cubicBezTo>
                    <a:cubicBezTo>
                      <a:pt x="11345" y="9917"/>
                      <a:pt x="11391" y="9778"/>
                      <a:pt x="11391" y="9655"/>
                    </a:cubicBezTo>
                    <a:cubicBezTo>
                      <a:pt x="11345" y="9624"/>
                      <a:pt x="11345" y="9624"/>
                      <a:pt x="11422" y="9608"/>
                    </a:cubicBezTo>
                    <a:cubicBezTo>
                      <a:pt x="11424" y="9610"/>
                      <a:pt x="11426" y="9611"/>
                      <a:pt x="11429" y="9611"/>
                    </a:cubicBezTo>
                    <a:cubicBezTo>
                      <a:pt x="11446" y="9611"/>
                      <a:pt x="11473" y="9571"/>
                      <a:pt x="11499" y="9531"/>
                    </a:cubicBezTo>
                    <a:lnTo>
                      <a:pt x="11499" y="9531"/>
                    </a:lnTo>
                    <a:cubicBezTo>
                      <a:pt x="11515" y="9546"/>
                      <a:pt x="11484" y="9593"/>
                      <a:pt x="11453" y="9639"/>
                    </a:cubicBezTo>
                    <a:lnTo>
                      <a:pt x="11484" y="9655"/>
                    </a:lnTo>
                    <a:cubicBezTo>
                      <a:pt x="11546" y="9655"/>
                      <a:pt x="11592" y="9593"/>
                      <a:pt x="11577" y="9531"/>
                    </a:cubicBezTo>
                    <a:cubicBezTo>
                      <a:pt x="11592" y="9469"/>
                      <a:pt x="11592" y="9469"/>
                      <a:pt x="11638" y="9438"/>
                    </a:cubicBezTo>
                    <a:cubicBezTo>
                      <a:pt x="11685" y="9423"/>
                      <a:pt x="11747" y="9392"/>
                      <a:pt x="11716" y="9376"/>
                    </a:cubicBezTo>
                    <a:cubicBezTo>
                      <a:pt x="11747" y="9330"/>
                      <a:pt x="11793" y="9299"/>
                      <a:pt x="11839" y="9268"/>
                    </a:cubicBezTo>
                    <a:cubicBezTo>
                      <a:pt x="11901" y="9175"/>
                      <a:pt x="11932" y="9144"/>
                      <a:pt x="11917" y="9129"/>
                    </a:cubicBezTo>
                    <a:cubicBezTo>
                      <a:pt x="11901" y="9114"/>
                      <a:pt x="11932" y="9067"/>
                      <a:pt x="11963" y="9021"/>
                    </a:cubicBezTo>
                    <a:cubicBezTo>
                      <a:pt x="11994" y="8990"/>
                      <a:pt x="12025" y="8944"/>
                      <a:pt x="12009" y="8928"/>
                    </a:cubicBezTo>
                    <a:cubicBezTo>
                      <a:pt x="11995" y="8913"/>
                      <a:pt x="12008" y="8856"/>
                      <a:pt x="12064" y="8783"/>
                    </a:cubicBezTo>
                    <a:lnTo>
                      <a:pt x="12064" y="8783"/>
                    </a:lnTo>
                    <a:cubicBezTo>
                      <a:pt x="12067" y="8787"/>
                      <a:pt x="12071" y="8789"/>
                      <a:pt x="12071" y="8789"/>
                    </a:cubicBezTo>
                    <a:cubicBezTo>
                      <a:pt x="12071" y="8789"/>
                      <a:pt x="12074" y="8791"/>
                      <a:pt x="12079" y="8791"/>
                    </a:cubicBezTo>
                    <a:cubicBezTo>
                      <a:pt x="12086" y="8791"/>
                      <a:pt x="12099" y="8786"/>
                      <a:pt x="12118" y="8758"/>
                    </a:cubicBezTo>
                    <a:lnTo>
                      <a:pt x="12148" y="8727"/>
                    </a:lnTo>
                    <a:cubicBezTo>
                      <a:pt x="12143" y="8722"/>
                      <a:pt x="12133" y="8720"/>
                      <a:pt x="12122" y="8720"/>
                    </a:cubicBezTo>
                    <a:cubicBezTo>
                      <a:pt x="12113" y="8720"/>
                      <a:pt x="12104" y="8721"/>
                      <a:pt x="12096" y="8722"/>
                    </a:cubicBezTo>
                    <a:lnTo>
                      <a:pt x="12096" y="8722"/>
                    </a:lnTo>
                    <a:cubicBezTo>
                      <a:pt x="12121" y="8675"/>
                      <a:pt x="12131" y="8665"/>
                      <a:pt x="12179" y="8665"/>
                    </a:cubicBezTo>
                    <a:cubicBezTo>
                      <a:pt x="12181" y="8667"/>
                      <a:pt x="12184" y="8668"/>
                      <a:pt x="12186" y="8668"/>
                    </a:cubicBezTo>
                    <a:cubicBezTo>
                      <a:pt x="12203" y="8668"/>
                      <a:pt x="12230" y="8628"/>
                      <a:pt x="12257" y="8588"/>
                    </a:cubicBezTo>
                    <a:cubicBezTo>
                      <a:pt x="12288" y="8557"/>
                      <a:pt x="12318" y="8542"/>
                      <a:pt x="12349" y="8526"/>
                    </a:cubicBezTo>
                    <a:cubicBezTo>
                      <a:pt x="12396" y="8495"/>
                      <a:pt x="12380" y="8480"/>
                      <a:pt x="12365" y="8464"/>
                    </a:cubicBezTo>
                    <a:lnTo>
                      <a:pt x="12318" y="8434"/>
                    </a:lnTo>
                    <a:cubicBezTo>
                      <a:pt x="12341" y="8411"/>
                      <a:pt x="12372" y="8397"/>
                      <a:pt x="12405" y="8397"/>
                    </a:cubicBezTo>
                    <a:cubicBezTo>
                      <a:pt x="12417" y="8397"/>
                      <a:pt x="12430" y="8398"/>
                      <a:pt x="12442" y="8403"/>
                    </a:cubicBezTo>
                    <a:cubicBezTo>
                      <a:pt x="12519" y="8387"/>
                      <a:pt x="12519" y="8387"/>
                      <a:pt x="12473" y="8356"/>
                    </a:cubicBezTo>
                    <a:cubicBezTo>
                      <a:pt x="12442" y="8325"/>
                      <a:pt x="12473" y="8294"/>
                      <a:pt x="12566" y="8217"/>
                    </a:cubicBezTo>
                    <a:cubicBezTo>
                      <a:pt x="12634" y="8163"/>
                      <a:pt x="12678" y="8073"/>
                      <a:pt x="12698" y="8073"/>
                    </a:cubicBezTo>
                    <a:cubicBezTo>
                      <a:pt x="12701" y="8073"/>
                      <a:pt x="12703" y="8074"/>
                      <a:pt x="12705" y="8078"/>
                    </a:cubicBezTo>
                    <a:cubicBezTo>
                      <a:pt x="12736" y="8047"/>
                      <a:pt x="12767" y="8016"/>
                      <a:pt x="12782" y="7985"/>
                    </a:cubicBezTo>
                    <a:cubicBezTo>
                      <a:pt x="12798" y="7923"/>
                      <a:pt x="12828" y="7893"/>
                      <a:pt x="12937" y="7784"/>
                    </a:cubicBezTo>
                    <a:cubicBezTo>
                      <a:pt x="13138" y="7599"/>
                      <a:pt x="13138" y="7599"/>
                      <a:pt x="13107" y="7583"/>
                    </a:cubicBezTo>
                    <a:cubicBezTo>
                      <a:pt x="13076" y="7553"/>
                      <a:pt x="13076" y="7537"/>
                      <a:pt x="13138" y="7537"/>
                    </a:cubicBezTo>
                    <a:cubicBezTo>
                      <a:pt x="13215" y="7522"/>
                      <a:pt x="13199" y="7460"/>
                      <a:pt x="13261" y="7352"/>
                    </a:cubicBezTo>
                    <a:cubicBezTo>
                      <a:pt x="13261" y="7321"/>
                      <a:pt x="13246" y="7274"/>
                      <a:pt x="13215" y="7259"/>
                    </a:cubicBezTo>
                    <a:cubicBezTo>
                      <a:pt x="13184" y="7213"/>
                      <a:pt x="13184" y="7213"/>
                      <a:pt x="13261" y="7151"/>
                    </a:cubicBezTo>
                    <a:cubicBezTo>
                      <a:pt x="13286" y="7125"/>
                      <a:pt x="13332" y="7100"/>
                      <a:pt x="13357" y="7100"/>
                    </a:cubicBezTo>
                    <a:cubicBezTo>
                      <a:pt x="13362" y="7100"/>
                      <a:pt x="13367" y="7101"/>
                      <a:pt x="13369" y="7104"/>
                    </a:cubicBezTo>
                    <a:cubicBezTo>
                      <a:pt x="13385" y="7120"/>
                      <a:pt x="13354" y="7166"/>
                      <a:pt x="13354" y="7166"/>
                    </a:cubicBezTo>
                    <a:lnTo>
                      <a:pt x="13323" y="7197"/>
                    </a:lnTo>
                    <a:cubicBezTo>
                      <a:pt x="13329" y="7203"/>
                      <a:pt x="13336" y="7210"/>
                      <a:pt x="13345" y="7210"/>
                    </a:cubicBezTo>
                    <a:cubicBezTo>
                      <a:pt x="13359" y="7210"/>
                      <a:pt x="13379" y="7196"/>
                      <a:pt x="13416" y="7151"/>
                    </a:cubicBezTo>
                    <a:cubicBezTo>
                      <a:pt x="13478" y="7135"/>
                      <a:pt x="13509" y="7089"/>
                      <a:pt x="13493" y="7073"/>
                    </a:cubicBezTo>
                    <a:cubicBezTo>
                      <a:pt x="13570" y="7012"/>
                      <a:pt x="13632" y="6950"/>
                      <a:pt x="13679" y="6872"/>
                    </a:cubicBezTo>
                    <a:cubicBezTo>
                      <a:pt x="13740" y="6795"/>
                      <a:pt x="13818" y="6718"/>
                      <a:pt x="13910" y="6641"/>
                    </a:cubicBezTo>
                    <a:cubicBezTo>
                      <a:pt x="13972" y="6563"/>
                      <a:pt x="14003" y="6532"/>
                      <a:pt x="13988" y="6517"/>
                    </a:cubicBezTo>
                    <a:cubicBezTo>
                      <a:pt x="13974" y="6503"/>
                      <a:pt x="13985" y="6453"/>
                      <a:pt x="13998" y="6453"/>
                    </a:cubicBezTo>
                    <a:cubicBezTo>
                      <a:pt x="14000" y="6453"/>
                      <a:pt x="14001" y="6453"/>
                      <a:pt x="14003" y="6455"/>
                    </a:cubicBezTo>
                    <a:cubicBezTo>
                      <a:pt x="14204" y="6301"/>
                      <a:pt x="14390" y="6100"/>
                      <a:pt x="14529" y="5868"/>
                    </a:cubicBezTo>
                    <a:lnTo>
                      <a:pt x="14606" y="5791"/>
                    </a:lnTo>
                    <a:cubicBezTo>
                      <a:pt x="14730" y="5698"/>
                      <a:pt x="14822" y="5574"/>
                      <a:pt x="14915" y="5435"/>
                    </a:cubicBezTo>
                    <a:lnTo>
                      <a:pt x="15023" y="5311"/>
                    </a:lnTo>
                    <a:cubicBezTo>
                      <a:pt x="15100" y="5250"/>
                      <a:pt x="15131" y="5203"/>
                      <a:pt x="15162" y="5157"/>
                    </a:cubicBezTo>
                    <a:cubicBezTo>
                      <a:pt x="15174" y="5110"/>
                      <a:pt x="15168" y="5089"/>
                      <a:pt x="15171" y="5089"/>
                    </a:cubicBezTo>
                    <a:lnTo>
                      <a:pt x="15171" y="5089"/>
                    </a:lnTo>
                    <a:cubicBezTo>
                      <a:pt x="15172" y="5089"/>
                      <a:pt x="15174" y="5091"/>
                      <a:pt x="15178" y="5095"/>
                    </a:cubicBezTo>
                    <a:cubicBezTo>
                      <a:pt x="15179" y="5096"/>
                      <a:pt x="15181" y="5097"/>
                      <a:pt x="15183" y="5097"/>
                    </a:cubicBezTo>
                    <a:cubicBezTo>
                      <a:pt x="15204" y="5097"/>
                      <a:pt x="15267" y="5020"/>
                      <a:pt x="15394" y="4879"/>
                    </a:cubicBezTo>
                    <a:cubicBezTo>
                      <a:pt x="15500" y="4761"/>
                      <a:pt x="15525" y="4733"/>
                      <a:pt x="15511" y="4733"/>
                    </a:cubicBezTo>
                    <a:cubicBezTo>
                      <a:pt x="15506" y="4733"/>
                      <a:pt x="15498" y="4736"/>
                      <a:pt x="15487" y="4740"/>
                    </a:cubicBezTo>
                    <a:cubicBezTo>
                      <a:pt x="15575" y="4619"/>
                      <a:pt x="15608" y="4592"/>
                      <a:pt x="15625" y="4592"/>
                    </a:cubicBezTo>
                    <a:cubicBezTo>
                      <a:pt x="15633" y="4592"/>
                      <a:pt x="15637" y="4596"/>
                      <a:pt x="15641" y="4600"/>
                    </a:cubicBezTo>
                    <a:cubicBezTo>
                      <a:pt x="15641" y="4623"/>
                      <a:pt x="15648" y="4632"/>
                      <a:pt x="15657" y="4632"/>
                    </a:cubicBezTo>
                    <a:cubicBezTo>
                      <a:pt x="15678" y="4632"/>
                      <a:pt x="15714" y="4574"/>
                      <a:pt x="15703" y="4508"/>
                    </a:cubicBezTo>
                    <a:cubicBezTo>
                      <a:pt x="15676" y="4425"/>
                      <a:pt x="15747" y="4366"/>
                      <a:pt x="15774" y="4366"/>
                    </a:cubicBezTo>
                    <a:cubicBezTo>
                      <a:pt x="15777" y="4366"/>
                      <a:pt x="15779" y="4367"/>
                      <a:pt x="15781" y="4369"/>
                    </a:cubicBezTo>
                    <a:cubicBezTo>
                      <a:pt x="15796" y="4384"/>
                      <a:pt x="15765" y="4430"/>
                      <a:pt x="15734" y="4461"/>
                    </a:cubicBezTo>
                    <a:lnTo>
                      <a:pt x="15765" y="4492"/>
                    </a:lnTo>
                    <a:cubicBezTo>
                      <a:pt x="15796" y="4477"/>
                      <a:pt x="15811" y="4446"/>
                      <a:pt x="15827" y="4400"/>
                    </a:cubicBezTo>
                    <a:cubicBezTo>
                      <a:pt x="15842" y="4369"/>
                      <a:pt x="15858" y="4338"/>
                      <a:pt x="15873" y="4307"/>
                    </a:cubicBezTo>
                    <a:cubicBezTo>
                      <a:pt x="15884" y="4266"/>
                      <a:pt x="15880" y="4245"/>
                      <a:pt x="15858" y="4245"/>
                    </a:cubicBezTo>
                    <a:cubicBezTo>
                      <a:pt x="15848" y="4245"/>
                      <a:pt x="15832" y="4250"/>
                      <a:pt x="15811" y="4260"/>
                    </a:cubicBezTo>
                    <a:cubicBezTo>
                      <a:pt x="15803" y="4263"/>
                      <a:pt x="15797" y="4264"/>
                      <a:pt x="15794" y="4264"/>
                    </a:cubicBezTo>
                    <a:cubicBezTo>
                      <a:pt x="15777" y="4264"/>
                      <a:pt x="15804" y="4237"/>
                      <a:pt x="15842" y="4199"/>
                    </a:cubicBezTo>
                    <a:cubicBezTo>
                      <a:pt x="15876" y="4172"/>
                      <a:pt x="15898" y="4159"/>
                      <a:pt x="15911" y="4159"/>
                    </a:cubicBezTo>
                    <a:cubicBezTo>
                      <a:pt x="15927" y="4159"/>
                      <a:pt x="15928" y="4179"/>
                      <a:pt x="15920" y="4214"/>
                    </a:cubicBezTo>
                    <a:cubicBezTo>
                      <a:pt x="15904" y="4260"/>
                      <a:pt x="15904" y="4260"/>
                      <a:pt x="15920" y="4276"/>
                    </a:cubicBezTo>
                    <a:cubicBezTo>
                      <a:pt x="15920" y="4276"/>
                      <a:pt x="15921" y="4277"/>
                      <a:pt x="15922" y="4277"/>
                    </a:cubicBezTo>
                    <a:cubicBezTo>
                      <a:pt x="15946" y="4277"/>
                      <a:pt x="16090" y="4072"/>
                      <a:pt x="16090" y="3998"/>
                    </a:cubicBezTo>
                    <a:lnTo>
                      <a:pt x="16105" y="4013"/>
                    </a:lnTo>
                    <a:cubicBezTo>
                      <a:pt x="16106" y="4015"/>
                      <a:pt x="16108" y="4015"/>
                      <a:pt x="16111" y="4015"/>
                    </a:cubicBezTo>
                    <a:cubicBezTo>
                      <a:pt x="16134" y="4015"/>
                      <a:pt x="16203" y="3945"/>
                      <a:pt x="16260" y="3874"/>
                    </a:cubicBezTo>
                    <a:cubicBezTo>
                      <a:pt x="16337" y="3797"/>
                      <a:pt x="16368" y="3766"/>
                      <a:pt x="16352" y="3735"/>
                    </a:cubicBezTo>
                    <a:cubicBezTo>
                      <a:pt x="16337" y="3719"/>
                      <a:pt x="16322" y="3704"/>
                      <a:pt x="16352" y="3673"/>
                    </a:cubicBezTo>
                    <a:lnTo>
                      <a:pt x="16352" y="3673"/>
                    </a:lnTo>
                    <a:cubicBezTo>
                      <a:pt x="16339" y="3686"/>
                      <a:pt x="16326" y="3691"/>
                      <a:pt x="16314" y="3691"/>
                    </a:cubicBezTo>
                    <a:cubicBezTo>
                      <a:pt x="16298" y="3691"/>
                      <a:pt x="16284" y="3682"/>
                      <a:pt x="16275" y="3673"/>
                    </a:cubicBezTo>
                    <a:cubicBezTo>
                      <a:pt x="16322" y="3642"/>
                      <a:pt x="16368" y="3611"/>
                      <a:pt x="16414" y="3580"/>
                    </a:cubicBezTo>
                    <a:cubicBezTo>
                      <a:pt x="16553" y="3534"/>
                      <a:pt x="16662" y="3441"/>
                      <a:pt x="16754" y="3318"/>
                    </a:cubicBezTo>
                    <a:cubicBezTo>
                      <a:pt x="16832" y="3240"/>
                      <a:pt x="16909" y="3163"/>
                      <a:pt x="16986" y="3101"/>
                    </a:cubicBezTo>
                    <a:cubicBezTo>
                      <a:pt x="17063" y="3024"/>
                      <a:pt x="17094" y="2993"/>
                      <a:pt x="17079" y="2978"/>
                    </a:cubicBezTo>
                    <a:lnTo>
                      <a:pt x="17156" y="2900"/>
                    </a:lnTo>
                    <a:cubicBezTo>
                      <a:pt x="17202" y="2869"/>
                      <a:pt x="17280" y="2792"/>
                      <a:pt x="17264" y="2777"/>
                    </a:cubicBezTo>
                    <a:cubicBezTo>
                      <a:pt x="17280" y="2730"/>
                      <a:pt x="17342" y="2699"/>
                      <a:pt x="17372" y="2668"/>
                    </a:cubicBezTo>
                    <a:cubicBezTo>
                      <a:pt x="17481" y="2622"/>
                      <a:pt x="17481" y="2622"/>
                      <a:pt x="17388" y="2607"/>
                    </a:cubicBezTo>
                    <a:cubicBezTo>
                      <a:pt x="17386" y="2605"/>
                      <a:pt x="17384" y="2604"/>
                      <a:pt x="17380" y="2604"/>
                    </a:cubicBezTo>
                    <a:cubicBezTo>
                      <a:pt x="17353" y="2604"/>
                      <a:pt x="17276" y="2656"/>
                      <a:pt x="17249" y="2684"/>
                    </a:cubicBezTo>
                    <a:lnTo>
                      <a:pt x="17141" y="2808"/>
                    </a:lnTo>
                    <a:lnTo>
                      <a:pt x="17233" y="2668"/>
                    </a:lnTo>
                    <a:cubicBezTo>
                      <a:pt x="17264" y="2638"/>
                      <a:pt x="17326" y="2545"/>
                      <a:pt x="17295" y="2529"/>
                    </a:cubicBezTo>
                    <a:cubicBezTo>
                      <a:pt x="17280" y="2514"/>
                      <a:pt x="17280" y="2514"/>
                      <a:pt x="17326" y="2468"/>
                    </a:cubicBezTo>
                    <a:lnTo>
                      <a:pt x="17357" y="2498"/>
                    </a:lnTo>
                    <a:cubicBezTo>
                      <a:pt x="17342" y="2560"/>
                      <a:pt x="17357" y="2576"/>
                      <a:pt x="17372" y="2591"/>
                    </a:cubicBezTo>
                    <a:cubicBezTo>
                      <a:pt x="17450" y="2591"/>
                      <a:pt x="17558" y="2483"/>
                      <a:pt x="17527" y="2452"/>
                    </a:cubicBezTo>
                    <a:cubicBezTo>
                      <a:pt x="17558" y="2421"/>
                      <a:pt x="17589" y="2406"/>
                      <a:pt x="17620" y="2390"/>
                    </a:cubicBezTo>
                    <a:cubicBezTo>
                      <a:pt x="17622" y="2393"/>
                      <a:pt x="17626" y="2394"/>
                      <a:pt x="17630" y="2394"/>
                    </a:cubicBezTo>
                    <a:cubicBezTo>
                      <a:pt x="17649" y="2394"/>
                      <a:pt x="17682" y="2362"/>
                      <a:pt x="17682" y="2298"/>
                    </a:cubicBezTo>
                    <a:cubicBezTo>
                      <a:pt x="17668" y="2242"/>
                      <a:pt x="17716" y="2187"/>
                      <a:pt x="17770" y="2187"/>
                    </a:cubicBezTo>
                    <a:cubicBezTo>
                      <a:pt x="17777" y="2187"/>
                      <a:pt x="17783" y="2188"/>
                      <a:pt x="17790" y="2189"/>
                    </a:cubicBezTo>
                    <a:cubicBezTo>
                      <a:pt x="17898" y="2143"/>
                      <a:pt x="18037" y="1988"/>
                      <a:pt x="18022" y="1973"/>
                    </a:cubicBezTo>
                    <a:cubicBezTo>
                      <a:pt x="18006" y="1958"/>
                      <a:pt x="18099" y="1818"/>
                      <a:pt x="18145" y="1803"/>
                    </a:cubicBezTo>
                    <a:cubicBezTo>
                      <a:pt x="18207" y="1788"/>
                      <a:pt x="18238" y="1741"/>
                      <a:pt x="18253" y="1695"/>
                    </a:cubicBezTo>
                    <a:cubicBezTo>
                      <a:pt x="18261" y="1698"/>
                      <a:pt x="18269" y="1700"/>
                      <a:pt x="18277" y="1700"/>
                    </a:cubicBezTo>
                    <a:cubicBezTo>
                      <a:pt x="18305" y="1700"/>
                      <a:pt x="18334" y="1680"/>
                      <a:pt x="18346" y="1633"/>
                    </a:cubicBezTo>
                    <a:cubicBezTo>
                      <a:pt x="18346" y="1633"/>
                      <a:pt x="18372" y="1607"/>
                      <a:pt x="18359" y="1607"/>
                    </a:cubicBezTo>
                    <a:cubicBezTo>
                      <a:pt x="18355" y="1607"/>
                      <a:pt x="18346" y="1610"/>
                      <a:pt x="18331" y="1618"/>
                    </a:cubicBezTo>
                    <a:lnTo>
                      <a:pt x="18377" y="1494"/>
                    </a:lnTo>
                    <a:lnTo>
                      <a:pt x="18377" y="1494"/>
                    </a:lnTo>
                    <a:cubicBezTo>
                      <a:pt x="18356" y="1515"/>
                      <a:pt x="18342" y="1523"/>
                      <a:pt x="18330" y="1523"/>
                    </a:cubicBezTo>
                    <a:cubicBezTo>
                      <a:pt x="18317" y="1523"/>
                      <a:pt x="18308" y="1511"/>
                      <a:pt x="18300" y="1494"/>
                    </a:cubicBezTo>
                    <a:cubicBezTo>
                      <a:pt x="18284" y="1478"/>
                      <a:pt x="18454" y="1355"/>
                      <a:pt x="18578" y="1324"/>
                    </a:cubicBezTo>
                    <a:lnTo>
                      <a:pt x="18686" y="1277"/>
                    </a:lnTo>
                    <a:lnTo>
                      <a:pt x="18640" y="1247"/>
                    </a:lnTo>
                    <a:cubicBezTo>
                      <a:pt x="18680" y="1220"/>
                      <a:pt x="18708" y="1182"/>
                      <a:pt x="18725" y="1182"/>
                    </a:cubicBezTo>
                    <a:cubicBezTo>
                      <a:pt x="18728" y="1182"/>
                      <a:pt x="18730" y="1183"/>
                      <a:pt x="18733" y="1185"/>
                    </a:cubicBezTo>
                    <a:cubicBezTo>
                      <a:pt x="18739" y="1191"/>
                      <a:pt x="18743" y="1195"/>
                      <a:pt x="18748" y="1195"/>
                    </a:cubicBezTo>
                    <a:cubicBezTo>
                      <a:pt x="18756" y="1195"/>
                      <a:pt x="18767" y="1187"/>
                      <a:pt x="18794" y="1169"/>
                    </a:cubicBezTo>
                    <a:cubicBezTo>
                      <a:pt x="18794" y="1169"/>
                      <a:pt x="18825" y="1123"/>
                      <a:pt x="18810" y="1107"/>
                    </a:cubicBezTo>
                    <a:cubicBezTo>
                      <a:pt x="18794" y="1092"/>
                      <a:pt x="18779" y="1077"/>
                      <a:pt x="18825" y="1061"/>
                    </a:cubicBezTo>
                    <a:cubicBezTo>
                      <a:pt x="18887" y="1061"/>
                      <a:pt x="18949" y="1015"/>
                      <a:pt x="18934" y="937"/>
                    </a:cubicBezTo>
                    <a:cubicBezTo>
                      <a:pt x="18903" y="907"/>
                      <a:pt x="18903" y="907"/>
                      <a:pt x="18980" y="907"/>
                    </a:cubicBezTo>
                    <a:cubicBezTo>
                      <a:pt x="18984" y="910"/>
                      <a:pt x="18991" y="912"/>
                      <a:pt x="18999" y="912"/>
                    </a:cubicBezTo>
                    <a:cubicBezTo>
                      <a:pt x="19024" y="912"/>
                      <a:pt x="19065" y="895"/>
                      <a:pt x="19088" y="860"/>
                    </a:cubicBezTo>
                    <a:lnTo>
                      <a:pt x="19073" y="845"/>
                    </a:lnTo>
                    <a:cubicBezTo>
                      <a:pt x="19042" y="814"/>
                      <a:pt x="19073" y="783"/>
                      <a:pt x="19119" y="752"/>
                    </a:cubicBezTo>
                    <a:cubicBezTo>
                      <a:pt x="19124" y="754"/>
                      <a:pt x="19129" y="756"/>
                      <a:pt x="19134" y="756"/>
                    </a:cubicBezTo>
                    <a:cubicBezTo>
                      <a:pt x="19161" y="756"/>
                      <a:pt x="19191" y="721"/>
                      <a:pt x="19243" y="644"/>
                    </a:cubicBezTo>
                    <a:cubicBezTo>
                      <a:pt x="19279" y="571"/>
                      <a:pt x="19325" y="546"/>
                      <a:pt x="19350" y="546"/>
                    </a:cubicBezTo>
                    <a:cubicBezTo>
                      <a:pt x="19357" y="546"/>
                      <a:pt x="19363" y="548"/>
                      <a:pt x="19366" y="551"/>
                    </a:cubicBezTo>
                    <a:cubicBezTo>
                      <a:pt x="19373" y="557"/>
                      <a:pt x="19379" y="564"/>
                      <a:pt x="19384" y="564"/>
                    </a:cubicBezTo>
                    <a:cubicBezTo>
                      <a:pt x="19392" y="564"/>
                      <a:pt x="19397" y="550"/>
                      <a:pt x="19397" y="505"/>
                    </a:cubicBezTo>
                    <a:cubicBezTo>
                      <a:pt x="19397" y="443"/>
                      <a:pt x="19428" y="458"/>
                      <a:pt x="19521" y="396"/>
                    </a:cubicBezTo>
                    <a:cubicBezTo>
                      <a:pt x="19567" y="381"/>
                      <a:pt x="19567" y="381"/>
                      <a:pt x="19583" y="319"/>
                    </a:cubicBezTo>
                    <a:cubicBezTo>
                      <a:pt x="19564" y="300"/>
                      <a:pt x="19550" y="287"/>
                      <a:pt x="19536" y="287"/>
                    </a:cubicBezTo>
                    <a:cubicBezTo>
                      <a:pt x="19527" y="287"/>
                      <a:pt x="19517" y="292"/>
                      <a:pt x="19505" y="304"/>
                    </a:cubicBezTo>
                    <a:cubicBezTo>
                      <a:pt x="19476" y="333"/>
                      <a:pt x="19465" y="344"/>
                      <a:pt x="19457" y="344"/>
                    </a:cubicBezTo>
                    <a:cubicBezTo>
                      <a:pt x="19453" y="344"/>
                      <a:pt x="19449" y="340"/>
                      <a:pt x="19444" y="335"/>
                    </a:cubicBezTo>
                    <a:lnTo>
                      <a:pt x="19521" y="257"/>
                    </a:lnTo>
                    <a:cubicBezTo>
                      <a:pt x="19567" y="196"/>
                      <a:pt x="19614" y="149"/>
                      <a:pt x="19644" y="87"/>
                    </a:cubicBezTo>
                    <a:cubicBezTo>
                      <a:pt x="19671" y="33"/>
                      <a:pt x="19667" y="0"/>
                      <a:pt x="19650"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990;p34"/>
              <p:cNvSpPr/>
              <p:nvPr/>
            </p:nvSpPr>
            <p:spPr>
              <a:xfrm rot="-899960">
                <a:off x="3366445" y="4159795"/>
                <a:ext cx="24749" cy="98122"/>
              </a:xfrm>
              <a:custGeom>
                <a:avLst/>
                <a:gdLst/>
                <a:ahLst/>
                <a:cxnLst/>
                <a:rect l="l" t="t" r="r" b="b"/>
                <a:pathLst>
                  <a:path w="990" h="3925" extrusionOk="0">
                    <a:moveTo>
                      <a:pt x="35" y="0"/>
                    </a:moveTo>
                    <a:cubicBezTo>
                      <a:pt x="11" y="0"/>
                      <a:pt x="0" y="7"/>
                      <a:pt x="31" y="7"/>
                    </a:cubicBezTo>
                    <a:lnTo>
                      <a:pt x="78" y="7"/>
                    </a:lnTo>
                    <a:cubicBezTo>
                      <a:pt x="62" y="2"/>
                      <a:pt x="47" y="0"/>
                      <a:pt x="35" y="0"/>
                    </a:cubicBezTo>
                    <a:close/>
                    <a:moveTo>
                      <a:pt x="78" y="7"/>
                    </a:moveTo>
                    <a:cubicBezTo>
                      <a:pt x="93" y="12"/>
                      <a:pt x="103" y="14"/>
                      <a:pt x="109" y="14"/>
                    </a:cubicBezTo>
                    <a:cubicBezTo>
                      <a:pt x="119" y="14"/>
                      <a:pt x="109" y="7"/>
                      <a:pt x="78" y="7"/>
                    </a:cubicBezTo>
                    <a:close/>
                    <a:moveTo>
                      <a:pt x="373" y="510"/>
                    </a:moveTo>
                    <a:cubicBezTo>
                      <a:pt x="366" y="510"/>
                      <a:pt x="356" y="512"/>
                      <a:pt x="340" y="517"/>
                    </a:cubicBezTo>
                    <a:cubicBezTo>
                      <a:pt x="358" y="517"/>
                      <a:pt x="371" y="512"/>
                      <a:pt x="378" y="511"/>
                    </a:cubicBezTo>
                    <a:lnTo>
                      <a:pt x="378" y="511"/>
                    </a:lnTo>
                    <a:cubicBezTo>
                      <a:pt x="387" y="512"/>
                      <a:pt x="387" y="517"/>
                      <a:pt x="387" y="517"/>
                    </a:cubicBezTo>
                    <a:cubicBezTo>
                      <a:pt x="387" y="512"/>
                      <a:pt x="385" y="510"/>
                      <a:pt x="382" y="510"/>
                    </a:cubicBezTo>
                    <a:cubicBezTo>
                      <a:pt x="381" y="510"/>
                      <a:pt x="379" y="510"/>
                      <a:pt x="378" y="511"/>
                    </a:cubicBezTo>
                    <a:lnTo>
                      <a:pt x="378" y="511"/>
                    </a:lnTo>
                    <a:cubicBezTo>
                      <a:pt x="377" y="510"/>
                      <a:pt x="375" y="510"/>
                      <a:pt x="373" y="510"/>
                    </a:cubicBezTo>
                    <a:close/>
                    <a:moveTo>
                      <a:pt x="186" y="641"/>
                    </a:moveTo>
                    <a:cubicBezTo>
                      <a:pt x="155" y="656"/>
                      <a:pt x="124" y="656"/>
                      <a:pt x="109" y="656"/>
                    </a:cubicBezTo>
                    <a:lnTo>
                      <a:pt x="109" y="641"/>
                    </a:lnTo>
                    <a:close/>
                    <a:moveTo>
                      <a:pt x="341" y="897"/>
                    </a:moveTo>
                    <a:lnTo>
                      <a:pt x="341" y="897"/>
                    </a:lnTo>
                    <a:cubicBezTo>
                      <a:pt x="341" y="897"/>
                      <a:pt x="339" y="897"/>
                      <a:pt x="335" y="899"/>
                    </a:cubicBezTo>
                    <a:lnTo>
                      <a:pt x="335" y="899"/>
                    </a:lnTo>
                    <a:cubicBezTo>
                      <a:pt x="339" y="897"/>
                      <a:pt x="341" y="897"/>
                      <a:pt x="341" y="897"/>
                    </a:cubicBezTo>
                    <a:close/>
                    <a:moveTo>
                      <a:pt x="325" y="1073"/>
                    </a:moveTo>
                    <a:cubicBezTo>
                      <a:pt x="325" y="1073"/>
                      <a:pt x="309" y="1089"/>
                      <a:pt x="294" y="1089"/>
                    </a:cubicBezTo>
                    <a:cubicBezTo>
                      <a:pt x="263" y="1089"/>
                      <a:pt x="263" y="1089"/>
                      <a:pt x="294" y="1073"/>
                    </a:cubicBezTo>
                    <a:close/>
                    <a:moveTo>
                      <a:pt x="371" y="1082"/>
                    </a:moveTo>
                    <a:cubicBezTo>
                      <a:pt x="366" y="1082"/>
                      <a:pt x="356" y="1084"/>
                      <a:pt x="340" y="1089"/>
                    </a:cubicBezTo>
                    <a:cubicBezTo>
                      <a:pt x="371" y="1089"/>
                      <a:pt x="382" y="1082"/>
                      <a:pt x="371" y="1082"/>
                    </a:cubicBezTo>
                    <a:close/>
                    <a:moveTo>
                      <a:pt x="153" y="1538"/>
                    </a:moveTo>
                    <a:cubicBezTo>
                      <a:pt x="136" y="1540"/>
                      <a:pt x="130" y="1544"/>
                      <a:pt x="135" y="1544"/>
                    </a:cubicBezTo>
                    <a:cubicBezTo>
                      <a:pt x="138" y="1544"/>
                      <a:pt x="144" y="1542"/>
                      <a:pt x="153" y="1538"/>
                    </a:cubicBezTo>
                    <a:close/>
                    <a:moveTo>
                      <a:pt x="155" y="1553"/>
                    </a:moveTo>
                    <a:cubicBezTo>
                      <a:pt x="139" y="1560"/>
                      <a:pt x="139" y="1564"/>
                      <a:pt x="145" y="1564"/>
                    </a:cubicBezTo>
                    <a:cubicBezTo>
                      <a:pt x="151" y="1564"/>
                      <a:pt x="163" y="1560"/>
                      <a:pt x="170" y="1553"/>
                    </a:cubicBezTo>
                    <a:close/>
                    <a:moveTo>
                      <a:pt x="470" y="1639"/>
                    </a:moveTo>
                    <a:cubicBezTo>
                      <a:pt x="470" y="1639"/>
                      <a:pt x="466" y="1641"/>
                      <a:pt x="460" y="1645"/>
                    </a:cubicBezTo>
                    <a:lnTo>
                      <a:pt x="464" y="1645"/>
                    </a:lnTo>
                    <a:cubicBezTo>
                      <a:pt x="469" y="1641"/>
                      <a:pt x="470" y="1639"/>
                      <a:pt x="470" y="1639"/>
                    </a:cubicBezTo>
                    <a:close/>
                    <a:moveTo>
                      <a:pt x="432" y="1735"/>
                    </a:moveTo>
                    <a:lnTo>
                      <a:pt x="418" y="1738"/>
                    </a:lnTo>
                    <a:cubicBezTo>
                      <a:pt x="423" y="1738"/>
                      <a:pt x="428" y="1738"/>
                      <a:pt x="433" y="1739"/>
                    </a:cubicBezTo>
                    <a:lnTo>
                      <a:pt x="433" y="1739"/>
                    </a:lnTo>
                    <a:cubicBezTo>
                      <a:pt x="433" y="1738"/>
                      <a:pt x="433" y="1738"/>
                      <a:pt x="433" y="1738"/>
                    </a:cubicBezTo>
                    <a:cubicBezTo>
                      <a:pt x="433" y="1738"/>
                      <a:pt x="433" y="1737"/>
                      <a:pt x="432" y="1735"/>
                    </a:cubicBezTo>
                    <a:close/>
                    <a:moveTo>
                      <a:pt x="253" y="1932"/>
                    </a:moveTo>
                    <a:cubicBezTo>
                      <a:pt x="260" y="1932"/>
                      <a:pt x="253" y="1939"/>
                      <a:pt x="232" y="1939"/>
                    </a:cubicBezTo>
                    <a:cubicBezTo>
                      <a:pt x="243" y="1934"/>
                      <a:pt x="249" y="1932"/>
                      <a:pt x="253" y="1932"/>
                    </a:cubicBezTo>
                    <a:close/>
                    <a:moveTo>
                      <a:pt x="248" y="2078"/>
                    </a:moveTo>
                    <a:cubicBezTo>
                      <a:pt x="206" y="2078"/>
                      <a:pt x="193" y="2085"/>
                      <a:pt x="206" y="2085"/>
                    </a:cubicBezTo>
                    <a:cubicBezTo>
                      <a:pt x="213" y="2085"/>
                      <a:pt x="227" y="2083"/>
                      <a:pt x="248" y="2078"/>
                    </a:cubicBezTo>
                    <a:close/>
                    <a:moveTo>
                      <a:pt x="526" y="2186"/>
                    </a:moveTo>
                    <a:cubicBezTo>
                      <a:pt x="516" y="2191"/>
                      <a:pt x="505" y="2193"/>
                      <a:pt x="495" y="2193"/>
                    </a:cubicBezTo>
                    <a:cubicBezTo>
                      <a:pt x="474" y="2193"/>
                      <a:pt x="454" y="2186"/>
                      <a:pt x="433" y="2186"/>
                    </a:cubicBezTo>
                    <a:close/>
                    <a:moveTo>
                      <a:pt x="445" y="2334"/>
                    </a:moveTo>
                    <a:cubicBezTo>
                      <a:pt x="447" y="2334"/>
                      <a:pt x="449" y="2336"/>
                      <a:pt x="449" y="2341"/>
                    </a:cubicBezTo>
                    <a:cubicBezTo>
                      <a:pt x="438" y="2341"/>
                      <a:pt x="442" y="2334"/>
                      <a:pt x="445" y="2334"/>
                    </a:cubicBezTo>
                    <a:close/>
                    <a:moveTo>
                      <a:pt x="514" y="2338"/>
                    </a:moveTo>
                    <a:cubicBezTo>
                      <a:pt x="513" y="2339"/>
                      <a:pt x="511" y="2340"/>
                      <a:pt x="510" y="2341"/>
                    </a:cubicBezTo>
                    <a:lnTo>
                      <a:pt x="495" y="2341"/>
                    </a:lnTo>
                    <a:cubicBezTo>
                      <a:pt x="503" y="2341"/>
                      <a:pt x="509" y="2340"/>
                      <a:pt x="514" y="2338"/>
                    </a:cubicBezTo>
                    <a:close/>
                    <a:moveTo>
                      <a:pt x="562" y="2578"/>
                    </a:moveTo>
                    <a:cubicBezTo>
                      <a:pt x="538" y="2588"/>
                      <a:pt x="528" y="2588"/>
                      <a:pt x="541" y="2588"/>
                    </a:cubicBezTo>
                    <a:cubicBezTo>
                      <a:pt x="552" y="2583"/>
                      <a:pt x="559" y="2579"/>
                      <a:pt x="562" y="2578"/>
                    </a:cubicBezTo>
                    <a:close/>
                    <a:moveTo>
                      <a:pt x="504" y="2612"/>
                    </a:moveTo>
                    <a:cubicBezTo>
                      <a:pt x="509" y="2612"/>
                      <a:pt x="495" y="2619"/>
                      <a:pt x="495" y="2619"/>
                    </a:cubicBezTo>
                    <a:cubicBezTo>
                      <a:pt x="480" y="2619"/>
                      <a:pt x="464" y="2619"/>
                      <a:pt x="449" y="2634"/>
                    </a:cubicBezTo>
                    <a:lnTo>
                      <a:pt x="449" y="2619"/>
                    </a:lnTo>
                    <a:lnTo>
                      <a:pt x="480" y="2619"/>
                    </a:lnTo>
                    <a:cubicBezTo>
                      <a:pt x="495" y="2614"/>
                      <a:pt x="502" y="2612"/>
                      <a:pt x="504" y="2612"/>
                    </a:cubicBezTo>
                    <a:close/>
                    <a:moveTo>
                      <a:pt x="201" y="2758"/>
                    </a:moveTo>
                    <a:cubicBezTo>
                      <a:pt x="201" y="2758"/>
                      <a:pt x="201" y="2778"/>
                      <a:pt x="209" y="2778"/>
                    </a:cubicBezTo>
                    <a:cubicBezTo>
                      <a:pt x="211" y="2778"/>
                      <a:pt x="214" y="2777"/>
                      <a:pt x="217" y="2774"/>
                    </a:cubicBezTo>
                    <a:lnTo>
                      <a:pt x="217" y="2758"/>
                    </a:lnTo>
                    <a:close/>
                    <a:moveTo>
                      <a:pt x="548" y="2767"/>
                    </a:moveTo>
                    <a:cubicBezTo>
                      <a:pt x="557" y="2767"/>
                      <a:pt x="557" y="2774"/>
                      <a:pt x="557" y="2774"/>
                    </a:cubicBezTo>
                    <a:cubicBezTo>
                      <a:pt x="557" y="2774"/>
                      <a:pt x="541" y="2789"/>
                      <a:pt x="541" y="2789"/>
                    </a:cubicBezTo>
                    <a:lnTo>
                      <a:pt x="526" y="2774"/>
                    </a:lnTo>
                    <a:cubicBezTo>
                      <a:pt x="536" y="2768"/>
                      <a:pt x="543" y="2767"/>
                      <a:pt x="548" y="2767"/>
                    </a:cubicBezTo>
                    <a:close/>
                    <a:moveTo>
                      <a:pt x="309" y="2924"/>
                    </a:moveTo>
                    <a:cubicBezTo>
                      <a:pt x="305" y="2925"/>
                      <a:pt x="301" y="2926"/>
                      <a:pt x="297" y="2927"/>
                    </a:cubicBezTo>
                    <a:lnTo>
                      <a:pt x="297" y="2927"/>
                    </a:lnTo>
                    <a:cubicBezTo>
                      <a:pt x="301" y="2927"/>
                      <a:pt x="305" y="2925"/>
                      <a:pt x="309" y="2924"/>
                    </a:cubicBezTo>
                    <a:close/>
                    <a:moveTo>
                      <a:pt x="297" y="2927"/>
                    </a:moveTo>
                    <a:lnTo>
                      <a:pt x="297" y="2927"/>
                    </a:lnTo>
                    <a:cubicBezTo>
                      <a:pt x="291" y="2928"/>
                      <a:pt x="285" y="2928"/>
                      <a:pt x="279" y="2928"/>
                    </a:cubicBezTo>
                    <a:cubicBezTo>
                      <a:pt x="258" y="2928"/>
                      <a:pt x="251" y="2935"/>
                      <a:pt x="263" y="2935"/>
                    </a:cubicBezTo>
                    <a:cubicBezTo>
                      <a:pt x="268" y="2935"/>
                      <a:pt x="279" y="2933"/>
                      <a:pt x="294" y="2928"/>
                    </a:cubicBezTo>
                    <a:cubicBezTo>
                      <a:pt x="295" y="2928"/>
                      <a:pt x="296" y="2927"/>
                      <a:pt x="297" y="2927"/>
                    </a:cubicBezTo>
                    <a:close/>
                    <a:moveTo>
                      <a:pt x="639" y="2937"/>
                    </a:moveTo>
                    <a:cubicBezTo>
                      <a:pt x="636" y="2937"/>
                      <a:pt x="629" y="2938"/>
                      <a:pt x="619" y="2944"/>
                    </a:cubicBezTo>
                    <a:cubicBezTo>
                      <a:pt x="639" y="2944"/>
                      <a:pt x="646" y="2937"/>
                      <a:pt x="639" y="2937"/>
                    </a:cubicBezTo>
                    <a:close/>
                    <a:moveTo>
                      <a:pt x="356" y="3083"/>
                    </a:moveTo>
                    <a:cubicBezTo>
                      <a:pt x="351" y="3088"/>
                      <a:pt x="349" y="3090"/>
                      <a:pt x="350" y="3090"/>
                    </a:cubicBezTo>
                    <a:cubicBezTo>
                      <a:pt x="352" y="3090"/>
                      <a:pt x="366" y="3083"/>
                      <a:pt x="387" y="3083"/>
                    </a:cubicBezTo>
                    <a:close/>
                    <a:moveTo>
                      <a:pt x="675" y="3215"/>
                    </a:moveTo>
                    <a:cubicBezTo>
                      <a:pt x="668" y="3215"/>
                      <a:pt x="655" y="3217"/>
                      <a:pt x="634" y="3222"/>
                    </a:cubicBezTo>
                    <a:cubicBezTo>
                      <a:pt x="675" y="3222"/>
                      <a:pt x="689" y="3215"/>
                      <a:pt x="675" y="3215"/>
                    </a:cubicBezTo>
                    <a:close/>
                    <a:moveTo>
                      <a:pt x="619" y="3241"/>
                    </a:moveTo>
                    <a:lnTo>
                      <a:pt x="619" y="3253"/>
                    </a:lnTo>
                    <a:cubicBezTo>
                      <a:pt x="576" y="3253"/>
                      <a:pt x="573" y="3253"/>
                      <a:pt x="619" y="3241"/>
                    </a:cubicBezTo>
                    <a:close/>
                    <a:moveTo>
                      <a:pt x="680" y="3361"/>
                    </a:moveTo>
                    <a:lnTo>
                      <a:pt x="682" y="3362"/>
                    </a:lnTo>
                    <a:lnTo>
                      <a:pt x="682" y="3362"/>
                    </a:lnTo>
                    <a:cubicBezTo>
                      <a:pt x="681" y="3363"/>
                      <a:pt x="679" y="3363"/>
                      <a:pt x="678" y="3364"/>
                    </a:cubicBezTo>
                    <a:lnTo>
                      <a:pt x="678" y="3364"/>
                    </a:lnTo>
                    <a:cubicBezTo>
                      <a:pt x="679" y="3363"/>
                      <a:pt x="679" y="3362"/>
                      <a:pt x="680" y="3361"/>
                    </a:cubicBezTo>
                    <a:close/>
                    <a:moveTo>
                      <a:pt x="451" y="3509"/>
                    </a:moveTo>
                    <a:cubicBezTo>
                      <a:pt x="467" y="3509"/>
                      <a:pt x="454" y="3515"/>
                      <a:pt x="433" y="3515"/>
                    </a:cubicBezTo>
                    <a:cubicBezTo>
                      <a:pt x="428" y="3521"/>
                      <a:pt x="423" y="3522"/>
                      <a:pt x="418" y="3522"/>
                    </a:cubicBezTo>
                    <a:cubicBezTo>
                      <a:pt x="409" y="3522"/>
                      <a:pt x="402" y="3515"/>
                      <a:pt x="402" y="3515"/>
                    </a:cubicBezTo>
                    <a:cubicBezTo>
                      <a:pt x="428" y="3510"/>
                      <a:pt x="443" y="3509"/>
                      <a:pt x="451" y="3509"/>
                    </a:cubicBezTo>
                    <a:close/>
                    <a:moveTo>
                      <a:pt x="650" y="3639"/>
                    </a:moveTo>
                    <a:cubicBezTo>
                      <a:pt x="650" y="3639"/>
                      <a:pt x="634" y="3655"/>
                      <a:pt x="619" y="3670"/>
                    </a:cubicBezTo>
                    <a:lnTo>
                      <a:pt x="603" y="3655"/>
                    </a:lnTo>
                    <a:cubicBezTo>
                      <a:pt x="580" y="3662"/>
                      <a:pt x="568" y="3666"/>
                      <a:pt x="563" y="3666"/>
                    </a:cubicBezTo>
                    <a:cubicBezTo>
                      <a:pt x="557" y="3666"/>
                      <a:pt x="557" y="3662"/>
                      <a:pt x="557" y="3655"/>
                    </a:cubicBezTo>
                    <a:cubicBezTo>
                      <a:pt x="557" y="3655"/>
                      <a:pt x="557" y="3655"/>
                      <a:pt x="588" y="3639"/>
                    </a:cubicBezTo>
                    <a:close/>
                    <a:moveTo>
                      <a:pt x="495" y="3670"/>
                    </a:moveTo>
                    <a:lnTo>
                      <a:pt x="510" y="3685"/>
                    </a:lnTo>
                    <a:lnTo>
                      <a:pt x="495" y="3685"/>
                    </a:lnTo>
                    <a:lnTo>
                      <a:pt x="495" y="3670"/>
                    </a:lnTo>
                    <a:close/>
                    <a:moveTo>
                      <a:pt x="583" y="3679"/>
                    </a:moveTo>
                    <a:cubicBezTo>
                      <a:pt x="588" y="3679"/>
                      <a:pt x="588" y="3685"/>
                      <a:pt x="588" y="3685"/>
                    </a:cubicBezTo>
                    <a:lnTo>
                      <a:pt x="572" y="3685"/>
                    </a:lnTo>
                    <a:cubicBezTo>
                      <a:pt x="577" y="3680"/>
                      <a:pt x="581" y="3679"/>
                      <a:pt x="583" y="3679"/>
                    </a:cubicBezTo>
                    <a:close/>
                    <a:moveTo>
                      <a:pt x="943" y="3670"/>
                    </a:moveTo>
                    <a:cubicBezTo>
                      <a:pt x="959" y="3670"/>
                      <a:pt x="974" y="3685"/>
                      <a:pt x="990" y="3685"/>
                    </a:cubicBezTo>
                    <a:lnTo>
                      <a:pt x="990" y="3670"/>
                    </a:lnTo>
                    <a:close/>
                    <a:moveTo>
                      <a:pt x="412" y="3721"/>
                    </a:moveTo>
                    <a:lnTo>
                      <a:pt x="412" y="3721"/>
                    </a:lnTo>
                    <a:cubicBezTo>
                      <a:pt x="409" y="3722"/>
                      <a:pt x="408" y="3723"/>
                      <a:pt x="409" y="3723"/>
                    </a:cubicBezTo>
                    <a:cubicBezTo>
                      <a:pt x="409" y="3723"/>
                      <a:pt x="410" y="3723"/>
                      <a:pt x="412" y="3721"/>
                    </a:cubicBezTo>
                    <a:close/>
                    <a:moveTo>
                      <a:pt x="781" y="3725"/>
                    </a:moveTo>
                    <a:cubicBezTo>
                      <a:pt x="780" y="3725"/>
                      <a:pt x="778" y="3726"/>
                      <a:pt x="773" y="3727"/>
                    </a:cubicBezTo>
                    <a:lnTo>
                      <a:pt x="773" y="3727"/>
                    </a:lnTo>
                    <a:cubicBezTo>
                      <a:pt x="778" y="3726"/>
                      <a:pt x="781" y="3725"/>
                      <a:pt x="781" y="3725"/>
                    </a:cubicBezTo>
                    <a:close/>
                    <a:moveTo>
                      <a:pt x="717" y="3771"/>
                    </a:moveTo>
                    <a:cubicBezTo>
                      <a:pt x="708" y="3771"/>
                      <a:pt x="691" y="3773"/>
                      <a:pt x="665" y="3778"/>
                    </a:cubicBezTo>
                    <a:cubicBezTo>
                      <a:pt x="717" y="3778"/>
                      <a:pt x="734" y="3771"/>
                      <a:pt x="717" y="3771"/>
                    </a:cubicBezTo>
                    <a:close/>
                    <a:moveTo>
                      <a:pt x="464" y="3902"/>
                    </a:moveTo>
                    <a:cubicBezTo>
                      <a:pt x="433" y="3902"/>
                      <a:pt x="437" y="3909"/>
                      <a:pt x="447" y="3909"/>
                    </a:cubicBezTo>
                    <a:cubicBezTo>
                      <a:pt x="452" y="3909"/>
                      <a:pt x="459" y="3907"/>
                      <a:pt x="464" y="3902"/>
                    </a:cubicBezTo>
                    <a:close/>
                    <a:moveTo>
                      <a:pt x="170" y="502"/>
                    </a:moveTo>
                    <a:cubicBezTo>
                      <a:pt x="139" y="502"/>
                      <a:pt x="109" y="502"/>
                      <a:pt x="78" y="517"/>
                    </a:cubicBezTo>
                    <a:cubicBezTo>
                      <a:pt x="66" y="540"/>
                      <a:pt x="47" y="554"/>
                      <a:pt x="55" y="554"/>
                    </a:cubicBezTo>
                    <a:cubicBezTo>
                      <a:pt x="58" y="554"/>
                      <a:pt x="65" y="552"/>
                      <a:pt x="78" y="548"/>
                    </a:cubicBezTo>
                    <a:lnTo>
                      <a:pt x="109" y="548"/>
                    </a:lnTo>
                    <a:cubicBezTo>
                      <a:pt x="109" y="548"/>
                      <a:pt x="78" y="563"/>
                      <a:pt x="78" y="563"/>
                    </a:cubicBezTo>
                    <a:cubicBezTo>
                      <a:pt x="78" y="563"/>
                      <a:pt x="62" y="594"/>
                      <a:pt x="62" y="610"/>
                    </a:cubicBezTo>
                    <a:cubicBezTo>
                      <a:pt x="62" y="625"/>
                      <a:pt x="62" y="656"/>
                      <a:pt x="31" y="656"/>
                    </a:cubicBezTo>
                    <a:cubicBezTo>
                      <a:pt x="16" y="656"/>
                      <a:pt x="16" y="672"/>
                      <a:pt x="16" y="672"/>
                    </a:cubicBezTo>
                    <a:cubicBezTo>
                      <a:pt x="16" y="672"/>
                      <a:pt x="47" y="687"/>
                      <a:pt x="47" y="733"/>
                    </a:cubicBezTo>
                    <a:cubicBezTo>
                      <a:pt x="47" y="756"/>
                      <a:pt x="47" y="778"/>
                      <a:pt x="59" y="783"/>
                    </a:cubicBezTo>
                    <a:lnTo>
                      <a:pt x="59" y="783"/>
                    </a:lnTo>
                    <a:cubicBezTo>
                      <a:pt x="47" y="788"/>
                      <a:pt x="47" y="799"/>
                      <a:pt x="47" y="811"/>
                    </a:cubicBezTo>
                    <a:cubicBezTo>
                      <a:pt x="47" y="811"/>
                      <a:pt x="78" y="826"/>
                      <a:pt x="78" y="826"/>
                    </a:cubicBezTo>
                    <a:cubicBezTo>
                      <a:pt x="78" y="826"/>
                      <a:pt x="47" y="826"/>
                      <a:pt x="47" y="842"/>
                    </a:cubicBezTo>
                    <a:cubicBezTo>
                      <a:pt x="47" y="857"/>
                      <a:pt x="47" y="857"/>
                      <a:pt x="78" y="857"/>
                    </a:cubicBezTo>
                    <a:cubicBezTo>
                      <a:pt x="78" y="872"/>
                      <a:pt x="78" y="888"/>
                      <a:pt x="62" y="903"/>
                    </a:cubicBezTo>
                    <a:cubicBezTo>
                      <a:pt x="31" y="903"/>
                      <a:pt x="62" y="903"/>
                      <a:pt x="78" y="919"/>
                    </a:cubicBezTo>
                    <a:lnTo>
                      <a:pt x="62" y="919"/>
                    </a:lnTo>
                    <a:cubicBezTo>
                      <a:pt x="78" y="919"/>
                      <a:pt x="93" y="934"/>
                      <a:pt x="93" y="965"/>
                    </a:cubicBezTo>
                    <a:cubicBezTo>
                      <a:pt x="93" y="990"/>
                      <a:pt x="93" y="1016"/>
                      <a:pt x="110" y="1016"/>
                    </a:cubicBezTo>
                    <a:cubicBezTo>
                      <a:pt x="114" y="1016"/>
                      <a:pt x="118" y="1014"/>
                      <a:pt x="124" y="1012"/>
                    </a:cubicBezTo>
                    <a:cubicBezTo>
                      <a:pt x="155" y="1012"/>
                      <a:pt x="139" y="1012"/>
                      <a:pt x="124" y="1043"/>
                    </a:cubicBezTo>
                    <a:cubicBezTo>
                      <a:pt x="47" y="1073"/>
                      <a:pt x="47" y="1073"/>
                      <a:pt x="78" y="1073"/>
                    </a:cubicBezTo>
                    <a:cubicBezTo>
                      <a:pt x="93" y="1073"/>
                      <a:pt x="93" y="1073"/>
                      <a:pt x="124" y="1058"/>
                    </a:cubicBezTo>
                    <a:cubicBezTo>
                      <a:pt x="155" y="1058"/>
                      <a:pt x="170" y="1058"/>
                      <a:pt x="124" y="1073"/>
                    </a:cubicBezTo>
                    <a:cubicBezTo>
                      <a:pt x="78" y="1089"/>
                      <a:pt x="109" y="1135"/>
                      <a:pt x="155" y="1135"/>
                    </a:cubicBezTo>
                    <a:lnTo>
                      <a:pt x="124" y="1135"/>
                    </a:lnTo>
                    <a:cubicBezTo>
                      <a:pt x="109" y="1135"/>
                      <a:pt x="109" y="1135"/>
                      <a:pt x="109" y="1166"/>
                    </a:cubicBezTo>
                    <a:lnTo>
                      <a:pt x="109" y="1182"/>
                    </a:lnTo>
                    <a:cubicBezTo>
                      <a:pt x="155" y="1182"/>
                      <a:pt x="139" y="1197"/>
                      <a:pt x="109" y="1213"/>
                    </a:cubicBezTo>
                    <a:cubicBezTo>
                      <a:pt x="78" y="1213"/>
                      <a:pt x="78" y="1213"/>
                      <a:pt x="78" y="1228"/>
                    </a:cubicBezTo>
                    <a:cubicBezTo>
                      <a:pt x="139" y="1228"/>
                      <a:pt x="109" y="1259"/>
                      <a:pt x="78" y="1259"/>
                    </a:cubicBezTo>
                    <a:lnTo>
                      <a:pt x="78" y="1274"/>
                    </a:lnTo>
                    <a:cubicBezTo>
                      <a:pt x="109" y="1274"/>
                      <a:pt x="109" y="1274"/>
                      <a:pt x="109" y="1290"/>
                    </a:cubicBezTo>
                    <a:cubicBezTo>
                      <a:pt x="109" y="1290"/>
                      <a:pt x="109" y="1297"/>
                      <a:pt x="118" y="1297"/>
                    </a:cubicBezTo>
                    <a:cubicBezTo>
                      <a:pt x="122" y="1297"/>
                      <a:pt x="129" y="1295"/>
                      <a:pt x="139" y="1290"/>
                    </a:cubicBezTo>
                    <a:lnTo>
                      <a:pt x="155" y="1290"/>
                    </a:lnTo>
                    <a:cubicBezTo>
                      <a:pt x="139" y="1290"/>
                      <a:pt x="139" y="1305"/>
                      <a:pt x="139" y="1336"/>
                    </a:cubicBezTo>
                    <a:cubicBezTo>
                      <a:pt x="139" y="1352"/>
                      <a:pt x="139" y="1367"/>
                      <a:pt x="124" y="1367"/>
                    </a:cubicBezTo>
                    <a:lnTo>
                      <a:pt x="139" y="1367"/>
                    </a:lnTo>
                    <a:cubicBezTo>
                      <a:pt x="124" y="1367"/>
                      <a:pt x="124" y="1398"/>
                      <a:pt x="139" y="1398"/>
                    </a:cubicBezTo>
                    <a:cubicBezTo>
                      <a:pt x="93" y="1413"/>
                      <a:pt x="93" y="1429"/>
                      <a:pt x="139" y="1429"/>
                    </a:cubicBezTo>
                    <a:cubicBezTo>
                      <a:pt x="124" y="1429"/>
                      <a:pt x="124" y="1429"/>
                      <a:pt x="124" y="1444"/>
                    </a:cubicBezTo>
                    <a:cubicBezTo>
                      <a:pt x="124" y="1444"/>
                      <a:pt x="139" y="1460"/>
                      <a:pt x="124" y="1460"/>
                    </a:cubicBezTo>
                    <a:cubicBezTo>
                      <a:pt x="139" y="1460"/>
                      <a:pt x="139" y="1460"/>
                      <a:pt x="139" y="1475"/>
                    </a:cubicBezTo>
                    <a:cubicBezTo>
                      <a:pt x="139" y="1483"/>
                      <a:pt x="139" y="1483"/>
                      <a:pt x="143" y="1483"/>
                    </a:cubicBezTo>
                    <a:cubicBezTo>
                      <a:pt x="147" y="1483"/>
                      <a:pt x="155" y="1483"/>
                      <a:pt x="170" y="1491"/>
                    </a:cubicBezTo>
                    <a:lnTo>
                      <a:pt x="139" y="1491"/>
                    </a:lnTo>
                    <a:cubicBezTo>
                      <a:pt x="124" y="1491"/>
                      <a:pt x="124" y="1491"/>
                      <a:pt x="170" y="1506"/>
                    </a:cubicBezTo>
                    <a:cubicBezTo>
                      <a:pt x="155" y="1522"/>
                      <a:pt x="155" y="1537"/>
                      <a:pt x="155" y="1537"/>
                    </a:cubicBezTo>
                    <a:cubicBezTo>
                      <a:pt x="154" y="1537"/>
                      <a:pt x="154" y="1538"/>
                      <a:pt x="153" y="1538"/>
                    </a:cubicBezTo>
                    <a:lnTo>
                      <a:pt x="153" y="1538"/>
                    </a:lnTo>
                    <a:cubicBezTo>
                      <a:pt x="158" y="1537"/>
                      <a:pt x="164" y="1537"/>
                      <a:pt x="170" y="1537"/>
                    </a:cubicBezTo>
                    <a:cubicBezTo>
                      <a:pt x="232" y="1537"/>
                      <a:pt x="201" y="1537"/>
                      <a:pt x="170" y="1553"/>
                    </a:cubicBezTo>
                    <a:lnTo>
                      <a:pt x="186" y="1553"/>
                    </a:lnTo>
                    <a:cubicBezTo>
                      <a:pt x="186" y="1553"/>
                      <a:pt x="155" y="1599"/>
                      <a:pt x="155" y="1645"/>
                    </a:cubicBezTo>
                    <a:lnTo>
                      <a:pt x="217" y="1645"/>
                    </a:lnTo>
                    <a:cubicBezTo>
                      <a:pt x="217" y="1645"/>
                      <a:pt x="217" y="1645"/>
                      <a:pt x="217" y="1645"/>
                    </a:cubicBezTo>
                    <a:lnTo>
                      <a:pt x="217" y="1645"/>
                    </a:lnTo>
                    <a:cubicBezTo>
                      <a:pt x="194" y="1653"/>
                      <a:pt x="186" y="1653"/>
                      <a:pt x="188" y="1653"/>
                    </a:cubicBezTo>
                    <a:cubicBezTo>
                      <a:pt x="190" y="1653"/>
                      <a:pt x="201" y="1653"/>
                      <a:pt x="217" y="1661"/>
                    </a:cubicBezTo>
                    <a:cubicBezTo>
                      <a:pt x="186" y="1661"/>
                      <a:pt x="170" y="1676"/>
                      <a:pt x="186" y="1676"/>
                    </a:cubicBezTo>
                    <a:cubicBezTo>
                      <a:pt x="217" y="1676"/>
                      <a:pt x="186" y="1676"/>
                      <a:pt x="170" y="1692"/>
                    </a:cubicBezTo>
                    <a:lnTo>
                      <a:pt x="186" y="1692"/>
                    </a:lnTo>
                    <a:cubicBezTo>
                      <a:pt x="217" y="1692"/>
                      <a:pt x="248" y="1707"/>
                      <a:pt x="186" y="1707"/>
                    </a:cubicBezTo>
                    <a:cubicBezTo>
                      <a:pt x="149" y="1707"/>
                      <a:pt x="161" y="1727"/>
                      <a:pt x="191" y="1727"/>
                    </a:cubicBezTo>
                    <a:cubicBezTo>
                      <a:pt x="199" y="1727"/>
                      <a:pt x="207" y="1726"/>
                      <a:pt x="217" y="1723"/>
                    </a:cubicBezTo>
                    <a:lnTo>
                      <a:pt x="217" y="1723"/>
                    </a:lnTo>
                    <a:lnTo>
                      <a:pt x="186" y="1738"/>
                    </a:lnTo>
                    <a:cubicBezTo>
                      <a:pt x="178" y="1746"/>
                      <a:pt x="178" y="1746"/>
                      <a:pt x="184" y="1746"/>
                    </a:cubicBezTo>
                    <a:cubicBezTo>
                      <a:pt x="190" y="1746"/>
                      <a:pt x="201" y="1746"/>
                      <a:pt x="217" y="1753"/>
                    </a:cubicBezTo>
                    <a:cubicBezTo>
                      <a:pt x="248" y="1769"/>
                      <a:pt x="248" y="1769"/>
                      <a:pt x="201" y="1784"/>
                    </a:cubicBezTo>
                    <a:lnTo>
                      <a:pt x="217" y="1784"/>
                    </a:lnTo>
                    <a:cubicBezTo>
                      <a:pt x="248" y="1784"/>
                      <a:pt x="248" y="1800"/>
                      <a:pt x="201" y="1815"/>
                    </a:cubicBezTo>
                    <a:lnTo>
                      <a:pt x="232" y="1815"/>
                    </a:lnTo>
                    <a:cubicBezTo>
                      <a:pt x="201" y="1831"/>
                      <a:pt x="186" y="1831"/>
                      <a:pt x="201" y="1831"/>
                    </a:cubicBezTo>
                    <a:cubicBezTo>
                      <a:pt x="232" y="1831"/>
                      <a:pt x="201" y="1831"/>
                      <a:pt x="186" y="1846"/>
                    </a:cubicBezTo>
                    <a:lnTo>
                      <a:pt x="186" y="1862"/>
                    </a:lnTo>
                    <a:cubicBezTo>
                      <a:pt x="201" y="1862"/>
                      <a:pt x="201" y="1877"/>
                      <a:pt x="186" y="1877"/>
                    </a:cubicBezTo>
                    <a:cubicBezTo>
                      <a:pt x="155" y="1877"/>
                      <a:pt x="186" y="1877"/>
                      <a:pt x="201" y="1893"/>
                    </a:cubicBezTo>
                    <a:cubicBezTo>
                      <a:pt x="232" y="1893"/>
                      <a:pt x="201" y="1908"/>
                      <a:pt x="186" y="1908"/>
                    </a:cubicBezTo>
                    <a:lnTo>
                      <a:pt x="232" y="1908"/>
                    </a:lnTo>
                    <a:cubicBezTo>
                      <a:pt x="232" y="1908"/>
                      <a:pt x="201" y="1939"/>
                      <a:pt x="201" y="1939"/>
                    </a:cubicBezTo>
                    <a:cubicBezTo>
                      <a:pt x="201" y="1947"/>
                      <a:pt x="201" y="1951"/>
                      <a:pt x="205" y="1951"/>
                    </a:cubicBezTo>
                    <a:cubicBezTo>
                      <a:pt x="208" y="1951"/>
                      <a:pt x="214" y="1948"/>
                      <a:pt x="224" y="1943"/>
                    </a:cubicBezTo>
                    <a:lnTo>
                      <a:pt x="224" y="1943"/>
                    </a:lnTo>
                    <a:cubicBezTo>
                      <a:pt x="217" y="1952"/>
                      <a:pt x="217" y="1970"/>
                      <a:pt x="217" y="1970"/>
                    </a:cubicBezTo>
                    <a:cubicBezTo>
                      <a:pt x="217" y="1976"/>
                      <a:pt x="217" y="1982"/>
                      <a:pt x="218" y="1986"/>
                    </a:cubicBezTo>
                    <a:lnTo>
                      <a:pt x="218" y="1986"/>
                    </a:lnTo>
                    <a:cubicBezTo>
                      <a:pt x="186" y="1992"/>
                      <a:pt x="189" y="2016"/>
                      <a:pt x="217" y="2016"/>
                    </a:cubicBezTo>
                    <a:cubicBezTo>
                      <a:pt x="222" y="2011"/>
                      <a:pt x="225" y="2009"/>
                      <a:pt x="228" y="2009"/>
                    </a:cubicBezTo>
                    <a:cubicBezTo>
                      <a:pt x="232" y="2009"/>
                      <a:pt x="232" y="2016"/>
                      <a:pt x="232" y="2016"/>
                    </a:cubicBezTo>
                    <a:cubicBezTo>
                      <a:pt x="243" y="2021"/>
                      <a:pt x="246" y="2023"/>
                      <a:pt x="245" y="2023"/>
                    </a:cubicBezTo>
                    <a:cubicBezTo>
                      <a:pt x="244" y="2023"/>
                      <a:pt x="227" y="2016"/>
                      <a:pt x="217" y="2016"/>
                    </a:cubicBezTo>
                    <a:lnTo>
                      <a:pt x="217" y="2032"/>
                    </a:lnTo>
                    <a:cubicBezTo>
                      <a:pt x="263" y="2032"/>
                      <a:pt x="248" y="2063"/>
                      <a:pt x="217" y="2078"/>
                    </a:cubicBezTo>
                    <a:lnTo>
                      <a:pt x="248" y="2078"/>
                    </a:lnTo>
                    <a:cubicBezTo>
                      <a:pt x="294" y="2078"/>
                      <a:pt x="263" y="2109"/>
                      <a:pt x="217" y="2109"/>
                    </a:cubicBezTo>
                    <a:lnTo>
                      <a:pt x="201" y="2109"/>
                    </a:lnTo>
                    <a:cubicBezTo>
                      <a:pt x="201" y="2109"/>
                      <a:pt x="217" y="2109"/>
                      <a:pt x="217" y="2124"/>
                    </a:cubicBezTo>
                    <a:cubicBezTo>
                      <a:pt x="217" y="2140"/>
                      <a:pt x="248" y="2140"/>
                      <a:pt x="248" y="2155"/>
                    </a:cubicBezTo>
                    <a:cubicBezTo>
                      <a:pt x="248" y="2155"/>
                      <a:pt x="248" y="2171"/>
                      <a:pt x="232" y="2186"/>
                    </a:cubicBezTo>
                    <a:cubicBezTo>
                      <a:pt x="201" y="2186"/>
                      <a:pt x="232" y="2202"/>
                      <a:pt x="248" y="2202"/>
                    </a:cubicBezTo>
                    <a:cubicBezTo>
                      <a:pt x="279" y="2202"/>
                      <a:pt x="279" y="2217"/>
                      <a:pt x="248" y="2217"/>
                    </a:cubicBezTo>
                    <a:cubicBezTo>
                      <a:pt x="279" y="2217"/>
                      <a:pt x="279" y="2233"/>
                      <a:pt x="279" y="2233"/>
                    </a:cubicBezTo>
                    <a:lnTo>
                      <a:pt x="248" y="2233"/>
                    </a:lnTo>
                    <a:cubicBezTo>
                      <a:pt x="263" y="2240"/>
                      <a:pt x="271" y="2240"/>
                      <a:pt x="275" y="2240"/>
                    </a:cubicBezTo>
                    <a:cubicBezTo>
                      <a:pt x="279" y="2240"/>
                      <a:pt x="279" y="2240"/>
                      <a:pt x="279" y="2248"/>
                    </a:cubicBezTo>
                    <a:cubicBezTo>
                      <a:pt x="279" y="2264"/>
                      <a:pt x="263" y="2403"/>
                      <a:pt x="294" y="2403"/>
                    </a:cubicBezTo>
                    <a:lnTo>
                      <a:pt x="294" y="2434"/>
                    </a:lnTo>
                    <a:cubicBezTo>
                      <a:pt x="248" y="2434"/>
                      <a:pt x="279" y="2464"/>
                      <a:pt x="294" y="2464"/>
                    </a:cubicBezTo>
                    <a:cubicBezTo>
                      <a:pt x="302" y="2472"/>
                      <a:pt x="309" y="2472"/>
                      <a:pt x="315" y="2472"/>
                    </a:cubicBezTo>
                    <a:cubicBezTo>
                      <a:pt x="321" y="2472"/>
                      <a:pt x="325" y="2472"/>
                      <a:pt x="325" y="2480"/>
                    </a:cubicBezTo>
                    <a:cubicBezTo>
                      <a:pt x="279" y="2480"/>
                      <a:pt x="279" y="2495"/>
                      <a:pt x="294" y="2511"/>
                    </a:cubicBezTo>
                    <a:cubicBezTo>
                      <a:pt x="248" y="2526"/>
                      <a:pt x="248" y="2526"/>
                      <a:pt x="325" y="2526"/>
                    </a:cubicBezTo>
                    <a:cubicBezTo>
                      <a:pt x="294" y="2526"/>
                      <a:pt x="279" y="2542"/>
                      <a:pt x="294" y="2542"/>
                    </a:cubicBezTo>
                    <a:cubicBezTo>
                      <a:pt x="325" y="2542"/>
                      <a:pt x="340" y="2542"/>
                      <a:pt x="294" y="2557"/>
                    </a:cubicBezTo>
                    <a:cubicBezTo>
                      <a:pt x="248" y="2573"/>
                      <a:pt x="248" y="2573"/>
                      <a:pt x="294" y="2573"/>
                    </a:cubicBezTo>
                    <a:cubicBezTo>
                      <a:pt x="340" y="2573"/>
                      <a:pt x="340" y="2588"/>
                      <a:pt x="294" y="2604"/>
                    </a:cubicBezTo>
                    <a:cubicBezTo>
                      <a:pt x="294" y="2619"/>
                      <a:pt x="279" y="2650"/>
                      <a:pt x="279" y="2681"/>
                    </a:cubicBezTo>
                    <a:cubicBezTo>
                      <a:pt x="279" y="2727"/>
                      <a:pt x="279" y="2727"/>
                      <a:pt x="309" y="2727"/>
                    </a:cubicBezTo>
                    <a:cubicBezTo>
                      <a:pt x="320" y="2722"/>
                      <a:pt x="328" y="2720"/>
                      <a:pt x="334" y="2720"/>
                    </a:cubicBezTo>
                    <a:cubicBezTo>
                      <a:pt x="344" y="2720"/>
                      <a:pt x="340" y="2727"/>
                      <a:pt x="309" y="2727"/>
                    </a:cubicBezTo>
                    <a:cubicBezTo>
                      <a:pt x="309" y="2727"/>
                      <a:pt x="279" y="2743"/>
                      <a:pt x="279" y="2743"/>
                    </a:cubicBezTo>
                    <a:cubicBezTo>
                      <a:pt x="279" y="2758"/>
                      <a:pt x="279" y="2774"/>
                      <a:pt x="263" y="2774"/>
                    </a:cubicBezTo>
                    <a:cubicBezTo>
                      <a:pt x="309" y="2774"/>
                      <a:pt x="309" y="2804"/>
                      <a:pt x="294" y="2820"/>
                    </a:cubicBezTo>
                    <a:cubicBezTo>
                      <a:pt x="279" y="2835"/>
                      <a:pt x="294" y="2835"/>
                      <a:pt x="325" y="2835"/>
                    </a:cubicBezTo>
                    <a:cubicBezTo>
                      <a:pt x="333" y="2843"/>
                      <a:pt x="337" y="2843"/>
                      <a:pt x="337" y="2843"/>
                    </a:cubicBezTo>
                    <a:cubicBezTo>
                      <a:pt x="337" y="2843"/>
                      <a:pt x="333" y="2843"/>
                      <a:pt x="325" y="2851"/>
                    </a:cubicBezTo>
                    <a:cubicBezTo>
                      <a:pt x="294" y="2866"/>
                      <a:pt x="279" y="2882"/>
                      <a:pt x="325" y="2882"/>
                    </a:cubicBezTo>
                    <a:cubicBezTo>
                      <a:pt x="339" y="2882"/>
                      <a:pt x="368" y="2882"/>
                      <a:pt x="307" y="2895"/>
                    </a:cubicBezTo>
                    <a:lnTo>
                      <a:pt x="307" y="2895"/>
                    </a:lnTo>
                    <a:cubicBezTo>
                      <a:pt x="308" y="2893"/>
                      <a:pt x="303" y="2890"/>
                      <a:pt x="296" y="2890"/>
                    </a:cubicBezTo>
                    <a:cubicBezTo>
                      <a:pt x="291" y="2890"/>
                      <a:pt x="284" y="2892"/>
                      <a:pt x="279" y="2897"/>
                    </a:cubicBezTo>
                    <a:lnTo>
                      <a:pt x="294" y="2897"/>
                    </a:lnTo>
                    <a:cubicBezTo>
                      <a:pt x="299" y="2896"/>
                      <a:pt x="303" y="2895"/>
                      <a:pt x="307" y="2895"/>
                    </a:cubicBezTo>
                    <a:lnTo>
                      <a:pt x="307" y="2895"/>
                    </a:lnTo>
                    <a:cubicBezTo>
                      <a:pt x="307" y="2896"/>
                      <a:pt x="303" y="2897"/>
                      <a:pt x="294" y="2897"/>
                    </a:cubicBezTo>
                    <a:cubicBezTo>
                      <a:pt x="289" y="2902"/>
                      <a:pt x="287" y="2904"/>
                      <a:pt x="289" y="2904"/>
                    </a:cubicBezTo>
                    <a:cubicBezTo>
                      <a:pt x="292" y="2904"/>
                      <a:pt x="304" y="2899"/>
                      <a:pt x="325" y="2898"/>
                    </a:cubicBezTo>
                    <a:lnTo>
                      <a:pt x="325" y="2898"/>
                    </a:lnTo>
                    <a:lnTo>
                      <a:pt x="325" y="2913"/>
                    </a:lnTo>
                    <a:cubicBezTo>
                      <a:pt x="320" y="2918"/>
                      <a:pt x="314" y="2922"/>
                      <a:pt x="309" y="2924"/>
                    </a:cubicBezTo>
                    <a:lnTo>
                      <a:pt x="309" y="2924"/>
                    </a:lnTo>
                    <a:cubicBezTo>
                      <a:pt x="317" y="2922"/>
                      <a:pt x="322" y="2921"/>
                      <a:pt x="327" y="2921"/>
                    </a:cubicBezTo>
                    <a:cubicBezTo>
                      <a:pt x="342" y="2921"/>
                      <a:pt x="346" y="2928"/>
                      <a:pt x="356" y="2928"/>
                    </a:cubicBezTo>
                    <a:cubicBezTo>
                      <a:pt x="356" y="2928"/>
                      <a:pt x="356" y="2928"/>
                      <a:pt x="325" y="2944"/>
                    </a:cubicBezTo>
                    <a:cubicBezTo>
                      <a:pt x="317" y="2951"/>
                      <a:pt x="309" y="2951"/>
                      <a:pt x="304" y="2951"/>
                    </a:cubicBezTo>
                    <a:cubicBezTo>
                      <a:pt x="298" y="2951"/>
                      <a:pt x="294" y="2951"/>
                      <a:pt x="294" y="2959"/>
                    </a:cubicBezTo>
                    <a:cubicBezTo>
                      <a:pt x="294" y="2974"/>
                      <a:pt x="371" y="2974"/>
                      <a:pt x="418" y="2974"/>
                    </a:cubicBezTo>
                    <a:cubicBezTo>
                      <a:pt x="371" y="2974"/>
                      <a:pt x="402" y="2974"/>
                      <a:pt x="402" y="2990"/>
                    </a:cubicBezTo>
                    <a:lnTo>
                      <a:pt x="356" y="2990"/>
                    </a:lnTo>
                    <a:cubicBezTo>
                      <a:pt x="309" y="2990"/>
                      <a:pt x="309" y="3005"/>
                      <a:pt x="356" y="3005"/>
                    </a:cubicBezTo>
                    <a:cubicBezTo>
                      <a:pt x="371" y="3000"/>
                      <a:pt x="378" y="2999"/>
                      <a:pt x="380" y="2999"/>
                    </a:cubicBezTo>
                    <a:cubicBezTo>
                      <a:pt x="383" y="2999"/>
                      <a:pt x="366" y="3005"/>
                      <a:pt x="356" y="3005"/>
                    </a:cubicBezTo>
                    <a:cubicBezTo>
                      <a:pt x="325" y="3021"/>
                      <a:pt x="309" y="3021"/>
                      <a:pt x="325" y="3021"/>
                    </a:cubicBezTo>
                    <a:cubicBezTo>
                      <a:pt x="356" y="3021"/>
                      <a:pt x="325" y="3036"/>
                      <a:pt x="309" y="3036"/>
                    </a:cubicBezTo>
                    <a:cubicBezTo>
                      <a:pt x="279" y="3052"/>
                      <a:pt x="309" y="3052"/>
                      <a:pt x="325" y="3052"/>
                    </a:cubicBezTo>
                    <a:cubicBezTo>
                      <a:pt x="335" y="3047"/>
                      <a:pt x="342" y="3045"/>
                      <a:pt x="347" y="3045"/>
                    </a:cubicBezTo>
                    <a:cubicBezTo>
                      <a:pt x="356" y="3045"/>
                      <a:pt x="356" y="3052"/>
                      <a:pt x="356" y="3052"/>
                    </a:cubicBezTo>
                    <a:lnTo>
                      <a:pt x="387" y="3052"/>
                    </a:lnTo>
                    <a:cubicBezTo>
                      <a:pt x="392" y="3047"/>
                      <a:pt x="399" y="3045"/>
                      <a:pt x="406" y="3045"/>
                    </a:cubicBezTo>
                    <a:cubicBezTo>
                      <a:pt x="419" y="3045"/>
                      <a:pt x="433" y="3052"/>
                      <a:pt x="433" y="3052"/>
                    </a:cubicBezTo>
                    <a:cubicBezTo>
                      <a:pt x="433" y="3052"/>
                      <a:pt x="449" y="3052"/>
                      <a:pt x="402" y="3067"/>
                    </a:cubicBezTo>
                    <a:cubicBezTo>
                      <a:pt x="379" y="3075"/>
                      <a:pt x="375" y="3075"/>
                      <a:pt x="377" y="3075"/>
                    </a:cubicBezTo>
                    <a:cubicBezTo>
                      <a:pt x="379" y="3075"/>
                      <a:pt x="387" y="3075"/>
                      <a:pt x="387" y="3083"/>
                    </a:cubicBezTo>
                    <a:lnTo>
                      <a:pt x="433" y="3083"/>
                    </a:lnTo>
                    <a:lnTo>
                      <a:pt x="433" y="3067"/>
                    </a:lnTo>
                    <a:lnTo>
                      <a:pt x="510" y="3067"/>
                    </a:lnTo>
                    <a:cubicBezTo>
                      <a:pt x="510" y="3067"/>
                      <a:pt x="495" y="3067"/>
                      <a:pt x="433" y="3083"/>
                    </a:cubicBezTo>
                    <a:cubicBezTo>
                      <a:pt x="402" y="3098"/>
                      <a:pt x="387" y="3098"/>
                      <a:pt x="356" y="3114"/>
                    </a:cubicBezTo>
                    <a:lnTo>
                      <a:pt x="387" y="3114"/>
                    </a:lnTo>
                    <a:cubicBezTo>
                      <a:pt x="356" y="3129"/>
                      <a:pt x="387" y="3129"/>
                      <a:pt x="356" y="3145"/>
                    </a:cubicBezTo>
                    <a:cubicBezTo>
                      <a:pt x="356" y="3145"/>
                      <a:pt x="387" y="3145"/>
                      <a:pt x="356" y="3175"/>
                    </a:cubicBezTo>
                    <a:cubicBezTo>
                      <a:pt x="350" y="3181"/>
                      <a:pt x="342" y="3187"/>
                      <a:pt x="337" y="3191"/>
                    </a:cubicBezTo>
                    <a:lnTo>
                      <a:pt x="337" y="3191"/>
                    </a:lnTo>
                    <a:cubicBezTo>
                      <a:pt x="336" y="3191"/>
                      <a:pt x="336" y="3191"/>
                      <a:pt x="336" y="3191"/>
                    </a:cubicBezTo>
                    <a:lnTo>
                      <a:pt x="336" y="3191"/>
                    </a:lnTo>
                    <a:cubicBezTo>
                      <a:pt x="332" y="3195"/>
                      <a:pt x="330" y="3197"/>
                      <a:pt x="333" y="3197"/>
                    </a:cubicBezTo>
                    <a:cubicBezTo>
                      <a:pt x="335" y="3197"/>
                      <a:pt x="339" y="3196"/>
                      <a:pt x="347" y="3194"/>
                    </a:cubicBezTo>
                    <a:lnTo>
                      <a:pt x="347" y="3194"/>
                    </a:lnTo>
                    <a:cubicBezTo>
                      <a:pt x="357" y="3196"/>
                      <a:pt x="374" y="3200"/>
                      <a:pt x="387" y="3206"/>
                    </a:cubicBezTo>
                    <a:cubicBezTo>
                      <a:pt x="418" y="3206"/>
                      <a:pt x="449" y="3206"/>
                      <a:pt x="480" y="3191"/>
                    </a:cubicBezTo>
                    <a:lnTo>
                      <a:pt x="510" y="3191"/>
                    </a:lnTo>
                    <a:cubicBezTo>
                      <a:pt x="480" y="3191"/>
                      <a:pt x="480" y="3206"/>
                      <a:pt x="464" y="3206"/>
                    </a:cubicBezTo>
                    <a:lnTo>
                      <a:pt x="433" y="3206"/>
                    </a:lnTo>
                    <a:cubicBezTo>
                      <a:pt x="418" y="3206"/>
                      <a:pt x="387" y="3206"/>
                      <a:pt x="387" y="3222"/>
                    </a:cubicBezTo>
                    <a:cubicBezTo>
                      <a:pt x="387" y="3237"/>
                      <a:pt x="371" y="3237"/>
                      <a:pt x="387" y="3237"/>
                    </a:cubicBezTo>
                    <a:cubicBezTo>
                      <a:pt x="371" y="3237"/>
                      <a:pt x="371" y="3253"/>
                      <a:pt x="371" y="3268"/>
                    </a:cubicBezTo>
                    <a:cubicBezTo>
                      <a:pt x="371" y="3268"/>
                      <a:pt x="356" y="3284"/>
                      <a:pt x="340" y="3299"/>
                    </a:cubicBezTo>
                    <a:lnTo>
                      <a:pt x="402" y="3299"/>
                    </a:lnTo>
                    <a:cubicBezTo>
                      <a:pt x="371" y="3299"/>
                      <a:pt x="325" y="3376"/>
                      <a:pt x="371" y="3376"/>
                    </a:cubicBezTo>
                    <a:cubicBezTo>
                      <a:pt x="356" y="3392"/>
                      <a:pt x="356" y="3407"/>
                      <a:pt x="371" y="3423"/>
                    </a:cubicBezTo>
                    <a:cubicBezTo>
                      <a:pt x="356" y="3438"/>
                      <a:pt x="356" y="3438"/>
                      <a:pt x="371" y="3454"/>
                    </a:cubicBezTo>
                    <a:lnTo>
                      <a:pt x="402" y="3454"/>
                    </a:lnTo>
                    <a:cubicBezTo>
                      <a:pt x="387" y="3454"/>
                      <a:pt x="371" y="3454"/>
                      <a:pt x="387" y="3469"/>
                    </a:cubicBezTo>
                    <a:cubicBezTo>
                      <a:pt x="387" y="3487"/>
                      <a:pt x="387" y="3495"/>
                      <a:pt x="390" y="3495"/>
                    </a:cubicBezTo>
                    <a:cubicBezTo>
                      <a:pt x="392" y="3495"/>
                      <a:pt x="396" y="3491"/>
                      <a:pt x="402" y="3485"/>
                    </a:cubicBezTo>
                    <a:lnTo>
                      <a:pt x="402" y="3485"/>
                    </a:lnTo>
                    <a:cubicBezTo>
                      <a:pt x="433" y="3500"/>
                      <a:pt x="402" y="3500"/>
                      <a:pt x="387" y="3515"/>
                    </a:cubicBezTo>
                    <a:cubicBezTo>
                      <a:pt x="356" y="3515"/>
                      <a:pt x="418" y="3546"/>
                      <a:pt x="464" y="3546"/>
                    </a:cubicBezTo>
                    <a:lnTo>
                      <a:pt x="433" y="3546"/>
                    </a:lnTo>
                    <a:cubicBezTo>
                      <a:pt x="402" y="3546"/>
                      <a:pt x="418" y="3546"/>
                      <a:pt x="418" y="3562"/>
                    </a:cubicBezTo>
                    <a:cubicBezTo>
                      <a:pt x="418" y="3562"/>
                      <a:pt x="418" y="3577"/>
                      <a:pt x="433" y="3577"/>
                    </a:cubicBezTo>
                    <a:lnTo>
                      <a:pt x="480" y="3577"/>
                    </a:lnTo>
                    <a:cubicBezTo>
                      <a:pt x="480" y="3577"/>
                      <a:pt x="480" y="3577"/>
                      <a:pt x="480" y="3577"/>
                    </a:cubicBezTo>
                    <a:lnTo>
                      <a:pt x="480" y="3577"/>
                    </a:lnTo>
                    <a:cubicBezTo>
                      <a:pt x="480" y="3577"/>
                      <a:pt x="480" y="3577"/>
                      <a:pt x="480" y="3577"/>
                    </a:cubicBezTo>
                    <a:cubicBezTo>
                      <a:pt x="433" y="3593"/>
                      <a:pt x="418" y="3608"/>
                      <a:pt x="418" y="3624"/>
                    </a:cubicBezTo>
                    <a:cubicBezTo>
                      <a:pt x="418" y="3639"/>
                      <a:pt x="402" y="3655"/>
                      <a:pt x="387" y="3655"/>
                    </a:cubicBezTo>
                    <a:cubicBezTo>
                      <a:pt x="387" y="3670"/>
                      <a:pt x="387" y="3670"/>
                      <a:pt x="418" y="3670"/>
                    </a:cubicBezTo>
                    <a:cubicBezTo>
                      <a:pt x="405" y="3670"/>
                      <a:pt x="403" y="3690"/>
                      <a:pt x="410" y="3690"/>
                    </a:cubicBezTo>
                    <a:cubicBezTo>
                      <a:pt x="412" y="3690"/>
                      <a:pt x="415" y="3689"/>
                      <a:pt x="418" y="3685"/>
                    </a:cubicBezTo>
                    <a:cubicBezTo>
                      <a:pt x="449" y="3685"/>
                      <a:pt x="418" y="3685"/>
                      <a:pt x="418" y="3701"/>
                    </a:cubicBezTo>
                    <a:cubicBezTo>
                      <a:pt x="395" y="3709"/>
                      <a:pt x="383" y="3713"/>
                      <a:pt x="387" y="3713"/>
                    </a:cubicBezTo>
                    <a:cubicBezTo>
                      <a:pt x="391" y="3713"/>
                      <a:pt x="410" y="3709"/>
                      <a:pt x="449" y="3701"/>
                    </a:cubicBezTo>
                    <a:lnTo>
                      <a:pt x="449" y="3701"/>
                    </a:lnTo>
                    <a:lnTo>
                      <a:pt x="418" y="3716"/>
                    </a:lnTo>
                    <a:cubicBezTo>
                      <a:pt x="415" y="3719"/>
                      <a:pt x="414" y="3720"/>
                      <a:pt x="412" y="3721"/>
                    </a:cubicBezTo>
                    <a:lnTo>
                      <a:pt x="412" y="3721"/>
                    </a:lnTo>
                    <a:cubicBezTo>
                      <a:pt x="417" y="3719"/>
                      <a:pt x="429" y="3716"/>
                      <a:pt x="449" y="3716"/>
                    </a:cubicBezTo>
                    <a:cubicBezTo>
                      <a:pt x="495" y="3716"/>
                      <a:pt x="495" y="3716"/>
                      <a:pt x="449" y="3732"/>
                    </a:cubicBezTo>
                    <a:cubicBezTo>
                      <a:pt x="402" y="3747"/>
                      <a:pt x="402" y="3763"/>
                      <a:pt x="433" y="3763"/>
                    </a:cubicBezTo>
                    <a:cubicBezTo>
                      <a:pt x="438" y="3758"/>
                      <a:pt x="444" y="3756"/>
                      <a:pt x="449" y="3756"/>
                    </a:cubicBezTo>
                    <a:cubicBezTo>
                      <a:pt x="461" y="3756"/>
                      <a:pt x="470" y="3767"/>
                      <a:pt x="449" y="3778"/>
                    </a:cubicBezTo>
                    <a:cubicBezTo>
                      <a:pt x="441" y="3786"/>
                      <a:pt x="437" y="3786"/>
                      <a:pt x="437" y="3786"/>
                    </a:cubicBezTo>
                    <a:cubicBezTo>
                      <a:pt x="437" y="3786"/>
                      <a:pt x="441" y="3786"/>
                      <a:pt x="449" y="3794"/>
                    </a:cubicBezTo>
                    <a:lnTo>
                      <a:pt x="557" y="3794"/>
                    </a:lnTo>
                    <a:cubicBezTo>
                      <a:pt x="560" y="3791"/>
                      <a:pt x="562" y="3789"/>
                      <a:pt x="562" y="3789"/>
                    </a:cubicBezTo>
                    <a:lnTo>
                      <a:pt x="562" y="3789"/>
                    </a:lnTo>
                    <a:cubicBezTo>
                      <a:pt x="564" y="3789"/>
                      <a:pt x="542" y="3812"/>
                      <a:pt x="480" y="3825"/>
                    </a:cubicBezTo>
                    <a:lnTo>
                      <a:pt x="433" y="3840"/>
                    </a:lnTo>
                    <a:lnTo>
                      <a:pt x="480" y="3840"/>
                    </a:lnTo>
                    <a:cubicBezTo>
                      <a:pt x="480" y="3840"/>
                      <a:pt x="480" y="3855"/>
                      <a:pt x="464" y="3855"/>
                    </a:cubicBezTo>
                    <a:lnTo>
                      <a:pt x="480" y="3855"/>
                    </a:lnTo>
                    <a:cubicBezTo>
                      <a:pt x="464" y="3855"/>
                      <a:pt x="433" y="3871"/>
                      <a:pt x="480" y="3871"/>
                    </a:cubicBezTo>
                    <a:cubicBezTo>
                      <a:pt x="500" y="3866"/>
                      <a:pt x="514" y="3864"/>
                      <a:pt x="521" y="3864"/>
                    </a:cubicBezTo>
                    <a:cubicBezTo>
                      <a:pt x="534" y="3864"/>
                      <a:pt x="521" y="3871"/>
                      <a:pt x="480" y="3871"/>
                    </a:cubicBezTo>
                    <a:cubicBezTo>
                      <a:pt x="464" y="3871"/>
                      <a:pt x="449" y="3871"/>
                      <a:pt x="433" y="3886"/>
                    </a:cubicBezTo>
                    <a:lnTo>
                      <a:pt x="495" y="3886"/>
                    </a:lnTo>
                    <a:cubicBezTo>
                      <a:pt x="510" y="3902"/>
                      <a:pt x="495" y="3902"/>
                      <a:pt x="464" y="3902"/>
                    </a:cubicBezTo>
                    <a:cubicBezTo>
                      <a:pt x="510" y="3902"/>
                      <a:pt x="495" y="3902"/>
                      <a:pt x="464" y="3917"/>
                    </a:cubicBezTo>
                    <a:cubicBezTo>
                      <a:pt x="495" y="3917"/>
                      <a:pt x="541" y="3917"/>
                      <a:pt x="541" y="3902"/>
                    </a:cubicBezTo>
                    <a:lnTo>
                      <a:pt x="557" y="3902"/>
                    </a:lnTo>
                    <a:cubicBezTo>
                      <a:pt x="557" y="3902"/>
                      <a:pt x="557" y="3917"/>
                      <a:pt x="588" y="3917"/>
                    </a:cubicBezTo>
                    <a:cubicBezTo>
                      <a:pt x="589" y="3918"/>
                      <a:pt x="590" y="3918"/>
                      <a:pt x="591" y="3918"/>
                    </a:cubicBezTo>
                    <a:cubicBezTo>
                      <a:pt x="611" y="3918"/>
                      <a:pt x="679" y="3794"/>
                      <a:pt x="650" y="3794"/>
                    </a:cubicBezTo>
                    <a:lnTo>
                      <a:pt x="634" y="3778"/>
                    </a:lnTo>
                    <a:cubicBezTo>
                      <a:pt x="680" y="3763"/>
                      <a:pt x="680" y="3763"/>
                      <a:pt x="680" y="3763"/>
                    </a:cubicBezTo>
                    <a:cubicBezTo>
                      <a:pt x="680" y="3758"/>
                      <a:pt x="680" y="3756"/>
                      <a:pt x="682" y="3756"/>
                    </a:cubicBezTo>
                    <a:cubicBezTo>
                      <a:pt x="684" y="3756"/>
                      <a:pt x="691" y="3763"/>
                      <a:pt x="711" y="3763"/>
                    </a:cubicBezTo>
                    <a:cubicBezTo>
                      <a:pt x="727" y="3763"/>
                      <a:pt x="758" y="3747"/>
                      <a:pt x="758" y="3747"/>
                    </a:cubicBezTo>
                    <a:cubicBezTo>
                      <a:pt x="758" y="3742"/>
                      <a:pt x="758" y="3740"/>
                      <a:pt x="757" y="3740"/>
                    </a:cubicBezTo>
                    <a:cubicBezTo>
                      <a:pt x="754" y="3740"/>
                      <a:pt x="747" y="3747"/>
                      <a:pt x="727" y="3747"/>
                    </a:cubicBezTo>
                    <a:cubicBezTo>
                      <a:pt x="711" y="3747"/>
                      <a:pt x="711" y="3747"/>
                      <a:pt x="758" y="3732"/>
                    </a:cubicBezTo>
                    <a:cubicBezTo>
                      <a:pt x="764" y="3730"/>
                      <a:pt x="769" y="3728"/>
                      <a:pt x="773" y="3727"/>
                    </a:cubicBezTo>
                    <a:lnTo>
                      <a:pt x="773" y="3727"/>
                    </a:lnTo>
                    <a:cubicBezTo>
                      <a:pt x="764" y="3729"/>
                      <a:pt x="747" y="3732"/>
                      <a:pt x="727" y="3732"/>
                    </a:cubicBezTo>
                    <a:cubicBezTo>
                      <a:pt x="680" y="3732"/>
                      <a:pt x="680" y="3732"/>
                      <a:pt x="727" y="3716"/>
                    </a:cubicBezTo>
                    <a:lnTo>
                      <a:pt x="727" y="3701"/>
                    </a:lnTo>
                    <a:lnTo>
                      <a:pt x="711" y="3701"/>
                    </a:lnTo>
                    <a:cubicBezTo>
                      <a:pt x="727" y="3701"/>
                      <a:pt x="727" y="3701"/>
                      <a:pt x="727" y="3685"/>
                    </a:cubicBezTo>
                    <a:cubicBezTo>
                      <a:pt x="727" y="3685"/>
                      <a:pt x="727" y="3684"/>
                      <a:pt x="727" y="3683"/>
                    </a:cubicBezTo>
                    <a:lnTo>
                      <a:pt x="727" y="3683"/>
                    </a:lnTo>
                    <a:cubicBezTo>
                      <a:pt x="733" y="3681"/>
                      <a:pt x="744" y="3677"/>
                      <a:pt x="758" y="3670"/>
                    </a:cubicBezTo>
                    <a:cubicBezTo>
                      <a:pt x="765" y="3662"/>
                      <a:pt x="758" y="3658"/>
                      <a:pt x="742" y="3658"/>
                    </a:cubicBezTo>
                    <a:cubicBezTo>
                      <a:pt x="741" y="3658"/>
                      <a:pt x="741" y="3658"/>
                      <a:pt x="740" y="3658"/>
                    </a:cubicBezTo>
                    <a:lnTo>
                      <a:pt x="740" y="3658"/>
                    </a:lnTo>
                    <a:cubicBezTo>
                      <a:pt x="735" y="3656"/>
                      <a:pt x="721" y="3655"/>
                      <a:pt x="696" y="3655"/>
                    </a:cubicBezTo>
                    <a:lnTo>
                      <a:pt x="727" y="3655"/>
                    </a:lnTo>
                    <a:cubicBezTo>
                      <a:pt x="711" y="3647"/>
                      <a:pt x="700" y="3643"/>
                      <a:pt x="688" y="3643"/>
                    </a:cubicBezTo>
                    <a:cubicBezTo>
                      <a:pt x="684" y="3643"/>
                      <a:pt x="679" y="3644"/>
                      <a:pt x="674" y="3645"/>
                    </a:cubicBezTo>
                    <a:lnTo>
                      <a:pt x="674" y="3645"/>
                    </a:lnTo>
                    <a:cubicBezTo>
                      <a:pt x="675" y="3642"/>
                      <a:pt x="669" y="3639"/>
                      <a:pt x="650" y="3639"/>
                    </a:cubicBezTo>
                    <a:lnTo>
                      <a:pt x="665" y="3639"/>
                    </a:lnTo>
                    <a:cubicBezTo>
                      <a:pt x="696" y="3639"/>
                      <a:pt x="727" y="3624"/>
                      <a:pt x="696" y="3608"/>
                    </a:cubicBezTo>
                    <a:cubicBezTo>
                      <a:pt x="665" y="3577"/>
                      <a:pt x="696" y="3577"/>
                      <a:pt x="711" y="3562"/>
                    </a:cubicBezTo>
                    <a:cubicBezTo>
                      <a:pt x="742" y="3562"/>
                      <a:pt x="696" y="3546"/>
                      <a:pt x="634" y="3546"/>
                    </a:cubicBezTo>
                    <a:cubicBezTo>
                      <a:pt x="665" y="3546"/>
                      <a:pt x="665" y="3546"/>
                      <a:pt x="665" y="3531"/>
                    </a:cubicBezTo>
                    <a:cubicBezTo>
                      <a:pt x="665" y="3515"/>
                      <a:pt x="665" y="3515"/>
                      <a:pt x="680" y="3515"/>
                    </a:cubicBezTo>
                    <a:cubicBezTo>
                      <a:pt x="634" y="3515"/>
                      <a:pt x="665" y="3500"/>
                      <a:pt x="711" y="3500"/>
                    </a:cubicBezTo>
                    <a:cubicBezTo>
                      <a:pt x="735" y="3492"/>
                      <a:pt x="738" y="3492"/>
                      <a:pt x="736" y="3492"/>
                    </a:cubicBezTo>
                    <a:cubicBezTo>
                      <a:pt x="735" y="3492"/>
                      <a:pt x="727" y="3492"/>
                      <a:pt x="727" y="3485"/>
                    </a:cubicBezTo>
                    <a:cubicBezTo>
                      <a:pt x="727" y="3469"/>
                      <a:pt x="711" y="3469"/>
                      <a:pt x="711" y="3469"/>
                    </a:cubicBezTo>
                    <a:cubicBezTo>
                      <a:pt x="711" y="3461"/>
                      <a:pt x="711" y="3457"/>
                      <a:pt x="706" y="3457"/>
                    </a:cubicBezTo>
                    <a:cubicBezTo>
                      <a:pt x="700" y="3457"/>
                      <a:pt x="688" y="3461"/>
                      <a:pt x="665" y="3469"/>
                    </a:cubicBezTo>
                    <a:lnTo>
                      <a:pt x="603" y="3469"/>
                    </a:lnTo>
                    <a:cubicBezTo>
                      <a:pt x="603" y="3469"/>
                      <a:pt x="603" y="3454"/>
                      <a:pt x="634" y="3454"/>
                    </a:cubicBezTo>
                    <a:cubicBezTo>
                      <a:pt x="650" y="3454"/>
                      <a:pt x="650" y="3454"/>
                      <a:pt x="650" y="3438"/>
                    </a:cubicBezTo>
                    <a:cubicBezTo>
                      <a:pt x="650" y="3430"/>
                      <a:pt x="650" y="3430"/>
                      <a:pt x="653" y="3430"/>
                    </a:cubicBezTo>
                    <a:cubicBezTo>
                      <a:pt x="657" y="3430"/>
                      <a:pt x="665" y="3430"/>
                      <a:pt x="680" y="3423"/>
                    </a:cubicBezTo>
                    <a:cubicBezTo>
                      <a:pt x="688" y="3415"/>
                      <a:pt x="692" y="3415"/>
                      <a:pt x="694" y="3415"/>
                    </a:cubicBezTo>
                    <a:cubicBezTo>
                      <a:pt x="696" y="3415"/>
                      <a:pt x="696" y="3415"/>
                      <a:pt x="696" y="3407"/>
                    </a:cubicBezTo>
                    <a:cubicBezTo>
                      <a:pt x="696" y="3392"/>
                      <a:pt x="696" y="3392"/>
                      <a:pt x="727" y="3392"/>
                    </a:cubicBezTo>
                    <a:lnTo>
                      <a:pt x="696" y="3392"/>
                    </a:lnTo>
                    <a:cubicBezTo>
                      <a:pt x="680" y="3392"/>
                      <a:pt x="650" y="3392"/>
                      <a:pt x="680" y="3376"/>
                    </a:cubicBezTo>
                    <a:cubicBezTo>
                      <a:pt x="683" y="3372"/>
                      <a:pt x="684" y="3369"/>
                      <a:pt x="685" y="3365"/>
                    </a:cubicBezTo>
                    <a:lnTo>
                      <a:pt x="685" y="3365"/>
                    </a:lnTo>
                    <a:lnTo>
                      <a:pt x="696" y="3376"/>
                    </a:lnTo>
                    <a:cubicBezTo>
                      <a:pt x="727" y="3376"/>
                      <a:pt x="727" y="3376"/>
                      <a:pt x="727" y="3361"/>
                    </a:cubicBezTo>
                    <a:cubicBezTo>
                      <a:pt x="727" y="3356"/>
                      <a:pt x="723" y="3354"/>
                      <a:pt x="719" y="3354"/>
                    </a:cubicBezTo>
                    <a:cubicBezTo>
                      <a:pt x="710" y="3354"/>
                      <a:pt x="696" y="3361"/>
                      <a:pt x="696" y="3361"/>
                    </a:cubicBezTo>
                    <a:cubicBezTo>
                      <a:pt x="696" y="3361"/>
                      <a:pt x="692" y="3361"/>
                      <a:pt x="686" y="3362"/>
                    </a:cubicBezTo>
                    <a:lnTo>
                      <a:pt x="686" y="3362"/>
                    </a:lnTo>
                    <a:cubicBezTo>
                      <a:pt x="689" y="3349"/>
                      <a:pt x="679" y="3346"/>
                      <a:pt x="663" y="3346"/>
                    </a:cubicBezTo>
                    <a:lnTo>
                      <a:pt x="663" y="3346"/>
                    </a:lnTo>
                    <a:cubicBezTo>
                      <a:pt x="663" y="3345"/>
                      <a:pt x="664" y="3345"/>
                      <a:pt x="665" y="3345"/>
                    </a:cubicBezTo>
                    <a:cubicBezTo>
                      <a:pt x="696" y="3345"/>
                      <a:pt x="711" y="3330"/>
                      <a:pt x="665" y="3330"/>
                    </a:cubicBezTo>
                    <a:lnTo>
                      <a:pt x="650" y="3330"/>
                    </a:lnTo>
                    <a:cubicBezTo>
                      <a:pt x="619" y="3330"/>
                      <a:pt x="619" y="3330"/>
                      <a:pt x="650" y="3315"/>
                    </a:cubicBezTo>
                    <a:cubicBezTo>
                      <a:pt x="657" y="3307"/>
                      <a:pt x="661" y="3307"/>
                      <a:pt x="663" y="3307"/>
                    </a:cubicBezTo>
                    <a:cubicBezTo>
                      <a:pt x="665" y="3307"/>
                      <a:pt x="665" y="3307"/>
                      <a:pt x="665" y="3299"/>
                    </a:cubicBezTo>
                    <a:cubicBezTo>
                      <a:pt x="665" y="3299"/>
                      <a:pt x="634" y="3253"/>
                      <a:pt x="665" y="3237"/>
                    </a:cubicBezTo>
                    <a:lnTo>
                      <a:pt x="634" y="3237"/>
                    </a:lnTo>
                    <a:cubicBezTo>
                      <a:pt x="673" y="3230"/>
                      <a:pt x="688" y="3226"/>
                      <a:pt x="686" y="3226"/>
                    </a:cubicBezTo>
                    <a:lnTo>
                      <a:pt x="686" y="3226"/>
                    </a:lnTo>
                    <a:cubicBezTo>
                      <a:pt x="684" y="3226"/>
                      <a:pt x="665" y="3230"/>
                      <a:pt x="634" y="3237"/>
                    </a:cubicBezTo>
                    <a:cubicBezTo>
                      <a:pt x="588" y="3237"/>
                      <a:pt x="588" y="3237"/>
                      <a:pt x="634" y="3222"/>
                    </a:cubicBezTo>
                    <a:cubicBezTo>
                      <a:pt x="541" y="3222"/>
                      <a:pt x="510" y="3222"/>
                      <a:pt x="619" y="3206"/>
                    </a:cubicBezTo>
                    <a:cubicBezTo>
                      <a:pt x="665" y="3206"/>
                      <a:pt x="680" y="3191"/>
                      <a:pt x="680" y="3175"/>
                    </a:cubicBezTo>
                    <a:lnTo>
                      <a:pt x="634" y="3175"/>
                    </a:lnTo>
                    <a:cubicBezTo>
                      <a:pt x="680" y="3175"/>
                      <a:pt x="711" y="3145"/>
                      <a:pt x="665" y="3145"/>
                    </a:cubicBezTo>
                    <a:cubicBezTo>
                      <a:pt x="621" y="3134"/>
                      <a:pt x="608" y="3123"/>
                      <a:pt x="627" y="3123"/>
                    </a:cubicBezTo>
                    <a:cubicBezTo>
                      <a:pt x="634" y="3123"/>
                      <a:pt x="647" y="3125"/>
                      <a:pt x="665" y="3129"/>
                    </a:cubicBezTo>
                    <a:lnTo>
                      <a:pt x="680" y="3129"/>
                    </a:lnTo>
                    <a:lnTo>
                      <a:pt x="680" y="3098"/>
                    </a:lnTo>
                    <a:lnTo>
                      <a:pt x="634" y="3098"/>
                    </a:lnTo>
                    <a:cubicBezTo>
                      <a:pt x="680" y="3098"/>
                      <a:pt x="711" y="3083"/>
                      <a:pt x="650" y="3083"/>
                    </a:cubicBezTo>
                    <a:lnTo>
                      <a:pt x="650" y="3067"/>
                    </a:lnTo>
                    <a:lnTo>
                      <a:pt x="634" y="3067"/>
                    </a:lnTo>
                    <a:cubicBezTo>
                      <a:pt x="603" y="3067"/>
                      <a:pt x="634" y="3052"/>
                      <a:pt x="650" y="3052"/>
                    </a:cubicBezTo>
                    <a:cubicBezTo>
                      <a:pt x="680" y="3036"/>
                      <a:pt x="696" y="3036"/>
                      <a:pt x="680" y="3036"/>
                    </a:cubicBezTo>
                    <a:lnTo>
                      <a:pt x="619" y="3036"/>
                    </a:lnTo>
                    <a:cubicBezTo>
                      <a:pt x="634" y="3036"/>
                      <a:pt x="665" y="3036"/>
                      <a:pt x="680" y="3021"/>
                    </a:cubicBezTo>
                    <a:cubicBezTo>
                      <a:pt x="680" y="3021"/>
                      <a:pt x="680" y="3014"/>
                      <a:pt x="671" y="3014"/>
                    </a:cubicBezTo>
                    <a:cubicBezTo>
                      <a:pt x="667" y="3014"/>
                      <a:pt x="660" y="3016"/>
                      <a:pt x="650" y="3021"/>
                    </a:cubicBezTo>
                    <a:cubicBezTo>
                      <a:pt x="619" y="3021"/>
                      <a:pt x="619" y="2990"/>
                      <a:pt x="650" y="2974"/>
                    </a:cubicBezTo>
                    <a:lnTo>
                      <a:pt x="619" y="2974"/>
                    </a:lnTo>
                    <a:cubicBezTo>
                      <a:pt x="619" y="2969"/>
                      <a:pt x="619" y="2968"/>
                      <a:pt x="618" y="2968"/>
                    </a:cubicBezTo>
                    <a:cubicBezTo>
                      <a:pt x="617" y="2968"/>
                      <a:pt x="613" y="2974"/>
                      <a:pt x="603" y="2974"/>
                    </a:cubicBezTo>
                    <a:cubicBezTo>
                      <a:pt x="572" y="2974"/>
                      <a:pt x="603" y="2959"/>
                      <a:pt x="619" y="2959"/>
                    </a:cubicBezTo>
                    <a:cubicBezTo>
                      <a:pt x="572" y="2959"/>
                      <a:pt x="572" y="2959"/>
                      <a:pt x="619" y="2944"/>
                    </a:cubicBezTo>
                    <a:cubicBezTo>
                      <a:pt x="603" y="2944"/>
                      <a:pt x="541" y="2928"/>
                      <a:pt x="588" y="2928"/>
                    </a:cubicBezTo>
                    <a:lnTo>
                      <a:pt x="572" y="2928"/>
                    </a:lnTo>
                    <a:cubicBezTo>
                      <a:pt x="619" y="2928"/>
                      <a:pt x="619" y="2913"/>
                      <a:pt x="572" y="2913"/>
                    </a:cubicBezTo>
                    <a:cubicBezTo>
                      <a:pt x="572" y="2913"/>
                      <a:pt x="541" y="2913"/>
                      <a:pt x="572" y="2897"/>
                    </a:cubicBezTo>
                    <a:cubicBezTo>
                      <a:pt x="585" y="2897"/>
                      <a:pt x="610" y="2863"/>
                      <a:pt x="588" y="2863"/>
                    </a:cubicBezTo>
                    <a:cubicBezTo>
                      <a:pt x="584" y="2863"/>
                      <a:pt x="579" y="2864"/>
                      <a:pt x="572" y="2866"/>
                    </a:cubicBezTo>
                    <a:cubicBezTo>
                      <a:pt x="588" y="2851"/>
                      <a:pt x="588" y="2851"/>
                      <a:pt x="572" y="2851"/>
                    </a:cubicBezTo>
                    <a:lnTo>
                      <a:pt x="541" y="2851"/>
                    </a:lnTo>
                    <a:cubicBezTo>
                      <a:pt x="572" y="2851"/>
                      <a:pt x="588" y="2835"/>
                      <a:pt x="588" y="2835"/>
                    </a:cubicBezTo>
                    <a:lnTo>
                      <a:pt x="541" y="2835"/>
                    </a:lnTo>
                    <a:cubicBezTo>
                      <a:pt x="557" y="2820"/>
                      <a:pt x="572" y="2820"/>
                      <a:pt x="588" y="2820"/>
                    </a:cubicBezTo>
                    <a:lnTo>
                      <a:pt x="572" y="2820"/>
                    </a:lnTo>
                    <a:cubicBezTo>
                      <a:pt x="588" y="2820"/>
                      <a:pt x="588" y="2804"/>
                      <a:pt x="588" y="2804"/>
                    </a:cubicBezTo>
                    <a:cubicBezTo>
                      <a:pt x="588" y="2804"/>
                      <a:pt x="588" y="2798"/>
                      <a:pt x="583" y="2798"/>
                    </a:cubicBezTo>
                    <a:cubicBezTo>
                      <a:pt x="581" y="2798"/>
                      <a:pt x="577" y="2799"/>
                      <a:pt x="572" y="2804"/>
                    </a:cubicBezTo>
                    <a:lnTo>
                      <a:pt x="510" y="2804"/>
                    </a:lnTo>
                    <a:cubicBezTo>
                      <a:pt x="510" y="2804"/>
                      <a:pt x="572" y="2804"/>
                      <a:pt x="572" y="2789"/>
                    </a:cubicBezTo>
                    <a:cubicBezTo>
                      <a:pt x="572" y="2784"/>
                      <a:pt x="574" y="2782"/>
                      <a:pt x="576" y="2782"/>
                    </a:cubicBezTo>
                    <a:cubicBezTo>
                      <a:pt x="581" y="2782"/>
                      <a:pt x="588" y="2789"/>
                      <a:pt x="588" y="2789"/>
                    </a:cubicBezTo>
                    <a:cubicBezTo>
                      <a:pt x="634" y="2789"/>
                      <a:pt x="619" y="2774"/>
                      <a:pt x="588" y="2774"/>
                    </a:cubicBezTo>
                    <a:cubicBezTo>
                      <a:pt x="572" y="2774"/>
                      <a:pt x="541" y="2774"/>
                      <a:pt x="588" y="2758"/>
                    </a:cubicBezTo>
                    <a:cubicBezTo>
                      <a:pt x="611" y="2750"/>
                      <a:pt x="611" y="2747"/>
                      <a:pt x="595" y="2747"/>
                    </a:cubicBezTo>
                    <a:cubicBezTo>
                      <a:pt x="580" y="2747"/>
                      <a:pt x="549" y="2750"/>
                      <a:pt x="510" y="2758"/>
                    </a:cubicBezTo>
                    <a:lnTo>
                      <a:pt x="449" y="2758"/>
                    </a:lnTo>
                    <a:lnTo>
                      <a:pt x="510" y="2743"/>
                    </a:lnTo>
                    <a:cubicBezTo>
                      <a:pt x="603" y="2727"/>
                      <a:pt x="603" y="2727"/>
                      <a:pt x="557" y="2727"/>
                    </a:cubicBezTo>
                    <a:cubicBezTo>
                      <a:pt x="534" y="2719"/>
                      <a:pt x="530" y="2719"/>
                      <a:pt x="534" y="2719"/>
                    </a:cubicBezTo>
                    <a:cubicBezTo>
                      <a:pt x="537" y="2719"/>
                      <a:pt x="549" y="2719"/>
                      <a:pt x="557" y="2712"/>
                    </a:cubicBezTo>
                    <a:cubicBezTo>
                      <a:pt x="588" y="2712"/>
                      <a:pt x="588" y="2712"/>
                      <a:pt x="588" y="2696"/>
                    </a:cubicBezTo>
                    <a:cubicBezTo>
                      <a:pt x="588" y="2681"/>
                      <a:pt x="588" y="2681"/>
                      <a:pt x="557" y="2681"/>
                    </a:cubicBezTo>
                    <a:cubicBezTo>
                      <a:pt x="561" y="2681"/>
                      <a:pt x="564" y="2680"/>
                      <a:pt x="566" y="2678"/>
                    </a:cubicBezTo>
                    <a:lnTo>
                      <a:pt x="566" y="2678"/>
                    </a:lnTo>
                    <a:cubicBezTo>
                      <a:pt x="581" y="2672"/>
                      <a:pt x="583" y="2669"/>
                      <a:pt x="576" y="2669"/>
                    </a:cubicBezTo>
                    <a:cubicBezTo>
                      <a:pt x="575" y="2669"/>
                      <a:pt x="573" y="2669"/>
                      <a:pt x="570" y="2670"/>
                    </a:cubicBezTo>
                    <a:lnTo>
                      <a:pt x="570" y="2670"/>
                    </a:lnTo>
                    <a:cubicBezTo>
                      <a:pt x="572" y="2662"/>
                      <a:pt x="572" y="2650"/>
                      <a:pt x="572" y="2634"/>
                    </a:cubicBezTo>
                    <a:cubicBezTo>
                      <a:pt x="572" y="2588"/>
                      <a:pt x="572" y="2588"/>
                      <a:pt x="526" y="2588"/>
                    </a:cubicBezTo>
                    <a:cubicBezTo>
                      <a:pt x="505" y="2593"/>
                      <a:pt x="493" y="2595"/>
                      <a:pt x="488" y="2595"/>
                    </a:cubicBezTo>
                    <a:cubicBezTo>
                      <a:pt x="478" y="2595"/>
                      <a:pt x="495" y="2588"/>
                      <a:pt x="526" y="2588"/>
                    </a:cubicBezTo>
                    <a:cubicBezTo>
                      <a:pt x="549" y="2580"/>
                      <a:pt x="561" y="2577"/>
                      <a:pt x="563" y="2577"/>
                    </a:cubicBezTo>
                    <a:lnTo>
                      <a:pt x="563" y="2577"/>
                    </a:lnTo>
                    <a:cubicBezTo>
                      <a:pt x="563" y="2577"/>
                      <a:pt x="563" y="2577"/>
                      <a:pt x="562" y="2578"/>
                    </a:cubicBezTo>
                    <a:lnTo>
                      <a:pt x="562" y="2578"/>
                    </a:lnTo>
                    <a:cubicBezTo>
                      <a:pt x="565" y="2576"/>
                      <a:pt x="568" y="2575"/>
                      <a:pt x="572" y="2573"/>
                    </a:cubicBezTo>
                    <a:cubicBezTo>
                      <a:pt x="588" y="2557"/>
                      <a:pt x="588" y="2542"/>
                      <a:pt x="572" y="2542"/>
                    </a:cubicBezTo>
                    <a:cubicBezTo>
                      <a:pt x="562" y="2547"/>
                      <a:pt x="555" y="2549"/>
                      <a:pt x="552" y="2549"/>
                    </a:cubicBezTo>
                    <a:cubicBezTo>
                      <a:pt x="545" y="2549"/>
                      <a:pt x="552" y="2542"/>
                      <a:pt x="572" y="2542"/>
                    </a:cubicBezTo>
                    <a:cubicBezTo>
                      <a:pt x="575" y="2542"/>
                      <a:pt x="578" y="2541"/>
                      <a:pt x="582" y="2540"/>
                    </a:cubicBezTo>
                    <a:lnTo>
                      <a:pt x="582" y="2540"/>
                    </a:lnTo>
                    <a:cubicBezTo>
                      <a:pt x="584" y="2541"/>
                      <a:pt x="586" y="2542"/>
                      <a:pt x="588" y="2542"/>
                    </a:cubicBezTo>
                    <a:cubicBezTo>
                      <a:pt x="598" y="2537"/>
                      <a:pt x="601" y="2535"/>
                      <a:pt x="601" y="2535"/>
                    </a:cubicBezTo>
                    <a:lnTo>
                      <a:pt x="601" y="2535"/>
                    </a:lnTo>
                    <a:cubicBezTo>
                      <a:pt x="600" y="2535"/>
                      <a:pt x="591" y="2539"/>
                      <a:pt x="582" y="2540"/>
                    </a:cubicBezTo>
                    <a:lnTo>
                      <a:pt x="582" y="2540"/>
                    </a:lnTo>
                    <a:cubicBezTo>
                      <a:pt x="566" y="2535"/>
                      <a:pt x="547" y="2511"/>
                      <a:pt x="588" y="2511"/>
                    </a:cubicBezTo>
                    <a:cubicBezTo>
                      <a:pt x="572" y="2511"/>
                      <a:pt x="572" y="2511"/>
                      <a:pt x="572" y="2495"/>
                    </a:cubicBezTo>
                    <a:cubicBezTo>
                      <a:pt x="557" y="2480"/>
                      <a:pt x="572" y="2480"/>
                      <a:pt x="588" y="2464"/>
                    </a:cubicBezTo>
                    <a:lnTo>
                      <a:pt x="541" y="2464"/>
                    </a:lnTo>
                    <a:cubicBezTo>
                      <a:pt x="557" y="2464"/>
                      <a:pt x="557" y="2464"/>
                      <a:pt x="557" y="2449"/>
                    </a:cubicBezTo>
                    <a:cubicBezTo>
                      <a:pt x="557" y="2434"/>
                      <a:pt x="557" y="2434"/>
                      <a:pt x="526" y="2434"/>
                    </a:cubicBezTo>
                    <a:cubicBezTo>
                      <a:pt x="588" y="2418"/>
                      <a:pt x="572" y="2387"/>
                      <a:pt x="526" y="2387"/>
                    </a:cubicBezTo>
                    <a:cubicBezTo>
                      <a:pt x="510" y="2387"/>
                      <a:pt x="526" y="2387"/>
                      <a:pt x="557" y="2372"/>
                    </a:cubicBezTo>
                    <a:cubicBezTo>
                      <a:pt x="572" y="2372"/>
                      <a:pt x="603" y="2356"/>
                      <a:pt x="572" y="2356"/>
                    </a:cubicBezTo>
                    <a:cubicBezTo>
                      <a:pt x="557" y="2356"/>
                      <a:pt x="557" y="2341"/>
                      <a:pt x="557" y="2341"/>
                    </a:cubicBezTo>
                    <a:cubicBezTo>
                      <a:pt x="557" y="2341"/>
                      <a:pt x="543" y="2334"/>
                      <a:pt x="529" y="2334"/>
                    </a:cubicBezTo>
                    <a:cubicBezTo>
                      <a:pt x="526" y="2334"/>
                      <a:pt x="522" y="2334"/>
                      <a:pt x="519" y="2336"/>
                    </a:cubicBezTo>
                    <a:lnTo>
                      <a:pt x="519" y="2336"/>
                    </a:lnTo>
                    <a:cubicBezTo>
                      <a:pt x="526" y="2331"/>
                      <a:pt x="526" y="2325"/>
                      <a:pt x="526" y="2325"/>
                    </a:cubicBezTo>
                    <a:lnTo>
                      <a:pt x="526" y="2294"/>
                    </a:lnTo>
                    <a:cubicBezTo>
                      <a:pt x="541" y="2279"/>
                      <a:pt x="541" y="2279"/>
                      <a:pt x="526" y="2279"/>
                    </a:cubicBezTo>
                    <a:lnTo>
                      <a:pt x="495" y="2279"/>
                    </a:lnTo>
                    <a:cubicBezTo>
                      <a:pt x="542" y="2279"/>
                      <a:pt x="544" y="2243"/>
                      <a:pt x="522" y="2233"/>
                    </a:cubicBezTo>
                    <a:lnTo>
                      <a:pt x="526" y="2233"/>
                    </a:lnTo>
                    <a:cubicBezTo>
                      <a:pt x="557" y="2233"/>
                      <a:pt x="557" y="2233"/>
                      <a:pt x="541" y="2217"/>
                    </a:cubicBezTo>
                    <a:cubicBezTo>
                      <a:pt x="541" y="2202"/>
                      <a:pt x="526" y="2186"/>
                      <a:pt x="526" y="2171"/>
                    </a:cubicBezTo>
                    <a:cubicBezTo>
                      <a:pt x="526" y="2171"/>
                      <a:pt x="526" y="2151"/>
                      <a:pt x="510" y="2151"/>
                    </a:cubicBezTo>
                    <a:cubicBezTo>
                      <a:pt x="506" y="2151"/>
                      <a:pt x="501" y="2152"/>
                      <a:pt x="495" y="2155"/>
                    </a:cubicBezTo>
                    <a:cubicBezTo>
                      <a:pt x="464" y="2155"/>
                      <a:pt x="464" y="2155"/>
                      <a:pt x="495" y="2140"/>
                    </a:cubicBezTo>
                    <a:cubicBezTo>
                      <a:pt x="526" y="2124"/>
                      <a:pt x="510" y="2109"/>
                      <a:pt x="495" y="2094"/>
                    </a:cubicBezTo>
                    <a:lnTo>
                      <a:pt x="510" y="2094"/>
                    </a:lnTo>
                    <a:cubicBezTo>
                      <a:pt x="541" y="2078"/>
                      <a:pt x="572" y="2063"/>
                      <a:pt x="510" y="2063"/>
                    </a:cubicBezTo>
                    <a:lnTo>
                      <a:pt x="541" y="2063"/>
                    </a:lnTo>
                    <a:cubicBezTo>
                      <a:pt x="572" y="2063"/>
                      <a:pt x="588" y="2047"/>
                      <a:pt x="541" y="2047"/>
                    </a:cubicBezTo>
                    <a:cubicBezTo>
                      <a:pt x="495" y="2047"/>
                      <a:pt x="510" y="2032"/>
                      <a:pt x="541" y="2016"/>
                    </a:cubicBezTo>
                    <a:lnTo>
                      <a:pt x="510" y="2016"/>
                    </a:lnTo>
                    <a:cubicBezTo>
                      <a:pt x="505" y="2021"/>
                      <a:pt x="498" y="2023"/>
                      <a:pt x="493" y="2023"/>
                    </a:cubicBezTo>
                    <a:cubicBezTo>
                      <a:pt x="488" y="2023"/>
                      <a:pt x="483" y="2022"/>
                      <a:pt x="482" y="2020"/>
                    </a:cubicBezTo>
                    <a:lnTo>
                      <a:pt x="482" y="2020"/>
                    </a:lnTo>
                    <a:cubicBezTo>
                      <a:pt x="475" y="2022"/>
                      <a:pt x="470" y="2023"/>
                      <a:pt x="467" y="2023"/>
                    </a:cubicBezTo>
                    <a:cubicBezTo>
                      <a:pt x="461" y="2023"/>
                      <a:pt x="474" y="2016"/>
                      <a:pt x="495" y="2016"/>
                    </a:cubicBezTo>
                    <a:lnTo>
                      <a:pt x="495" y="2016"/>
                    </a:lnTo>
                    <a:cubicBezTo>
                      <a:pt x="484" y="2016"/>
                      <a:pt x="481" y="2018"/>
                      <a:pt x="482" y="2020"/>
                    </a:cubicBezTo>
                    <a:lnTo>
                      <a:pt x="482" y="2020"/>
                    </a:lnTo>
                    <a:cubicBezTo>
                      <a:pt x="486" y="2019"/>
                      <a:pt x="490" y="2018"/>
                      <a:pt x="495" y="2016"/>
                    </a:cubicBezTo>
                    <a:lnTo>
                      <a:pt x="510" y="2016"/>
                    </a:lnTo>
                    <a:cubicBezTo>
                      <a:pt x="510" y="2016"/>
                      <a:pt x="495" y="1985"/>
                      <a:pt x="480" y="1970"/>
                    </a:cubicBezTo>
                    <a:cubicBezTo>
                      <a:pt x="480" y="1945"/>
                      <a:pt x="480" y="1919"/>
                      <a:pt x="471" y="1919"/>
                    </a:cubicBezTo>
                    <a:cubicBezTo>
                      <a:pt x="469" y="1919"/>
                      <a:pt x="467" y="1921"/>
                      <a:pt x="464" y="1923"/>
                    </a:cubicBezTo>
                    <a:cubicBezTo>
                      <a:pt x="433" y="1923"/>
                      <a:pt x="433" y="1923"/>
                      <a:pt x="464" y="1908"/>
                    </a:cubicBezTo>
                    <a:cubicBezTo>
                      <a:pt x="480" y="1893"/>
                      <a:pt x="480" y="1893"/>
                      <a:pt x="480" y="1893"/>
                    </a:cubicBezTo>
                    <a:cubicBezTo>
                      <a:pt x="480" y="1893"/>
                      <a:pt x="480" y="1893"/>
                      <a:pt x="510" y="1877"/>
                    </a:cubicBezTo>
                    <a:lnTo>
                      <a:pt x="480" y="1877"/>
                    </a:lnTo>
                    <a:cubicBezTo>
                      <a:pt x="517" y="1877"/>
                      <a:pt x="524" y="1857"/>
                      <a:pt x="510" y="1857"/>
                    </a:cubicBezTo>
                    <a:cubicBezTo>
                      <a:pt x="506" y="1857"/>
                      <a:pt x="501" y="1859"/>
                      <a:pt x="495" y="1862"/>
                    </a:cubicBezTo>
                    <a:lnTo>
                      <a:pt x="449" y="1862"/>
                    </a:lnTo>
                    <a:cubicBezTo>
                      <a:pt x="433" y="1862"/>
                      <a:pt x="449" y="1862"/>
                      <a:pt x="480" y="1846"/>
                    </a:cubicBezTo>
                    <a:cubicBezTo>
                      <a:pt x="495" y="1831"/>
                      <a:pt x="480" y="1815"/>
                      <a:pt x="449" y="1815"/>
                    </a:cubicBezTo>
                    <a:cubicBezTo>
                      <a:pt x="480" y="1815"/>
                      <a:pt x="480" y="1815"/>
                      <a:pt x="480" y="1800"/>
                    </a:cubicBezTo>
                    <a:cubicBezTo>
                      <a:pt x="480" y="1795"/>
                      <a:pt x="480" y="1793"/>
                      <a:pt x="480" y="1793"/>
                    </a:cubicBezTo>
                    <a:cubicBezTo>
                      <a:pt x="481" y="1793"/>
                      <a:pt x="485" y="1800"/>
                      <a:pt x="495" y="1800"/>
                    </a:cubicBezTo>
                    <a:lnTo>
                      <a:pt x="526" y="1800"/>
                    </a:lnTo>
                    <a:cubicBezTo>
                      <a:pt x="510" y="1784"/>
                      <a:pt x="495" y="1769"/>
                      <a:pt x="495" y="1753"/>
                    </a:cubicBezTo>
                    <a:cubicBezTo>
                      <a:pt x="495" y="1753"/>
                      <a:pt x="471" y="1741"/>
                      <a:pt x="433" y="1739"/>
                    </a:cubicBezTo>
                    <a:lnTo>
                      <a:pt x="433" y="1739"/>
                    </a:lnTo>
                    <a:cubicBezTo>
                      <a:pt x="433" y="1743"/>
                      <a:pt x="426" y="1745"/>
                      <a:pt x="417" y="1745"/>
                    </a:cubicBezTo>
                    <a:cubicBezTo>
                      <a:pt x="399" y="1745"/>
                      <a:pt x="371" y="1738"/>
                      <a:pt x="371" y="1738"/>
                    </a:cubicBezTo>
                    <a:lnTo>
                      <a:pt x="402" y="1738"/>
                    </a:lnTo>
                    <a:cubicBezTo>
                      <a:pt x="413" y="1733"/>
                      <a:pt x="419" y="1731"/>
                      <a:pt x="424" y="1731"/>
                    </a:cubicBezTo>
                    <a:cubicBezTo>
                      <a:pt x="429" y="1731"/>
                      <a:pt x="431" y="1733"/>
                      <a:pt x="432" y="1735"/>
                    </a:cubicBezTo>
                    <a:lnTo>
                      <a:pt x="432" y="1735"/>
                    </a:lnTo>
                    <a:lnTo>
                      <a:pt x="495" y="1723"/>
                    </a:lnTo>
                    <a:lnTo>
                      <a:pt x="433" y="1723"/>
                    </a:lnTo>
                    <a:cubicBezTo>
                      <a:pt x="418" y="1723"/>
                      <a:pt x="418" y="1723"/>
                      <a:pt x="433" y="1707"/>
                    </a:cubicBezTo>
                    <a:cubicBezTo>
                      <a:pt x="464" y="1692"/>
                      <a:pt x="464" y="1692"/>
                      <a:pt x="433" y="1692"/>
                    </a:cubicBezTo>
                    <a:cubicBezTo>
                      <a:pt x="418" y="1692"/>
                      <a:pt x="433" y="1676"/>
                      <a:pt x="464" y="1676"/>
                    </a:cubicBezTo>
                    <a:cubicBezTo>
                      <a:pt x="469" y="1671"/>
                      <a:pt x="471" y="1669"/>
                      <a:pt x="470" y="1669"/>
                    </a:cubicBezTo>
                    <a:lnTo>
                      <a:pt x="470" y="1669"/>
                    </a:lnTo>
                    <a:cubicBezTo>
                      <a:pt x="467" y="1669"/>
                      <a:pt x="454" y="1676"/>
                      <a:pt x="433" y="1676"/>
                    </a:cubicBezTo>
                    <a:cubicBezTo>
                      <a:pt x="418" y="1676"/>
                      <a:pt x="418" y="1676"/>
                      <a:pt x="433" y="1661"/>
                    </a:cubicBezTo>
                    <a:cubicBezTo>
                      <a:pt x="444" y="1655"/>
                      <a:pt x="454" y="1649"/>
                      <a:pt x="460" y="1645"/>
                    </a:cubicBezTo>
                    <a:lnTo>
                      <a:pt x="433" y="1645"/>
                    </a:lnTo>
                    <a:cubicBezTo>
                      <a:pt x="433" y="1645"/>
                      <a:pt x="433" y="1630"/>
                      <a:pt x="418" y="1630"/>
                    </a:cubicBezTo>
                    <a:lnTo>
                      <a:pt x="464" y="1630"/>
                    </a:lnTo>
                    <a:cubicBezTo>
                      <a:pt x="464" y="1630"/>
                      <a:pt x="464" y="1614"/>
                      <a:pt x="433" y="1614"/>
                    </a:cubicBezTo>
                    <a:cubicBezTo>
                      <a:pt x="480" y="1614"/>
                      <a:pt x="480" y="1599"/>
                      <a:pt x="464" y="1599"/>
                    </a:cubicBezTo>
                    <a:cubicBezTo>
                      <a:pt x="472" y="1591"/>
                      <a:pt x="483" y="1591"/>
                      <a:pt x="487" y="1591"/>
                    </a:cubicBezTo>
                    <a:cubicBezTo>
                      <a:pt x="491" y="1591"/>
                      <a:pt x="487" y="1591"/>
                      <a:pt x="464" y="1583"/>
                    </a:cubicBezTo>
                    <a:cubicBezTo>
                      <a:pt x="464" y="1583"/>
                      <a:pt x="433" y="1553"/>
                      <a:pt x="433" y="1537"/>
                    </a:cubicBezTo>
                    <a:cubicBezTo>
                      <a:pt x="433" y="1523"/>
                      <a:pt x="433" y="1522"/>
                      <a:pt x="445" y="1510"/>
                    </a:cubicBezTo>
                    <a:lnTo>
                      <a:pt x="445" y="1510"/>
                    </a:lnTo>
                    <a:cubicBezTo>
                      <a:pt x="448" y="1512"/>
                      <a:pt x="452" y="1513"/>
                      <a:pt x="456" y="1513"/>
                    </a:cubicBezTo>
                    <a:cubicBezTo>
                      <a:pt x="463" y="1513"/>
                      <a:pt x="470" y="1511"/>
                      <a:pt x="480" y="1506"/>
                    </a:cubicBezTo>
                    <a:cubicBezTo>
                      <a:pt x="485" y="1501"/>
                      <a:pt x="486" y="1499"/>
                      <a:pt x="485" y="1499"/>
                    </a:cubicBezTo>
                    <a:lnTo>
                      <a:pt x="485" y="1499"/>
                    </a:lnTo>
                    <a:cubicBezTo>
                      <a:pt x="483" y="1499"/>
                      <a:pt x="469" y="1506"/>
                      <a:pt x="449" y="1506"/>
                    </a:cubicBezTo>
                    <a:cubicBezTo>
                      <a:pt x="447" y="1508"/>
                      <a:pt x="446" y="1509"/>
                      <a:pt x="445" y="1510"/>
                    </a:cubicBezTo>
                    <a:lnTo>
                      <a:pt x="445" y="1510"/>
                    </a:lnTo>
                    <a:cubicBezTo>
                      <a:pt x="437" y="1506"/>
                      <a:pt x="433" y="1498"/>
                      <a:pt x="433" y="1491"/>
                    </a:cubicBezTo>
                    <a:cubicBezTo>
                      <a:pt x="418" y="1491"/>
                      <a:pt x="433" y="1475"/>
                      <a:pt x="402" y="1475"/>
                    </a:cubicBezTo>
                    <a:lnTo>
                      <a:pt x="371" y="1475"/>
                    </a:lnTo>
                    <a:cubicBezTo>
                      <a:pt x="402" y="1475"/>
                      <a:pt x="402" y="1475"/>
                      <a:pt x="418" y="1460"/>
                    </a:cubicBezTo>
                    <a:cubicBezTo>
                      <a:pt x="449" y="1444"/>
                      <a:pt x="464" y="1444"/>
                      <a:pt x="464" y="1444"/>
                    </a:cubicBezTo>
                    <a:lnTo>
                      <a:pt x="418" y="1444"/>
                    </a:lnTo>
                    <a:cubicBezTo>
                      <a:pt x="418" y="1444"/>
                      <a:pt x="418" y="1429"/>
                      <a:pt x="402" y="1429"/>
                    </a:cubicBezTo>
                    <a:lnTo>
                      <a:pt x="371" y="1429"/>
                    </a:lnTo>
                    <a:lnTo>
                      <a:pt x="387" y="1413"/>
                    </a:lnTo>
                    <a:lnTo>
                      <a:pt x="433" y="1413"/>
                    </a:lnTo>
                    <a:cubicBezTo>
                      <a:pt x="433" y="1413"/>
                      <a:pt x="402" y="1305"/>
                      <a:pt x="402" y="1290"/>
                    </a:cubicBezTo>
                    <a:cubicBezTo>
                      <a:pt x="402" y="1279"/>
                      <a:pt x="418" y="1268"/>
                      <a:pt x="416" y="1268"/>
                    </a:cubicBezTo>
                    <a:lnTo>
                      <a:pt x="416" y="1268"/>
                    </a:lnTo>
                    <a:cubicBezTo>
                      <a:pt x="415" y="1268"/>
                      <a:pt x="411" y="1270"/>
                      <a:pt x="402" y="1274"/>
                    </a:cubicBezTo>
                    <a:cubicBezTo>
                      <a:pt x="387" y="1274"/>
                      <a:pt x="387" y="1259"/>
                      <a:pt x="371" y="1228"/>
                    </a:cubicBezTo>
                    <a:cubicBezTo>
                      <a:pt x="371" y="1203"/>
                      <a:pt x="371" y="1178"/>
                      <a:pt x="354" y="1178"/>
                    </a:cubicBezTo>
                    <a:cubicBezTo>
                      <a:pt x="351" y="1178"/>
                      <a:pt x="346" y="1179"/>
                      <a:pt x="340" y="1182"/>
                    </a:cubicBezTo>
                    <a:lnTo>
                      <a:pt x="340" y="1166"/>
                    </a:lnTo>
                    <a:cubicBezTo>
                      <a:pt x="340" y="1151"/>
                      <a:pt x="325" y="1151"/>
                      <a:pt x="325" y="1135"/>
                    </a:cubicBezTo>
                    <a:lnTo>
                      <a:pt x="371" y="1135"/>
                    </a:lnTo>
                    <a:cubicBezTo>
                      <a:pt x="371" y="1130"/>
                      <a:pt x="368" y="1128"/>
                      <a:pt x="363" y="1128"/>
                    </a:cubicBezTo>
                    <a:cubicBezTo>
                      <a:pt x="362" y="1128"/>
                      <a:pt x="361" y="1128"/>
                      <a:pt x="361" y="1128"/>
                    </a:cubicBezTo>
                    <a:lnTo>
                      <a:pt x="361" y="1128"/>
                    </a:lnTo>
                    <a:lnTo>
                      <a:pt x="387" y="1120"/>
                    </a:lnTo>
                    <a:cubicBezTo>
                      <a:pt x="433" y="1104"/>
                      <a:pt x="433" y="1104"/>
                      <a:pt x="387" y="1104"/>
                    </a:cubicBezTo>
                    <a:lnTo>
                      <a:pt x="371" y="1104"/>
                    </a:lnTo>
                    <a:cubicBezTo>
                      <a:pt x="418" y="1104"/>
                      <a:pt x="371" y="1089"/>
                      <a:pt x="340" y="1089"/>
                    </a:cubicBezTo>
                    <a:cubicBezTo>
                      <a:pt x="294" y="1089"/>
                      <a:pt x="309" y="1089"/>
                      <a:pt x="340" y="1073"/>
                    </a:cubicBezTo>
                    <a:cubicBezTo>
                      <a:pt x="356" y="1058"/>
                      <a:pt x="356" y="1058"/>
                      <a:pt x="356" y="1058"/>
                    </a:cubicBezTo>
                    <a:cubicBezTo>
                      <a:pt x="356" y="1043"/>
                      <a:pt x="340" y="1012"/>
                      <a:pt x="325" y="981"/>
                    </a:cubicBezTo>
                    <a:cubicBezTo>
                      <a:pt x="325" y="950"/>
                      <a:pt x="325" y="919"/>
                      <a:pt x="294" y="919"/>
                    </a:cubicBezTo>
                    <a:cubicBezTo>
                      <a:pt x="263" y="919"/>
                      <a:pt x="294" y="919"/>
                      <a:pt x="325" y="903"/>
                    </a:cubicBezTo>
                    <a:cubicBezTo>
                      <a:pt x="329" y="901"/>
                      <a:pt x="333" y="900"/>
                      <a:pt x="335" y="899"/>
                    </a:cubicBezTo>
                    <a:lnTo>
                      <a:pt x="335" y="899"/>
                    </a:lnTo>
                    <a:cubicBezTo>
                      <a:pt x="333" y="899"/>
                      <a:pt x="329" y="900"/>
                      <a:pt x="324" y="901"/>
                    </a:cubicBezTo>
                    <a:lnTo>
                      <a:pt x="324" y="901"/>
                    </a:lnTo>
                    <a:cubicBezTo>
                      <a:pt x="343" y="896"/>
                      <a:pt x="325" y="884"/>
                      <a:pt x="325" y="872"/>
                    </a:cubicBezTo>
                    <a:cubicBezTo>
                      <a:pt x="325" y="857"/>
                      <a:pt x="325" y="842"/>
                      <a:pt x="294" y="842"/>
                    </a:cubicBezTo>
                    <a:cubicBezTo>
                      <a:pt x="325" y="842"/>
                      <a:pt x="371" y="811"/>
                      <a:pt x="309" y="811"/>
                    </a:cubicBezTo>
                    <a:cubicBezTo>
                      <a:pt x="309" y="811"/>
                      <a:pt x="309" y="795"/>
                      <a:pt x="340" y="795"/>
                    </a:cubicBezTo>
                    <a:cubicBezTo>
                      <a:pt x="356" y="795"/>
                      <a:pt x="340" y="795"/>
                      <a:pt x="309" y="780"/>
                    </a:cubicBezTo>
                    <a:lnTo>
                      <a:pt x="309" y="749"/>
                    </a:lnTo>
                    <a:lnTo>
                      <a:pt x="279" y="733"/>
                    </a:lnTo>
                    <a:cubicBezTo>
                      <a:pt x="309" y="733"/>
                      <a:pt x="309" y="702"/>
                      <a:pt x="309" y="672"/>
                    </a:cubicBezTo>
                    <a:cubicBezTo>
                      <a:pt x="294" y="641"/>
                      <a:pt x="309" y="610"/>
                      <a:pt x="325" y="610"/>
                    </a:cubicBezTo>
                    <a:cubicBezTo>
                      <a:pt x="330" y="605"/>
                      <a:pt x="332" y="603"/>
                      <a:pt x="331" y="603"/>
                    </a:cubicBezTo>
                    <a:lnTo>
                      <a:pt x="331" y="603"/>
                    </a:lnTo>
                    <a:cubicBezTo>
                      <a:pt x="328" y="603"/>
                      <a:pt x="315" y="610"/>
                      <a:pt x="294" y="610"/>
                    </a:cubicBezTo>
                    <a:cubicBezTo>
                      <a:pt x="279" y="610"/>
                      <a:pt x="248" y="610"/>
                      <a:pt x="279" y="594"/>
                    </a:cubicBezTo>
                    <a:cubicBezTo>
                      <a:pt x="294" y="579"/>
                      <a:pt x="325" y="563"/>
                      <a:pt x="279" y="563"/>
                    </a:cubicBezTo>
                    <a:lnTo>
                      <a:pt x="294" y="563"/>
                    </a:lnTo>
                    <a:cubicBezTo>
                      <a:pt x="325" y="563"/>
                      <a:pt x="325" y="548"/>
                      <a:pt x="279" y="548"/>
                    </a:cubicBezTo>
                    <a:cubicBezTo>
                      <a:pt x="294" y="548"/>
                      <a:pt x="325" y="532"/>
                      <a:pt x="294" y="532"/>
                    </a:cubicBezTo>
                    <a:cubicBezTo>
                      <a:pt x="263" y="532"/>
                      <a:pt x="294" y="532"/>
                      <a:pt x="340" y="517"/>
                    </a:cubicBezTo>
                    <a:lnTo>
                      <a:pt x="340" y="502"/>
                    </a:lnTo>
                    <a:close/>
                    <a:moveTo>
                      <a:pt x="464" y="3917"/>
                    </a:moveTo>
                    <a:cubicBezTo>
                      <a:pt x="454" y="3917"/>
                      <a:pt x="450" y="3924"/>
                      <a:pt x="454" y="3924"/>
                    </a:cubicBezTo>
                    <a:cubicBezTo>
                      <a:pt x="455" y="3924"/>
                      <a:pt x="459" y="3922"/>
                      <a:pt x="464" y="3917"/>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991;p34"/>
              <p:cNvSpPr/>
              <p:nvPr/>
            </p:nvSpPr>
            <p:spPr>
              <a:xfrm rot="-899960">
                <a:off x="3284128" y="4350238"/>
                <a:ext cx="241518" cy="141546"/>
              </a:xfrm>
              <a:custGeom>
                <a:avLst/>
                <a:gdLst/>
                <a:ahLst/>
                <a:cxnLst/>
                <a:rect l="l" t="t" r="r" b="b"/>
                <a:pathLst>
                  <a:path w="9661" h="5662" extrusionOk="0">
                    <a:moveTo>
                      <a:pt x="8270" y="93"/>
                    </a:moveTo>
                    <a:cubicBezTo>
                      <a:pt x="8270" y="124"/>
                      <a:pt x="8270" y="140"/>
                      <a:pt x="8254" y="140"/>
                    </a:cubicBezTo>
                    <a:lnTo>
                      <a:pt x="8223" y="140"/>
                    </a:lnTo>
                    <a:cubicBezTo>
                      <a:pt x="8223" y="124"/>
                      <a:pt x="8223" y="109"/>
                      <a:pt x="8239" y="93"/>
                    </a:cubicBezTo>
                    <a:close/>
                    <a:moveTo>
                      <a:pt x="8656" y="171"/>
                    </a:moveTo>
                    <a:cubicBezTo>
                      <a:pt x="8656" y="202"/>
                      <a:pt x="8656" y="217"/>
                      <a:pt x="8625" y="217"/>
                    </a:cubicBezTo>
                    <a:lnTo>
                      <a:pt x="8594" y="202"/>
                    </a:lnTo>
                    <a:lnTo>
                      <a:pt x="8610" y="171"/>
                    </a:lnTo>
                    <a:close/>
                    <a:moveTo>
                      <a:pt x="8985" y="250"/>
                    </a:moveTo>
                    <a:cubicBezTo>
                      <a:pt x="8999" y="252"/>
                      <a:pt x="9003" y="255"/>
                      <a:pt x="9000" y="255"/>
                    </a:cubicBezTo>
                    <a:cubicBezTo>
                      <a:pt x="8998" y="255"/>
                      <a:pt x="8993" y="254"/>
                      <a:pt x="8985" y="250"/>
                    </a:cubicBezTo>
                    <a:close/>
                    <a:moveTo>
                      <a:pt x="7852" y="341"/>
                    </a:moveTo>
                    <a:cubicBezTo>
                      <a:pt x="7868" y="341"/>
                      <a:pt x="7868" y="344"/>
                      <a:pt x="7868" y="356"/>
                    </a:cubicBezTo>
                    <a:cubicBezTo>
                      <a:pt x="7868" y="372"/>
                      <a:pt x="7852" y="403"/>
                      <a:pt x="7852" y="403"/>
                    </a:cubicBezTo>
                    <a:cubicBezTo>
                      <a:pt x="7852" y="403"/>
                      <a:pt x="7852" y="356"/>
                      <a:pt x="7852" y="341"/>
                    </a:cubicBezTo>
                    <a:close/>
                    <a:moveTo>
                      <a:pt x="7280" y="542"/>
                    </a:moveTo>
                    <a:cubicBezTo>
                      <a:pt x="7280" y="557"/>
                      <a:pt x="7280" y="588"/>
                      <a:pt x="7265" y="588"/>
                    </a:cubicBezTo>
                    <a:lnTo>
                      <a:pt x="7234" y="573"/>
                    </a:lnTo>
                    <a:lnTo>
                      <a:pt x="7249" y="542"/>
                    </a:lnTo>
                    <a:close/>
                    <a:moveTo>
                      <a:pt x="5704" y="1114"/>
                    </a:moveTo>
                    <a:cubicBezTo>
                      <a:pt x="5704" y="1129"/>
                      <a:pt x="5719" y="1144"/>
                      <a:pt x="5704" y="1160"/>
                    </a:cubicBezTo>
                    <a:lnTo>
                      <a:pt x="5658" y="1144"/>
                    </a:lnTo>
                    <a:lnTo>
                      <a:pt x="5673" y="1114"/>
                    </a:lnTo>
                    <a:close/>
                    <a:moveTo>
                      <a:pt x="5506" y="1188"/>
                    </a:moveTo>
                    <a:cubicBezTo>
                      <a:pt x="5516" y="1188"/>
                      <a:pt x="5530" y="1193"/>
                      <a:pt x="5549" y="1206"/>
                    </a:cubicBezTo>
                    <a:cubicBezTo>
                      <a:pt x="5549" y="1222"/>
                      <a:pt x="5549" y="1222"/>
                      <a:pt x="5534" y="1237"/>
                    </a:cubicBezTo>
                    <a:cubicBezTo>
                      <a:pt x="5531" y="1240"/>
                      <a:pt x="5528" y="1241"/>
                      <a:pt x="5525" y="1241"/>
                    </a:cubicBezTo>
                    <a:cubicBezTo>
                      <a:pt x="5513" y="1241"/>
                      <a:pt x="5503" y="1219"/>
                      <a:pt x="5503" y="1206"/>
                    </a:cubicBezTo>
                    <a:lnTo>
                      <a:pt x="5487" y="1206"/>
                    </a:lnTo>
                    <a:cubicBezTo>
                      <a:pt x="5487" y="1197"/>
                      <a:pt x="5493" y="1188"/>
                      <a:pt x="5506" y="1188"/>
                    </a:cubicBezTo>
                    <a:close/>
                    <a:moveTo>
                      <a:pt x="4885" y="1272"/>
                    </a:moveTo>
                    <a:cubicBezTo>
                      <a:pt x="4881" y="1272"/>
                      <a:pt x="4877" y="1276"/>
                      <a:pt x="4869" y="1284"/>
                    </a:cubicBezTo>
                    <a:cubicBezTo>
                      <a:pt x="4838" y="1299"/>
                      <a:pt x="4823" y="1299"/>
                      <a:pt x="4854" y="1299"/>
                    </a:cubicBezTo>
                    <a:lnTo>
                      <a:pt x="4900" y="1284"/>
                    </a:lnTo>
                    <a:cubicBezTo>
                      <a:pt x="4892" y="1276"/>
                      <a:pt x="4889" y="1272"/>
                      <a:pt x="4885" y="1272"/>
                    </a:cubicBezTo>
                    <a:close/>
                    <a:moveTo>
                      <a:pt x="4947" y="1376"/>
                    </a:moveTo>
                    <a:cubicBezTo>
                      <a:pt x="4953" y="1389"/>
                      <a:pt x="4951" y="1394"/>
                      <a:pt x="4948" y="1394"/>
                    </a:cubicBezTo>
                    <a:cubicBezTo>
                      <a:pt x="4944" y="1394"/>
                      <a:pt x="4938" y="1385"/>
                      <a:pt x="4947" y="1376"/>
                    </a:cubicBezTo>
                    <a:close/>
                    <a:moveTo>
                      <a:pt x="5157" y="1427"/>
                    </a:moveTo>
                    <a:cubicBezTo>
                      <a:pt x="5163" y="1427"/>
                      <a:pt x="5171" y="1430"/>
                      <a:pt x="5178" y="1438"/>
                    </a:cubicBezTo>
                    <a:cubicBezTo>
                      <a:pt x="5194" y="1454"/>
                      <a:pt x="5163" y="1454"/>
                      <a:pt x="5132" y="1469"/>
                    </a:cubicBezTo>
                    <a:cubicBezTo>
                      <a:pt x="5101" y="1469"/>
                      <a:pt x="5101" y="1469"/>
                      <a:pt x="5147" y="1438"/>
                    </a:cubicBezTo>
                    <a:cubicBezTo>
                      <a:pt x="5147" y="1430"/>
                      <a:pt x="5151" y="1427"/>
                      <a:pt x="5157" y="1427"/>
                    </a:cubicBezTo>
                    <a:close/>
                    <a:moveTo>
                      <a:pt x="9096" y="1497"/>
                    </a:moveTo>
                    <a:cubicBezTo>
                      <a:pt x="9112" y="1497"/>
                      <a:pt x="9131" y="1533"/>
                      <a:pt x="9104" y="1546"/>
                    </a:cubicBezTo>
                    <a:cubicBezTo>
                      <a:pt x="9085" y="1576"/>
                      <a:pt x="9077" y="1586"/>
                      <a:pt x="9071" y="1586"/>
                    </a:cubicBezTo>
                    <a:cubicBezTo>
                      <a:pt x="9067" y="1586"/>
                      <a:pt x="9063" y="1583"/>
                      <a:pt x="9058" y="1577"/>
                    </a:cubicBezTo>
                    <a:cubicBezTo>
                      <a:pt x="9042" y="1562"/>
                      <a:pt x="9073" y="1515"/>
                      <a:pt x="9089" y="1500"/>
                    </a:cubicBezTo>
                    <a:cubicBezTo>
                      <a:pt x="9091" y="1498"/>
                      <a:pt x="9093" y="1497"/>
                      <a:pt x="9096" y="1497"/>
                    </a:cubicBezTo>
                    <a:close/>
                    <a:moveTo>
                      <a:pt x="4749" y="1656"/>
                    </a:moveTo>
                    <a:cubicBezTo>
                      <a:pt x="4756" y="1656"/>
                      <a:pt x="4761" y="1660"/>
                      <a:pt x="4761" y="1670"/>
                    </a:cubicBezTo>
                    <a:cubicBezTo>
                      <a:pt x="4777" y="1670"/>
                      <a:pt x="4761" y="1685"/>
                      <a:pt x="4746" y="1701"/>
                    </a:cubicBezTo>
                    <a:lnTo>
                      <a:pt x="4699" y="1701"/>
                    </a:lnTo>
                    <a:cubicBezTo>
                      <a:pt x="4684" y="1670"/>
                      <a:pt x="4715" y="1670"/>
                      <a:pt x="4715" y="1670"/>
                    </a:cubicBezTo>
                    <a:cubicBezTo>
                      <a:pt x="4715" y="1670"/>
                      <a:pt x="4735" y="1656"/>
                      <a:pt x="4749" y="1656"/>
                    </a:cubicBezTo>
                    <a:close/>
                    <a:moveTo>
                      <a:pt x="4313" y="1813"/>
                    </a:moveTo>
                    <a:cubicBezTo>
                      <a:pt x="4317" y="1813"/>
                      <a:pt x="4321" y="1817"/>
                      <a:pt x="4328" y="1825"/>
                    </a:cubicBezTo>
                    <a:lnTo>
                      <a:pt x="4313" y="1840"/>
                    </a:lnTo>
                    <a:lnTo>
                      <a:pt x="4282" y="1840"/>
                    </a:lnTo>
                    <a:lnTo>
                      <a:pt x="4297" y="1825"/>
                    </a:lnTo>
                    <a:cubicBezTo>
                      <a:pt x="4305" y="1817"/>
                      <a:pt x="4309" y="1813"/>
                      <a:pt x="4313" y="1813"/>
                    </a:cubicBezTo>
                    <a:close/>
                    <a:moveTo>
                      <a:pt x="5236" y="1875"/>
                    </a:moveTo>
                    <a:cubicBezTo>
                      <a:pt x="5232" y="1875"/>
                      <a:pt x="5225" y="1879"/>
                      <a:pt x="5209" y="1886"/>
                    </a:cubicBezTo>
                    <a:cubicBezTo>
                      <a:pt x="5209" y="1902"/>
                      <a:pt x="5209" y="1902"/>
                      <a:pt x="5209" y="1917"/>
                    </a:cubicBezTo>
                    <a:cubicBezTo>
                      <a:pt x="5214" y="1926"/>
                      <a:pt x="5218" y="1930"/>
                      <a:pt x="5222" y="1930"/>
                    </a:cubicBezTo>
                    <a:cubicBezTo>
                      <a:pt x="5232" y="1930"/>
                      <a:pt x="5240" y="1908"/>
                      <a:pt x="5240" y="1886"/>
                    </a:cubicBezTo>
                    <a:cubicBezTo>
                      <a:pt x="5240" y="1879"/>
                      <a:pt x="5240" y="1875"/>
                      <a:pt x="5236" y="1875"/>
                    </a:cubicBezTo>
                    <a:close/>
                    <a:moveTo>
                      <a:pt x="4129" y="1934"/>
                    </a:moveTo>
                    <a:cubicBezTo>
                      <a:pt x="4138" y="1934"/>
                      <a:pt x="4143" y="1945"/>
                      <a:pt x="4143" y="1979"/>
                    </a:cubicBezTo>
                    <a:lnTo>
                      <a:pt x="4096" y="1995"/>
                    </a:lnTo>
                    <a:cubicBezTo>
                      <a:pt x="4096" y="1979"/>
                      <a:pt x="4081" y="1964"/>
                      <a:pt x="4096" y="1948"/>
                    </a:cubicBezTo>
                    <a:cubicBezTo>
                      <a:pt x="4110" y="1941"/>
                      <a:pt x="4121" y="1934"/>
                      <a:pt x="4129" y="1934"/>
                    </a:cubicBezTo>
                    <a:close/>
                    <a:moveTo>
                      <a:pt x="3726" y="2056"/>
                    </a:moveTo>
                    <a:lnTo>
                      <a:pt x="3726" y="2087"/>
                    </a:lnTo>
                    <a:cubicBezTo>
                      <a:pt x="3731" y="2093"/>
                      <a:pt x="3737" y="2099"/>
                      <a:pt x="3741" y="2103"/>
                    </a:cubicBezTo>
                    <a:lnTo>
                      <a:pt x="3741" y="2103"/>
                    </a:lnTo>
                    <a:lnTo>
                      <a:pt x="3726" y="2056"/>
                    </a:lnTo>
                    <a:close/>
                    <a:moveTo>
                      <a:pt x="4019" y="2149"/>
                    </a:moveTo>
                    <a:lnTo>
                      <a:pt x="4019" y="2165"/>
                    </a:lnTo>
                    <a:cubicBezTo>
                      <a:pt x="4019" y="2180"/>
                      <a:pt x="4004" y="2211"/>
                      <a:pt x="3988" y="2211"/>
                    </a:cubicBezTo>
                    <a:lnTo>
                      <a:pt x="3973" y="2195"/>
                    </a:lnTo>
                    <a:cubicBezTo>
                      <a:pt x="3971" y="2198"/>
                      <a:pt x="3969" y="2199"/>
                      <a:pt x="3969" y="2199"/>
                    </a:cubicBezTo>
                    <a:cubicBezTo>
                      <a:pt x="3966" y="2199"/>
                      <a:pt x="3993" y="2162"/>
                      <a:pt x="4019" y="2149"/>
                    </a:cubicBezTo>
                    <a:close/>
                    <a:moveTo>
                      <a:pt x="8331" y="2226"/>
                    </a:moveTo>
                    <a:cubicBezTo>
                      <a:pt x="8331" y="2242"/>
                      <a:pt x="8331" y="2257"/>
                      <a:pt x="8331" y="2273"/>
                    </a:cubicBezTo>
                    <a:lnTo>
                      <a:pt x="8316" y="2304"/>
                    </a:lnTo>
                    <a:cubicBezTo>
                      <a:pt x="8300" y="2273"/>
                      <a:pt x="8285" y="2257"/>
                      <a:pt x="8316" y="2242"/>
                    </a:cubicBezTo>
                    <a:lnTo>
                      <a:pt x="8331" y="2226"/>
                    </a:lnTo>
                    <a:close/>
                    <a:moveTo>
                      <a:pt x="3540" y="2365"/>
                    </a:moveTo>
                    <a:cubicBezTo>
                      <a:pt x="3556" y="2381"/>
                      <a:pt x="3571" y="2412"/>
                      <a:pt x="3540" y="2412"/>
                    </a:cubicBezTo>
                    <a:lnTo>
                      <a:pt x="3525" y="2427"/>
                    </a:lnTo>
                    <a:cubicBezTo>
                      <a:pt x="3525" y="2412"/>
                      <a:pt x="3525" y="2396"/>
                      <a:pt x="3525" y="2381"/>
                    </a:cubicBezTo>
                    <a:lnTo>
                      <a:pt x="3540" y="2365"/>
                    </a:lnTo>
                    <a:close/>
                    <a:moveTo>
                      <a:pt x="3335" y="2393"/>
                    </a:moveTo>
                    <a:cubicBezTo>
                      <a:pt x="3339" y="2393"/>
                      <a:pt x="3339" y="2404"/>
                      <a:pt x="3339" y="2427"/>
                    </a:cubicBezTo>
                    <a:lnTo>
                      <a:pt x="3324" y="2505"/>
                    </a:lnTo>
                    <a:cubicBezTo>
                      <a:pt x="3308" y="2505"/>
                      <a:pt x="3324" y="2474"/>
                      <a:pt x="3324" y="2427"/>
                    </a:cubicBezTo>
                    <a:lnTo>
                      <a:pt x="3308" y="2427"/>
                    </a:lnTo>
                    <a:cubicBezTo>
                      <a:pt x="3324" y="2404"/>
                      <a:pt x="3331" y="2393"/>
                      <a:pt x="3335" y="2393"/>
                    </a:cubicBezTo>
                    <a:close/>
                    <a:moveTo>
                      <a:pt x="2767" y="2829"/>
                    </a:moveTo>
                    <a:lnTo>
                      <a:pt x="2783" y="2845"/>
                    </a:lnTo>
                    <a:lnTo>
                      <a:pt x="2783" y="2876"/>
                    </a:lnTo>
                    <a:lnTo>
                      <a:pt x="2736" y="2876"/>
                    </a:lnTo>
                    <a:cubicBezTo>
                      <a:pt x="2721" y="2860"/>
                      <a:pt x="2736" y="2845"/>
                      <a:pt x="2767" y="2829"/>
                    </a:cubicBezTo>
                    <a:close/>
                    <a:moveTo>
                      <a:pt x="6585" y="3556"/>
                    </a:moveTo>
                    <a:cubicBezTo>
                      <a:pt x="6585" y="3571"/>
                      <a:pt x="6585" y="3586"/>
                      <a:pt x="6585" y="3586"/>
                    </a:cubicBezTo>
                    <a:cubicBezTo>
                      <a:pt x="6585" y="3586"/>
                      <a:pt x="6571" y="3593"/>
                      <a:pt x="6562" y="3593"/>
                    </a:cubicBezTo>
                    <a:cubicBezTo>
                      <a:pt x="6557" y="3593"/>
                      <a:pt x="6554" y="3592"/>
                      <a:pt x="6554" y="3586"/>
                    </a:cubicBezTo>
                    <a:cubicBezTo>
                      <a:pt x="6538" y="3571"/>
                      <a:pt x="6538" y="3556"/>
                      <a:pt x="6554" y="3556"/>
                    </a:cubicBezTo>
                    <a:close/>
                    <a:moveTo>
                      <a:pt x="2027" y="3565"/>
                    </a:moveTo>
                    <a:cubicBezTo>
                      <a:pt x="2015" y="3565"/>
                      <a:pt x="2001" y="3576"/>
                      <a:pt x="1979" y="3586"/>
                    </a:cubicBezTo>
                    <a:cubicBezTo>
                      <a:pt x="1933" y="3602"/>
                      <a:pt x="1933" y="3633"/>
                      <a:pt x="1948" y="3648"/>
                    </a:cubicBezTo>
                    <a:lnTo>
                      <a:pt x="1933" y="3648"/>
                    </a:lnTo>
                    <a:cubicBezTo>
                      <a:pt x="1937" y="3652"/>
                      <a:pt x="1941" y="3654"/>
                      <a:pt x="1946" y="3654"/>
                    </a:cubicBezTo>
                    <a:cubicBezTo>
                      <a:pt x="1959" y="3654"/>
                      <a:pt x="1976" y="3640"/>
                      <a:pt x="2010" y="3617"/>
                    </a:cubicBezTo>
                    <a:cubicBezTo>
                      <a:pt x="2025" y="3602"/>
                      <a:pt x="2041" y="3586"/>
                      <a:pt x="2041" y="3571"/>
                    </a:cubicBezTo>
                    <a:cubicBezTo>
                      <a:pt x="2036" y="3566"/>
                      <a:pt x="2032" y="3565"/>
                      <a:pt x="2027" y="3565"/>
                    </a:cubicBezTo>
                    <a:close/>
                    <a:moveTo>
                      <a:pt x="1852" y="3636"/>
                    </a:moveTo>
                    <a:cubicBezTo>
                      <a:pt x="1860" y="3636"/>
                      <a:pt x="1862" y="3661"/>
                      <a:pt x="1840" y="3695"/>
                    </a:cubicBezTo>
                    <a:lnTo>
                      <a:pt x="1794" y="3726"/>
                    </a:lnTo>
                    <a:cubicBezTo>
                      <a:pt x="1778" y="3710"/>
                      <a:pt x="1809" y="3664"/>
                      <a:pt x="1840" y="3648"/>
                    </a:cubicBezTo>
                    <a:cubicBezTo>
                      <a:pt x="1844" y="3640"/>
                      <a:pt x="1849" y="3636"/>
                      <a:pt x="1852" y="3636"/>
                    </a:cubicBezTo>
                    <a:close/>
                    <a:moveTo>
                      <a:pt x="6089" y="3677"/>
                    </a:moveTo>
                    <a:cubicBezTo>
                      <a:pt x="6095" y="3677"/>
                      <a:pt x="6097" y="3682"/>
                      <a:pt x="6090" y="3695"/>
                    </a:cubicBezTo>
                    <a:cubicBezTo>
                      <a:pt x="6081" y="3714"/>
                      <a:pt x="6065" y="3727"/>
                      <a:pt x="6055" y="3727"/>
                    </a:cubicBezTo>
                    <a:cubicBezTo>
                      <a:pt x="6048" y="3727"/>
                      <a:pt x="6044" y="3722"/>
                      <a:pt x="6044" y="3710"/>
                    </a:cubicBezTo>
                    <a:cubicBezTo>
                      <a:pt x="6028" y="3695"/>
                      <a:pt x="6028" y="3695"/>
                      <a:pt x="6044" y="3695"/>
                    </a:cubicBezTo>
                    <a:cubicBezTo>
                      <a:pt x="6062" y="3686"/>
                      <a:pt x="6080" y="3677"/>
                      <a:pt x="6089" y="3677"/>
                    </a:cubicBezTo>
                    <a:close/>
                    <a:moveTo>
                      <a:pt x="5920" y="3772"/>
                    </a:moveTo>
                    <a:lnTo>
                      <a:pt x="5905" y="3787"/>
                    </a:lnTo>
                    <a:cubicBezTo>
                      <a:pt x="5889" y="3795"/>
                      <a:pt x="5882" y="3799"/>
                      <a:pt x="5876" y="3799"/>
                    </a:cubicBezTo>
                    <a:cubicBezTo>
                      <a:pt x="5870" y="3799"/>
                      <a:pt x="5866" y="3795"/>
                      <a:pt x="5858" y="3787"/>
                    </a:cubicBezTo>
                    <a:lnTo>
                      <a:pt x="5889" y="3772"/>
                    </a:lnTo>
                    <a:close/>
                    <a:moveTo>
                      <a:pt x="5735" y="3803"/>
                    </a:moveTo>
                    <a:cubicBezTo>
                      <a:pt x="5717" y="3812"/>
                      <a:pt x="5715" y="3821"/>
                      <a:pt x="5719" y="3821"/>
                    </a:cubicBezTo>
                    <a:cubicBezTo>
                      <a:pt x="5722" y="3821"/>
                      <a:pt x="5728" y="3816"/>
                      <a:pt x="5735" y="3803"/>
                    </a:cubicBezTo>
                    <a:close/>
                    <a:moveTo>
                      <a:pt x="5688" y="3880"/>
                    </a:moveTo>
                    <a:lnTo>
                      <a:pt x="5658" y="3896"/>
                    </a:lnTo>
                    <a:cubicBezTo>
                      <a:pt x="5650" y="3903"/>
                      <a:pt x="5646" y="3907"/>
                      <a:pt x="5642" y="3907"/>
                    </a:cubicBezTo>
                    <a:cubicBezTo>
                      <a:pt x="5638" y="3907"/>
                      <a:pt x="5634" y="3903"/>
                      <a:pt x="5627" y="3896"/>
                    </a:cubicBezTo>
                    <a:lnTo>
                      <a:pt x="5658" y="3880"/>
                    </a:lnTo>
                    <a:close/>
                    <a:moveTo>
                      <a:pt x="5426" y="4004"/>
                    </a:moveTo>
                    <a:cubicBezTo>
                      <a:pt x="5441" y="4004"/>
                      <a:pt x="5457" y="4004"/>
                      <a:pt x="5472" y="4019"/>
                    </a:cubicBezTo>
                    <a:lnTo>
                      <a:pt x="5441" y="4035"/>
                    </a:lnTo>
                    <a:cubicBezTo>
                      <a:pt x="5426" y="4035"/>
                      <a:pt x="5410" y="4035"/>
                      <a:pt x="5410" y="4019"/>
                    </a:cubicBezTo>
                    <a:cubicBezTo>
                      <a:pt x="5410" y="4019"/>
                      <a:pt x="5410" y="4004"/>
                      <a:pt x="5426" y="4004"/>
                    </a:cubicBezTo>
                    <a:close/>
                    <a:moveTo>
                      <a:pt x="4493" y="4349"/>
                    </a:moveTo>
                    <a:cubicBezTo>
                      <a:pt x="4496" y="4349"/>
                      <a:pt x="4498" y="4352"/>
                      <a:pt x="4498" y="4359"/>
                    </a:cubicBezTo>
                    <a:lnTo>
                      <a:pt x="4498" y="4390"/>
                    </a:lnTo>
                    <a:cubicBezTo>
                      <a:pt x="4486" y="4403"/>
                      <a:pt x="4473" y="4425"/>
                      <a:pt x="4469" y="4425"/>
                    </a:cubicBezTo>
                    <a:cubicBezTo>
                      <a:pt x="4468" y="4425"/>
                      <a:pt x="4467" y="4424"/>
                      <a:pt x="4467" y="4421"/>
                    </a:cubicBezTo>
                    <a:cubicBezTo>
                      <a:pt x="4452" y="4406"/>
                      <a:pt x="4467" y="4390"/>
                      <a:pt x="4467" y="4375"/>
                    </a:cubicBezTo>
                    <a:cubicBezTo>
                      <a:pt x="4467" y="4375"/>
                      <a:pt x="4485" y="4349"/>
                      <a:pt x="4493" y="4349"/>
                    </a:cubicBezTo>
                    <a:close/>
                    <a:moveTo>
                      <a:pt x="671" y="4473"/>
                    </a:moveTo>
                    <a:cubicBezTo>
                      <a:pt x="673" y="4473"/>
                      <a:pt x="674" y="4477"/>
                      <a:pt x="681" y="4483"/>
                    </a:cubicBezTo>
                    <a:lnTo>
                      <a:pt x="665" y="4498"/>
                    </a:lnTo>
                    <a:cubicBezTo>
                      <a:pt x="663" y="4496"/>
                      <a:pt x="661" y="4495"/>
                      <a:pt x="660" y="4495"/>
                    </a:cubicBezTo>
                    <a:cubicBezTo>
                      <a:pt x="650" y="4495"/>
                      <a:pt x="654" y="4529"/>
                      <a:pt x="681" y="4529"/>
                    </a:cubicBezTo>
                    <a:lnTo>
                      <a:pt x="696" y="4560"/>
                    </a:lnTo>
                    <a:cubicBezTo>
                      <a:pt x="688" y="4568"/>
                      <a:pt x="677" y="4572"/>
                      <a:pt x="665" y="4572"/>
                    </a:cubicBezTo>
                    <a:cubicBezTo>
                      <a:pt x="654" y="4572"/>
                      <a:pt x="642" y="4568"/>
                      <a:pt x="634" y="4560"/>
                    </a:cubicBezTo>
                    <a:cubicBezTo>
                      <a:pt x="588" y="4545"/>
                      <a:pt x="588" y="4545"/>
                      <a:pt x="634" y="4498"/>
                    </a:cubicBezTo>
                    <a:cubicBezTo>
                      <a:pt x="662" y="4480"/>
                      <a:pt x="667" y="4473"/>
                      <a:pt x="671" y="4473"/>
                    </a:cubicBezTo>
                    <a:close/>
                    <a:moveTo>
                      <a:pt x="424" y="4672"/>
                    </a:moveTo>
                    <a:cubicBezTo>
                      <a:pt x="426" y="4672"/>
                      <a:pt x="426" y="4676"/>
                      <a:pt x="433" y="4684"/>
                    </a:cubicBezTo>
                    <a:cubicBezTo>
                      <a:pt x="433" y="4699"/>
                      <a:pt x="418" y="4715"/>
                      <a:pt x="403" y="4730"/>
                    </a:cubicBezTo>
                    <a:lnTo>
                      <a:pt x="372" y="4730"/>
                    </a:lnTo>
                    <a:cubicBezTo>
                      <a:pt x="356" y="4715"/>
                      <a:pt x="372" y="4699"/>
                      <a:pt x="403" y="4684"/>
                    </a:cubicBezTo>
                    <a:cubicBezTo>
                      <a:pt x="418" y="4676"/>
                      <a:pt x="422" y="4672"/>
                      <a:pt x="424" y="4672"/>
                    </a:cubicBezTo>
                    <a:close/>
                    <a:moveTo>
                      <a:pt x="3679" y="4684"/>
                    </a:moveTo>
                    <a:cubicBezTo>
                      <a:pt x="3710" y="4684"/>
                      <a:pt x="3726" y="4715"/>
                      <a:pt x="3679" y="4746"/>
                    </a:cubicBezTo>
                    <a:lnTo>
                      <a:pt x="3648" y="4746"/>
                    </a:lnTo>
                    <a:cubicBezTo>
                      <a:pt x="3648" y="4715"/>
                      <a:pt x="3664" y="4684"/>
                      <a:pt x="3679" y="4684"/>
                    </a:cubicBezTo>
                    <a:close/>
                    <a:moveTo>
                      <a:pt x="573" y="4962"/>
                    </a:moveTo>
                    <a:lnTo>
                      <a:pt x="542" y="4977"/>
                    </a:lnTo>
                    <a:cubicBezTo>
                      <a:pt x="542" y="4991"/>
                      <a:pt x="542" y="5005"/>
                      <a:pt x="552" y="5019"/>
                    </a:cubicBezTo>
                    <a:lnTo>
                      <a:pt x="552" y="5019"/>
                    </a:lnTo>
                    <a:lnTo>
                      <a:pt x="573" y="5008"/>
                    </a:lnTo>
                    <a:cubicBezTo>
                      <a:pt x="588" y="4993"/>
                      <a:pt x="573" y="4977"/>
                      <a:pt x="573" y="4962"/>
                    </a:cubicBezTo>
                    <a:close/>
                    <a:moveTo>
                      <a:pt x="552" y="5019"/>
                    </a:moveTo>
                    <a:lnTo>
                      <a:pt x="542" y="5024"/>
                    </a:lnTo>
                    <a:lnTo>
                      <a:pt x="557" y="5024"/>
                    </a:lnTo>
                    <a:cubicBezTo>
                      <a:pt x="555" y="5022"/>
                      <a:pt x="554" y="5020"/>
                      <a:pt x="552" y="5019"/>
                    </a:cubicBezTo>
                    <a:close/>
                    <a:moveTo>
                      <a:pt x="8687" y="1"/>
                    </a:moveTo>
                    <a:cubicBezTo>
                      <a:pt x="8625" y="1"/>
                      <a:pt x="8579" y="1"/>
                      <a:pt x="8532" y="16"/>
                    </a:cubicBezTo>
                    <a:lnTo>
                      <a:pt x="8440" y="16"/>
                    </a:lnTo>
                    <a:lnTo>
                      <a:pt x="8347" y="32"/>
                    </a:lnTo>
                    <a:cubicBezTo>
                      <a:pt x="8347" y="18"/>
                      <a:pt x="8335" y="12"/>
                      <a:pt x="8316" y="12"/>
                    </a:cubicBezTo>
                    <a:cubicBezTo>
                      <a:pt x="8271" y="12"/>
                      <a:pt x="8185" y="45"/>
                      <a:pt x="8130" y="78"/>
                    </a:cubicBezTo>
                    <a:cubicBezTo>
                      <a:pt x="8115" y="93"/>
                      <a:pt x="8100" y="109"/>
                      <a:pt x="8069" y="109"/>
                    </a:cubicBezTo>
                    <a:cubicBezTo>
                      <a:pt x="8063" y="97"/>
                      <a:pt x="8048" y="92"/>
                      <a:pt x="8029" y="92"/>
                    </a:cubicBezTo>
                    <a:cubicBezTo>
                      <a:pt x="7999" y="92"/>
                      <a:pt x="7958" y="105"/>
                      <a:pt x="7930" y="124"/>
                    </a:cubicBezTo>
                    <a:cubicBezTo>
                      <a:pt x="7921" y="151"/>
                      <a:pt x="7912" y="168"/>
                      <a:pt x="7903" y="168"/>
                    </a:cubicBezTo>
                    <a:cubicBezTo>
                      <a:pt x="7896" y="168"/>
                      <a:pt x="7890" y="159"/>
                      <a:pt x="7883" y="140"/>
                    </a:cubicBezTo>
                    <a:cubicBezTo>
                      <a:pt x="7877" y="128"/>
                      <a:pt x="7867" y="121"/>
                      <a:pt x="7854" y="121"/>
                    </a:cubicBezTo>
                    <a:cubicBezTo>
                      <a:pt x="7834" y="121"/>
                      <a:pt x="7809" y="139"/>
                      <a:pt x="7790" y="186"/>
                    </a:cubicBezTo>
                    <a:cubicBezTo>
                      <a:pt x="7781" y="204"/>
                      <a:pt x="7778" y="212"/>
                      <a:pt x="7770" y="212"/>
                    </a:cubicBezTo>
                    <a:cubicBezTo>
                      <a:pt x="7764" y="212"/>
                      <a:pt x="7757" y="208"/>
                      <a:pt x="7744" y="202"/>
                    </a:cubicBezTo>
                    <a:cubicBezTo>
                      <a:pt x="7726" y="193"/>
                      <a:pt x="7708" y="184"/>
                      <a:pt x="7696" y="184"/>
                    </a:cubicBezTo>
                    <a:cubicBezTo>
                      <a:pt x="7688" y="184"/>
                      <a:pt x="7682" y="189"/>
                      <a:pt x="7682" y="202"/>
                    </a:cubicBezTo>
                    <a:cubicBezTo>
                      <a:pt x="7682" y="221"/>
                      <a:pt x="7664" y="241"/>
                      <a:pt x="7642" y="241"/>
                    </a:cubicBezTo>
                    <a:cubicBezTo>
                      <a:pt x="7630" y="241"/>
                      <a:pt x="7616" y="234"/>
                      <a:pt x="7605" y="217"/>
                    </a:cubicBezTo>
                    <a:cubicBezTo>
                      <a:pt x="7594" y="206"/>
                      <a:pt x="7583" y="201"/>
                      <a:pt x="7573" y="201"/>
                    </a:cubicBezTo>
                    <a:cubicBezTo>
                      <a:pt x="7554" y="201"/>
                      <a:pt x="7538" y="218"/>
                      <a:pt x="7528" y="248"/>
                    </a:cubicBezTo>
                    <a:cubicBezTo>
                      <a:pt x="7504" y="283"/>
                      <a:pt x="7464" y="300"/>
                      <a:pt x="7419" y="300"/>
                    </a:cubicBezTo>
                    <a:cubicBezTo>
                      <a:pt x="7404" y="300"/>
                      <a:pt x="7389" y="298"/>
                      <a:pt x="7373" y="294"/>
                    </a:cubicBezTo>
                    <a:cubicBezTo>
                      <a:pt x="7358" y="294"/>
                      <a:pt x="7327" y="294"/>
                      <a:pt x="7327" y="310"/>
                    </a:cubicBezTo>
                    <a:lnTo>
                      <a:pt x="7296" y="294"/>
                    </a:lnTo>
                    <a:lnTo>
                      <a:pt x="7249" y="310"/>
                    </a:lnTo>
                    <a:lnTo>
                      <a:pt x="7249" y="325"/>
                    </a:lnTo>
                    <a:cubicBezTo>
                      <a:pt x="7219" y="325"/>
                      <a:pt x="7064" y="372"/>
                      <a:pt x="6894" y="418"/>
                    </a:cubicBezTo>
                    <a:cubicBezTo>
                      <a:pt x="6631" y="526"/>
                      <a:pt x="6569" y="542"/>
                      <a:pt x="6600" y="557"/>
                    </a:cubicBezTo>
                    <a:cubicBezTo>
                      <a:pt x="6622" y="568"/>
                      <a:pt x="6614" y="586"/>
                      <a:pt x="6591" y="586"/>
                    </a:cubicBezTo>
                    <a:cubicBezTo>
                      <a:pt x="6581" y="586"/>
                      <a:pt x="6568" y="582"/>
                      <a:pt x="6554" y="573"/>
                    </a:cubicBezTo>
                    <a:cubicBezTo>
                      <a:pt x="6523" y="573"/>
                      <a:pt x="6477" y="588"/>
                      <a:pt x="6430" y="604"/>
                    </a:cubicBezTo>
                    <a:cubicBezTo>
                      <a:pt x="6398" y="614"/>
                      <a:pt x="6365" y="625"/>
                      <a:pt x="6343" y="625"/>
                    </a:cubicBezTo>
                    <a:cubicBezTo>
                      <a:pt x="6334" y="625"/>
                      <a:pt x="6327" y="623"/>
                      <a:pt x="6322" y="619"/>
                    </a:cubicBezTo>
                    <a:lnTo>
                      <a:pt x="6307" y="634"/>
                    </a:lnTo>
                    <a:cubicBezTo>
                      <a:pt x="6229" y="696"/>
                      <a:pt x="6137" y="743"/>
                      <a:pt x="6044" y="758"/>
                    </a:cubicBezTo>
                    <a:cubicBezTo>
                      <a:pt x="5998" y="774"/>
                      <a:pt x="5967" y="804"/>
                      <a:pt x="5936" y="835"/>
                    </a:cubicBezTo>
                    <a:cubicBezTo>
                      <a:pt x="5889" y="866"/>
                      <a:pt x="5889" y="866"/>
                      <a:pt x="5858" y="866"/>
                    </a:cubicBezTo>
                    <a:cubicBezTo>
                      <a:pt x="5854" y="864"/>
                      <a:pt x="5848" y="863"/>
                      <a:pt x="5841" y="863"/>
                    </a:cubicBezTo>
                    <a:cubicBezTo>
                      <a:pt x="5796" y="863"/>
                      <a:pt x="5706" y="901"/>
                      <a:pt x="5719" y="928"/>
                    </a:cubicBezTo>
                    <a:lnTo>
                      <a:pt x="5688" y="928"/>
                    </a:lnTo>
                    <a:cubicBezTo>
                      <a:pt x="5683" y="925"/>
                      <a:pt x="5678" y="924"/>
                      <a:pt x="5673" y="924"/>
                    </a:cubicBezTo>
                    <a:cubicBezTo>
                      <a:pt x="5652" y="924"/>
                      <a:pt x="5642" y="949"/>
                      <a:pt x="5642" y="974"/>
                    </a:cubicBezTo>
                    <a:cubicBezTo>
                      <a:pt x="5651" y="991"/>
                      <a:pt x="5650" y="1004"/>
                      <a:pt x="5640" y="1004"/>
                    </a:cubicBezTo>
                    <a:cubicBezTo>
                      <a:pt x="5631" y="1004"/>
                      <a:pt x="5617" y="995"/>
                      <a:pt x="5596" y="974"/>
                    </a:cubicBezTo>
                    <a:cubicBezTo>
                      <a:pt x="5589" y="954"/>
                      <a:pt x="5579" y="945"/>
                      <a:pt x="5571" y="945"/>
                    </a:cubicBezTo>
                    <a:cubicBezTo>
                      <a:pt x="5562" y="945"/>
                      <a:pt x="5556" y="957"/>
                      <a:pt x="5565" y="974"/>
                    </a:cubicBezTo>
                    <a:cubicBezTo>
                      <a:pt x="5565" y="988"/>
                      <a:pt x="5542" y="1024"/>
                      <a:pt x="5516" y="1024"/>
                    </a:cubicBezTo>
                    <a:cubicBezTo>
                      <a:pt x="5512" y="1024"/>
                      <a:pt x="5507" y="1023"/>
                      <a:pt x="5503" y="1021"/>
                    </a:cubicBezTo>
                    <a:cubicBezTo>
                      <a:pt x="5457" y="1021"/>
                      <a:pt x="5457" y="1052"/>
                      <a:pt x="5472" y="1083"/>
                    </a:cubicBezTo>
                    <a:cubicBezTo>
                      <a:pt x="5487" y="1114"/>
                      <a:pt x="5457" y="1114"/>
                      <a:pt x="5426" y="1129"/>
                    </a:cubicBezTo>
                    <a:cubicBezTo>
                      <a:pt x="5426" y="1098"/>
                      <a:pt x="5426" y="1098"/>
                      <a:pt x="5426" y="1067"/>
                    </a:cubicBezTo>
                    <a:lnTo>
                      <a:pt x="5379" y="1098"/>
                    </a:lnTo>
                    <a:cubicBezTo>
                      <a:pt x="5372" y="1106"/>
                      <a:pt x="5352" y="1110"/>
                      <a:pt x="5333" y="1110"/>
                    </a:cubicBezTo>
                    <a:cubicBezTo>
                      <a:pt x="5314" y="1110"/>
                      <a:pt x="5294" y="1106"/>
                      <a:pt x="5287" y="1098"/>
                    </a:cubicBezTo>
                    <a:cubicBezTo>
                      <a:pt x="5287" y="1094"/>
                      <a:pt x="5283" y="1092"/>
                      <a:pt x="5279" y="1092"/>
                    </a:cubicBezTo>
                    <a:cubicBezTo>
                      <a:pt x="5268" y="1092"/>
                      <a:pt x="5253" y="1106"/>
                      <a:pt x="5287" y="1129"/>
                    </a:cubicBezTo>
                    <a:cubicBezTo>
                      <a:pt x="5317" y="1160"/>
                      <a:pt x="5302" y="1160"/>
                      <a:pt x="5256" y="1191"/>
                    </a:cubicBezTo>
                    <a:cubicBezTo>
                      <a:pt x="5236" y="1204"/>
                      <a:pt x="5225" y="1209"/>
                      <a:pt x="5217" y="1209"/>
                    </a:cubicBezTo>
                    <a:cubicBezTo>
                      <a:pt x="5207" y="1209"/>
                      <a:pt x="5203" y="1200"/>
                      <a:pt x="5194" y="1191"/>
                    </a:cubicBezTo>
                    <a:cubicBezTo>
                      <a:pt x="5194" y="1178"/>
                      <a:pt x="5194" y="1173"/>
                      <a:pt x="5190" y="1173"/>
                    </a:cubicBezTo>
                    <a:cubicBezTo>
                      <a:pt x="5186" y="1173"/>
                      <a:pt x="5174" y="1182"/>
                      <a:pt x="5147" y="1191"/>
                    </a:cubicBezTo>
                    <a:cubicBezTo>
                      <a:pt x="5086" y="1222"/>
                      <a:pt x="5039" y="1299"/>
                      <a:pt x="5024" y="1361"/>
                    </a:cubicBezTo>
                    <a:cubicBezTo>
                      <a:pt x="5041" y="1386"/>
                      <a:pt x="5048" y="1398"/>
                      <a:pt x="5044" y="1398"/>
                    </a:cubicBezTo>
                    <a:cubicBezTo>
                      <a:pt x="5041" y="1398"/>
                      <a:pt x="5029" y="1390"/>
                      <a:pt x="5008" y="1376"/>
                    </a:cubicBezTo>
                    <a:cubicBezTo>
                      <a:pt x="5008" y="1371"/>
                      <a:pt x="5005" y="1369"/>
                      <a:pt x="4999" y="1369"/>
                    </a:cubicBezTo>
                    <a:cubicBezTo>
                      <a:pt x="4988" y="1369"/>
                      <a:pt x="4967" y="1376"/>
                      <a:pt x="4947" y="1376"/>
                    </a:cubicBezTo>
                    <a:cubicBezTo>
                      <a:pt x="4947" y="1361"/>
                      <a:pt x="4962" y="1345"/>
                      <a:pt x="4993" y="1345"/>
                    </a:cubicBezTo>
                    <a:lnTo>
                      <a:pt x="4977" y="1314"/>
                    </a:lnTo>
                    <a:cubicBezTo>
                      <a:pt x="4966" y="1311"/>
                      <a:pt x="4956" y="1309"/>
                      <a:pt x="4948" y="1309"/>
                    </a:cubicBezTo>
                    <a:cubicBezTo>
                      <a:pt x="4923" y="1309"/>
                      <a:pt x="4912" y="1326"/>
                      <a:pt x="4900" y="1361"/>
                    </a:cubicBezTo>
                    <a:cubicBezTo>
                      <a:pt x="4900" y="1379"/>
                      <a:pt x="4900" y="1386"/>
                      <a:pt x="4891" y="1386"/>
                    </a:cubicBezTo>
                    <a:cubicBezTo>
                      <a:pt x="4884" y="1386"/>
                      <a:pt x="4873" y="1383"/>
                      <a:pt x="4854" y="1376"/>
                    </a:cubicBezTo>
                    <a:cubicBezTo>
                      <a:pt x="4833" y="1376"/>
                      <a:pt x="4813" y="1369"/>
                      <a:pt x="4806" y="1369"/>
                    </a:cubicBezTo>
                    <a:cubicBezTo>
                      <a:pt x="4802" y="1369"/>
                      <a:pt x="4802" y="1371"/>
                      <a:pt x="4807" y="1376"/>
                    </a:cubicBezTo>
                    <a:cubicBezTo>
                      <a:pt x="4777" y="1392"/>
                      <a:pt x="4761" y="1392"/>
                      <a:pt x="4730" y="1407"/>
                    </a:cubicBezTo>
                    <a:cubicBezTo>
                      <a:pt x="4684" y="1423"/>
                      <a:pt x="4653" y="1438"/>
                      <a:pt x="4668" y="1454"/>
                    </a:cubicBezTo>
                    <a:cubicBezTo>
                      <a:pt x="4684" y="1469"/>
                      <a:pt x="4653" y="1484"/>
                      <a:pt x="4637" y="1500"/>
                    </a:cubicBezTo>
                    <a:cubicBezTo>
                      <a:pt x="4607" y="1515"/>
                      <a:pt x="4591" y="1531"/>
                      <a:pt x="4607" y="1546"/>
                    </a:cubicBezTo>
                    <a:cubicBezTo>
                      <a:pt x="4607" y="1562"/>
                      <a:pt x="4607" y="1593"/>
                      <a:pt x="4560" y="1624"/>
                    </a:cubicBezTo>
                    <a:cubicBezTo>
                      <a:pt x="4547" y="1628"/>
                      <a:pt x="4537" y="1634"/>
                      <a:pt x="4529" y="1639"/>
                    </a:cubicBezTo>
                    <a:lnTo>
                      <a:pt x="4529" y="1639"/>
                    </a:lnTo>
                    <a:cubicBezTo>
                      <a:pt x="4529" y="1639"/>
                      <a:pt x="4529" y="1639"/>
                      <a:pt x="4529" y="1639"/>
                    </a:cubicBezTo>
                    <a:lnTo>
                      <a:pt x="4498" y="1639"/>
                    </a:lnTo>
                    <a:cubicBezTo>
                      <a:pt x="4498" y="1644"/>
                      <a:pt x="4500" y="1649"/>
                      <a:pt x="4502" y="1652"/>
                    </a:cubicBezTo>
                    <a:lnTo>
                      <a:pt x="4502" y="1652"/>
                    </a:lnTo>
                    <a:cubicBezTo>
                      <a:pt x="4501" y="1652"/>
                      <a:pt x="4501" y="1652"/>
                      <a:pt x="4500" y="1652"/>
                    </a:cubicBezTo>
                    <a:cubicBezTo>
                      <a:pt x="4492" y="1652"/>
                      <a:pt x="4482" y="1649"/>
                      <a:pt x="4467" y="1639"/>
                    </a:cubicBezTo>
                    <a:cubicBezTo>
                      <a:pt x="4467" y="1634"/>
                      <a:pt x="4464" y="1632"/>
                      <a:pt x="4459" y="1632"/>
                    </a:cubicBezTo>
                    <a:cubicBezTo>
                      <a:pt x="4449" y="1632"/>
                      <a:pt x="4431" y="1639"/>
                      <a:pt x="4421" y="1639"/>
                    </a:cubicBezTo>
                    <a:lnTo>
                      <a:pt x="4359" y="1639"/>
                    </a:lnTo>
                    <a:cubicBezTo>
                      <a:pt x="4328" y="1639"/>
                      <a:pt x="4344" y="1654"/>
                      <a:pt x="4359" y="1670"/>
                    </a:cubicBezTo>
                    <a:lnTo>
                      <a:pt x="4375" y="1701"/>
                    </a:lnTo>
                    <a:cubicBezTo>
                      <a:pt x="4370" y="1705"/>
                      <a:pt x="4363" y="1707"/>
                      <a:pt x="4355" y="1707"/>
                    </a:cubicBezTo>
                    <a:cubicBezTo>
                      <a:pt x="4335" y="1707"/>
                      <a:pt x="4308" y="1696"/>
                      <a:pt x="4297" y="1685"/>
                    </a:cubicBezTo>
                    <a:cubicBezTo>
                      <a:pt x="4274" y="1670"/>
                      <a:pt x="4263" y="1662"/>
                      <a:pt x="4261" y="1662"/>
                    </a:cubicBezTo>
                    <a:lnTo>
                      <a:pt x="4261" y="1662"/>
                    </a:lnTo>
                    <a:cubicBezTo>
                      <a:pt x="4259" y="1662"/>
                      <a:pt x="4266" y="1670"/>
                      <a:pt x="4282" y="1685"/>
                    </a:cubicBezTo>
                    <a:cubicBezTo>
                      <a:pt x="4297" y="1732"/>
                      <a:pt x="4282" y="1747"/>
                      <a:pt x="4220" y="1747"/>
                    </a:cubicBezTo>
                    <a:cubicBezTo>
                      <a:pt x="4167" y="1761"/>
                      <a:pt x="4137" y="1797"/>
                      <a:pt x="4129" y="1797"/>
                    </a:cubicBezTo>
                    <a:cubicBezTo>
                      <a:pt x="4128" y="1797"/>
                      <a:pt x="4127" y="1796"/>
                      <a:pt x="4127" y="1794"/>
                    </a:cubicBezTo>
                    <a:cubicBezTo>
                      <a:pt x="4118" y="1789"/>
                      <a:pt x="4111" y="1787"/>
                      <a:pt x="4104" y="1787"/>
                    </a:cubicBezTo>
                    <a:cubicBezTo>
                      <a:pt x="4089" y="1787"/>
                      <a:pt x="4081" y="1798"/>
                      <a:pt x="4081" y="1809"/>
                    </a:cubicBezTo>
                    <a:cubicBezTo>
                      <a:pt x="4066" y="1840"/>
                      <a:pt x="4050" y="1855"/>
                      <a:pt x="3973" y="1886"/>
                    </a:cubicBezTo>
                    <a:cubicBezTo>
                      <a:pt x="3834" y="1917"/>
                      <a:pt x="3834" y="1917"/>
                      <a:pt x="3849" y="1948"/>
                    </a:cubicBezTo>
                    <a:cubicBezTo>
                      <a:pt x="3867" y="1966"/>
                      <a:pt x="3875" y="1974"/>
                      <a:pt x="3869" y="1974"/>
                    </a:cubicBezTo>
                    <a:cubicBezTo>
                      <a:pt x="3864" y="1974"/>
                      <a:pt x="3853" y="1970"/>
                      <a:pt x="3834" y="1964"/>
                    </a:cubicBezTo>
                    <a:cubicBezTo>
                      <a:pt x="3828" y="1962"/>
                      <a:pt x="3822" y="1961"/>
                      <a:pt x="3817" y="1961"/>
                    </a:cubicBezTo>
                    <a:cubicBezTo>
                      <a:pt x="3787" y="1961"/>
                      <a:pt x="3783" y="2001"/>
                      <a:pt x="3756" y="2041"/>
                    </a:cubicBezTo>
                    <a:cubicBezTo>
                      <a:pt x="3756" y="2056"/>
                      <a:pt x="3756" y="2087"/>
                      <a:pt x="3787" y="2118"/>
                    </a:cubicBezTo>
                    <a:cubicBezTo>
                      <a:pt x="3803" y="2149"/>
                      <a:pt x="3803" y="2149"/>
                      <a:pt x="3741" y="2165"/>
                    </a:cubicBezTo>
                    <a:cubicBezTo>
                      <a:pt x="3733" y="2172"/>
                      <a:pt x="3722" y="2176"/>
                      <a:pt x="3710" y="2176"/>
                    </a:cubicBezTo>
                    <a:cubicBezTo>
                      <a:pt x="3698" y="2176"/>
                      <a:pt x="3687" y="2172"/>
                      <a:pt x="3679" y="2165"/>
                    </a:cubicBezTo>
                    <a:cubicBezTo>
                      <a:pt x="3664" y="2149"/>
                      <a:pt x="3679" y="2134"/>
                      <a:pt x="3679" y="2134"/>
                    </a:cubicBezTo>
                    <a:lnTo>
                      <a:pt x="3710" y="2118"/>
                    </a:lnTo>
                    <a:cubicBezTo>
                      <a:pt x="3701" y="2109"/>
                      <a:pt x="3692" y="2100"/>
                      <a:pt x="3677" y="2100"/>
                    </a:cubicBezTo>
                    <a:cubicBezTo>
                      <a:pt x="3666" y="2100"/>
                      <a:pt x="3652" y="2105"/>
                      <a:pt x="3633" y="2118"/>
                    </a:cubicBezTo>
                    <a:cubicBezTo>
                      <a:pt x="3602" y="2118"/>
                      <a:pt x="3586" y="2134"/>
                      <a:pt x="3586" y="2149"/>
                    </a:cubicBezTo>
                    <a:cubicBezTo>
                      <a:pt x="3556" y="2149"/>
                      <a:pt x="3509" y="2165"/>
                      <a:pt x="3478" y="2195"/>
                    </a:cubicBezTo>
                    <a:cubicBezTo>
                      <a:pt x="3432" y="2226"/>
                      <a:pt x="3386" y="2257"/>
                      <a:pt x="3339" y="2273"/>
                    </a:cubicBezTo>
                    <a:cubicBezTo>
                      <a:pt x="3293" y="2288"/>
                      <a:pt x="3262" y="2304"/>
                      <a:pt x="3277" y="2319"/>
                    </a:cubicBezTo>
                    <a:cubicBezTo>
                      <a:pt x="3290" y="2344"/>
                      <a:pt x="3282" y="2370"/>
                      <a:pt x="3279" y="2370"/>
                    </a:cubicBezTo>
                    <a:cubicBezTo>
                      <a:pt x="3278" y="2370"/>
                      <a:pt x="3277" y="2368"/>
                      <a:pt x="3277" y="2365"/>
                    </a:cubicBezTo>
                    <a:cubicBezTo>
                      <a:pt x="3154" y="2381"/>
                      <a:pt x="3030" y="2458"/>
                      <a:pt x="2953" y="2551"/>
                    </a:cubicBezTo>
                    <a:lnTo>
                      <a:pt x="2906" y="2582"/>
                    </a:lnTo>
                    <a:cubicBezTo>
                      <a:pt x="2829" y="2597"/>
                      <a:pt x="2767" y="2644"/>
                      <a:pt x="2705" y="2721"/>
                    </a:cubicBezTo>
                    <a:lnTo>
                      <a:pt x="2644" y="2752"/>
                    </a:lnTo>
                    <a:cubicBezTo>
                      <a:pt x="2597" y="2767"/>
                      <a:pt x="2566" y="2783"/>
                      <a:pt x="2566" y="2814"/>
                    </a:cubicBezTo>
                    <a:cubicBezTo>
                      <a:pt x="2562" y="2823"/>
                      <a:pt x="2560" y="2833"/>
                      <a:pt x="2560" y="2841"/>
                    </a:cubicBezTo>
                    <a:lnTo>
                      <a:pt x="2560" y="2841"/>
                    </a:lnTo>
                    <a:cubicBezTo>
                      <a:pt x="2541" y="2843"/>
                      <a:pt x="2489" y="2872"/>
                      <a:pt x="2427" y="2922"/>
                    </a:cubicBezTo>
                    <a:cubicBezTo>
                      <a:pt x="2335" y="2984"/>
                      <a:pt x="2335" y="2984"/>
                      <a:pt x="2381" y="2984"/>
                    </a:cubicBezTo>
                    <a:cubicBezTo>
                      <a:pt x="2335" y="3029"/>
                      <a:pt x="2311" y="3043"/>
                      <a:pt x="2296" y="3043"/>
                    </a:cubicBezTo>
                    <a:cubicBezTo>
                      <a:pt x="2285" y="3043"/>
                      <a:pt x="2279" y="3036"/>
                      <a:pt x="2273" y="3030"/>
                    </a:cubicBezTo>
                    <a:cubicBezTo>
                      <a:pt x="2273" y="3015"/>
                      <a:pt x="2268" y="3008"/>
                      <a:pt x="2261" y="3008"/>
                    </a:cubicBezTo>
                    <a:cubicBezTo>
                      <a:pt x="2249" y="3008"/>
                      <a:pt x="2231" y="3035"/>
                      <a:pt x="2242" y="3076"/>
                    </a:cubicBezTo>
                    <a:cubicBezTo>
                      <a:pt x="2254" y="3124"/>
                      <a:pt x="2229" y="3144"/>
                      <a:pt x="2210" y="3144"/>
                    </a:cubicBezTo>
                    <a:cubicBezTo>
                      <a:pt x="2204" y="3144"/>
                      <a:pt x="2199" y="3142"/>
                      <a:pt x="2195" y="3138"/>
                    </a:cubicBezTo>
                    <a:cubicBezTo>
                      <a:pt x="2180" y="3123"/>
                      <a:pt x="2195" y="3107"/>
                      <a:pt x="2226" y="3092"/>
                    </a:cubicBezTo>
                    <a:lnTo>
                      <a:pt x="2211" y="3061"/>
                    </a:lnTo>
                    <a:cubicBezTo>
                      <a:pt x="2180" y="3076"/>
                      <a:pt x="2180" y="3076"/>
                      <a:pt x="2180" y="3107"/>
                    </a:cubicBezTo>
                    <a:cubicBezTo>
                      <a:pt x="2165" y="3123"/>
                      <a:pt x="2149" y="3138"/>
                      <a:pt x="2149" y="3154"/>
                    </a:cubicBezTo>
                    <a:cubicBezTo>
                      <a:pt x="2134" y="3185"/>
                      <a:pt x="2149" y="3200"/>
                      <a:pt x="2180" y="3200"/>
                    </a:cubicBezTo>
                    <a:cubicBezTo>
                      <a:pt x="2226" y="3200"/>
                      <a:pt x="2195" y="3216"/>
                      <a:pt x="2180" y="3231"/>
                    </a:cubicBezTo>
                    <a:cubicBezTo>
                      <a:pt x="2168" y="3235"/>
                      <a:pt x="2157" y="3237"/>
                      <a:pt x="2149" y="3237"/>
                    </a:cubicBezTo>
                    <a:cubicBezTo>
                      <a:pt x="2126" y="3237"/>
                      <a:pt x="2118" y="3223"/>
                      <a:pt x="2118" y="3200"/>
                    </a:cubicBezTo>
                    <a:cubicBezTo>
                      <a:pt x="2134" y="3169"/>
                      <a:pt x="2118" y="3169"/>
                      <a:pt x="2118" y="3154"/>
                    </a:cubicBezTo>
                    <a:cubicBezTo>
                      <a:pt x="2118" y="3153"/>
                      <a:pt x="2118" y="3152"/>
                      <a:pt x="2117" y="3152"/>
                    </a:cubicBezTo>
                    <a:cubicBezTo>
                      <a:pt x="2106" y="3152"/>
                      <a:pt x="2026" y="3249"/>
                      <a:pt x="2041" y="3293"/>
                    </a:cubicBezTo>
                    <a:cubicBezTo>
                      <a:pt x="2037" y="3289"/>
                      <a:pt x="2032" y="3284"/>
                      <a:pt x="2025" y="3277"/>
                    </a:cubicBezTo>
                    <a:cubicBezTo>
                      <a:pt x="2018" y="3270"/>
                      <a:pt x="2011" y="3267"/>
                      <a:pt x="2004" y="3267"/>
                    </a:cubicBezTo>
                    <a:cubicBezTo>
                      <a:pt x="1980" y="3267"/>
                      <a:pt x="1956" y="3300"/>
                      <a:pt x="1933" y="3324"/>
                    </a:cubicBezTo>
                    <a:cubicBezTo>
                      <a:pt x="1886" y="3355"/>
                      <a:pt x="1871" y="3370"/>
                      <a:pt x="1886" y="3386"/>
                    </a:cubicBezTo>
                    <a:cubicBezTo>
                      <a:pt x="1886" y="3401"/>
                      <a:pt x="1902" y="3416"/>
                      <a:pt x="1886" y="3432"/>
                    </a:cubicBezTo>
                    <a:cubicBezTo>
                      <a:pt x="1891" y="3427"/>
                      <a:pt x="1895" y="3426"/>
                      <a:pt x="1899" y="3426"/>
                    </a:cubicBezTo>
                    <a:cubicBezTo>
                      <a:pt x="1909" y="3426"/>
                      <a:pt x="1917" y="3436"/>
                      <a:pt x="1917" y="3447"/>
                    </a:cubicBezTo>
                    <a:cubicBezTo>
                      <a:pt x="1902" y="3463"/>
                      <a:pt x="1871" y="3463"/>
                      <a:pt x="1840" y="3463"/>
                    </a:cubicBezTo>
                    <a:cubicBezTo>
                      <a:pt x="1763" y="3463"/>
                      <a:pt x="1701" y="3494"/>
                      <a:pt x="1639" y="3540"/>
                    </a:cubicBezTo>
                    <a:cubicBezTo>
                      <a:pt x="1608" y="3571"/>
                      <a:pt x="1562" y="3602"/>
                      <a:pt x="1515" y="3617"/>
                    </a:cubicBezTo>
                    <a:cubicBezTo>
                      <a:pt x="1469" y="3648"/>
                      <a:pt x="1454" y="3664"/>
                      <a:pt x="1454" y="3679"/>
                    </a:cubicBezTo>
                    <a:lnTo>
                      <a:pt x="1423" y="3710"/>
                    </a:lnTo>
                    <a:cubicBezTo>
                      <a:pt x="1392" y="3710"/>
                      <a:pt x="1345" y="3741"/>
                      <a:pt x="1361" y="3756"/>
                    </a:cubicBezTo>
                    <a:cubicBezTo>
                      <a:pt x="1376" y="3772"/>
                      <a:pt x="1314" y="3787"/>
                      <a:pt x="1299" y="3803"/>
                    </a:cubicBezTo>
                    <a:cubicBezTo>
                      <a:pt x="1237" y="3803"/>
                      <a:pt x="1237" y="3803"/>
                      <a:pt x="1299" y="3834"/>
                    </a:cubicBezTo>
                    <a:cubicBezTo>
                      <a:pt x="1304" y="3838"/>
                      <a:pt x="1311" y="3840"/>
                      <a:pt x="1319" y="3840"/>
                    </a:cubicBezTo>
                    <a:cubicBezTo>
                      <a:pt x="1340" y="3840"/>
                      <a:pt x="1370" y="3829"/>
                      <a:pt x="1392" y="3818"/>
                    </a:cubicBezTo>
                    <a:lnTo>
                      <a:pt x="1438" y="3772"/>
                    </a:lnTo>
                    <a:lnTo>
                      <a:pt x="1392" y="3849"/>
                    </a:lnTo>
                    <a:cubicBezTo>
                      <a:pt x="1376" y="3865"/>
                      <a:pt x="1345" y="3911"/>
                      <a:pt x="1361" y="3927"/>
                    </a:cubicBezTo>
                    <a:cubicBezTo>
                      <a:pt x="1376" y="3927"/>
                      <a:pt x="1376" y="3942"/>
                      <a:pt x="1361" y="3957"/>
                    </a:cubicBezTo>
                    <a:lnTo>
                      <a:pt x="1330" y="3927"/>
                    </a:lnTo>
                    <a:cubicBezTo>
                      <a:pt x="1345" y="3896"/>
                      <a:pt x="1330" y="3865"/>
                      <a:pt x="1314" y="3849"/>
                    </a:cubicBezTo>
                    <a:cubicBezTo>
                      <a:pt x="1306" y="3846"/>
                      <a:pt x="1297" y="3845"/>
                      <a:pt x="1288" y="3845"/>
                    </a:cubicBezTo>
                    <a:cubicBezTo>
                      <a:pt x="1248" y="3845"/>
                      <a:pt x="1209" y="3870"/>
                      <a:pt x="1222" y="3896"/>
                    </a:cubicBezTo>
                    <a:cubicBezTo>
                      <a:pt x="1206" y="3911"/>
                      <a:pt x="1206" y="3911"/>
                      <a:pt x="1175" y="3911"/>
                    </a:cubicBezTo>
                    <a:cubicBezTo>
                      <a:pt x="1144" y="3911"/>
                      <a:pt x="1144" y="3911"/>
                      <a:pt x="1144" y="3973"/>
                    </a:cubicBezTo>
                    <a:cubicBezTo>
                      <a:pt x="1144" y="4008"/>
                      <a:pt x="1136" y="4025"/>
                      <a:pt x="1112" y="4025"/>
                    </a:cubicBezTo>
                    <a:cubicBezTo>
                      <a:pt x="1104" y="4025"/>
                      <a:pt x="1094" y="4023"/>
                      <a:pt x="1083" y="4019"/>
                    </a:cubicBezTo>
                    <a:cubicBezTo>
                      <a:pt x="1076" y="4015"/>
                      <a:pt x="1068" y="4013"/>
                      <a:pt x="1060" y="4013"/>
                    </a:cubicBezTo>
                    <a:cubicBezTo>
                      <a:pt x="1008" y="4013"/>
                      <a:pt x="930" y="4083"/>
                      <a:pt x="943" y="4097"/>
                    </a:cubicBezTo>
                    <a:cubicBezTo>
                      <a:pt x="959" y="4112"/>
                      <a:pt x="913" y="4174"/>
                      <a:pt x="882" y="4174"/>
                    </a:cubicBezTo>
                    <a:cubicBezTo>
                      <a:pt x="851" y="4174"/>
                      <a:pt x="820" y="4189"/>
                      <a:pt x="820" y="4220"/>
                    </a:cubicBezTo>
                    <a:cubicBezTo>
                      <a:pt x="813" y="4214"/>
                      <a:pt x="804" y="4210"/>
                      <a:pt x="796" y="4210"/>
                    </a:cubicBezTo>
                    <a:cubicBezTo>
                      <a:pt x="784" y="4210"/>
                      <a:pt x="773" y="4218"/>
                      <a:pt x="773" y="4236"/>
                    </a:cubicBezTo>
                    <a:cubicBezTo>
                      <a:pt x="773" y="4236"/>
                      <a:pt x="743" y="4251"/>
                      <a:pt x="773" y="4251"/>
                    </a:cubicBezTo>
                    <a:lnTo>
                      <a:pt x="773" y="4313"/>
                    </a:lnTo>
                    <a:cubicBezTo>
                      <a:pt x="778" y="4308"/>
                      <a:pt x="783" y="4306"/>
                      <a:pt x="787" y="4306"/>
                    </a:cubicBezTo>
                    <a:cubicBezTo>
                      <a:pt x="797" y="4306"/>
                      <a:pt x="804" y="4317"/>
                      <a:pt x="804" y="4328"/>
                    </a:cubicBezTo>
                    <a:cubicBezTo>
                      <a:pt x="818" y="4342"/>
                      <a:pt x="751" y="4378"/>
                      <a:pt x="683" y="4378"/>
                    </a:cubicBezTo>
                    <a:cubicBezTo>
                      <a:pt x="672" y="4378"/>
                      <a:pt x="661" y="4377"/>
                      <a:pt x="650" y="4375"/>
                    </a:cubicBezTo>
                    <a:cubicBezTo>
                      <a:pt x="642" y="4367"/>
                      <a:pt x="638" y="4363"/>
                      <a:pt x="634" y="4363"/>
                    </a:cubicBezTo>
                    <a:cubicBezTo>
                      <a:pt x="631" y="4363"/>
                      <a:pt x="627" y="4367"/>
                      <a:pt x="619" y="4375"/>
                    </a:cubicBezTo>
                    <a:lnTo>
                      <a:pt x="588" y="4375"/>
                    </a:lnTo>
                    <a:lnTo>
                      <a:pt x="619" y="4406"/>
                    </a:lnTo>
                    <a:cubicBezTo>
                      <a:pt x="600" y="4425"/>
                      <a:pt x="587" y="4438"/>
                      <a:pt x="576" y="4438"/>
                    </a:cubicBezTo>
                    <a:cubicBezTo>
                      <a:pt x="569" y="4438"/>
                      <a:pt x="563" y="4433"/>
                      <a:pt x="557" y="4421"/>
                    </a:cubicBezTo>
                    <a:cubicBezTo>
                      <a:pt x="549" y="4413"/>
                      <a:pt x="546" y="4409"/>
                      <a:pt x="542" y="4409"/>
                    </a:cubicBezTo>
                    <a:cubicBezTo>
                      <a:pt x="538" y="4409"/>
                      <a:pt x="534" y="4413"/>
                      <a:pt x="526" y="4421"/>
                    </a:cubicBezTo>
                    <a:cubicBezTo>
                      <a:pt x="511" y="4437"/>
                      <a:pt x="511" y="4437"/>
                      <a:pt x="526" y="4467"/>
                    </a:cubicBezTo>
                    <a:cubicBezTo>
                      <a:pt x="542" y="4483"/>
                      <a:pt x="557" y="4498"/>
                      <a:pt x="526" y="4498"/>
                    </a:cubicBezTo>
                    <a:cubicBezTo>
                      <a:pt x="495" y="4498"/>
                      <a:pt x="464" y="4498"/>
                      <a:pt x="464" y="4545"/>
                    </a:cubicBezTo>
                    <a:cubicBezTo>
                      <a:pt x="472" y="4568"/>
                      <a:pt x="480" y="4576"/>
                      <a:pt x="480" y="4576"/>
                    </a:cubicBezTo>
                    <a:cubicBezTo>
                      <a:pt x="480" y="4576"/>
                      <a:pt x="472" y="4568"/>
                      <a:pt x="449" y="4560"/>
                    </a:cubicBezTo>
                    <a:cubicBezTo>
                      <a:pt x="441" y="4552"/>
                      <a:pt x="430" y="4549"/>
                      <a:pt x="416" y="4549"/>
                    </a:cubicBezTo>
                    <a:cubicBezTo>
                      <a:pt x="403" y="4549"/>
                      <a:pt x="387" y="4552"/>
                      <a:pt x="372" y="4560"/>
                    </a:cubicBezTo>
                    <a:lnTo>
                      <a:pt x="387" y="4576"/>
                    </a:lnTo>
                    <a:cubicBezTo>
                      <a:pt x="418" y="4607"/>
                      <a:pt x="387" y="4622"/>
                      <a:pt x="372" y="4622"/>
                    </a:cubicBezTo>
                    <a:cubicBezTo>
                      <a:pt x="341" y="4622"/>
                      <a:pt x="325" y="4622"/>
                      <a:pt x="310" y="4668"/>
                    </a:cubicBezTo>
                    <a:cubicBezTo>
                      <a:pt x="290" y="4698"/>
                      <a:pt x="271" y="4709"/>
                      <a:pt x="255" y="4709"/>
                    </a:cubicBezTo>
                    <a:cubicBezTo>
                      <a:pt x="246" y="4709"/>
                      <a:pt x="238" y="4705"/>
                      <a:pt x="233" y="4699"/>
                    </a:cubicBezTo>
                    <a:cubicBezTo>
                      <a:pt x="225" y="4692"/>
                      <a:pt x="217" y="4684"/>
                      <a:pt x="213" y="4684"/>
                    </a:cubicBezTo>
                    <a:cubicBezTo>
                      <a:pt x="209" y="4684"/>
                      <a:pt x="209" y="4692"/>
                      <a:pt x="217" y="4715"/>
                    </a:cubicBezTo>
                    <a:cubicBezTo>
                      <a:pt x="217" y="4761"/>
                      <a:pt x="217" y="4746"/>
                      <a:pt x="155" y="4761"/>
                    </a:cubicBezTo>
                    <a:cubicBezTo>
                      <a:pt x="93" y="4777"/>
                      <a:pt x="124" y="4761"/>
                      <a:pt x="109" y="4792"/>
                    </a:cubicBezTo>
                    <a:cubicBezTo>
                      <a:pt x="132" y="4827"/>
                      <a:pt x="147" y="4844"/>
                      <a:pt x="159" y="4844"/>
                    </a:cubicBezTo>
                    <a:cubicBezTo>
                      <a:pt x="163" y="4844"/>
                      <a:pt x="167" y="4842"/>
                      <a:pt x="171" y="4838"/>
                    </a:cubicBezTo>
                    <a:cubicBezTo>
                      <a:pt x="178" y="4831"/>
                      <a:pt x="182" y="4827"/>
                      <a:pt x="186" y="4827"/>
                    </a:cubicBezTo>
                    <a:cubicBezTo>
                      <a:pt x="190" y="4827"/>
                      <a:pt x="194" y="4831"/>
                      <a:pt x="202" y="4838"/>
                    </a:cubicBezTo>
                    <a:lnTo>
                      <a:pt x="171" y="4869"/>
                    </a:lnTo>
                    <a:cubicBezTo>
                      <a:pt x="140" y="4885"/>
                      <a:pt x="109" y="4916"/>
                      <a:pt x="93" y="4947"/>
                    </a:cubicBezTo>
                    <a:cubicBezTo>
                      <a:pt x="51" y="5011"/>
                      <a:pt x="52" y="5045"/>
                      <a:pt x="67" y="5045"/>
                    </a:cubicBezTo>
                    <a:cubicBezTo>
                      <a:pt x="74" y="5045"/>
                      <a:pt x="84" y="5038"/>
                      <a:pt x="93" y="5024"/>
                    </a:cubicBezTo>
                    <a:lnTo>
                      <a:pt x="109" y="5024"/>
                    </a:lnTo>
                    <a:cubicBezTo>
                      <a:pt x="125" y="5040"/>
                      <a:pt x="141" y="5047"/>
                      <a:pt x="153" y="5047"/>
                    </a:cubicBezTo>
                    <a:cubicBezTo>
                      <a:pt x="176" y="5047"/>
                      <a:pt x="185" y="5023"/>
                      <a:pt x="155" y="4993"/>
                    </a:cubicBezTo>
                    <a:cubicBezTo>
                      <a:pt x="135" y="4952"/>
                      <a:pt x="128" y="4938"/>
                      <a:pt x="135" y="4938"/>
                    </a:cubicBezTo>
                    <a:cubicBezTo>
                      <a:pt x="138" y="4938"/>
                      <a:pt x="145" y="4941"/>
                      <a:pt x="155" y="4947"/>
                    </a:cubicBezTo>
                    <a:cubicBezTo>
                      <a:pt x="182" y="4956"/>
                      <a:pt x="193" y="4964"/>
                      <a:pt x="201" y="4964"/>
                    </a:cubicBezTo>
                    <a:cubicBezTo>
                      <a:pt x="207" y="4964"/>
                      <a:pt x="211" y="4960"/>
                      <a:pt x="217" y="4947"/>
                    </a:cubicBezTo>
                    <a:cubicBezTo>
                      <a:pt x="233" y="4939"/>
                      <a:pt x="240" y="4935"/>
                      <a:pt x="244" y="4935"/>
                    </a:cubicBezTo>
                    <a:cubicBezTo>
                      <a:pt x="248" y="4935"/>
                      <a:pt x="248" y="4939"/>
                      <a:pt x="248" y="4947"/>
                    </a:cubicBezTo>
                    <a:cubicBezTo>
                      <a:pt x="263" y="4954"/>
                      <a:pt x="275" y="4958"/>
                      <a:pt x="287" y="4958"/>
                    </a:cubicBezTo>
                    <a:cubicBezTo>
                      <a:pt x="298" y="4958"/>
                      <a:pt x="310" y="4954"/>
                      <a:pt x="325" y="4947"/>
                    </a:cubicBezTo>
                    <a:cubicBezTo>
                      <a:pt x="341" y="4931"/>
                      <a:pt x="341" y="4931"/>
                      <a:pt x="325" y="4916"/>
                    </a:cubicBezTo>
                    <a:cubicBezTo>
                      <a:pt x="303" y="4905"/>
                      <a:pt x="312" y="4894"/>
                      <a:pt x="336" y="4894"/>
                    </a:cubicBezTo>
                    <a:cubicBezTo>
                      <a:pt x="346" y="4894"/>
                      <a:pt x="358" y="4896"/>
                      <a:pt x="372" y="4900"/>
                    </a:cubicBezTo>
                    <a:cubicBezTo>
                      <a:pt x="384" y="4904"/>
                      <a:pt x="392" y="4906"/>
                      <a:pt x="396" y="4906"/>
                    </a:cubicBezTo>
                    <a:cubicBezTo>
                      <a:pt x="409" y="4906"/>
                      <a:pt x="394" y="4892"/>
                      <a:pt x="372" y="4869"/>
                    </a:cubicBezTo>
                    <a:cubicBezTo>
                      <a:pt x="346" y="4844"/>
                      <a:pt x="373" y="4819"/>
                      <a:pt x="408" y="4819"/>
                    </a:cubicBezTo>
                    <a:cubicBezTo>
                      <a:pt x="416" y="4819"/>
                      <a:pt x="425" y="4820"/>
                      <a:pt x="433" y="4823"/>
                    </a:cubicBezTo>
                    <a:lnTo>
                      <a:pt x="480" y="4792"/>
                    </a:lnTo>
                    <a:cubicBezTo>
                      <a:pt x="495" y="4777"/>
                      <a:pt x="480" y="4761"/>
                      <a:pt x="480" y="4746"/>
                    </a:cubicBezTo>
                    <a:cubicBezTo>
                      <a:pt x="480" y="4730"/>
                      <a:pt x="449" y="4715"/>
                      <a:pt x="480" y="4715"/>
                    </a:cubicBezTo>
                    <a:cubicBezTo>
                      <a:pt x="495" y="4715"/>
                      <a:pt x="511" y="4715"/>
                      <a:pt x="526" y="4730"/>
                    </a:cubicBezTo>
                    <a:cubicBezTo>
                      <a:pt x="526" y="4735"/>
                      <a:pt x="529" y="4737"/>
                      <a:pt x="533" y="4737"/>
                    </a:cubicBezTo>
                    <a:cubicBezTo>
                      <a:pt x="543" y="4737"/>
                      <a:pt x="562" y="4726"/>
                      <a:pt x="573" y="4715"/>
                    </a:cubicBezTo>
                    <a:cubicBezTo>
                      <a:pt x="588" y="4699"/>
                      <a:pt x="634" y="4668"/>
                      <a:pt x="619" y="4653"/>
                    </a:cubicBezTo>
                    <a:lnTo>
                      <a:pt x="619" y="4653"/>
                    </a:lnTo>
                    <a:lnTo>
                      <a:pt x="634" y="4668"/>
                    </a:lnTo>
                    <a:cubicBezTo>
                      <a:pt x="642" y="4661"/>
                      <a:pt x="650" y="4661"/>
                      <a:pt x="654" y="4661"/>
                    </a:cubicBezTo>
                    <a:cubicBezTo>
                      <a:pt x="658" y="4661"/>
                      <a:pt x="658" y="4661"/>
                      <a:pt x="650" y="4653"/>
                    </a:cubicBezTo>
                    <a:cubicBezTo>
                      <a:pt x="681" y="4637"/>
                      <a:pt x="696" y="4622"/>
                      <a:pt x="727" y="4622"/>
                    </a:cubicBezTo>
                    <a:cubicBezTo>
                      <a:pt x="770" y="4608"/>
                      <a:pt x="813" y="4528"/>
                      <a:pt x="746" y="4528"/>
                    </a:cubicBezTo>
                    <a:cubicBezTo>
                      <a:pt x="740" y="4528"/>
                      <a:pt x="734" y="4528"/>
                      <a:pt x="727" y="4529"/>
                    </a:cubicBezTo>
                    <a:lnTo>
                      <a:pt x="743" y="4514"/>
                    </a:lnTo>
                    <a:cubicBezTo>
                      <a:pt x="758" y="4514"/>
                      <a:pt x="758" y="4498"/>
                      <a:pt x="743" y="4483"/>
                    </a:cubicBezTo>
                    <a:cubicBezTo>
                      <a:pt x="743" y="4467"/>
                      <a:pt x="743" y="4452"/>
                      <a:pt x="773" y="4437"/>
                    </a:cubicBezTo>
                    <a:lnTo>
                      <a:pt x="804" y="4467"/>
                    </a:lnTo>
                    <a:cubicBezTo>
                      <a:pt x="811" y="4495"/>
                      <a:pt x="824" y="4507"/>
                      <a:pt x="835" y="4507"/>
                    </a:cubicBezTo>
                    <a:cubicBezTo>
                      <a:pt x="849" y="4507"/>
                      <a:pt x="859" y="4487"/>
                      <a:pt x="851" y="4452"/>
                    </a:cubicBezTo>
                    <a:lnTo>
                      <a:pt x="851" y="4452"/>
                    </a:lnTo>
                    <a:lnTo>
                      <a:pt x="866" y="4467"/>
                    </a:lnTo>
                    <a:cubicBezTo>
                      <a:pt x="870" y="4471"/>
                      <a:pt x="874" y="4473"/>
                      <a:pt x="878" y="4473"/>
                    </a:cubicBezTo>
                    <a:cubicBezTo>
                      <a:pt x="890" y="4473"/>
                      <a:pt x="905" y="4456"/>
                      <a:pt x="928" y="4421"/>
                    </a:cubicBezTo>
                    <a:cubicBezTo>
                      <a:pt x="943" y="4406"/>
                      <a:pt x="943" y="4359"/>
                      <a:pt x="928" y="4344"/>
                    </a:cubicBezTo>
                    <a:cubicBezTo>
                      <a:pt x="913" y="4328"/>
                      <a:pt x="928" y="4313"/>
                      <a:pt x="928" y="4313"/>
                    </a:cubicBezTo>
                    <a:cubicBezTo>
                      <a:pt x="928" y="4313"/>
                      <a:pt x="935" y="4306"/>
                      <a:pt x="944" y="4306"/>
                    </a:cubicBezTo>
                    <a:cubicBezTo>
                      <a:pt x="949" y="4306"/>
                      <a:pt x="954" y="4308"/>
                      <a:pt x="959" y="4313"/>
                    </a:cubicBezTo>
                    <a:cubicBezTo>
                      <a:pt x="963" y="4317"/>
                      <a:pt x="969" y="4319"/>
                      <a:pt x="975" y="4319"/>
                    </a:cubicBezTo>
                    <a:cubicBezTo>
                      <a:pt x="995" y="4319"/>
                      <a:pt x="1021" y="4301"/>
                      <a:pt x="1021" y="4267"/>
                    </a:cubicBezTo>
                    <a:lnTo>
                      <a:pt x="1036" y="4282"/>
                    </a:lnTo>
                    <a:cubicBezTo>
                      <a:pt x="1041" y="4286"/>
                      <a:pt x="1046" y="4290"/>
                      <a:pt x="1055" y="4290"/>
                    </a:cubicBezTo>
                    <a:cubicBezTo>
                      <a:pt x="1075" y="4290"/>
                      <a:pt x="1109" y="4271"/>
                      <a:pt x="1175" y="4205"/>
                    </a:cubicBezTo>
                    <a:cubicBezTo>
                      <a:pt x="1242" y="4151"/>
                      <a:pt x="1298" y="4109"/>
                      <a:pt x="1321" y="4109"/>
                    </a:cubicBezTo>
                    <a:cubicBezTo>
                      <a:pt x="1325" y="4109"/>
                      <a:pt x="1328" y="4110"/>
                      <a:pt x="1330" y="4112"/>
                    </a:cubicBezTo>
                    <a:cubicBezTo>
                      <a:pt x="1330" y="4113"/>
                      <a:pt x="1330" y="4114"/>
                      <a:pt x="1331" y="4114"/>
                    </a:cubicBezTo>
                    <a:cubicBezTo>
                      <a:pt x="1339" y="4114"/>
                      <a:pt x="1393" y="4029"/>
                      <a:pt x="1407" y="3957"/>
                    </a:cubicBezTo>
                    <a:cubicBezTo>
                      <a:pt x="1411" y="3962"/>
                      <a:pt x="1415" y="3963"/>
                      <a:pt x="1420" y="3963"/>
                    </a:cubicBezTo>
                    <a:cubicBezTo>
                      <a:pt x="1433" y="3963"/>
                      <a:pt x="1451" y="3949"/>
                      <a:pt x="1484" y="3927"/>
                    </a:cubicBezTo>
                    <a:cubicBezTo>
                      <a:pt x="1504" y="3907"/>
                      <a:pt x="1517" y="3894"/>
                      <a:pt x="1528" y="3894"/>
                    </a:cubicBezTo>
                    <a:cubicBezTo>
                      <a:pt x="1534" y="3894"/>
                      <a:pt x="1540" y="3899"/>
                      <a:pt x="1546" y="3911"/>
                    </a:cubicBezTo>
                    <a:cubicBezTo>
                      <a:pt x="1546" y="3933"/>
                      <a:pt x="1546" y="3944"/>
                      <a:pt x="1549" y="3944"/>
                    </a:cubicBezTo>
                    <a:cubicBezTo>
                      <a:pt x="1553" y="3944"/>
                      <a:pt x="1561" y="3929"/>
                      <a:pt x="1577" y="3896"/>
                    </a:cubicBezTo>
                    <a:cubicBezTo>
                      <a:pt x="1587" y="3847"/>
                      <a:pt x="1609" y="3823"/>
                      <a:pt x="1631" y="3823"/>
                    </a:cubicBezTo>
                    <a:cubicBezTo>
                      <a:pt x="1645" y="3823"/>
                      <a:pt x="1658" y="3832"/>
                      <a:pt x="1670" y="3849"/>
                    </a:cubicBezTo>
                    <a:cubicBezTo>
                      <a:pt x="1674" y="3858"/>
                      <a:pt x="1679" y="3862"/>
                      <a:pt x="1684" y="3862"/>
                    </a:cubicBezTo>
                    <a:cubicBezTo>
                      <a:pt x="1696" y="3862"/>
                      <a:pt x="1710" y="3840"/>
                      <a:pt x="1732" y="3818"/>
                    </a:cubicBezTo>
                    <a:cubicBezTo>
                      <a:pt x="1732" y="3787"/>
                      <a:pt x="1794" y="3756"/>
                      <a:pt x="1824" y="3726"/>
                    </a:cubicBezTo>
                    <a:cubicBezTo>
                      <a:pt x="1871" y="3695"/>
                      <a:pt x="1886" y="3679"/>
                      <a:pt x="1871" y="3633"/>
                    </a:cubicBezTo>
                    <a:cubicBezTo>
                      <a:pt x="1840" y="3602"/>
                      <a:pt x="1871" y="3586"/>
                      <a:pt x="1902" y="3556"/>
                    </a:cubicBezTo>
                    <a:cubicBezTo>
                      <a:pt x="1920" y="3537"/>
                      <a:pt x="1933" y="3530"/>
                      <a:pt x="1940" y="3530"/>
                    </a:cubicBezTo>
                    <a:cubicBezTo>
                      <a:pt x="1945" y="3530"/>
                      <a:pt x="1948" y="3534"/>
                      <a:pt x="1948" y="3540"/>
                    </a:cubicBezTo>
                    <a:cubicBezTo>
                      <a:pt x="1979" y="3540"/>
                      <a:pt x="1994" y="3540"/>
                      <a:pt x="2010" y="3525"/>
                    </a:cubicBezTo>
                    <a:cubicBezTo>
                      <a:pt x="2021" y="3514"/>
                      <a:pt x="2032" y="3503"/>
                      <a:pt x="2043" y="3503"/>
                    </a:cubicBezTo>
                    <a:cubicBezTo>
                      <a:pt x="2047" y="3503"/>
                      <a:pt x="2052" y="3505"/>
                      <a:pt x="2056" y="3509"/>
                    </a:cubicBezTo>
                    <a:cubicBezTo>
                      <a:pt x="2087" y="3509"/>
                      <a:pt x="2118" y="3509"/>
                      <a:pt x="2134" y="3494"/>
                    </a:cubicBezTo>
                    <a:cubicBezTo>
                      <a:pt x="2171" y="3469"/>
                      <a:pt x="2199" y="3443"/>
                      <a:pt x="2216" y="3443"/>
                    </a:cubicBezTo>
                    <a:cubicBezTo>
                      <a:pt x="2220" y="3443"/>
                      <a:pt x="2223" y="3445"/>
                      <a:pt x="2226" y="3447"/>
                    </a:cubicBezTo>
                    <a:cubicBezTo>
                      <a:pt x="2257" y="3432"/>
                      <a:pt x="2257" y="3432"/>
                      <a:pt x="2226" y="3416"/>
                    </a:cubicBezTo>
                    <a:cubicBezTo>
                      <a:pt x="2211" y="3401"/>
                      <a:pt x="2226" y="3370"/>
                      <a:pt x="2319" y="3324"/>
                    </a:cubicBezTo>
                    <a:cubicBezTo>
                      <a:pt x="2365" y="3293"/>
                      <a:pt x="2427" y="3246"/>
                      <a:pt x="2412" y="3231"/>
                    </a:cubicBezTo>
                    <a:cubicBezTo>
                      <a:pt x="2420" y="3223"/>
                      <a:pt x="2423" y="3219"/>
                      <a:pt x="2427" y="3219"/>
                    </a:cubicBezTo>
                    <a:cubicBezTo>
                      <a:pt x="2431" y="3219"/>
                      <a:pt x="2435" y="3223"/>
                      <a:pt x="2443" y="3231"/>
                    </a:cubicBezTo>
                    <a:cubicBezTo>
                      <a:pt x="2446" y="3235"/>
                      <a:pt x="2452" y="3237"/>
                      <a:pt x="2458" y="3237"/>
                    </a:cubicBezTo>
                    <a:cubicBezTo>
                      <a:pt x="2478" y="3237"/>
                      <a:pt x="2508" y="3216"/>
                      <a:pt x="2520" y="3169"/>
                    </a:cubicBezTo>
                    <a:cubicBezTo>
                      <a:pt x="2520" y="3154"/>
                      <a:pt x="2535" y="3138"/>
                      <a:pt x="2566" y="3138"/>
                    </a:cubicBezTo>
                    <a:cubicBezTo>
                      <a:pt x="2582" y="3123"/>
                      <a:pt x="2597" y="3107"/>
                      <a:pt x="2597" y="3092"/>
                    </a:cubicBezTo>
                    <a:cubicBezTo>
                      <a:pt x="2613" y="3061"/>
                      <a:pt x="2613" y="3061"/>
                      <a:pt x="2659" y="3046"/>
                    </a:cubicBezTo>
                    <a:cubicBezTo>
                      <a:pt x="2664" y="3050"/>
                      <a:pt x="2668" y="3052"/>
                      <a:pt x="2673" y="3052"/>
                    </a:cubicBezTo>
                    <a:cubicBezTo>
                      <a:pt x="2685" y="3052"/>
                      <a:pt x="2699" y="3041"/>
                      <a:pt x="2721" y="3030"/>
                    </a:cubicBezTo>
                    <a:cubicBezTo>
                      <a:pt x="2761" y="2990"/>
                      <a:pt x="2809" y="2950"/>
                      <a:pt x="2862" y="2914"/>
                    </a:cubicBezTo>
                    <a:lnTo>
                      <a:pt x="2862" y="2914"/>
                    </a:lnTo>
                    <a:lnTo>
                      <a:pt x="2860" y="2922"/>
                    </a:lnTo>
                    <a:lnTo>
                      <a:pt x="2906" y="2891"/>
                    </a:lnTo>
                    <a:cubicBezTo>
                      <a:pt x="2909" y="2888"/>
                      <a:pt x="2911" y="2885"/>
                      <a:pt x="2913" y="2882"/>
                    </a:cubicBezTo>
                    <a:lnTo>
                      <a:pt x="2913" y="2882"/>
                    </a:lnTo>
                    <a:cubicBezTo>
                      <a:pt x="2895" y="2892"/>
                      <a:pt x="2878" y="2903"/>
                      <a:pt x="2862" y="2914"/>
                    </a:cubicBezTo>
                    <a:lnTo>
                      <a:pt x="2862" y="2914"/>
                    </a:lnTo>
                    <a:lnTo>
                      <a:pt x="2875" y="2845"/>
                    </a:lnTo>
                    <a:cubicBezTo>
                      <a:pt x="2875" y="2797"/>
                      <a:pt x="2875" y="2779"/>
                      <a:pt x="2883" y="2779"/>
                    </a:cubicBezTo>
                    <a:cubicBezTo>
                      <a:pt x="2887" y="2779"/>
                      <a:pt x="2894" y="2786"/>
                      <a:pt x="2906" y="2798"/>
                    </a:cubicBezTo>
                    <a:cubicBezTo>
                      <a:pt x="2935" y="2841"/>
                      <a:pt x="2937" y="2844"/>
                      <a:pt x="2913" y="2882"/>
                    </a:cubicBezTo>
                    <a:lnTo>
                      <a:pt x="2913" y="2882"/>
                    </a:lnTo>
                    <a:cubicBezTo>
                      <a:pt x="2946" y="2862"/>
                      <a:pt x="2980" y="2844"/>
                      <a:pt x="3015" y="2829"/>
                    </a:cubicBezTo>
                    <a:cubicBezTo>
                      <a:pt x="3015" y="2798"/>
                      <a:pt x="3015" y="2798"/>
                      <a:pt x="3045" y="2783"/>
                    </a:cubicBezTo>
                    <a:cubicBezTo>
                      <a:pt x="3051" y="2786"/>
                      <a:pt x="3056" y="2787"/>
                      <a:pt x="3061" y="2787"/>
                    </a:cubicBezTo>
                    <a:cubicBezTo>
                      <a:pt x="3081" y="2787"/>
                      <a:pt x="3089" y="2762"/>
                      <a:pt x="3076" y="2736"/>
                    </a:cubicBezTo>
                    <a:lnTo>
                      <a:pt x="3076" y="2736"/>
                    </a:lnTo>
                    <a:lnTo>
                      <a:pt x="3045" y="2752"/>
                    </a:lnTo>
                    <a:lnTo>
                      <a:pt x="3030" y="2767"/>
                    </a:lnTo>
                    <a:cubicBezTo>
                      <a:pt x="3010" y="2737"/>
                      <a:pt x="3029" y="2713"/>
                      <a:pt x="3058" y="2713"/>
                    </a:cubicBezTo>
                    <a:cubicBezTo>
                      <a:pt x="3073" y="2713"/>
                      <a:pt x="3091" y="2720"/>
                      <a:pt x="3107" y="2736"/>
                    </a:cubicBezTo>
                    <a:cubicBezTo>
                      <a:pt x="3124" y="2742"/>
                      <a:pt x="3135" y="2746"/>
                      <a:pt x="3141" y="2746"/>
                    </a:cubicBezTo>
                    <a:cubicBezTo>
                      <a:pt x="3152" y="2746"/>
                      <a:pt x="3148" y="2735"/>
                      <a:pt x="3138" y="2705"/>
                    </a:cubicBezTo>
                    <a:cubicBezTo>
                      <a:pt x="3138" y="2671"/>
                      <a:pt x="3156" y="2653"/>
                      <a:pt x="3177" y="2653"/>
                    </a:cubicBezTo>
                    <a:cubicBezTo>
                      <a:pt x="3185" y="2653"/>
                      <a:pt x="3192" y="2655"/>
                      <a:pt x="3200" y="2659"/>
                    </a:cubicBezTo>
                    <a:cubicBezTo>
                      <a:pt x="3223" y="2675"/>
                      <a:pt x="3231" y="2686"/>
                      <a:pt x="3233" y="2686"/>
                    </a:cubicBezTo>
                    <a:cubicBezTo>
                      <a:pt x="3235" y="2686"/>
                      <a:pt x="3231" y="2675"/>
                      <a:pt x="3231" y="2644"/>
                    </a:cubicBezTo>
                    <a:cubicBezTo>
                      <a:pt x="3231" y="2580"/>
                      <a:pt x="3253" y="2531"/>
                      <a:pt x="3281" y="2531"/>
                    </a:cubicBezTo>
                    <a:cubicBezTo>
                      <a:pt x="3294" y="2531"/>
                      <a:pt x="3309" y="2542"/>
                      <a:pt x="3324" y="2566"/>
                    </a:cubicBezTo>
                    <a:cubicBezTo>
                      <a:pt x="3335" y="2577"/>
                      <a:pt x="3353" y="2588"/>
                      <a:pt x="3374" y="2588"/>
                    </a:cubicBezTo>
                    <a:cubicBezTo>
                      <a:pt x="3383" y="2588"/>
                      <a:pt x="3392" y="2586"/>
                      <a:pt x="3401" y="2582"/>
                    </a:cubicBezTo>
                    <a:cubicBezTo>
                      <a:pt x="3416" y="2566"/>
                      <a:pt x="3401" y="2551"/>
                      <a:pt x="3401" y="2535"/>
                    </a:cubicBezTo>
                    <a:cubicBezTo>
                      <a:pt x="3355" y="2520"/>
                      <a:pt x="3370" y="2505"/>
                      <a:pt x="3447" y="2505"/>
                    </a:cubicBezTo>
                    <a:cubicBezTo>
                      <a:pt x="3464" y="2511"/>
                      <a:pt x="3480" y="2514"/>
                      <a:pt x="3496" y="2514"/>
                    </a:cubicBezTo>
                    <a:cubicBezTo>
                      <a:pt x="3556" y="2514"/>
                      <a:pt x="3608" y="2473"/>
                      <a:pt x="3633" y="2412"/>
                    </a:cubicBezTo>
                    <a:cubicBezTo>
                      <a:pt x="3673" y="2352"/>
                      <a:pt x="3713" y="2311"/>
                      <a:pt x="3728" y="2311"/>
                    </a:cubicBezTo>
                    <a:cubicBezTo>
                      <a:pt x="3736" y="2311"/>
                      <a:pt x="3736" y="2323"/>
                      <a:pt x="3726" y="2350"/>
                    </a:cubicBezTo>
                    <a:cubicBezTo>
                      <a:pt x="3699" y="2394"/>
                      <a:pt x="3693" y="2413"/>
                      <a:pt x="3701" y="2413"/>
                    </a:cubicBezTo>
                    <a:cubicBezTo>
                      <a:pt x="3706" y="2413"/>
                      <a:pt x="3721" y="2401"/>
                      <a:pt x="3741" y="2381"/>
                    </a:cubicBezTo>
                    <a:lnTo>
                      <a:pt x="3834" y="2304"/>
                    </a:lnTo>
                    <a:cubicBezTo>
                      <a:pt x="3865" y="2288"/>
                      <a:pt x="3865" y="2273"/>
                      <a:pt x="3865" y="2242"/>
                    </a:cubicBezTo>
                    <a:cubicBezTo>
                      <a:pt x="3877" y="2286"/>
                      <a:pt x="3911" y="2304"/>
                      <a:pt x="3943" y="2304"/>
                    </a:cubicBezTo>
                    <a:cubicBezTo>
                      <a:pt x="3991" y="2304"/>
                      <a:pt x="4037" y="2266"/>
                      <a:pt x="4019" y="2211"/>
                    </a:cubicBezTo>
                    <a:lnTo>
                      <a:pt x="4066" y="2180"/>
                    </a:lnTo>
                    <a:cubicBezTo>
                      <a:pt x="4081" y="2165"/>
                      <a:pt x="4081" y="2165"/>
                      <a:pt x="4096" y="2134"/>
                    </a:cubicBezTo>
                    <a:cubicBezTo>
                      <a:pt x="4096" y="2103"/>
                      <a:pt x="4143" y="2103"/>
                      <a:pt x="4174" y="2103"/>
                    </a:cubicBezTo>
                    <a:cubicBezTo>
                      <a:pt x="4189" y="2110"/>
                      <a:pt x="4205" y="2114"/>
                      <a:pt x="4214" y="2114"/>
                    </a:cubicBezTo>
                    <a:cubicBezTo>
                      <a:pt x="4224" y="2114"/>
                      <a:pt x="4228" y="2110"/>
                      <a:pt x="4220" y="2103"/>
                    </a:cubicBezTo>
                    <a:cubicBezTo>
                      <a:pt x="4220" y="2103"/>
                      <a:pt x="4251" y="2041"/>
                      <a:pt x="4251" y="2010"/>
                    </a:cubicBezTo>
                    <a:cubicBezTo>
                      <a:pt x="4258" y="1997"/>
                      <a:pt x="4267" y="1992"/>
                      <a:pt x="4275" y="1992"/>
                    </a:cubicBezTo>
                    <a:cubicBezTo>
                      <a:pt x="4287" y="1992"/>
                      <a:pt x="4297" y="2001"/>
                      <a:pt x="4297" y="2010"/>
                    </a:cubicBezTo>
                    <a:cubicBezTo>
                      <a:pt x="4291" y="2023"/>
                      <a:pt x="4290" y="2028"/>
                      <a:pt x="4296" y="2028"/>
                    </a:cubicBezTo>
                    <a:cubicBezTo>
                      <a:pt x="4303" y="2028"/>
                      <a:pt x="4324" y="2019"/>
                      <a:pt x="4359" y="2010"/>
                    </a:cubicBezTo>
                    <a:cubicBezTo>
                      <a:pt x="4375" y="1995"/>
                      <a:pt x="4421" y="1979"/>
                      <a:pt x="4406" y="1964"/>
                    </a:cubicBezTo>
                    <a:cubicBezTo>
                      <a:pt x="4406" y="1935"/>
                      <a:pt x="4508" y="1869"/>
                      <a:pt x="4550" y="1869"/>
                    </a:cubicBezTo>
                    <a:cubicBezTo>
                      <a:pt x="4554" y="1869"/>
                      <a:pt x="4557" y="1869"/>
                      <a:pt x="4560" y="1871"/>
                    </a:cubicBezTo>
                    <a:lnTo>
                      <a:pt x="4607" y="1840"/>
                    </a:lnTo>
                    <a:cubicBezTo>
                      <a:pt x="4637" y="1825"/>
                      <a:pt x="4653" y="1794"/>
                      <a:pt x="4668" y="1794"/>
                    </a:cubicBezTo>
                    <a:cubicBezTo>
                      <a:pt x="4684" y="1778"/>
                      <a:pt x="4699" y="1763"/>
                      <a:pt x="4699" y="1747"/>
                    </a:cubicBezTo>
                    <a:cubicBezTo>
                      <a:pt x="4717" y="1738"/>
                      <a:pt x="4730" y="1729"/>
                      <a:pt x="4740" y="1729"/>
                    </a:cubicBezTo>
                    <a:cubicBezTo>
                      <a:pt x="4748" y="1729"/>
                      <a:pt x="4755" y="1734"/>
                      <a:pt x="4761" y="1747"/>
                    </a:cubicBezTo>
                    <a:cubicBezTo>
                      <a:pt x="4761" y="1711"/>
                      <a:pt x="4761" y="1696"/>
                      <a:pt x="4770" y="1696"/>
                    </a:cubicBezTo>
                    <a:cubicBezTo>
                      <a:pt x="4777" y="1696"/>
                      <a:pt x="4788" y="1704"/>
                      <a:pt x="4807" y="1716"/>
                    </a:cubicBezTo>
                    <a:cubicBezTo>
                      <a:pt x="4821" y="1730"/>
                      <a:pt x="4826" y="1738"/>
                      <a:pt x="4827" y="1738"/>
                    </a:cubicBezTo>
                    <a:cubicBezTo>
                      <a:pt x="4828" y="1738"/>
                      <a:pt x="4823" y="1726"/>
                      <a:pt x="4823" y="1701"/>
                    </a:cubicBezTo>
                    <a:cubicBezTo>
                      <a:pt x="4823" y="1678"/>
                      <a:pt x="4827" y="1670"/>
                      <a:pt x="4834" y="1670"/>
                    </a:cubicBezTo>
                    <a:cubicBezTo>
                      <a:pt x="4842" y="1670"/>
                      <a:pt x="4854" y="1678"/>
                      <a:pt x="4869" y="1685"/>
                    </a:cubicBezTo>
                    <a:cubicBezTo>
                      <a:pt x="4900" y="1685"/>
                      <a:pt x="4900" y="1685"/>
                      <a:pt x="4885" y="1670"/>
                    </a:cubicBezTo>
                    <a:cubicBezTo>
                      <a:pt x="4885" y="1657"/>
                      <a:pt x="4930" y="1586"/>
                      <a:pt x="4963" y="1586"/>
                    </a:cubicBezTo>
                    <a:cubicBezTo>
                      <a:pt x="4968" y="1586"/>
                      <a:pt x="4973" y="1588"/>
                      <a:pt x="4977" y="1593"/>
                    </a:cubicBezTo>
                    <a:cubicBezTo>
                      <a:pt x="4993" y="1593"/>
                      <a:pt x="4993" y="1577"/>
                      <a:pt x="5008" y="1562"/>
                    </a:cubicBezTo>
                    <a:cubicBezTo>
                      <a:pt x="5008" y="1536"/>
                      <a:pt x="5008" y="1525"/>
                      <a:pt x="5011" y="1525"/>
                    </a:cubicBezTo>
                    <a:cubicBezTo>
                      <a:pt x="5013" y="1525"/>
                      <a:pt x="5017" y="1532"/>
                      <a:pt x="5024" y="1546"/>
                    </a:cubicBezTo>
                    <a:cubicBezTo>
                      <a:pt x="5035" y="1557"/>
                      <a:pt x="5048" y="1562"/>
                      <a:pt x="5060" y="1562"/>
                    </a:cubicBezTo>
                    <a:cubicBezTo>
                      <a:pt x="5082" y="1562"/>
                      <a:pt x="5101" y="1545"/>
                      <a:pt x="5101" y="1515"/>
                    </a:cubicBezTo>
                    <a:cubicBezTo>
                      <a:pt x="5101" y="1484"/>
                      <a:pt x="5132" y="1484"/>
                      <a:pt x="5147" y="1484"/>
                    </a:cubicBezTo>
                    <a:cubicBezTo>
                      <a:pt x="5194" y="1484"/>
                      <a:pt x="5333" y="1423"/>
                      <a:pt x="5302" y="1407"/>
                    </a:cubicBezTo>
                    <a:lnTo>
                      <a:pt x="5348" y="1376"/>
                    </a:lnTo>
                    <a:cubicBezTo>
                      <a:pt x="5395" y="1376"/>
                      <a:pt x="5426" y="1361"/>
                      <a:pt x="5441" y="1330"/>
                    </a:cubicBezTo>
                    <a:lnTo>
                      <a:pt x="5457" y="1299"/>
                    </a:lnTo>
                    <a:cubicBezTo>
                      <a:pt x="5468" y="1310"/>
                      <a:pt x="5486" y="1321"/>
                      <a:pt x="5502" y="1321"/>
                    </a:cubicBezTo>
                    <a:cubicBezTo>
                      <a:pt x="5508" y="1321"/>
                      <a:pt x="5514" y="1319"/>
                      <a:pt x="5518" y="1314"/>
                    </a:cubicBezTo>
                    <a:cubicBezTo>
                      <a:pt x="5534" y="1299"/>
                      <a:pt x="5534" y="1299"/>
                      <a:pt x="5534" y="1284"/>
                    </a:cubicBezTo>
                    <a:cubicBezTo>
                      <a:pt x="5518" y="1268"/>
                      <a:pt x="5534" y="1268"/>
                      <a:pt x="5549" y="1253"/>
                    </a:cubicBezTo>
                    <a:cubicBezTo>
                      <a:pt x="5554" y="1248"/>
                      <a:pt x="5560" y="1246"/>
                      <a:pt x="5566" y="1246"/>
                    </a:cubicBezTo>
                    <a:cubicBezTo>
                      <a:pt x="5582" y="1246"/>
                      <a:pt x="5600" y="1257"/>
                      <a:pt x="5611" y="1268"/>
                    </a:cubicBezTo>
                    <a:lnTo>
                      <a:pt x="5642" y="1253"/>
                    </a:lnTo>
                    <a:cubicBezTo>
                      <a:pt x="5623" y="1234"/>
                      <a:pt x="5627" y="1220"/>
                      <a:pt x="5634" y="1220"/>
                    </a:cubicBezTo>
                    <a:cubicBezTo>
                      <a:pt x="5638" y="1220"/>
                      <a:pt x="5642" y="1225"/>
                      <a:pt x="5642" y="1237"/>
                    </a:cubicBezTo>
                    <a:cubicBezTo>
                      <a:pt x="5673" y="1237"/>
                      <a:pt x="5704" y="1237"/>
                      <a:pt x="5735" y="1222"/>
                    </a:cubicBezTo>
                    <a:cubicBezTo>
                      <a:pt x="5728" y="1209"/>
                      <a:pt x="5730" y="1204"/>
                      <a:pt x="5733" y="1204"/>
                    </a:cubicBezTo>
                    <a:cubicBezTo>
                      <a:pt x="5737" y="1204"/>
                      <a:pt x="5744" y="1213"/>
                      <a:pt x="5735" y="1222"/>
                    </a:cubicBezTo>
                    <a:lnTo>
                      <a:pt x="5735" y="1237"/>
                    </a:lnTo>
                    <a:cubicBezTo>
                      <a:pt x="5766" y="1237"/>
                      <a:pt x="5750" y="1222"/>
                      <a:pt x="5750" y="1206"/>
                    </a:cubicBezTo>
                    <a:lnTo>
                      <a:pt x="5797" y="1191"/>
                    </a:lnTo>
                    <a:cubicBezTo>
                      <a:pt x="5812" y="1175"/>
                      <a:pt x="5843" y="1160"/>
                      <a:pt x="5797" y="1144"/>
                    </a:cubicBezTo>
                    <a:cubicBezTo>
                      <a:pt x="5766" y="1144"/>
                      <a:pt x="5781" y="1114"/>
                      <a:pt x="5797" y="1098"/>
                    </a:cubicBezTo>
                    <a:cubicBezTo>
                      <a:pt x="5797" y="1093"/>
                      <a:pt x="5800" y="1091"/>
                      <a:pt x="5803" y="1091"/>
                    </a:cubicBezTo>
                    <a:cubicBezTo>
                      <a:pt x="5810" y="1091"/>
                      <a:pt x="5817" y="1098"/>
                      <a:pt x="5797" y="1098"/>
                    </a:cubicBezTo>
                    <a:cubicBezTo>
                      <a:pt x="5797" y="1121"/>
                      <a:pt x="5813" y="1135"/>
                      <a:pt x="5828" y="1135"/>
                    </a:cubicBezTo>
                    <a:cubicBezTo>
                      <a:pt x="5834" y="1135"/>
                      <a:pt x="5839" y="1133"/>
                      <a:pt x="5843" y="1129"/>
                    </a:cubicBezTo>
                    <a:lnTo>
                      <a:pt x="5874" y="1129"/>
                    </a:lnTo>
                    <a:cubicBezTo>
                      <a:pt x="5874" y="1141"/>
                      <a:pt x="5879" y="1146"/>
                      <a:pt x="5887" y="1146"/>
                    </a:cubicBezTo>
                    <a:cubicBezTo>
                      <a:pt x="5909" y="1146"/>
                      <a:pt x="5955" y="1106"/>
                      <a:pt x="5967" y="1083"/>
                    </a:cubicBezTo>
                    <a:cubicBezTo>
                      <a:pt x="5987" y="1053"/>
                      <a:pt x="6007" y="1036"/>
                      <a:pt x="6022" y="1036"/>
                    </a:cubicBezTo>
                    <a:cubicBezTo>
                      <a:pt x="6031" y="1036"/>
                      <a:pt x="6038" y="1041"/>
                      <a:pt x="6044" y="1052"/>
                    </a:cubicBezTo>
                    <a:cubicBezTo>
                      <a:pt x="6048" y="1063"/>
                      <a:pt x="6052" y="1068"/>
                      <a:pt x="6057" y="1068"/>
                    </a:cubicBezTo>
                    <a:cubicBezTo>
                      <a:pt x="6073" y="1068"/>
                      <a:pt x="6090" y="1021"/>
                      <a:pt x="6090" y="974"/>
                    </a:cubicBezTo>
                    <a:lnTo>
                      <a:pt x="6090" y="897"/>
                    </a:lnTo>
                    <a:lnTo>
                      <a:pt x="6106" y="959"/>
                    </a:lnTo>
                    <a:cubicBezTo>
                      <a:pt x="6137" y="990"/>
                      <a:pt x="6152" y="1005"/>
                      <a:pt x="6166" y="1005"/>
                    </a:cubicBezTo>
                    <a:cubicBezTo>
                      <a:pt x="6179" y="1005"/>
                      <a:pt x="6191" y="990"/>
                      <a:pt x="6214" y="959"/>
                    </a:cubicBezTo>
                    <a:cubicBezTo>
                      <a:pt x="6245" y="928"/>
                      <a:pt x="6256" y="916"/>
                      <a:pt x="6262" y="916"/>
                    </a:cubicBezTo>
                    <a:cubicBezTo>
                      <a:pt x="6268" y="916"/>
                      <a:pt x="6268" y="928"/>
                      <a:pt x="6276" y="944"/>
                    </a:cubicBezTo>
                    <a:cubicBezTo>
                      <a:pt x="6276" y="948"/>
                      <a:pt x="6278" y="950"/>
                      <a:pt x="6282" y="950"/>
                    </a:cubicBezTo>
                    <a:cubicBezTo>
                      <a:pt x="6295" y="950"/>
                      <a:pt x="6323" y="935"/>
                      <a:pt x="6368" y="913"/>
                    </a:cubicBezTo>
                    <a:cubicBezTo>
                      <a:pt x="6446" y="897"/>
                      <a:pt x="6461" y="882"/>
                      <a:pt x="6461" y="866"/>
                    </a:cubicBezTo>
                    <a:lnTo>
                      <a:pt x="6508" y="835"/>
                    </a:lnTo>
                    <a:cubicBezTo>
                      <a:pt x="6517" y="844"/>
                      <a:pt x="6527" y="848"/>
                      <a:pt x="6536" y="848"/>
                    </a:cubicBezTo>
                    <a:cubicBezTo>
                      <a:pt x="6558" y="848"/>
                      <a:pt x="6571" y="826"/>
                      <a:pt x="6538" y="804"/>
                    </a:cubicBezTo>
                    <a:lnTo>
                      <a:pt x="6600" y="789"/>
                    </a:lnTo>
                    <a:lnTo>
                      <a:pt x="6600" y="804"/>
                    </a:lnTo>
                    <a:cubicBezTo>
                      <a:pt x="6600" y="808"/>
                      <a:pt x="6603" y="810"/>
                      <a:pt x="6609" y="810"/>
                    </a:cubicBezTo>
                    <a:cubicBezTo>
                      <a:pt x="6629" y="810"/>
                      <a:pt x="6692" y="787"/>
                      <a:pt x="6848" y="727"/>
                    </a:cubicBezTo>
                    <a:cubicBezTo>
                      <a:pt x="7033" y="665"/>
                      <a:pt x="7079" y="650"/>
                      <a:pt x="7064" y="604"/>
                    </a:cubicBezTo>
                    <a:cubicBezTo>
                      <a:pt x="7054" y="584"/>
                      <a:pt x="7074" y="571"/>
                      <a:pt x="7095" y="571"/>
                    </a:cubicBezTo>
                    <a:cubicBezTo>
                      <a:pt x="7107" y="571"/>
                      <a:pt x="7120" y="576"/>
                      <a:pt x="7126" y="588"/>
                    </a:cubicBezTo>
                    <a:cubicBezTo>
                      <a:pt x="7126" y="611"/>
                      <a:pt x="7134" y="619"/>
                      <a:pt x="7141" y="619"/>
                    </a:cubicBezTo>
                    <a:cubicBezTo>
                      <a:pt x="7149" y="619"/>
                      <a:pt x="7157" y="611"/>
                      <a:pt x="7157" y="604"/>
                    </a:cubicBezTo>
                    <a:lnTo>
                      <a:pt x="7234" y="604"/>
                    </a:lnTo>
                    <a:cubicBezTo>
                      <a:pt x="7249" y="606"/>
                      <a:pt x="7261" y="608"/>
                      <a:pt x="7272" y="608"/>
                    </a:cubicBezTo>
                    <a:cubicBezTo>
                      <a:pt x="7317" y="608"/>
                      <a:pt x="7327" y="585"/>
                      <a:pt x="7327" y="573"/>
                    </a:cubicBezTo>
                    <a:cubicBezTo>
                      <a:pt x="7314" y="560"/>
                      <a:pt x="7312" y="555"/>
                      <a:pt x="7316" y="555"/>
                    </a:cubicBezTo>
                    <a:cubicBezTo>
                      <a:pt x="7322" y="555"/>
                      <a:pt x="7340" y="564"/>
                      <a:pt x="7358" y="573"/>
                    </a:cubicBezTo>
                    <a:cubicBezTo>
                      <a:pt x="7367" y="582"/>
                      <a:pt x="7386" y="590"/>
                      <a:pt x="7397" y="590"/>
                    </a:cubicBezTo>
                    <a:cubicBezTo>
                      <a:pt x="7406" y="590"/>
                      <a:pt x="7411" y="586"/>
                      <a:pt x="7404" y="573"/>
                    </a:cubicBezTo>
                    <a:cubicBezTo>
                      <a:pt x="7404" y="550"/>
                      <a:pt x="7489" y="510"/>
                      <a:pt x="7540" y="510"/>
                    </a:cubicBezTo>
                    <a:cubicBezTo>
                      <a:pt x="7557" y="510"/>
                      <a:pt x="7570" y="514"/>
                      <a:pt x="7574" y="526"/>
                    </a:cubicBezTo>
                    <a:lnTo>
                      <a:pt x="7620" y="511"/>
                    </a:lnTo>
                    <a:cubicBezTo>
                      <a:pt x="7620" y="480"/>
                      <a:pt x="7667" y="480"/>
                      <a:pt x="7713" y="464"/>
                    </a:cubicBezTo>
                    <a:cubicBezTo>
                      <a:pt x="7744" y="457"/>
                      <a:pt x="7763" y="453"/>
                      <a:pt x="7777" y="453"/>
                    </a:cubicBezTo>
                    <a:cubicBezTo>
                      <a:pt x="7790" y="453"/>
                      <a:pt x="7798" y="457"/>
                      <a:pt x="7806" y="464"/>
                    </a:cubicBezTo>
                    <a:cubicBezTo>
                      <a:pt x="7806" y="471"/>
                      <a:pt x="7806" y="475"/>
                      <a:pt x="7809" y="475"/>
                    </a:cubicBezTo>
                    <a:cubicBezTo>
                      <a:pt x="7814" y="475"/>
                      <a:pt x="7825" y="467"/>
                      <a:pt x="7852" y="449"/>
                    </a:cubicBezTo>
                    <a:cubicBezTo>
                      <a:pt x="7868" y="449"/>
                      <a:pt x="7883" y="403"/>
                      <a:pt x="7914" y="387"/>
                    </a:cubicBezTo>
                    <a:cubicBezTo>
                      <a:pt x="7914" y="372"/>
                      <a:pt x="7930" y="341"/>
                      <a:pt x="7960" y="341"/>
                    </a:cubicBezTo>
                    <a:lnTo>
                      <a:pt x="7960" y="356"/>
                    </a:lnTo>
                    <a:lnTo>
                      <a:pt x="7960" y="403"/>
                    </a:lnTo>
                    <a:cubicBezTo>
                      <a:pt x="7991" y="403"/>
                      <a:pt x="8007" y="387"/>
                      <a:pt x="8007" y="356"/>
                    </a:cubicBezTo>
                    <a:cubicBezTo>
                      <a:pt x="8017" y="361"/>
                      <a:pt x="8027" y="363"/>
                      <a:pt x="8038" y="363"/>
                    </a:cubicBezTo>
                    <a:cubicBezTo>
                      <a:pt x="8060" y="363"/>
                      <a:pt x="8084" y="356"/>
                      <a:pt x="8115" y="356"/>
                    </a:cubicBezTo>
                    <a:cubicBezTo>
                      <a:pt x="8161" y="356"/>
                      <a:pt x="8192" y="341"/>
                      <a:pt x="8239" y="310"/>
                    </a:cubicBezTo>
                    <a:cubicBezTo>
                      <a:pt x="8269" y="328"/>
                      <a:pt x="8302" y="337"/>
                      <a:pt x="8334" y="337"/>
                    </a:cubicBezTo>
                    <a:cubicBezTo>
                      <a:pt x="8384" y="337"/>
                      <a:pt x="8433" y="316"/>
                      <a:pt x="8470" y="279"/>
                    </a:cubicBezTo>
                    <a:cubicBezTo>
                      <a:pt x="8470" y="263"/>
                      <a:pt x="8474" y="256"/>
                      <a:pt x="8482" y="256"/>
                    </a:cubicBezTo>
                    <a:cubicBezTo>
                      <a:pt x="8490" y="256"/>
                      <a:pt x="8501" y="263"/>
                      <a:pt x="8517" y="279"/>
                    </a:cubicBezTo>
                    <a:cubicBezTo>
                      <a:pt x="8532" y="287"/>
                      <a:pt x="8540" y="291"/>
                      <a:pt x="8546" y="291"/>
                    </a:cubicBezTo>
                    <a:cubicBezTo>
                      <a:pt x="8552" y="291"/>
                      <a:pt x="8555" y="287"/>
                      <a:pt x="8563" y="279"/>
                    </a:cubicBezTo>
                    <a:cubicBezTo>
                      <a:pt x="8573" y="269"/>
                      <a:pt x="8582" y="266"/>
                      <a:pt x="8591" y="266"/>
                    </a:cubicBezTo>
                    <a:cubicBezTo>
                      <a:pt x="8612" y="266"/>
                      <a:pt x="8630" y="284"/>
                      <a:pt x="8640" y="294"/>
                    </a:cubicBezTo>
                    <a:cubicBezTo>
                      <a:pt x="8662" y="305"/>
                      <a:pt x="8683" y="323"/>
                      <a:pt x="8699" y="323"/>
                    </a:cubicBezTo>
                    <a:cubicBezTo>
                      <a:pt x="8707" y="323"/>
                      <a:pt x="8713" y="319"/>
                      <a:pt x="8718" y="310"/>
                    </a:cubicBezTo>
                    <a:cubicBezTo>
                      <a:pt x="8741" y="302"/>
                      <a:pt x="8764" y="298"/>
                      <a:pt x="8787" y="298"/>
                    </a:cubicBezTo>
                    <a:cubicBezTo>
                      <a:pt x="8810" y="298"/>
                      <a:pt x="8834" y="302"/>
                      <a:pt x="8857" y="310"/>
                    </a:cubicBezTo>
                    <a:cubicBezTo>
                      <a:pt x="8903" y="294"/>
                      <a:pt x="8934" y="310"/>
                      <a:pt x="8919" y="279"/>
                    </a:cubicBezTo>
                    <a:cubicBezTo>
                      <a:pt x="8888" y="248"/>
                      <a:pt x="8950" y="248"/>
                      <a:pt x="8950" y="248"/>
                    </a:cubicBezTo>
                    <a:cubicBezTo>
                      <a:pt x="8956" y="248"/>
                      <a:pt x="8961" y="248"/>
                      <a:pt x="8966" y="248"/>
                    </a:cubicBezTo>
                    <a:lnTo>
                      <a:pt x="8966" y="248"/>
                    </a:lnTo>
                    <a:cubicBezTo>
                      <a:pt x="8924" y="251"/>
                      <a:pt x="8951" y="266"/>
                      <a:pt x="8965" y="294"/>
                    </a:cubicBezTo>
                    <a:cubicBezTo>
                      <a:pt x="8996" y="310"/>
                      <a:pt x="9027" y="341"/>
                      <a:pt x="9058" y="356"/>
                    </a:cubicBezTo>
                    <a:cubicBezTo>
                      <a:pt x="9089" y="372"/>
                      <a:pt x="9120" y="387"/>
                      <a:pt x="9151" y="403"/>
                    </a:cubicBezTo>
                    <a:cubicBezTo>
                      <a:pt x="9186" y="450"/>
                      <a:pt x="9203" y="470"/>
                      <a:pt x="9216" y="470"/>
                    </a:cubicBezTo>
                    <a:cubicBezTo>
                      <a:pt x="9221" y="470"/>
                      <a:pt x="9224" y="468"/>
                      <a:pt x="9228" y="464"/>
                    </a:cubicBezTo>
                    <a:lnTo>
                      <a:pt x="9243" y="449"/>
                    </a:lnTo>
                    <a:cubicBezTo>
                      <a:pt x="9243" y="480"/>
                      <a:pt x="9290" y="542"/>
                      <a:pt x="9336" y="604"/>
                    </a:cubicBezTo>
                    <a:cubicBezTo>
                      <a:pt x="9382" y="681"/>
                      <a:pt x="9413" y="758"/>
                      <a:pt x="9429" y="758"/>
                    </a:cubicBezTo>
                    <a:lnTo>
                      <a:pt x="9413" y="758"/>
                    </a:lnTo>
                    <a:cubicBezTo>
                      <a:pt x="9398" y="758"/>
                      <a:pt x="9398" y="789"/>
                      <a:pt x="9398" y="851"/>
                    </a:cubicBezTo>
                    <a:cubicBezTo>
                      <a:pt x="9413" y="913"/>
                      <a:pt x="9398" y="990"/>
                      <a:pt x="9382" y="1052"/>
                    </a:cubicBezTo>
                    <a:cubicBezTo>
                      <a:pt x="9336" y="1160"/>
                      <a:pt x="9290" y="1222"/>
                      <a:pt x="9305" y="1237"/>
                    </a:cubicBezTo>
                    <a:cubicBezTo>
                      <a:pt x="9297" y="1245"/>
                      <a:pt x="9293" y="1249"/>
                      <a:pt x="9290" y="1249"/>
                    </a:cubicBezTo>
                    <a:cubicBezTo>
                      <a:pt x="9286" y="1249"/>
                      <a:pt x="9282" y="1245"/>
                      <a:pt x="9274" y="1237"/>
                    </a:cubicBezTo>
                    <a:cubicBezTo>
                      <a:pt x="9266" y="1229"/>
                      <a:pt x="9263" y="1226"/>
                      <a:pt x="9259" y="1226"/>
                    </a:cubicBezTo>
                    <a:cubicBezTo>
                      <a:pt x="9255" y="1226"/>
                      <a:pt x="9251" y="1229"/>
                      <a:pt x="9243" y="1237"/>
                    </a:cubicBezTo>
                    <a:cubicBezTo>
                      <a:pt x="9228" y="1253"/>
                      <a:pt x="9243" y="1268"/>
                      <a:pt x="9259" y="1284"/>
                    </a:cubicBezTo>
                    <a:cubicBezTo>
                      <a:pt x="9274" y="1299"/>
                      <a:pt x="9259" y="1314"/>
                      <a:pt x="9197" y="1345"/>
                    </a:cubicBezTo>
                    <a:cubicBezTo>
                      <a:pt x="9135" y="1376"/>
                      <a:pt x="9089" y="1438"/>
                      <a:pt x="9058" y="1500"/>
                    </a:cubicBezTo>
                    <a:cubicBezTo>
                      <a:pt x="9047" y="1511"/>
                      <a:pt x="9036" y="1522"/>
                      <a:pt x="9025" y="1522"/>
                    </a:cubicBezTo>
                    <a:cubicBezTo>
                      <a:pt x="9020" y="1522"/>
                      <a:pt x="9016" y="1520"/>
                      <a:pt x="9011" y="1515"/>
                    </a:cubicBezTo>
                    <a:cubicBezTo>
                      <a:pt x="8965" y="1515"/>
                      <a:pt x="8919" y="1562"/>
                      <a:pt x="8919" y="1608"/>
                    </a:cubicBezTo>
                    <a:cubicBezTo>
                      <a:pt x="8911" y="1616"/>
                      <a:pt x="8907" y="1620"/>
                      <a:pt x="8903" y="1620"/>
                    </a:cubicBezTo>
                    <a:cubicBezTo>
                      <a:pt x="8899" y="1620"/>
                      <a:pt x="8895" y="1616"/>
                      <a:pt x="8888" y="1608"/>
                    </a:cubicBezTo>
                    <a:cubicBezTo>
                      <a:pt x="8882" y="1602"/>
                      <a:pt x="8874" y="1599"/>
                      <a:pt x="8868" y="1599"/>
                    </a:cubicBezTo>
                    <a:cubicBezTo>
                      <a:pt x="8856" y="1599"/>
                      <a:pt x="8847" y="1610"/>
                      <a:pt x="8857" y="1639"/>
                    </a:cubicBezTo>
                    <a:cubicBezTo>
                      <a:pt x="8826" y="1701"/>
                      <a:pt x="8780" y="1747"/>
                      <a:pt x="8718" y="1763"/>
                    </a:cubicBezTo>
                    <a:cubicBezTo>
                      <a:pt x="8702" y="1778"/>
                      <a:pt x="8687" y="1794"/>
                      <a:pt x="8702" y="1809"/>
                    </a:cubicBezTo>
                    <a:cubicBezTo>
                      <a:pt x="8702" y="1820"/>
                      <a:pt x="8710" y="1831"/>
                      <a:pt x="8709" y="1831"/>
                    </a:cubicBezTo>
                    <a:cubicBezTo>
                      <a:pt x="8709" y="1831"/>
                      <a:pt x="8707" y="1829"/>
                      <a:pt x="8702" y="1825"/>
                    </a:cubicBezTo>
                    <a:cubicBezTo>
                      <a:pt x="8656" y="1825"/>
                      <a:pt x="8656" y="1825"/>
                      <a:pt x="8671" y="1871"/>
                    </a:cubicBezTo>
                    <a:cubicBezTo>
                      <a:pt x="8682" y="1882"/>
                      <a:pt x="8678" y="1893"/>
                      <a:pt x="8669" y="1893"/>
                    </a:cubicBezTo>
                    <a:cubicBezTo>
                      <a:pt x="8665" y="1893"/>
                      <a:pt x="8660" y="1891"/>
                      <a:pt x="8656" y="1886"/>
                    </a:cubicBezTo>
                    <a:cubicBezTo>
                      <a:pt x="8625" y="1886"/>
                      <a:pt x="8610" y="1886"/>
                      <a:pt x="8594" y="1902"/>
                    </a:cubicBezTo>
                    <a:cubicBezTo>
                      <a:pt x="8532" y="1964"/>
                      <a:pt x="8470" y="2025"/>
                      <a:pt x="8409" y="2087"/>
                    </a:cubicBezTo>
                    <a:cubicBezTo>
                      <a:pt x="8254" y="2226"/>
                      <a:pt x="8192" y="2273"/>
                      <a:pt x="8192" y="2288"/>
                    </a:cubicBezTo>
                    <a:cubicBezTo>
                      <a:pt x="8208" y="2304"/>
                      <a:pt x="8192" y="2319"/>
                      <a:pt x="8161" y="2319"/>
                    </a:cubicBezTo>
                    <a:cubicBezTo>
                      <a:pt x="8130" y="2319"/>
                      <a:pt x="8100" y="2335"/>
                      <a:pt x="8084" y="2350"/>
                    </a:cubicBezTo>
                    <a:cubicBezTo>
                      <a:pt x="8073" y="2361"/>
                      <a:pt x="8054" y="2372"/>
                      <a:pt x="8044" y="2372"/>
                    </a:cubicBezTo>
                    <a:cubicBezTo>
                      <a:pt x="8040" y="2372"/>
                      <a:pt x="8038" y="2370"/>
                      <a:pt x="8038" y="2365"/>
                    </a:cubicBezTo>
                    <a:cubicBezTo>
                      <a:pt x="8038" y="2396"/>
                      <a:pt x="8038" y="2396"/>
                      <a:pt x="8007" y="2412"/>
                    </a:cubicBezTo>
                    <a:cubicBezTo>
                      <a:pt x="8003" y="2408"/>
                      <a:pt x="7999" y="2406"/>
                      <a:pt x="7994" y="2406"/>
                    </a:cubicBezTo>
                    <a:cubicBezTo>
                      <a:pt x="7983" y="2406"/>
                      <a:pt x="7972" y="2420"/>
                      <a:pt x="7960" y="2443"/>
                    </a:cubicBezTo>
                    <a:cubicBezTo>
                      <a:pt x="7960" y="2462"/>
                      <a:pt x="7960" y="2475"/>
                      <a:pt x="7957" y="2475"/>
                    </a:cubicBezTo>
                    <a:cubicBezTo>
                      <a:pt x="7955" y="2475"/>
                      <a:pt x="7951" y="2470"/>
                      <a:pt x="7945" y="2458"/>
                    </a:cubicBezTo>
                    <a:cubicBezTo>
                      <a:pt x="7937" y="2450"/>
                      <a:pt x="7928" y="2448"/>
                      <a:pt x="7918" y="2448"/>
                    </a:cubicBezTo>
                    <a:cubicBezTo>
                      <a:pt x="7889" y="2448"/>
                      <a:pt x="7860" y="2474"/>
                      <a:pt x="7883" y="2474"/>
                    </a:cubicBezTo>
                    <a:cubicBezTo>
                      <a:pt x="7914" y="2474"/>
                      <a:pt x="7852" y="2520"/>
                      <a:pt x="7852" y="2551"/>
                    </a:cubicBezTo>
                    <a:cubicBezTo>
                      <a:pt x="7843" y="2569"/>
                      <a:pt x="7829" y="2577"/>
                      <a:pt x="7815" y="2577"/>
                    </a:cubicBezTo>
                    <a:cubicBezTo>
                      <a:pt x="7806" y="2577"/>
                      <a:pt x="7797" y="2573"/>
                      <a:pt x="7790" y="2566"/>
                    </a:cubicBezTo>
                    <a:cubicBezTo>
                      <a:pt x="7790" y="2565"/>
                      <a:pt x="7790" y="2565"/>
                      <a:pt x="7789" y="2565"/>
                    </a:cubicBezTo>
                    <a:cubicBezTo>
                      <a:pt x="7775" y="2565"/>
                      <a:pt x="7667" y="2661"/>
                      <a:pt x="7667" y="2690"/>
                    </a:cubicBezTo>
                    <a:cubicBezTo>
                      <a:pt x="7658" y="2708"/>
                      <a:pt x="7654" y="2716"/>
                      <a:pt x="7649" y="2716"/>
                    </a:cubicBezTo>
                    <a:cubicBezTo>
                      <a:pt x="7646" y="2716"/>
                      <a:pt x="7642" y="2712"/>
                      <a:pt x="7636" y="2705"/>
                    </a:cubicBezTo>
                    <a:cubicBezTo>
                      <a:pt x="7631" y="2695"/>
                      <a:pt x="7626" y="2692"/>
                      <a:pt x="7620" y="2692"/>
                    </a:cubicBezTo>
                    <a:cubicBezTo>
                      <a:pt x="7610" y="2692"/>
                      <a:pt x="7600" y="2705"/>
                      <a:pt x="7589" y="2705"/>
                    </a:cubicBezTo>
                    <a:cubicBezTo>
                      <a:pt x="7582" y="2713"/>
                      <a:pt x="7574" y="2717"/>
                      <a:pt x="7568" y="2717"/>
                    </a:cubicBezTo>
                    <a:cubicBezTo>
                      <a:pt x="7562" y="2717"/>
                      <a:pt x="7559" y="2713"/>
                      <a:pt x="7559" y="2705"/>
                    </a:cubicBezTo>
                    <a:cubicBezTo>
                      <a:pt x="7552" y="2699"/>
                      <a:pt x="7548" y="2695"/>
                      <a:pt x="7543" y="2695"/>
                    </a:cubicBezTo>
                    <a:cubicBezTo>
                      <a:pt x="7535" y="2695"/>
                      <a:pt x="7524" y="2703"/>
                      <a:pt x="7497" y="2721"/>
                    </a:cubicBezTo>
                    <a:cubicBezTo>
                      <a:pt x="7497" y="2752"/>
                      <a:pt x="7404" y="2814"/>
                      <a:pt x="7342" y="2845"/>
                    </a:cubicBezTo>
                    <a:cubicBezTo>
                      <a:pt x="7265" y="2876"/>
                      <a:pt x="7219" y="2937"/>
                      <a:pt x="7203" y="3015"/>
                    </a:cubicBezTo>
                    <a:lnTo>
                      <a:pt x="7203" y="3061"/>
                    </a:lnTo>
                    <a:lnTo>
                      <a:pt x="7172" y="3030"/>
                    </a:lnTo>
                    <a:cubicBezTo>
                      <a:pt x="7157" y="3015"/>
                      <a:pt x="7141" y="2999"/>
                      <a:pt x="7126" y="2984"/>
                    </a:cubicBezTo>
                    <a:cubicBezTo>
                      <a:pt x="7095" y="2999"/>
                      <a:pt x="7110" y="3015"/>
                      <a:pt x="7126" y="3030"/>
                    </a:cubicBezTo>
                    <a:cubicBezTo>
                      <a:pt x="7141" y="3061"/>
                      <a:pt x="7110" y="3076"/>
                      <a:pt x="7049" y="3076"/>
                    </a:cubicBezTo>
                    <a:cubicBezTo>
                      <a:pt x="7002" y="3092"/>
                      <a:pt x="6987" y="3092"/>
                      <a:pt x="6971" y="3138"/>
                    </a:cubicBezTo>
                    <a:cubicBezTo>
                      <a:pt x="6940" y="3154"/>
                      <a:pt x="6925" y="3154"/>
                      <a:pt x="6894" y="3154"/>
                    </a:cubicBezTo>
                    <a:cubicBezTo>
                      <a:pt x="6863" y="3169"/>
                      <a:pt x="6863" y="3169"/>
                      <a:pt x="6879" y="3185"/>
                    </a:cubicBezTo>
                    <a:cubicBezTo>
                      <a:pt x="6894" y="3200"/>
                      <a:pt x="6863" y="3216"/>
                      <a:pt x="6832" y="3216"/>
                    </a:cubicBezTo>
                    <a:cubicBezTo>
                      <a:pt x="6824" y="3211"/>
                      <a:pt x="6812" y="3209"/>
                      <a:pt x="6800" y="3209"/>
                    </a:cubicBezTo>
                    <a:cubicBezTo>
                      <a:pt x="6766" y="3209"/>
                      <a:pt x="6728" y="3224"/>
                      <a:pt x="6739" y="3246"/>
                    </a:cubicBezTo>
                    <a:cubicBezTo>
                      <a:pt x="6739" y="3262"/>
                      <a:pt x="6724" y="3277"/>
                      <a:pt x="6709" y="3277"/>
                    </a:cubicBezTo>
                    <a:cubicBezTo>
                      <a:pt x="6678" y="3293"/>
                      <a:pt x="6647" y="3308"/>
                      <a:pt x="6647" y="3339"/>
                    </a:cubicBezTo>
                    <a:lnTo>
                      <a:pt x="6600" y="3370"/>
                    </a:lnTo>
                    <a:cubicBezTo>
                      <a:pt x="6569" y="3370"/>
                      <a:pt x="6585" y="3339"/>
                      <a:pt x="6616" y="3339"/>
                    </a:cubicBezTo>
                    <a:lnTo>
                      <a:pt x="6585" y="3339"/>
                    </a:lnTo>
                    <a:cubicBezTo>
                      <a:pt x="6538" y="3355"/>
                      <a:pt x="6508" y="3370"/>
                      <a:pt x="6492" y="3401"/>
                    </a:cubicBezTo>
                    <a:cubicBezTo>
                      <a:pt x="6483" y="3420"/>
                      <a:pt x="6485" y="3433"/>
                      <a:pt x="6484" y="3433"/>
                    </a:cubicBezTo>
                    <a:cubicBezTo>
                      <a:pt x="6484" y="3433"/>
                      <a:pt x="6483" y="3428"/>
                      <a:pt x="6477" y="3416"/>
                    </a:cubicBezTo>
                    <a:cubicBezTo>
                      <a:pt x="6469" y="3401"/>
                      <a:pt x="6457" y="3393"/>
                      <a:pt x="6446" y="3393"/>
                    </a:cubicBezTo>
                    <a:cubicBezTo>
                      <a:pt x="6434" y="3393"/>
                      <a:pt x="6423" y="3401"/>
                      <a:pt x="6415" y="3416"/>
                    </a:cubicBezTo>
                    <a:cubicBezTo>
                      <a:pt x="6415" y="3442"/>
                      <a:pt x="6405" y="3453"/>
                      <a:pt x="6394" y="3453"/>
                    </a:cubicBezTo>
                    <a:cubicBezTo>
                      <a:pt x="6385" y="3453"/>
                      <a:pt x="6375" y="3446"/>
                      <a:pt x="6368" y="3432"/>
                    </a:cubicBezTo>
                    <a:cubicBezTo>
                      <a:pt x="6368" y="3413"/>
                      <a:pt x="6368" y="3401"/>
                      <a:pt x="6364" y="3401"/>
                    </a:cubicBezTo>
                    <a:cubicBezTo>
                      <a:pt x="6358" y="3401"/>
                      <a:pt x="6343" y="3424"/>
                      <a:pt x="6307" y="3478"/>
                    </a:cubicBezTo>
                    <a:cubicBezTo>
                      <a:pt x="6260" y="3494"/>
                      <a:pt x="6183" y="3571"/>
                      <a:pt x="6106" y="3602"/>
                    </a:cubicBezTo>
                    <a:cubicBezTo>
                      <a:pt x="6051" y="3629"/>
                      <a:pt x="5984" y="3657"/>
                      <a:pt x="5948" y="3663"/>
                    </a:cubicBezTo>
                    <a:lnTo>
                      <a:pt x="5948" y="3663"/>
                    </a:lnTo>
                    <a:cubicBezTo>
                      <a:pt x="5959" y="3650"/>
                      <a:pt x="5956" y="3640"/>
                      <a:pt x="5936" y="3633"/>
                    </a:cubicBezTo>
                    <a:cubicBezTo>
                      <a:pt x="5923" y="3633"/>
                      <a:pt x="5918" y="3630"/>
                      <a:pt x="5918" y="3630"/>
                    </a:cubicBezTo>
                    <a:lnTo>
                      <a:pt x="5918" y="3630"/>
                    </a:lnTo>
                    <a:cubicBezTo>
                      <a:pt x="5917" y="3630"/>
                      <a:pt x="5926" y="3636"/>
                      <a:pt x="5936" y="3664"/>
                    </a:cubicBezTo>
                    <a:cubicBezTo>
                      <a:pt x="5939" y="3664"/>
                      <a:pt x="5943" y="3663"/>
                      <a:pt x="5948" y="3663"/>
                    </a:cubicBezTo>
                    <a:lnTo>
                      <a:pt x="5948" y="3663"/>
                    </a:lnTo>
                    <a:cubicBezTo>
                      <a:pt x="5935" y="3679"/>
                      <a:pt x="5901" y="3700"/>
                      <a:pt x="5858" y="3726"/>
                    </a:cubicBezTo>
                    <a:cubicBezTo>
                      <a:pt x="5812" y="3726"/>
                      <a:pt x="5766" y="3756"/>
                      <a:pt x="5735" y="3803"/>
                    </a:cubicBezTo>
                    <a:lnTo>
                      <a:pt x="5781" y="3787"/>
                    </a:lnTo>
                    <a:lnTo>
                      <a:pt x="5781" y="3787"/>
                    </a:lnTo>
                    <a:cubicBezTo>
                      <a:pt x="5797" y="3818"/>
                      <a:pt x="5781" y="3834"/>
                      <a:pt x="5719" y="3834"/>
                    </a:cubicBezTo>
                    <a:cubicBezTo>
                      <a:pt x="5658" y="3834"/>
                      <a:pt x="5688" y="3834"/>
                      <a:pt x="5673" y="3803"/>
                    </a:cubicBezTo>
                    <a:cubicBezTo>
                      <a:pt x="5662" y="3792"/>
                      <a:pt x="5651" y="3781"/>
                      <a:pt x="5635" y="3781"/>
                    </a:cubicBezTo>
                    <a:cubicBezTo>
                      <a:pt x="5628" y="3781"/>
                      <a:pt x="5620" y="3783"/>
                      <a:pt x="5611" y="3787"/>
                    </a:cubicBezTo>
                    <a:cubicBezTo>
                      <a:pt x="5596" y="3803"/>
                      <a:pt x="5565" y="3803"/>
                      <a:pt x="5596" y="3818"/>
                    </a:cubicBezTo>
                    <a:cubicBezTo>
                      <a:pt x="5627" y="3834"/>
                      <a:pt x="5596" y="3834"/>
                      <a:pt x="5580" y="3849"/>
                    </a:cubicBezTo>
                    <a:cubicBezTo>
                      <a:pt x="5565" y="3849"/>
                      <a:pt x="5534" y="3880"/>
                      <a:pt x="5518" y="3896"/>
                    </a:cubicBezTo>
                    <a:cubicBezTo>
                      <a:pt x="5518" y="3911"/>
                      <a:pt x="5503" y="3927"/>
                      <a:pt x="5487" y="3942"/>
                    </a:cubicBezTo>
                    <a:cubicBezTo>
                      <a:pt x="5477" y="3937"/>
                      <a:pt x="5467" y="3935"/>
                      <a:pt x="5457" y="3935"/>
                    </a:cubicBezTo>
                    <a:cubicBezTo>
                      <a:pt x="5438" y="3935"/>
                      <a:pt x="5421" y="3942"/>
                      <a:pt x="5410" y="3942"/>
                    </a:cubicBezTo>
                    <a:lnTo>
                      <a:pt x="5410" y="3927"/>
                    </a:lnTo>
                    <a:cubicBezTo>
                      <a:pt x="5395" y="3911"/>
                      <a:pt x="5379" y="3911"/>
                      <a:pt x="5364" y="3896"/>
                    </a:cubicBezTo>
                    <a:cubicBezTo>
                      <a:pt x="5348" y="3911"/>
                      <a:pt x="5348" y="3911"/>
                      <a:pt x="5348" y="3927"/>
                    </a:cubicBezTo>
                    <a:cubicBezTo>
                      <a:pt x="5147" y="4035"/>
                      <a:pt x="4931" y="4127"/>
                      <a:pt x="4715" y="4205"/>
                    </a:cubicBezTo>
                    <a:cubicBezTo>
                      <a:pt x="4653" y="4205"/>
                      <a:pt x="4591" y="4236"/>
                      <a:pt x="4622" y="4236"/>
                    </a:cubicBezTo>
                    <a:cubicBezTo>
                      <a:pt x="4653" y="4251"/>
                      <a:pt x="4498" y="4313"/>
                      <a:pt x="4359" y="4359"/>
                    </a:cubicBezTo>
                    <a:cubicBezTo>
                      <a:pt x="4205" y="4406"/>
                      <a:pt x="4066" y="4452"/>
                      <a:pt x="4066" y="4467"/>
                    </a:cubicBezTo>
                    <a:lnTo>
                      <a:pt x="4004" y="4498"/>
                    </a:lnTo>
                    <a:cubicBezTo>
                      <a:pt x="3957" y="4514"/>
                      <a:pt x="3911" y="4529"/>
                      <a:pt x="3880" y="4560"/>
                    </a:cubicBezTo>
                    <a:cubicBezTo>
                      <a:pt x="3871" y="4569"/>
                      <a:pt x="3857" y="4578"/>
                      <a:pt x="3853" y="4578"/>
                    </a:cubicBezTo>
                    <a:cubicBezTo>
                      <a:pt x="3850" y="4578"/>
                      <a:pt x="3852" y="4573"/>
                      <a:pt x="3865" y="4560"/>
                    </a:cubicBezTo>
                    <a:cubicBezTo>
                      <a:pt x="3880" y="4514"/>
                      <a:pt x="3849" y="4514"/>
                      <a:pt x="3818" y="4514"/>
                    </a:cubicBezTo>
                    <a:cubicBezTo>
                      <a:pt x="3803" y="4529"/>
                      <a:pt x="3772" y="4560"/>
                      <a:pt x="3787" y="4576"/>
                    </a:cubicBezTo>
                    <a:cubicBezTo>
                      <a:pt x="3787" y="4591"/>
                      <a:pt x="3756" y="4607"/>
                      <a:pt x="3756" y="4607"/>
                    </a:cubicBezTo>
                    <a:cubicBezTo>
                      <a:pt x="3756" y="4607"/>
                      <a:pt x="3741" y="4607"/>
                      <a:pt x="3741" y="4591"/>
                    </a:cubicBezTo>
                    <a:lnTo>
                      <a:pt x="3726" y="4545"/>
                    </a:lnTo>
                    <a:lnTo>
                      <a:pt x="3695" y="4545"/>
                    </a:lnTo>
                    <a:cubicBezTo>
                      <a:pt x="3695" y="4576"/>
                      <a:pt x="3679" y="4576"/>
                      <a:pt x="3679" y="4576"/>
                    </a:cubicBezTo>
                    <a:cubicBezTo>
                      <a:pt x="3679" y="4576"/>
                      <a:pt x="3648" y="4576"/>
                      <a:pt x="3648" y="4545"/>
                    </a:cubicBezTo>
                    <a:cubicBezTo>
                      <a:pt x="3641" y="4531"/>
                      <a:pt x="3631" y="4523"/>
                      <a:pt x="3621" y="4523"/>
                    </a:cubicBezTo>
                    <a:cubicBezTo>
                      <a:pt x="3608" y="4523"/>
                      <a:pt x="3595" y="4535"/>
                      <a:pt x="3586" y="4560"/>
                    </a:cubicBezTo>
                    <a:lnTo>
                      <a:pt x="3556" y="4591"/>
                    </a:lnTo>
                    <a:cubicBezTo>
                      <a:pt x="3546" y="4585"/>
                      <a:pt x="3538" y="4583"/>
                      <a:pt x="3530" y="4583"/>
                    </a:cubicBezTo>
                    <a:cubicBezTo>
                      <a:pt x="3497" y="4583"/>
                      <a:pt x="3472" y="4625"/>
                      <a:pt x="3447" y="4637"/>
                    </a:cubicBezTo>
                    <a:cubicBezTo>
                      <a:pt x="3436" y="4627"/>
                      <a:pt x="3427" y="4621"/>
                      <a:pt x="3420" y="4621"/>
                    </a:cubicBezTo>
                    <a:cubicBezTo>
                      <a:pt x="3405" y="4621"/>
                      <a:pt x="3395" y="4638"/>
                      <a:pt x="3386" y="4668"/>
                    </a:cubicBezTo>
                    <a:cubicBezTo>
                      <a:pt x="3379" y="4688"/>
                      <a:pt x="3372" y="4694"/>
                      <a:pt x="3364" y="4694"/>
                    </a:cubicBezTo>
                    <a:cubicBezTo>
                      <a:pt x="3354" y="4694"/>
                      <a:pt x="3341" y="4684"/>
                      <a:pt x="3324" y="4684"/>
                    </a:cubicBezTo>
                    <a:cubicBezTo>
                      <a:pt x="3319" y="4679"/>
                      <a:pt x="3312" y="4677"/>
                      <a:pt x="3303" y="4677"/>
                    </a:cubicBezTo>
                    <a:cubicBezTo>
                      <a:pt x="3286" y="4677"/>
                      <a:pt x="3262" y="4684"/>
                      <a:pt x="3231" y="4684"/>
                    </a:cubicBezTo>
                    <a:cubicBezTo>
                      <a:pt x="3107" y="4730"/>
                      <a:pt x="2968" y="4777"/>
                      <a:pt x="2845" y="4807"/>
                    </a:cubicBezTo>
                    <a:cubicBezTo>
                      <a:pt x="2705" y="4823"/>
                      <a:pt x="2582" y="4854"/>
                      <a:pt x="2474" y="4916"/>
                    </a:cubicBezTo>
                    <a:lnTo>
                      <a:pt x="2412" y="4916"/>
                    </a:lnTo>
                    <a:cubicBezTo>
                      <a:pt x="2399" y="4916"/>
                      <a:pt x="2394" y="4913"/>
                      <a:pt x="2392" y="4913"/>
                    </a:cubicBezTo>
                    <a:cubicBezTo>
                      <a:pt x="2388" y="4913"/>
                      <a:pt x="2390" y="4919"/>
                      <a:pt x="2381" y="4947"/>
                    </a:cubicBezTo>
                    <a:cubicBezTo>
                      <a:pt x="2373" y="4970"/>
                      <a:pt x="2369" y="4981"/>
                      <a:pt x="2365" y="4981"/>
                    </a:cubicBezTo>
                    <a:cubicBezTo>
                      <a:pt x="2362" y="4981"/>
                      <a:pt x="2358" y="4970"/>
                      <a:pt x="2350" y="4947"/>
                    </a:cubicBezTo>
                    <a:cubicBezTo>
                      <a:pt x="2345" y="4932"/>
                      <a:pt x="2337" y="4927"/>
                      <a:pt x="2325" y="4927"/>
                    </a:cubicBezTo>
                    <a:cubicBezTo>
                      <a:pt x="2300" y="4927"/>
                      <a:pt x="2259" y="4951"/>
                      <a:pt x="2195" y="4962"/>
                    </a:cubicBezTo>
                    <a:cubicBezTo>
                      <a:pt x="2087" y="4977"/>
                      <a:pt x="2025" y="5008"/>
                      <a:pt x="2025" y="5024"/>
                    </a:cubicBezTo>
                    <a:cubicBezTo>
                      <a:pt x="2002" y="5039"/>
                      <a:pt x="1991" y="5047"/>
                      <a:pt x="1987" y="5047"/>
                    </a:cubicBezTo>
                    <a:cubicBezTo>
                      <a:pt x="1983" y="5047"/>
                      <a:pt x="1987" y="5039"/>
                      <a:pt x="1994" y="5024"/>
                    </a:cubicBezTo>
                    <a:cubicBezTo>
                      <a:pt x="2007" y="5011"/>
                      <a:pt x="1991" y="5004"/>
                      <a:pt x="1963" y="5004"/>
                    </a:cubicBezTo>
                    <a:cubicBezTo>
                      <a:pt x="1923" y="5004"/>
                      <a:pt x="1861" y="5019"/>
                      <a:pt x="1824" y="5055"/>
                    </a:cubicBezTo>
                    <a:cubicBezTo>
                      <a:pt x="1809" y="5055"/>
                      <a:pt x="1797" y="5059"/>
                      <a:pt x="1788" y="5059"/>
                    </a:cubicBezTo>
                    <a:cubicBezTo>
                      <a:pt x="1778" y="5059"/>
                      <a:pt x="1770" y="5055"/>
                      <a:pt x="1763" y="5039"/>
                    </a:cubicBezTo>
                    <a:cubicBezTo>
                      <a:pt x="1732" y="5055"/>
                      <a:pt x="1685" y="5070"/>
                      <a:pt x="1654" y="5086"/>
                    </a:cubicBezTo>
                    <a:lnTo>
                      <a:pt x="1469" y="5132"/>
                    </a:lnTo>
                    <a:cubicBezTo>
                      <a:pt x="1438" y="5148"/>
                      <a:pt x="1407" y="5163"/>
                      <a:pt x="1376" y="5178"/>
                    </a:cubicBezTo>
                    <a:lnTo>
                      <a:pt x="1345" y="5178"/>
                    </a:lnTo>
                    <a:cubicBezTo>
                      <a:pt x="1345" y="5175"/>
                      <a:pt x="1338" y="5173"/>
                      <a:pt x="1323" y="5173"/>
                    </a:cubicBezTo>
                    <a:cubicBezTo>
                      <a:pt x="1281" y="5173"/>
                      <a:pt x="1179" y="5190"/>
                      <a:pt x="1052" y="5225"/>
                    </a:cubicBezTo>
                    <a:cubicBezTo>
                      <a:pt x="928" y="5256"/>
                      <a:pt x="820" y="5287"/>
                      <a:pt x="696" y="5287"/>
                    </a:cubicBezTo>
                    <a:cubicBezTo>
                      <a:pt x="681" y="5287"/>
                      <a:pt x="665" y="5302"/>
                      <a:pt x="650" y="5318"/>
                    </a:cubicBezTo>
                    <a:cubicBezTo>
                      <a:pt x="634" y="5364"/>
                      <a:pt x="603" y="5364"/>
                      <a:pt x="573" y="5364"/>
                    </a:cubicBezTo>
                    <a:cubicBezTo>
                      <a:pt x="556" y="5353"/>
                      <a:pt x="538" y="5348"/>
                      <a:pt x="520" y="5348"/>
                    </a:cubicBezTo>
                    <a:cubicBezTo>
                      <a:pt x="486" y="5348"/>
                      <a:pt x="453" y="5365"/>
                      <a:pt x="433" y="5395"/>
                    </a:cubicBezTo>
                    <a:lnTo>
                      <a:pt x="433" y="5364"/>
                    </a:lnTo>
                    <a:cubicBezTo>
                      <a:pt x="425" y="5356"/>
                      <a:pt x="414" y="5352"/>
                      <a:pt x="401" y="5352"/>
                    </a:cubicBezTo>
                    <a:cubicBezTo>
                      <a:pt x="366" y="5352"/>
                      <a:pt x="321" y="5380"/>
                      <a:pt x="310" y="5426"/>
                    </a:cubicBezTo>
                    <a:cubicBezTo>
                      <a:pt x="292" y="5417"/>
                      <a:pt x="274" y="5408"/>
                      <a:pt x="259" y="5408"/>
                    </a:cubicBezTo>
                    <a:cubicBezTo>
                      <a:pt x="248" y="5408"/>
                      <a:pt x="239" y="5413"/>
                      <a:pt x="233" y="5426"/>
                    </a:cubicBezTo>
                    <a:cubicBezTo>
                      <a:pt x="229" y="5430"/>
                      <a:pt x="225" y="5432"/>
                      <a:pt x="221" y="5432"/>
                    </a:cubicBezTo>
                    <a:cubicBezTo>
                      <a:pt x="210" y="5432"/>
                      <a:pt x="202" y="5414"/>
                      <a:pt x="202" y="5379"/>
                    </a:cubicBezTo>
                    <a:cubicBezTo>
                      <a:pt x="186" y="5348"/>
                      <a:pt x="186" y="5348"/>
                      <a:pt x="155" y="5348"/>
                    </a:cubicBezTo>
                    <a:cubicBezTo>
                      <a:pt x="140" y="5348"/>
                      <a:pt x="140" y="5379"/>
                      <a:pt x="140" y="5395"/>
                    </a:cubicBezTo>
                    <a:lnTo>
                      <a:pt x="93" y="5410"/>
                    </a:lnTo>
                    <a:cubicBezTo>
                      <a:pt x="93" y="5410"/>
                      <a:pt x="78" y="5410"/>
                      <a:pt x="78" y="5441"/>
                    </a:cubicBezTo>
                    <a:cubicBezTo>
                      <a:pt x="78" y="5457"/>
                      <a:pt x="63" y="5457"/>
                      <a:pt x="32" y="5472"/>
                    </a:cubicBezTo>
                    <a:cubicBezTo>
                      <a:pt x="1" y="5472"/>
                      <a:pt x="1" y="5472"/>
                      <a:pt x="32" y="5488"/>
                    </a:cubicBezTo>
                    <a:cubicBezTo>
                      <a:pt x="63" y="5518"/>
                      <a:pt x="32" y="5534"/>
                      <a:pt x="16" y="5534"/>
                    </a:cubicBezTo>
                    <a:lnTo>
                      <a:pt x="32" y="5580"/>
                    </a:lnTo>
                    <a:cubicBezTo>
                      <a:pt x="32" y="5611"/>
                      <a:pt x="47" y="5642"/>
                      <a:pt x="93" y="5642"/>
                    </a:cubicBezTo>
                    <a:cubicBezTo>
                      <a:pt x="115" y="5642"/>
                      <a:pt x="135" y="5642"/>
                      <a:pt x="154" y="5642"/>
                    </a:cubicBezTo>
                    <a:lnTo>
                      <a:pt x="154" y="5642"/>
                    </a:lnTo>
                    <a:cubicBezTo>
                      <a:pt x="154" y="5629"/>
                      <a:pt x="159" y="5613"/>
                      <a:pt x="171" y="5596"/>
                    </a:cubicBezTo>
                    <a:cubicBezTo>
                      <a:pt x="194" y="5573"/>
                      <a:pt x="202" y="5561"/>
                      <a:pt x="204" y="5561"/>
                    </a:cubicBezTo>
                    <a:lnTo>
                      <a:pt x="204" y="5561"/>
                    </a:lnTo>
                    <a:cubicBezTo>
                      <a:pt x="205" y="5561"/>
                      <a:pt x="202" y="5573"/>
                      <a:pt x="202" y="5596"/>
                    </a:cubicBezTo>
                    <a:cubicBezTo>
                      <a:pt x="202" y="5611"/>
                      <a:pt x="216" y="5626"/>
                      <a:pt x="188" y="5641"/>
                    </a:cubicBezTo>
                    <a:lnTo>
                      <a:pt x="188" y="5641"/>
                    </a:lnTo>
                    <a:cubicBezTo>
                      <a:pt x="243" y="5639"/>
                      <a:pt x="274" y="5632"/>
                      <a:pt x="263" y="5611"/>
                    </a:cubicBezTo>
                    <a:cubicBezTo>
                      <a:pt x="279" y="5596"/>
                      <a:pt x="294" y="5580"/>
                      <a:pt x="310" y="5565"/>
                    </a:cubicBezTo>
                    <a:lnTo>
                      <a:pt x="372" y="5565"/>
                    </a:lnTo>
                    <a:cubicBezTo>
                      <a:pt x="372" y="5574"/>
                      <a:pt x="381" y="5578"/>
                      <a:pt x="397" y="5578"/>
                    </a:cubicBezTo>
                    <a:cubicBezTo>
                      <a:pt x="436" y="5578"/>
                      <a:pt x="516" y="5556"/>
                      <a:pt x="603" y="5534"/>
                    </a:cubicBezTo>
                    <a:cubicBezTo>
                      <a:pt x="694" y="5511"/>
                      <a:pt x="768" y="5497"/>
                      <a:pt x="813" y="5497"/>
                    </a:cubicBezTo>
                    <a:cubicBezTo>
                      <a:pt x="830" y="5497"/>
                      <a:pt x="842" y="5499"/>
                      <a:pt x="851" y="5503"/>
                    </a:cubicBezTo>
                    <a:lnTo>
                      <a:pt x="897" y="5503"/>
                    </a:lnTo>
                    <a:cubicBezTo>
                      <a:pt x="1005" y="5457"/>
                      <a:pt x="1114" y="5426"/>
                      <a:pt x="1222" y="5410"/>
                    </a:cubicBezTo>
                    <a:cubicBezTo>
                      <a:pt x="1345" y="5395"/>
                      <a:pt x="1454" y="5364"/>
                      <a:pt x="1562" y="5302"/>
                    </a:cubicBezTo>
                    <a:lnTo>
                      <a:pt x="1624" y="5287"/>
                    </a:lnTo>
                    <a:cubicBezTo>
                      <a:pt x="1624" y="5300"/>
                      <a:pt x="1632" y="5304"/>
                      <a:pt x="1645" y="5304"/>
                    </a:cubicBezTo>
                    <a:cubicBezTo>
                      <a:pt x="1663" y="5304"/>
                      <a:pt x="1690" y="5296"/>
                      <a:pt x="1716" y="5287"/>
                    </a:cubicBezTo>
                    <a:cubicBezTo>
                      <a:pt x="1747" y="5271"/>
                      <a:pt x="1778" y="5256"/>
                      <a:pt x="1824" y="5256"/>
                    </a:cubicBezTo>
                    <a:cubicBezTo>
                      <a:pt x="1824" y="5261"/>
                      <a:pt x="1826" y="5263"/>
                      <a:pt x="1831" y="5263"/>
                    </a:cubicBezTo>
                    <a:cubicBezTo>
                      <a:pt x="1840" y="5263"/>
                      <a:pt x="1861" y="5256"/>
                      <a:pt x="1902" y="5256"/>
                    </a:cubicBezTo>
                    <a:cubicBezTo>
                      <a:pt x="1948" y="5240"/>
                      <a:pt x="1979" y="5225"/>
                      <a:pt x="1964" y="5209"/>
                    </a:cubicBezTo>
                    <a:cubicBezTo>
                      <a:pt x="2056" y="5194"/>
                      <a:pt x="2149" y="5178"/>
                      <a:pt x="2242" y="5163"/>
                    </a:cubicBezTo>
                    <a:cubicBezTo>
                      <a:pt x="2248" y="5166"/>
                      <a:pt x="2254" y="5167"/>
                      <a:pt x="2259" y="5167"/>
                    </a:cubicBezTo>
                    <a:cubicBezTo>
                      <a:pt x="2284" y="5167"/>
                      <a:pt x="2307" y="5145"/>
                      <a:pt x="2319" y="5132"/>
                    </a:cubicBezTo>
                    <a:cubicBezTo>
                      <a:pt x="2319" y="5101"/>
                      <a:pt x="2335" y="5086"/>
                      <a:pt x="2350" y="5070"/>
                    </a:cubicBezTo>
                    <a:lnTo>
                      <a:pt x="2365" y="5117"/>
                    </a:lnTo>
                    <a:cubicBezTo>
                      <a:pt x="2356" y="5135"/>
                      <a:pt x="2353" y="5142"/>
                      <a:pt x="2360" y="5142"/>
                    </a:cubicBezTo>
                    <a:cubicBezTo>
                      <a:pt x="2366" y="5142"/>
                      <a:pt x="2377" y="5138"/>
                      <a:pt x="2396" y="5132"/>
                    </a:cubicBezTo>
                    <a:lnTo>
                      <a:pt x="2443" y="5117"/>
                    </a:lnTo>
                    <a:cubicBezTo>
                      <a:pt x="2443" y="5101"/>
                      <a:pt x="2566" y="5070"/>
                      <a:pt x="2736" y="5024"/>
                    </a:cubicBezTo>
                    <a:cubicBezTo>
                      <a:pt x="2968" y="4962"/>
                      <a:pt x="3045" y="4947"/>
                      <a:pt x="3030" y="4916"/>
                    </a:cubicBezTo>
                    <a:cubicBezTo>
                      <a:pt x="3030" y="4900"/>
                      <a:pt x="3061" y="4900"/>
                      <a:pt x="3138" y="4900"/>
                    </a:cubicBezTo>
                    <a:cubicBezTo>
                      <a:pt x="3223" y="4908"/>
                      <a:pt x="3266" y="4912"/>
                      <a:pt x="3289" y="4912"/>
                    </a:cubicBezTo>
                    <a:cubicBezTo>
                      <a:pt x="3312" y="4912"/>
                      <a:pt x="3316" y="4908"/>
                      <a:pt x="3324" y="4900"/>
                    </a:cubicBezTo>
                    <a:cubicBezTo>
                      <a:pt x="3308" y="4900"/>
                      <a:pt x="3293" y="4885"/>
                      <a:pt x="3293" y="4869"/>
                    </a:cubicBezTo>
                    <a:cubicBezTo>
                      <a:pt x="3293" y="4850"/>
                      <a:pt x="3299" y="4830"/>
                      <a:pt x="3311" y="4830"/>
                    </a:cubicBezTo>
                    <a:cubicBezTo>
                      <a:pt x="3319" y="4830"/>
                      <a:pt x="3328" y="4837"/>
                      <a:pt x="3339" y="4854"/>
                    </a:cubicBezTo>
                    <a:cubicBezTo>
                      <a:pt x="3344" y="4857"/>
                      <a:pt x="3353" y="4859"/>
                      <a:pt x="3364" y="4859"/>
                    </a:cubicBezTo>
                    <a:cubicBezTo>
                      <a:pt x="3456" y="4859"/>
                      <a:pt x="3726" y="4756"/>
                      <a:pt x="3726" y="4715"/>
                    </a:cubicBezTo>
                    <a:lnTo>
                      <a:pt x="3726" y="4730"/>
                    </a:lnTo>
                    <a:cubicBezTo>
                      <a:pt x="3726" y="4742"/>
                      <a:pt x="3730" y="4747"/>
                      <a:pt x="3742" y="4747"/>
                    </a:cubicBezTo>
                    <a:cubicBezTo>
                      <a:pt x="3760" y="4747"/>
                      <a:pt x="3798" y="4734"/>
                      <a:pt x="3865" y="4715"/>
                    </a:cubicBezTo>
                    <a:lnTo>
                      <a:pt x="3942" y="4699"/>
                    </a:lnTo>
                    <a:cubicBezTo>
                      <a:pt x="3930" y="4665"/>
                      <a:pt x="4014" y="4647"/>
                      <a:pt x="4057" y="4647"/>
                    </a:cubicBezTo>
                    <a:cubicBezTo>
                      <a:pt x="4071" y="4647"/>
                      <a:pt x="4081" y="4649"/>
                      <a:pt x="4081" y="4653"/>
                    </a:cubicBezTo>
                    <a:cubicBezTo>
                      <a:pt x="4089" y="4661"/>
                      <a:pt x="4096" y="4665"/>
                      <a:pt x="4108" y="4665"/>
                    </a:cubicBezTo>
                    <a:cubicBezTo>
                      <a:pt x="4120" y="4665"/>
                      <a:pt x="4135" y="4661"/>
                      <a:pt x="4158" y="4653"/>
                    </a:cubicBezTo>
                    <a:cubicBezTo>
                      <a:pt x="4204" y="4608"/>
                      <a:pt x="4290" y="4579"/>
                      <a:pt x="4333" y="4579"/>
                    </a:cubicBezTo>
                    <a:cubicBezTo>
                      <a:pt x="4349" y="4579"/>
                      <a:pt x="4359" y="4583"/>
                      <a:pt x="4359" y="4591"/>
                    </a:cubicBezTo>
                    <a:lnTo>
                      <a:pt x="4406" y="4576"/>
                    </a:lnTo>
                    <a:cubicBezTo>
                      <a:pt x="4437" y="4545"/>
                      <a:pt x="4467" y="4529"/>
                      <a:pt x="4498" y="4514"/>
                    </a:cubicBezTo>
                    <a:cubicBezTo>
                      <a:pt x="4576" y="4483"/>
                      <a:pt x="4591" y="4483"/>
                      <a:pt x="4560" y="4467"/>
                    </a:cubicBezTo>
                    <a:cubicBezTo>
                      <a:pt x="4529" y="4452"/>
                      <a:pt x="4545" y="4437"/>
                      <a:pt x="4576" y="4421"/>
                    </a:cubicBezTo>
                    <a:lnTo>
                      <a:pt x="4576" y="4437"/>
                    </a:lnTo>
                    <a:cubicBezTo>
                      <a:pt x="4576" y="4446"/>
                      <a:pt x="4582" y="4449"/>
                      <a:pt x="4594" y="4449"/>
                    </a:cubicBezTo>
                    <a:cubicBezTo>
                      <a:pt x="4624" y="4449"/>
                      <a:pt x="4685" y="4427"/>
                      <a:pt x="4761" y="4406"/>
                    </a:cubicBezTo>
                    <a:cubicBezTo>
                      <a:pt x="4837" y="4367"/>
                      <a:pt x="4903" y="4340"/>
                      <a:pt x="4941" y="4340"/>
                    </a:cubicBezTo>
                    <a:cubicBezTo>
                      <a:pt x="4950" y="4340"/>
                      <a:pt x="4957" y="4341"/>
                      <a:pt x="4962" y="4344"/>
                    </a:cubicBezTo>
                    <a:lnTo>
                      <a:pt x="4977" y="4313"/>
                    </a:lnTo>
                    <a:cubicBezTo>
                      <a:pt x="4987" y="4295"/>
                      <a:pt x="5001" y="4287"/>
                      <a:pt x="5011" y="4287"/>
                    </a:cubicBezTo>
                    <a:cubicBezTo>
                      <a:pt x="5019" y="4287"/>
                      <a:pt x="5024" y="4291"/>
                      <a:pt x="5024" y="4297"/>
                    </a:cubicBezTo>
                    <a:cubicBezTo>
                      <a:pt x="5086" y="4297"/>
                      <a:pt x="5147" y="4267"/>
                      <a:pt x="5194" y="4236"/>
                    </a:cubicBezTo>
                    <a:lnTo>
                      <a:pt x="5240" y="4205"/>
                    </a:lnTo>
                    <a:cubicBezTo>
                      <a:pt x="5253" y="4213"/>
                      <a:pt x="5267" y="4217"/>
                      <a:pt x="5281" y="4217"/>
                    </a:cubicBezTo>
                    <a:cubicBezTo>
                      <a:pt x="5317" y="4217"/>
                      <a:pt x="5353" y="4192"/>
                      <a:pt x="5364" y="4158"/>
                    </a:cubicBezTo>
                    <a:cubicBezTo>
                      <a:pt x="5364" y="4166"/>
                      <a:pt x="5372" y="4170"/>
                      <a:pt x="5383" y="4170"/>
                    </a:cubicBezTo>
                    <a:cubicBezTo>
                      <a:pt x="5395" y="4170"/>
                      <a:pt x="5410" y="4166"/>
                      <a:pt x="5426" y="4158"/>
                    </a:cubicBezTo>
                    <a:cubicBezTo>
                      <a:pt x="5451" y="4120"/>
                      <a:pt x="5518" y="4092"/>
                      <a:pt x="5550" y="4092"/>
                    </a:cubicBezTo>
                    <a:cubicBezTo>
                      <a:pt x="5557" y="4092"/>
                      <a:pt x="5562" y="4094"/>
                      <a:pt x="5565" y="4097"/>
                    </a:cubicBezTo>
                    <a:lnTo>
                      <a:pt x="5580" y="4097"/>
                    </a:lnTo>
                    <a:cubicBezTo>
                      <a:pt x="5596" y="4066"/>
                      <a:pt x="5627" y="4050"/>
                      <a:pt x="5642" y="4050"/>
                    </a:cubicBezTo>
                    <a:cubicBezTo>
                      <a:pt x="5673" y="4035"/>
                      <a:pt x="5704" y="4019"/>
                      <a:pt x="5719" y="3988"/>
                    </a:cubicBezTo>
                    <a:cubicBezTo>
                      <a:pt x="5719" y="3973"/>
                      <a:pt x="5735" y="3957"/>
                      <a:pt x="5750" y="3957"/>
                    </a:cubicBezTo>
                    <a:cubicBezTo>
                      <a:pt x="5756" y="3955"/>
                      <a:pt x="5760" y="3953"/>
                      <a:pt x="5762" y="3953"/>
                    </a:cubicBezTo>
                    <a:cubicBezTo>
                      <a:pt x="5771" y="3953"/>
                      <a:pt x="5750" y="3979"/>
                      <a:pt x="5750" y="4004"/>
                    </a:cubicBezTo>
                    <a:cubicBezTo>
                      <a:pt x="5750" y="4012"/>
                      <a:pt x="5752" y="4016"/>
                      <a:pt x="5757" y="4016"/>
                    </a:cubicBezTo>
                    <a:cubicBezTo>
                      <a:pt x="5769" y="4016"/>
                      <a:pt x="5798" y="3987"/>
                      <a:pt x="5843" y="3942"/>
                    </a:cubicBezTo>
                    <a:cubicBezTo>
                      <a:pt x="5856" y="3924"/>
                      <a:pt x="5866" y="3911"/>
                      <a:pt x="5872" y="3901"/>
                    </a:cubicBezTo>
                    <a:lnTo>
                      <a:pt x="5872" y="3901"/>
                    </a:lnTo>
                    <a:cubicBezTo>
                      <a:pt x="5868" y="3907"/>
                      <a:pt x="5864" y="3916"/>
                      <a:pt x="5858" y="3927"/>
                    </a:cubicBezTo>
                    <a:cubicBezTo>
                      <a:pt x="5849" y="3946"/>
                      <a:pt x="5839" y="3966"/>
                      <a:pt x="5841" y="3966"/>
                    </a:cubicBezTo>
                    <a:cubicBezTo>
                      <a:pt x="5842" y="3966"/>
                      <a:pt x="5847" y="3959"/>
                      <a:pt x="5858" y="3942"/>
                    </a:cubicBezTo>
                    <a:cubicBezTo>
                      <a:pt x="5858" y="3942"/>
                      <a:pt x="5905" y="3927"/>
                      <a:pt x="5905" y="3911"/>
                    </a:cubicBezTo>
                    <a:lnTo>
                      <a:pt x="5967" y="3880"/>
                    </a:lnTo>
                    <a:cubicBezTo>
                      <a:pt x="6013" y="3880"/>
                      <a:pt x="6044" y="3865"/>
                      <a:pt x="6075" y="3849"/>
                    </a:cubicBezTo>
                    <a:cubicBezTo>
                      <a:pt x="6090" y="3818"/>
                      <a:pt x="6090" y="3818"/>
                      <a:pt x="6121" y="3818"/>
                    </a:cubicBezTo>
                    <a:cubicBezTo>
                      <a:pt x="6129" y="3822"/>
                      <a:pt x="6136" y="3824"/>
                      <a:pt x="6140" y="3824"/>
                    </a:cubicBezTo>
                    <a:cubicBezTo>
                      <a:pt x="6151" y="3824"/>
                      <a:pt x="6148" y="3810"/>
                      <a:pt x="6137" y="3787"/>
                    </a:cubicBezTo>
                    <a:cubicBezTo>
                      <a:pt x="6152" y="3772"/>
                      <a:pt x="6183" y="3756"/>
                      <a:pt x="6198" y="3756"/>
                    </a:cubicBezTo>
                    <a:cubicBezTo>
                      <a:pt x="6212" y="3777"/>
                      <a:pt x="6223" y="3786"/>
                      <a:pt x="6231" y="3786"/>
                    </a:cubicBezTo>
                    <a:cubicBezTo>
                      <a:pt x="6240" y="3786"/>
                      <a:pt x="6245" y="3773"/>
                      <a:pt x="6245" y="3756"/>
                    </a:cubicBezTo>
                    <a:cubicBezTo>
                      <a:pt x="6245" y="3741"/>
                      <a:pt x="6260" y="3726"/>
                      <a:pt x="6276" y="3726"/>
                    </a:cubicBezTo>
                    <a:cubicBezTo>
                      <a:pt x="6279" y="3725"/>
                      <a:pt x="6282" y="3724"/>
                      <a:pt x="6284" y="3723"/>
                    </a:cubicBezTo>
                    <a:lnTo>
                      <a:pt x="6284" y="3723"/>
                    </a:lnTo>
                    <a:cubicBezTo>
                      <a:pt x="6283" y="3734"/>
                      <a:pt x="6291" y="3745"/>
                      <a:pt x="6291" y="3756"/>
                    </a:cubicBezTo>
                    <a:lnTo>
                      <a:pt x="6307" y="3741"/>
                    </a:lnTo>
                    <a:lnTo>
                      <a:pt x="6322" y="3711"/>
                    </a:lnTo>
                    <a:lnTo>
                      <a:pt x="6322" y="3711"/>
                    </a:lnTo>
                    <a:cubicBezTo>
                      <a:pt x="6309" y="3715"/>
                      <a:pt x="6297" y="3719"/>
                      <a:pt x="6284" y="3723"/>
                    </a:cubicBezTo>
                    <a:lnTo>
                      <a:pt x="6284" y="3723"/>
                    </a:lnTo>
                    <a:cubicBezTo>
                      <a:pt x="6285" y="3719"/>
                      <a:pt x="6287" y="3714"/>
                      <a:pt x="6291" y="3710"/>
                    </a:cubicBezTo>
                    <a:lnTo>
                      <a:pt x="6322" y="3710"/>
                    </a:lnTo>
                    <a:lnTo>
                      <a:pt x="6322" y="3711"/>
                    </a:lnTo>
                    <a:lnTo>
                      <a:pt x="6322" y="3711"/>
                    </a:lnTo>
                    <a:cubicBezTo>
                      <a:pt x="6458" y="3664"/>
                      <a:pt x="6582" y="3594"/>
                      <a:pt x="6693" y="3525"/>
                    </a:cubicBezTo>
                    <a:cubicBezTo>
                      <a:pt x="6724" y="3509"/>
                      <a:pt x="6739" y="3494"/>
                      <a:pt x="6724" y="3463"/>
                    </a:cubicBezTo>
                    <a:cubicBezTo>
                      <a:pt x="6716" y="3447"/>
                      <a:pt x="6712" y="3444"/>
                      <a:pt x="6716" y="3444"/>
                    </a:cubicBezTo>
                    <a:cubicBezTo>
                      <a:pt x="6720" y="3444"/>
                      <a:pt x="6732" y="3447"/>
                      <a:pt x="6755" y="3447"/>
                    </a:cubicBezTo>
                    <a:cubicBezTo>
                      <a:pt x="6774" y="3467"/>
                      <a:pt x="6794" y="3475"/>
                      <a:pt x="6806" y="3475"/>
                    </a:cubicBezTo>
                    <a:cubicBezTo>
                      <a:pt x="6824" y="3475"/>
                      <a:pt x="6828" y="3459"/>
                      <a:pt x="6801" y="3432"/>
                    </a:cubicBezTo>
                    <a:cubicBezTo>
                      <a:pt x="6770" y="3409"/>
                      <a:pt x="6759" y="3401"/>
                      <a:pt x="6763" y="3401"/>
                    </a:cubicBezTo>
                    <a:cubicBezTo>
                      <a:pt x="6766" y="3401"/>
                      <a:pt x="6786" y="3409"/>
                      <a:pt x="6817" y="3416"/>
                    </a:cubicBezTo>
                    <a:cubicBezTo>
                      <a:pt x="6848" y="3416"/>
                      <a:pt x="6848" y="3416"/>
                      <a:pt x="6863" y="3386"/>
                    </a:cubicBezTo>
                    <a:cubicBezTo>
                      <a:pt x="6874" y="3375"/>
                      <a:pt x="6877" y="3364"/>
                      <a:pt x="6878" y="3364"/>
                    </a:cubicBezTo>
                    <a:cubicBezTo>
                      <a:pt x="6879" y="3364"/>
                      <a:pt x="6879" y="3366"/>
                      <a:pt x="6879" y="3370"/>
                    </a:cubicBezTo>
                    <a:cubicBezTo>
                      <a:pt x="6885" y="3383"/>
                      <a:pt x="6900" y="3388"/>
                      <a:pt x="6914" y="3388"/>
                    </a:cubicBezTo>
                    <a:cubicBezTo>
                      <a:pt x="6932" y="3388"/>
                      <a:pt x="6949" y="3379"/>
                      <a:pt x="6940" y="3370"/>
                    </a:cubicBezTo>
                    <a:lnTo>
                      <a:pt x="7002" y="3370"/>
                    </a:lnTo>
                    <a:cubicBezTo>
                      <a:pt x="7033" y="3370"/>
                      <a:pt x="7049" y="3355"/>
                      <a:pt x="7049" y="3324"/>
                    </a:cubicBezTo>
                    <a:cubicBezTo>
                      <a:pt x="7078" y="3275"/>
                      <a:pt x="7100" y="3251"/>
                      <a:pt x="7114" y="3251"/>
                    </a:cubicBezTo>
                    <a:cubicBezTo>
                      <a:pt x="7121" y="3251"/>
                      <a:pt x="7126" y="3260"/>
                      <a:pt x="7126" y="3277"/>
                    </a:cubicBezTo>
                    <a:cubicBezTo>
                      <a:pt x="7126" y="3287"/>
                      <a:pt x="7130" y="3292"/>
                      <a:pt x="7137" y="3292"/>
                    </a:cubicBezTo>
                    <a:cubicBezTo>
                      <a:pt x="7162" y="3292"/>
                      <a:pt x="7219" y="3236"/>
                      <a:pt x="7219" y="3200"/>
                    </a:cubicBezTo>
                    <a:cubicBezTo>
                      <a:pt x="7219" y="3164"/>
                      <a:pt x="7219" y="3149"/>
                      <a:pt x="7222" y="3149"/>
                    </a:cubicBezTo>
                    <a:cubicBezTo>
                      <a:pt x="7224" y="3149"/>
                      <a:pt x="7228" y="3156"/>
                      <a:pt x="7234" y="3169"/>
                    </a:cubicBezTo>
                    <a:cubicBezTo>
                      <a:pt x="7239" y="3174"/>
                      <a:pt x="7244" y="3176"/>
                      <a:pt x="7249" y="3176"/>
                    </a:cubicBezTo>
                    <a:cubicBezTo>
                      <a:pt x="7258" y="3176"/>
                      <a:pt x="7265" y="3169"/>
                      <a:pt x="7265" y="3169"/>
                    </a:cubicBezTo>
                    <a:cubicBezTo>
                      <a:pt x="7265" y="3169"/>
                      <a:pt x="7295" y="3149"/>
                      <a:pt x="7314" y="3149"/>
                    </a:cubicBezTo>
                    <a:cubicBezTo>
                      <a:pt x="7319" y="3149"/>
                      <a:pt x="7324" y="3151"/>
                      <a:pt x="7327" y="3154"/>
                    </a:cubicBezTo>
                    <a:cubicBezTo>
                      <a:pt x="7342" y="3138"/>
                      <a:pt x="7358" y="3123"/>
                      <a:pt x="7373" y="3092"/>
                    </a:cubicBezTo>
                    <a:cubicBezTo>
                      <a:pt x="7396" y="3047"/>
                      <a:pt x="7435" y="3018"/>
                      <a:pt x="7479" y="3018"/>
                    </a:cubicBezTo>
                    <a:cubicBezTo>
                      <a:pt x="7495" y="3018"/>
                      <a:pt x="7511" y="3022"/>
                      <a:pt x="7528" y="3030"/>
                    </a:cubicBezTo>
                    <a:lnTo>
                      <a:pt x="7559" y="2984"/>
                    </a:lnTo>
                    <a:cubicBezTo>
                      <a:pt x="7559" y="2950"/>
                      <a:pt x="7559" y="2925"/>
                      <a:pt x="7570" y="2925"/>
                    </a:cubicBezTo>
                    <a:cubicBezTo>
                      <a:pt x="7575" y="2925"/>
                      <a:pt x="7581" y="2929"/>
                      <a:pt x="7589" y="2937"/>
                    </a:cubicBezTo>
                    <a:lnTo>
                      <a:pt x="7605" y="2953"/>
                    </a:lnTo>
                    <a:cubicBezTo>
                      <a:pt x="7605" y="2917"/>
                      <a:pt x="7661" y="2881"/>
                      <a:pt x="7693" y="2881"/>
                    </a:cubicBezTo>
                    <a:cubicBezTo>
                      <a:pt x="7702" y="2881"/>
                      <a:pt x="7710" y="2884"/>
                      <a:pt x="7713" y="2891"/>
                    </a:cubicBezTo>
                    <a:cubicBezTo>
                      <a:pt x="7725" y="2909"/>
                      <a:pt x="7730" y="2915"/>
                      <a:pt x="7733" y="2915"/>
                    </a:cubicBezTo>
                    <a:cubicBezTo>
                      <a:pt x="7737" y="2915"/>
                      <a:pt x="7735" y="2900"/>
                      <a:pt x="7744" y="2891"/>
                    </a:cubicBezTo>
                    <a:lnTo>
                      <a:pt x="7744" y="2876"/>
                    </a:lnTo>
                    <a:cubicBezTo>
                      <a:pt x="7729" y="2860"/>
                      <a:pt x="7713" y="2845"/>
                      <a:pt x="7744" y="2829"/>
                    </a:cubicBezTo>
                    <a:cubicBezTo>
                      <a:pt x="7755" y="2818"/>
                      <a:pt x="7766" y="2807"/>
                      <a:pt x="7777" y="2807"/>
                    </a:cubicBezTo>
                    <a:cubicBezTo>
                      <a:pt x="7781" y="2807"/>
                      <a:pt x="7786" y="2809"/>
                      <a:pt x="7790" y="2814"/>
                    </a:cubicBezTo>
                    <a:cubicBezTo>
                      <a:pt x="7795" y="2818"/>
                      <a:pt x="7803" y="2820"/>
                      <a:pt x="7813" y="2820"/>
                    </a:cubicBezTo>
                    <a:cubicBezTo>
                      <a:pt x="7835" y="2820"/>
                      <a:pt x="7863" y="2809"/>
                      <a:pt x="7852" y="2798"/>
                    </a:cubicBezTo>
                    <a:cubicBezTo>
                      <a:pt x="7863" y="2798"/>
                      <a:pt x="7873" y="2791"/>
                      <a:pt x="7883" y="2791"/>
                    </a:cubicBezTo>
                    <a:cubicBezTo>
                      <a:pt x="7888" y="2791"/>
                      <a:pt x="7893" y="2793"/>
                      <a:pt x="7899" y="2798"/>
                    </a:cubicBezTo>
                    <a:lnTo>
                      <a:pt x="7991" y="2736"/>
                    </a:lnTo>
                    <a:cubicBezTo>
                      <a:pt x="7991" y="2703"/>
                      <a:pt x="8015" y="2678"/>
                      <a:pt x="8035" y="2678"/>
                    </a:cubicBezTo>
                    <a:cubicBezTo>
                      <a:pt x="8042" y="2678"/>
                      <a:pt x="8049" y="2681"/>
                      <a:pt x="8053" y="2690"/>
                    </a:cubicBezTo>
                    <a:cubicBezTo>
                      <a:pt x="8069" y="2659"/>
                      <a:pt x="8100" y="2644"/>
                      <a:pt x="8100" y="2613"/>
                    </a:cubicBezTo>
                    <a:cubicBezTo>
                      <a:pt x="8132" y="2602"/>
                      <a:pt x="8149" y="2584"/>
                      <a:pt x="8162" y="2584"/>
                    </a:cubicBezTo>
                    <a:cubicBezTo>
                      <a:pt x="8167" y="2584"/>
                      <a:pt x="8172" y="2588"/>
                      <a:pt x="8177" y="2597"/>
                    </a:cubicBezTo>
                    <a:cubicBezTo>
                      <a:pt x="8182" y="2603"/>
                      <a:pt x="8186" y="2607"/>
                      <a:pt x="8189" y="2607"/>
                    </a:cubicBezTo>
                    <a:cubicBezTo>
                      <a:pt x="8194" y="2607"/>
                      <a:pt x="8198" y="2596"/>
                      <a:pt x="8208" y="2566"/>
                    </a:cubicBezTo>
                    <a:cubicBezTo>
                      <a:pt x="8208" y="2535"/>
                      <a:pt x="8208" y="2535"/>
                      <a:pt x="8223" y="2520"/>
                    </a:cubicBezTo>
                    <a:lnTo>
                      <a:pt x="8270" y="2489"/>
                    </a:lnTo>
                    <a:cubicBezTo>
                      <a:pt x="8254" y="2474"/>
                      <a:pt x="8254" y="2474"/>
                      <a:pt x="8270" y="2458"/>
                    </a:cubicBezTo>
                    <a:cubicBezTo>
                      <a:pt x="8285" y="2443"/>
                      <a:pt x="8362" y="2412"/>
                      <a:pt x="8393" y="2396"/>
                    </a:cubicBezTo>
                    <a:cubicBezTo>
                      <a:pt x="8455" y="2350"/>
                      <a:pt x="8455" y="2350"/>
                      <a:pt x="8409" y="2350"/>
                    </a:cubicBezTo>
                    <a:cubicBezTo>
                      <a:pt x="8378" y="2350"/>
                      <a:pt x="8378" y="2350"/>
                      <a:pt x="8440" y="2335"/>
                    </a:cubicBezTo>
                    <a:cubicBezTo>
                      <a:pt x="8486" y="2304"/>
                      <a:pt x="8548" y="2257"/>
                      <a:pt x="8594" y="2226"/>
                    </a:cubicBezTo>
                    <a:cubicBezTo>
                      <a:pt x="8671" y="2165"/>
                      <a:pt x="8671" y="2165"/>
                      <a:pt x="8656" y="2149"/>
                    </a:cubicBezTo>
                    <a:cubicBezTo>
                      <a:pt x="8623" y="2138"/>
                      <a:pt x="8621" y="2127"/>
                      <a:pt x="8639" y="2127"/>
                    </a:cubicBezTo>
                    <a:cubicBezTo>
                      <a:pt x="8647" y="2127"/>
                      <a:pt x="8658" y="2129"/>
                      <a:pt x="8671" y="2134"/>
                    </a:cubicBezTo>
                    <a:cubicBezTo>
                      <a:pt x="8678" y="2136"/>
                      <a:pt x="8684" y="2137"/>
                      <a:pt x="8691" y="2137"/>
                    </a:cubicBezTo>
                    <a:cubicBezTo>
                      <a:pt x="8730" y="2137"/>
                      <a:pt x="8762" y="2101"/>
                      <a:pt x="8749" y="2087"/>
                    </a:cubicBezTo>
                    <a:cubicBezTo>
                      <a:pt x="8733" y="2072"/>
                      <a:pt x="8749" y="2056"/>
                      <a:pt x="8780" y="2041"/>
                    </a:cubicBezTo>
                    <a:cubicBezTo>
                      <a:pt x="8783" y="2045"/>
                      <a:pt x="8787" y="2047"/>
                      <a:pt x="8791" y="2047"/>
                    </a:cubicBezTo>
                    <a:cubicBezTo>
                      <a:pt x="8804" y="2047"/>
                      <a:pt x="8818" y="2029"/>
                      <a:pt x="8841" y="1995"/>
                    </a:cubicBezTo>
                    <a:cubicBezTo>
                      <a:pt x="8849" y="1979"/>
                      <a:pt x="8853" y="1971"/>
                      <a:pt x="8857" y="1971"/>
                    </a:cubicBezTo>
                    <a:cubicBezTo>
                      <a:pt x="8861" y="1971"/>
                      <a:pt x="8865" y="1979"/>
                      <a:pt x="8872" y="1995"/>
                    </a:cubicBezTo>
                    <a:lnTo>
                      <a:pt x="8903" y="1948"/>
                    </a:lnTo>
                    <a:cubicBezTo>
                      <a:pt x="8919" y="1886"/>
                      <a:pt x="9042" y="1794"/>
                      <a:pt x="9073" y="1794"/>
                    </a:cubicBezTo>
                    <a:cubicBezTo>
                      <a:pt x="9089" y="1778"/>
                      <a:pt x="9104" y="1763"/>
                      <a:pt x="9104" y="1732"/>
                    </a:cubicBezTo>
                    <a:cubicBezTo>
                      <a:pt x="9094" y="1702"/>
                      <a:pt x="9097" y="1685"/>
                      <a:pt x="9109" y="1685"/>
                    </a:cubicBezTo>
                    <a:cubicBezTo>
                      <a:pt x="9115" y="1685"/>
                      <a:pt x="9124" y="1690"/>
                      <a:pt x="9135" y="1701"/>
                    </a:cubicBezTo>
                    <a:cubicBezTo>
                      <a:pt x="9156" y="1715"/>
                      <a:pt x="9164" y="1722"/>
                      <a:pt x="9166" y="1722"/>
                    </a:cubicBezTo>
                    <a:cubicBezTo>
                      <a:pt x="9168" y="1722"/>
                      <a:pt x="9159" y="1711"/>
                      <a:pt x="9151" y="1685"/>
                    </a:cubicBezTo>
                    <a:cubicBezTo>
                      <a:pt x="9151" y="1650"/>
                      <a:pt x="9214" y="1588"/>
                      <a:pt x="9243" y="1588"/>
                    </a:cubicBezTo>
                    <a:cubicBezTo>
                      <a:pt x="9253" y="1588"/>
                      <a:pt x="9259" y="1594"/>
                      <a:pt x="9259" y="1608"/>
                    </a:cubicBezTo>
                    <a:lnTo>
                      <a:pt x="9290" y="1624"/>
                    </a:lnTo>
                    <a:cubicBezTo>
                      <a:pt x="9305" y="1608"/>
                      <a:pt x="9305" y="1593"/>
                      <a:pt x="9321" y="1577"/>
                    </a:cubicBezTo>
                    <a:cubicBezTo>
                      <a:pt x="9305" y="1562"/>
                      <a:pt x="9321" y="1546"/>
                      <a:pt x="9382" y="1484"/>
                    </a:cubicBezTo>
                    <a:cubicBezTo>
                      <a:pt x="9429" y="1407"/>
                      <a:pt x="9475" y="1345"/>
                      <a:pt x="9506" y="1268"/>
                    </a:cubicBezTo>
                    <a:cubicBezTo>
                      <a:pt x="9552" y="1222"/>
                      <a:pt x="9599" y="1129"/>
                      <a:pt x="9630" y="1098"/>
                    </a:cubicBezTo>
                    <a:cubicBezTo>
                      <a:pt x="9645" y="1036"/>
                      <a:pt x="9661" y="990"/>
                      <a:pt x="9645" y="944"/>
                    </a:cubicBezTo>
                    <a:cubicBezTo>
                      <a:pt x="9630" y="897"/>
                      <a:pt x="9630" y="820"/>
                      <a:pt x="9645" y="820"/>
                    </a:cubicBezTo>
                    <a:lnTo>
                      <a:pt x="9645" y="774"/>
                    </a:lnTo>
                    <a:lnTo>
                      <a:pt x="9599" y="665"/>
                    </a:lnTo>
                    <a:cubicBezTo>
                      <a:pt x="9630" y="665"/>
                      <a:pt x="9630" y="604"/>
                      <a:pt x="9599" y="573"/>
                    </a:cubicBezTo>
                    <a:cubicBezTo>
                      <a:pt x="9583" y="573"/>
                      <a:pt x="9568" y="542"/>
                      <a:pt x="9537" y="480"/>
                    </a:cubicBezTo>
                    <a:cubicBezTo>
                      <a:pt x="9506" y="403"/>
                      <a:pt x="9460" y="341"/>
                      <a:pt x="9413" y="294"/>
                    </a:cubicBezTo>
                    <a:cubicBezTo>
                      <a:pt x="9305" y="186"/>
                      <a:pt x="9197" y="109"/>
                      <a:pt x="9058" y="63"/>
                    </a:cubicBezTo>
                    <a:cubicBezTo>
                      <a:pt x="8934" y="16"/>
                      <a:pt x="8810" y="1"/>
                      <a:pt x="8687" y="1"/>
                    </a:cubicBezTo>
                    <a:close/>
                    <a:moveTo>
                      <a:pt x="188" y="5641"/>
                    </a:moveTo>
                    <a:lnTo>
                      <a:pt x="188" y="5641"/>
                    </a:lnTo>
                    <a:cubicBezTo>
                      <a:pt x="178" y="5641"/>
                      <a:pt x="166" y="5642"/>
                      <a:pt x="154" y="5642"/>
                    </a:cubicBezTo>
                    <a:lnTo>
                      <a:pt x="154" y="5642"/>
                    </a:lnTo>
                    <a:cubicBezTo>
                      <a:pt x="153" y="5654"/>
                      <a:pt x="157" y="5661"/>
                      <a:pt x="164" y="5661"/>
                    </a:cubicBezTo>
                    <a:cubicBezTo>
                      <a:pt x="169" y="5661"/>
                      <a:pt x="177" y="5656"/>
                      <a:pt x="186" y="5642"/>
                    </a:cubicBezTo>
                    <a:cubicBezTo>
                      <a:pt x="187" y="5642"/>
                      <a:pt x="188" y="5641"/>
                      <a:pt x="188" y="564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992;p34"/>
              <p:cNvSpPr/>
              <p:nvPr/>
            </p:nvSpPr>
            <p:spPr>
              <a:xfrm rot="-899960">
                <a:off x="3291449" y="4394880"/>
                <a:ext cx="185494" cy="95547"/>
              </a:xfrm>
              <a:custGeom>
                <a:avLst/>
                <a:gdLst/>
                <a:ahLst/>
                <a:cxnLst/>
                <a:rect l="l" t="t" r="r" b="b"/>
                <a:pathLst>
                  <a:path w="7420" h="3822" extrusionOk="0">
                    <a:moveTo>
                      <a:pt x="7403" y="1"/>
                    </a:moveTo>
                    <a:cubicBezTo>
                      <a:pt x="7401" y="1"/>
                      <a:pt x="7400" y="6"/>
                      <a:pt x="7400" y="20"/>
                    </a:cubicBezTo>
                    <a:cubicBezTo>
                      <a:pt x="7384" y="20"/>
                      <a:pt x="7400" y="51"/>
                      <a:pt x="7400" y="66"/>
                    </a:cubicBezTo>
                    <a:cubicBezTo>
                      <a:pt x="7415" y="82"/>
                      <a:pt x="7419" y="89"/>
                      <a:pt x="7419" y="89"/>
                    </a:cubicBezTo>
                    <a:cubicBezTo>
                      <a:pt x="7419" y="89"/>
                      <a:pt x="7415" y="82"/>
                      <a:pt x="7415" y="66"/>
                    </a:cubicBezTo>
                    <a:cubicBezTo>
                      <a:pt x="7415" y="33"/>
                      <a:pt x="7407" y="1"/>
                      <a:pt x="7403" y="1"/>
                    </a:cubicBezTo>
                    <a:close/>
                    <a:moveTo>
                      <a:pt x="6436" y="588"/>
                    </a:moveTo>
                    <a:cubicBezTo>
                      <a:pt x="6438" y="588"/>
                      <a:pt x="6441" y="599"/>
                      <a:pt x="6441" y="623"/>
                    </a:cubicBezTo>
                    <a:cubicBezTo>
                      <a:pt x="6434" y="599"/>
                      <a:pt x="6434" y="588"/>
                      <a:pt x="6436" y="588"/>
                    </a:cubicBezTo>
                    <a:close/>
                    <a:moveTo>
                      <a:pt x="6163" y="607"/>
                    </a:moveTo>
                    <a:lnTo>
                      <a:pt x="6179" y="623"/>
                    </a:lnTo>
                    <a:cubicBezTo>
                      <a:pt x="6194" y="638"/>
                      <a:pt x="6179" y="653"/>
                      <a:pt x="6179" y="669"/>
                    </a:cubicBezTo>
                    <a:cubicBezTo>
                      <a:pt x="6179" y="669"/>
                      <a:pt x="6148" y="623"/>
                      <a:pt x="6163" y="607"/>
                    </a:cubicBezTo>
                    <a:close/>
                    <a:moveTo>
                      <a:pt x="5887" y="722"/>
                    </a:moveTo>
                    <a:cubicBezTo>
                      <a:pt x="5891" y="734"/>
                      <a:pt x="5892" y="739"/>
                      <a:pt x="5892" y="739"/>
                    </a:cubicBezTo>
                    <a:cubicBezTo>
                      <a:pt x="5892" y="739"/>
                      <a:pt x="5889" y="732"/>
                      <a:pt x="5887" y="722"/>
                    </a:cubicBezTo>
                    <a:close/>
                    <a:moveTo>
                      <a:pt x="5530" y="978"/>
                    </a:moveTo>
                    <a:lnTo>
                      <a:pt x="5561" y="993"/>
                    </a:lnTo>
                    <a:lnTo>
                      <a:pt x="5561" y="1009"/>
                    </a:lnTo>
                    <a:cubicBezTo>
                      <a:pt x="5545" y="993"/>
                      <a:pt x="5545" y="993"/>
                      <a:pt x="5530" y="978"/>
                    </a:cubicBezTo>
                    <a:close/>
                    <a:moveTo>
                      <a:pt x="5205" y="1009"/>
                    </a:moveTo>
                    <a:cubicBezTo>
                      <a:pt x="5205" y="1024"/>
                      <a:pt x="5220" y="1040"/>
                      <a:pt x="5205" y="1055"/>
                    </a:cubicBezTo>
                    <a:lnTo>
                      <a:pt x="5190" y="1024"/>
                    </a:lnTo>
                    <a:lnTo>
                      <a:pt x="5190" y="1009"/>
                    </a:lnTo>
                    <a:close/>
                    <a:moveTo>
                      <a:pt x="5468" y="1055"/>
                    </a:moveTo>
                    <a:cubicBezTo>
                      <a:pt x="5483" y="1055"/>
                      <a:pt x="5483" y="1055"/>
                      <a:pt x="5483" y="1071"/>
                    </a:cubicBezTo>
                    <a:lnTo>
                      <a:pt x="5468" y="1055"/>
                    </a:lnTo>
                    <a:close/>
                    <a:moveTo>
                      <a:pt x="4995" y="1064"/>
                    </a:moveTo>
                    <a:lnTo>
                      <a:pt x="4995" y="1064"/>
                    </a:lnTo>
                    <a:cubicBezTo>
                      <a:pt x="4992" y="1064"/>
                      <a:pt x="4995" y="1070"/>
                      <a:pt x="5003" y="1076"/>
                    </a:cubicBezTo>
                    <a:lnTo>
                      <a:pt x="5003" y="1076"/>
                    </a:lnTo>
                    <a:cubicBezTo>
                      <a:pt x="5004" y="1074"/>
                      <a:pt x="5004" y="1073"/>
                      <a:pt x="5004" y="1071"/>
                    </a:cubicBezTo>
                    <a:cubicBezTo>
                      <a:pt x="5000" y="1066"/>
                      <a:pt x="4996" y="1064"/>
                      <a:pt x="4995" y="1064"/>
                    </a:cubicBezTo>
                    <a:close/>
                    <a:moveTo>
                      <a:pt x="5390" y="1086"/>
                    </a:moveTo>
                    <a:lnTo>
                      <a:pt x="5406" y="1102"/>
                    </a:lnTo>
                    <a:lnTo>
                      <a:pt x="5375" y="1086"/>
                    </a:lnTo>
                    <a:close/>
                    <a:moveTo>
                      <a:pt x="5097" y="1071"/>
                    </a:moveTo>
                    <a:lnTo>
                      <a:pt x="5112" y="1086"/>
                    </a:lnTo>
                    <a:cubicBezTo>
                      <a:pt x="5128" y="1102"/>
                      <a:pt x="5112" y="1117"/>
                      <a:pt x="5112" y="1117"/>
                    </a:cubicBezTo>
                    <a:lnTo>
                      <a:pt x="5097" y="1102"/>
                    </a:lnTo>
                    <a:lnTo>
                      <a:pt x="5097" y="1071"/>
                    </a:lnTo>
                    <a:close/>
                    <a:moveTo>
                      <a:pt x="5315" y="1094"/>
                    </a:moveTo>
                    <a:cubicBezTo>
                      <a:pt x="5317" y="1094"/>
                      <a:pt x="5321" y="1102"/>
                      <a:pt x="5329" y="1117"/>
                    </a:cubicBezTo>
                    <a:cubicBezTo>
                      <a:pt x="5344" y="1133"/>
                      <a:pt x="5344" y="1136"/>
                      <a:pt x="5340" y="1136"/>
                    </a:cubicBezTo>
                    <a:cubicBezTo>
                      <a:pt x="5336" y="1136"/>
                      <a:pt x="5329" y="1133"/>
                      <a:pt x="5329" y="1133"/>
                    </a:cubicBezTo>
                    <a:cubicBezTo>
                      <a:pt x="5329" y="1139"/>
                      <a:pt x="5326" y="1143"/>
                      <a:pt x="5323" y="1143"/>
                    </a:cubicBezTo>
                    <a:cubicBezTo>
                      <a:pt x="5319" y="1143"/>
                      <a:pt x="5313" y="1135"/>
                      <a:pt x="5313" y="1117"/>
                    </a:cubicBezTo>
                    <a:cubicBezTo>
                      <a:pt x="5313" y="1102"/>
                      <a:pt x="5313" y="1094"/>
                      <a:pt x="5315" y="1094"/>
                    </a:cubicBezTo>
                    <a:close/>
                    <a:moveTo>
                      <a:pt x="5199" y="1283"/>
                    </a:moveTo>
                    <a:lnTo>
                      <a:pt x="5199" y="1283"/>
                    </a:lnTo>
                    <a:cubicBezTo>
                      <a:pt x="5198" y="1290"/>
                      <a:pt x="5200" y="1297"/>
                      <a:pt x="5205" y="1303"/>
                    </a:cubicBezTo>
                    <a:cubicBezTo>
                      <a:pt x="5214" y="1307"/>
                      <a:pt x="5220" y="1309"/>
                      <a:pt x="5224" y="1309"/>
                    </a:cubicBezTo>
                    <a:cubicBezTo>
                      <a:pt x="5233" y="1309"/>
                      <a:pt x="5227" y="1298"/>
                      <a:pt x="5205" y="1287"/>
                    </a:cubicBezTo>
                    <a:cubicBezTo>
                      <a:pt x="5203" y="1285"/>
                      <a:pt x="5201" y="1284"/>
                      <a:pt x="5199" y="1283"/>
                    </a:cubicBezTo>
                    <a:close/>
                    <a:moveTo>
                      <a:pt x="4092" y="1504"/>
                    </a:moveTo>
                    <a:lnTo>
                      <a:pt x="4092" y="1504"/>
                    </a:lnTo>
                    <a:cubicBezTo>
                      <a:pt x="4101" y="1520"/>
                      <a:pt x="4105" y="1533"/>
                      <a:pt x="4104" y="1533"/>
                    </a:cubicBezTo>
                    <a:cubicBezTo>
                      <a:pt x="4103" y="1533"/>
                      <a:pt x="4099" y="1524"/>
                      <a:pt x="4092" y="1504"/>
                    </a:cubicBezTo>
                    <a:close/>
                    <a:moveTo>
                      <a:pt x="4417" y="1534"/>
                    </a:moveTo>
                    <a:cubicBezTo>
                      <a:pt x="4417" y="1550"/>
                      <a:pt x="4432" y="1565"/>
                      <a:pt x="4417" y="1565"/>
                    </a:cubicBezTo>
                    <a:cubicBezTo>
                      <a:pt x="4417" y="1550"/>
                      <a:pt x="4417" y="1534"/>
                      <a:pt x="4417" y="1534"/>
                    </a:cubicBezTo>
                    <a:close/>
                    <a:moveTo>
                      <a:pt x="3895" y="1567"/>
                    </a:moveTo>
                    <a:cubicBezTo>
                      <a:pt x="3894" y="1567"/>
                      <a:pt x="3898" y="1579"/>
                      <a:pt x="3907" y="1596"/>
                    </a:cubicBezTo>
                    <a:cubicBezTo>
                      <a:pt x="3900" y="1575"/>
                      <a:pt x="3896" y="1567"/>
                      <a:pt x="3895" y="1567"/>
                    </a:cubicBezTo>
                    <a:close/>
                    <a:moveTo>
                      <a:pt x="4046" y="1704"/>
                    </a:moveTo>
                    <a:cubicBezTo>
                      <a:pt x="4061" y="1704"/>
                      <a:pt x="4061" y="1704"/>
                      <a:pt x="4077" y="1720"/>
                    </a:cubicBezTo>
                    <a:cubicBezTo>
                      <a:pt x="4092" y="1735"/>
                      <a:pt x="4077" y="1751"/>
                      <a:pt x="4061" y="1751"/>
                    </a:cubicBezTo>
                    <a:cubicBezTo>
                      <a:pt x="4046" y="1751"/>
                      <a:pt x="4046" y="1720"/>
                      <a:pt x="4046" y="1720"/>
                    </a:cubicBezTo>
                    <a:lnTo>
                      <a:pt x="4046" y="1704"/>
                    </a:lnTo>
                    <a:close/>
                    <a:moveTo>
                      <a:pt x="3258" y="1921"/>
                    </a:moveTo>
                    <a:cubicBezTo>
                      <a:pt x="3258" y="1952"/>
                      <a:pt x="3289" y="1967"/>
                      <a:pt x="3258" y="1967"/>
                    </a:cubicBezTo>
                    <a:cubicBezTo>
                      <a:pt x="3258" y="1952"/>
                      <a:pt x="3258" y="1936"/>
                      <a:pt x="3258" y="1921"/>
                    </a:cubicBezTo>
                    <a:close/>
                    <a:moveTo>
                      <a:pt x="3400" y="2022"/>
                    </a:moveTo>
                    <a:cubicBezTo>
                      <a:pt x="3404" y="2022"/>
                      <a:pt x="3407" y="2029"/>
                      <a:pt x="3397" y="2029"/>
                    </a:cubicBezTo>
                    <a:cubicBezTo>
                      <a:pt x="3397" y="2024"/>
                      <a:pt x="3398" y="2022"/>
                      <a:pt x="3400" y="2022"/>
                    </a:cubicBezTo>
                    <a:close/>
                    <a:moveTo>
                      <a:pt x="3428" y="1998"/>
                    </a:moveTo>
                    <a:cubicBezTo>
                      <a:pt x="3428" y="2014"/>
                      <a:pt x="3443" y="2029"/>
                      <a:pt x="3428" y="2029"/>
                    </a:cubicBezTo>
                    <a:lnTo>
                      <a:pt x="3428" y="2014"/>
                    </a:lnTo>
                    <a:lnTo>
                      <a:pt x="3428" y="1998"/>
                    </a:lnTo>
                    <a:close/>
                    <a:moveTo>
                      <a:pt x="3180" y="2137"/>
                    </a:moveTo>
                    <a:cubicBezTo>
                      <a:pt x="3196" y="2153"/>
                      <a:pt x="3196" y="2168"/>
                      <a:pt x="3180" y="2184"/>
                    </a:cubicBezTo>
                    <a:cubicBezTo>
                      <a:pt x="3180" y="2184"/>
                      <a:pt x="3180" y="2153"/>
                      <a:pt x="3165" y="2137"/>
                    </a:cubicBezTo>
                    <a:close/>
                    <a:moveTo>
                      <a:pt x="2979" y="2245"/>
                    </a:moveTo>
                    <a:cubicBezTo>
                      <a:pt x="2979" y="2261"/>
                      <a:pt x="2995" y="2276"/>
                      <a:pt x="2979" y="2292"/>
                    </a:cubicBezTo>
                    <a:lnTo>
                      <a:pt x="2964" y="2276"/>
                    </a:lnTo>
                    <a:lnTo>
                      <a:pt x="2964" y="2245"/>
                    </a:lnTo>
                    <a:close/>
                    <a:moveTo>
                      <a:pt x="1990" y="2385"/>
                    </a:moveTo>
                    <a:cubicBezTo>
                      <a:pt x="1975" y="2385"/>
                      <a:pt x="1990" y="2400"/>
                      <a:pt x="1990" y="2400"/>
                    </a:cubicBezTo>
                    <a:lnTo>
                      <a:pt x="2006" y="2400"/>
                    </a:lnTo>
                    <a:cubicBezTo>
                      <a:pt x="2006" y="2385"/>
                      <a:pt x="2006" y="2385"/>
                      <a:pt x="1990" y="2385"/>
                    </a:cubicBezTo>
                    <a:close/>
                    <a:moveTo>
                      <a:pt x="2160" y="2385"/>
                    </a:moveTo>
                    <a:cubicBezTo>
                      <a:pt x="2168" y="2400"/>
                      <a:pt x="2168" y="2404"/>
                      <a:pt x="2166" y="2404"/>
                    </a:cubicBezTo>
                    <a:cubicBezTo>
                      <a:pt x="2164" y="2404"/>
                      <a:pt x="2160" y="2400"/>
                      <a:pt x="2160" y="2400"/>
                    </a:cubicBezTo>
                    <a:cubicBezTo>
                      <a:pt x="2160" y="2395"/>
                      <a:pt x="2160" y="2389"/>
                      <a:pt x="2160" y="2385"/>
                    </a:cubicBezTo>
                    <a:close/>
                    <a:moveTo>
                      <a:pt x="2377" y="2462"/>
                    </a:moveTo>
                    <a:cubicBezTo>
                      <a:pt x="2377" y="2493"/>
                      <a:pt x="2392" y="2508"/>
                      <a:pt x="2377" y="2508"/>
                    </a:cubicBezTo>
                    <a:lnTo>
                      <a:pt x="2377" y="2493"/>
                    </a:lnTo>
                    <a:lnTo>
                      <a:pt x="2377" y="2462"/>
                    </a:lnTo>
                    <a:close/>
                    <a:moveTo>
                      <a:pt x="2197" y="2594"/>
                    </a:moveTo>
                    <a:cubicBezTo>
                      <a:pt x="2207" y="2594"/>
                      <a:pt x="2207" y="2601"/>
                      <a:pt x="2207" y="2601"/>
                    </a:cubicBezTo>
                    <a:cubicBezTo>
                      <a:pt x="2207" y="2601"/>
                      <a:pt x="2191" y="2616"/>
                      <a:pt x="2191" y="2632"/>
                    </a:cubicBezTo>
                    <a:lnTo>
                      <a:pt x="2176" y="2616"/>
                    </a:lnTo>
                    <a:cubicBezTo>
                      <a:pt x="2160" y="2601"/>
                      <a:pt x="2160" y="2601"/>
                      <a:pt x="2176" y="2601"/>
                    </a:cubicBezTo>
                    <a:cubicBezTo>
                      <a:pt x="2186" y="2596"/>
                      <a:pt x="2193" y="2594"/>
                      <a:pt x="2197" y="2594"/>
                    </a:cubicBezTo>
                    <a:close/>
                    <a:moveTo>
                      <a:pt x="2022" y="2708"/>
                    </a:moveTo>
                    <a:cubicBezTo>
                      <a:pt x="2021" y="2708"/>
                      <a:pt x="2019" y="2708"/>
                      <a:pt x="2017" y="2709"/>
                    </a:cubicBezTo>
                    <a:lnTo>
                      <a:pt x="2027" y="2709"/>
                    </a:lnTo>
                    <a:cubicBezTo>
                      <a:pt x="2025" y="2708"/>
                      <a:pt x="2024" y="2708"/>
                      <a:pt x="2022" y="2708"/>
                    </a:cubicBezTo>
                    <a:close/>
                    <a:moveTo>
                      <a:pt x="1758" y="2709"/>
                    </a:moveTo>
                    <a:cubicBezTo>
                      <a:pt x="1774" y="2709"/>
                      <a:pt x="1774" y="2709"/>
                      <a:pt x="1789" y="2740"/>
                    </a:cubicBezTo>
                    <a:lnTo>
                      <a:pt x="1758" y="2755"/>
                    </a:lnTo>
                    <a:cubicBezTo>
                      <a:pt x="1758" y="2740"/>
                      <a:pt x="1743" y="2725"/>
                      <a:pt x="1758" y="2709"/>
                    </a:cubicBezTo>
                    <a:close/>
                    <a:moveTo>
                      <a:pt x="1984" y="2738"/>
                    </a:moveTo>
                    <a:cubicBezTo>
                      <a:pt x="1983" y="2739"/>
                      <a:pt x="1984" y="2744"/>
                      <a:pt x="1990" y="2755"/>
                    </a:cubicBezTo>
                    <a:cubicBezTo>
                      <a:pt x="1988" y="2749"/>
                      <a:pt x="1986" y="2743"/>
                      <a:pt x="1984" y="2738"/>
                    </a:cubicBezTo>
                    <a:close/>
                    <a:moveTo>
                      <a:pt x="2006" y="2755"/>
                    </a:moveTo>
                    <a:cubicBezTo>
                      <a:pt x="2012" y="2769"/>
                      <a:pt x="2016" y="2773"/>
                      <a:pt x="2017" y="2773"/>
                    </a:cubicBezTo>
                    <a:cubicBezTo>
                      <a:pt x="2018" y="2773"/>
                      <a:pt x="2015" y="2764"/>
                      <a:pt x="2006" y="2755"/>
                    </a:cubicBezTo>
                    <a:close/>
                    <a:moveTo>
                      <a:pt x="1421" y="2823"/>
                    </a:moveTo>
                    <a:cubicBezTo>
                      <a:pt x="1424" y="2823"/>
                      <a:pt x="1431" y="2830"/>
                      <a:pt x="1449" y="2848"/>
                    </a:cubicBezTo>
                    <a:lnTo>
                      <a:pt x="1449" y="2895"/>
                    </a:lnTo>
                    <a:cubicBezTo>
                      <a:pt x="1449" y="2895"/>
                      <a:pt x="1434" y="2895"/>
                      <a:pt x="1418" y="2848"/>
                    </a:cubicBezTo>
                    <a:lnTo>
                      <a:pt x="1418" y="2833"/>
                    </a:lnTo>
                    <a:cubicBezTo>
                      <a:pt x="1418" y="2826"/>
                      <a:pt x="1418" y="2823"/>
                      <a:pt x="1421" y="2823"/>
                    </a:cubicBezTo>
                    <a:close/>
                    <a:moveTo>
                      <a:pt x="1774" y="2888"/>
                    </a:moveTo>
                    <a:cubicBezTo>
                      <a:pt x="1774" y="2890"/>
                      <a:pt x="1774" y="2892"/>
                      <a:pt x="1774" y="2895"/>
                    </a:cubicBezTo>
                    <a:cubicBezTo>
                      <a:pt x="1777" y="2898"/>
                      <a:pt x="1779" y="2899"/>
                      <a:pt x="1780" y="2899"/>
                    </a:cubicBezTo>
                    <a:cubicBezTo>
                      <a:pt x="1782" y="2899"/>
                      <a:pt x="1779" y="2893"/>
                      <a:pt x="1774" y="2888"/>
                    </a:cubicBezTo>
                    <a:close/>
                    <a:moveTo>
                      <a:pt x="1542" y="2879"/>
                    </a:moveTo>
                    <a:cubicBezTo>
                      <a:pt x="1542" y="2910"/>
                      <a:pt x="1557" y="2925"/>
                      <a:pt x="1542" y="2925"/>
                    </a:cubicBezTo>
                    <a:cubicBezTo>
                      <a:pt x="1542" y="2910"/>
                      <a:pt x="1542" y="2895"/>
                      <a:pt x="1542" y="2879"/>
                    </a:cubicBezTo>
                    <a:close/>
                    <a:moveTo>
                      <a:pt x="1187" y="2956"/>
                    </a:moveTo>
                    <a:lnTo>
                      <a:pt x="1202" y="2987"/>
                    </a:lnTo>
                    <a:lnTo>
                      <a:pt x="1202" y="3003"/>
                    </a:lnTo>
                    <a:lnTo>
                      <a:pt x="1187" y="2987"/>
                    </a:lnTo>
                    <a:lnTo>
                      <a:pt x="1187" y="2956"/>
                    </a:lnTo>
                    <a:close/>
                    <a:moveTo>
                      <a:pt x="1387" y="3018"/>
                    </a:moveTo>
                    <a:lnTo>
                      <a:pt x="1387" y="3018"/>
                    </a:lnTo>
                    <a:cubicBezTo>
                      <a:pt x="1395" y="3034"/>
                      <a:pt x="1403" y="3041"/>
                      <a:pt x="1405" y="3041"/>
                    </a:cubicBezTo>
                    <a:cubicBezTo>
                      <a:pt x="1407" y="3041"/>
                      <a:pt x="1403" y="3034"/>
                      <a:pt x="1387" y="3018"/>
                    </a:cubicBezTo>
                    <a:close/>
                    <a:moveTo>
                      <a:pt x="2299" y="2999"/>
                    </a:moveTo>
                    <a:cubicBezTo>
                      <a:pt x="2299" y="2999"/>
                      <a:pt x="2299" y="3003"/>
                      <a:pt x="2284" y="3003"/>
                    </a:cubicBezTo>
                    <a:cubicBezTo>
                      <a:pt x="2299" y="3018"/>
                      <a:pt x="2299" y="3034"/>
                      <a:pt x="2315" y="3049"/>
                    </a:cubicBezTo>
                    <a:cubicBezTo>
                      <a:pt x="2315" y="3055"/>
                      <a:pt x="2317" y="3058"/>
                      <a:pt x="2319" y="3058"/>
                    </a:cubicBezTo>
                    <a:cubicBezTo>
                      <a:pt x="2322" y="3058"/>
                      <a:pt x="2325" y="3048"/>
                      <a:pt x="2315" y="3018"/>
                    </a:cubicBezTo>
                    <a:cubicBezTo>
                      <a:pt x="2299" y="3003"/>
                      <a:pt x="2299" y="2999"/>
                      <a:pt x="2299" y="2999"/>
                    </a:cubicBezTo>
                    <a:close/>
                    <a:moveTo>
                      <a:pt x="1252" y="2970"/>
                    </a:moveTo>
                    <a:cubicBezTo>
                      <a:pt x="1253" y="2970"/>
                      <a:pt x="1257" y="2981"/>
                      <a:pt x="1264" y="3003"/>
                    </a:cubicBezTo>
                    <a:cubicBezTo>
                      <a:pt x="1279" y="3018"/>
                      <a:pt x="1279" y="3049"/>
                      <a:pt x="1264" y="3065"/>
                    </a:cubicBezTo>
                    <a:lnTo>
                      <a:pt x="1264" y="3018"/>
                    </a:lnTo>
                    <a:cubicBezTo>
                      <a:pt x="1256" y="2985"/>
                      <a:pt x="1252" y="2970"/>
                      <a:pt x="1252" y="2970"/>
                    </a:cubicBezTo>
                    <a:close/>
                    <a:moveTo>
                      <a:pt x="817" y="3252"/>
                    </a:moveTo>
                    <a:lnTo>
                      <a:pt x="817" y="3252"/>
                    </a:lnTo>
                    <a:cubicBezTo>
                      <a:pt x="817" y="3257"/>
                      <a:pt x="818" y="3263"/>
                      <a:pt x="822" y="3271"/>
                    </a:cubicBezTo>
                    <a:lnTo>
                      <a:pt x="822" y="3271"/>
                    </a:lnTo>
                    <a:cubicBezTo>
                      <a:pt x="822" y="3262"/>
                      <a:pt x="820" y="3256"/>
                      <a:pt x="817" y="3252"/>
                    </a:cubicBezTo>
                    <a:close/>
                    <a:moveTo>
                      <a:pt x="599" y="3173"/>
                    </a:moveTo>
                    <a:lnTo>
                      <a:pt x="568" y="3204"/>
                    </a:lnTo>
                    <a:cubicBezTo>
                      <a:pt x="568" y="3219"/>
                      <a:pt x="568" y="3250"/>
                      <a:pt x="568" y="3265"/>
                    </a:cubicBezTo>
                    <a:lnTo>
                      <a:pt x="568" y="3281"/>
                    </a:lnTo>
                    <a:lnTo>
                      <a:pt x="553" y="3250"/>
                    </a:lnTo>
                    <a:cubicBezTo>
                      <a:pt x="553" y="3219"/>
                      <a:pt x="553" y="3204"/>
                      <a:pt x="537" y="3188"/>
                    </a:cubicBezTo>
                    <a:cubicBezTo>
                      <a:pt x="536" y="3187"/>
                      <a:pt x="535" y="3186"/>
                      <a:pt x="534" y="3185"/>
                    </a:cubicBezTo>
                    <a:lnTo>
                      <a:pt x="534" y="3185"/>
                    </a:lnTo>
                    <a:cubicBezTo>
                      <a:pt x="544" y="3188"/>
                      <a:pt x="559" y="3188"/>
                      <a:pt x="568" y="3188"/>
                    </a:cubicBezTo>
                    <a:lnTo>
                      <a:pt x="599" y="3173"/>
                    </a:lnTo>
                    <a:close/>
                    <a:moveTo>
                      <a:pt x="877" y="3265"/>
                    </a:moveTo>
                    <a:cubicBezTo>
                      <a:pt x="862" y="3281"/>
                      <a:pt x="862" y="3281"/>
                      <a:pt x="877" y="3312"/>
                    </a:cubicBezTo>
                    <a:lnTo>
                      <a:pt x="862" y="3312"/>
                    </a:lnTo>
                    <a:cubicBezTo>
                      <a:pt x="862" y="3320"/>
                      <a:pt x="866" y="3323"/>
                      <a:pt x="874" y="3323"/>
                    </a:cubicBezTo>
                    <a:cubicBezTo>
                      <a:pt x="881" y="3323"/>
                      <a:pt x="893" y="3320"/>
                      <a:pt x="908" y="3312"/>
                    </a:cubicBezTo>
                    <a:cubicBezTo>
                      <a:pt x="924" y="3296"/>
                      <a:pt x="908" y="3281"/>
                      <a:pt x="908" y="3281"/>
                    </a:cubicBezTo>
                    <a:cubicBezTo>
                      <a:pt x="908" y="3281"/>
                      <a:pt x="877" y="3265"/>
                      <a:pt x="877" y="3265"/>
                    </a:cubicBezTo>
                    <a:close/>
                    <a:moveTo>
                      <a:pt x="244" y="3327"/>
                    </a:moveTo>
                    <a:lnTo>
                      <a:pt x="259" y="3343"/>
                    </a:lnTo>
                    <a:cubicBezTo>
                      <a:pt x="259" y="3327"/>
                      <a:pt x="259" y="3327"/>
                      <a:pt x="244" y="3327"/>
                    </a:cubicBezTo>
                    <a:close/>
                    <a:moveTo>
                      <a:pt x="275" y="3420"/>
                    </a:moveTo>
                    <a:cubicBezTo>
                      <a:pt x="306" y="3420"/>
                      <a:pt x="306" y="3420"/>
                      <a:pt x="306" y="3435"/>
                    </a:cubicBezTo>
                    <a:cubicBezTo>
                      <a:pt x="301" y="3431"/>
                      <a:pt x="298" y="3429"/>
                      <a:pt x="296" y="3429"/>
                    </a:cubicBezTo>
                    <a:cubicBezTo>
                      <a:pt x="291" y="3429"/>
                      <a:pt x="295" y="3440"/>
                      <a:pt x="306" y="3451"/>
                    </a:cubicBezTo>
                    <a:lnTo>
                      <a:pt x="321" y="3497"/>
                    </a:lnTo>
                    <a:cubicBezTo>
                      <a:pt x="321" y="3497"/>
                      <a:pt x="290" y="3497"/>
                      <a:pt x="290" y="3482"/>
                    </a:cubicBezTo>
                    <a:lnTo>
                      <a:pt x="275" y="3466"/>
                    </a:lnTo>
                    <a:cubicBezTo>
                      <a:pt x="259" y="3435"/>
                      <a:pt x="259" y="3435"/>
                      <a:pt x="275" y="3420"/>
                    </a:cubicBezTo>
                    <a:close/>
                    <a:moveTo>
                      <a:pt x="166" y="3466"/>
                    </a:moveTo>
                    <a:cubicBezTo>
                      <a:pt x="166" y="3466"/>
                      <a:pt x="166" y="3466"/>
                      <a:pt x="182" y="3482"/>
                    </a:cubicBezTo>
                    <a:cubicBezTo>
                      <a:pt x="197" y="3497"/>
                      <a:pt x="182" y="3513"/>
                      <a:pt x="182" y="3513"/>
                    </a:cubicBezTo>
                    <a:lnTo>
                      <a:pt x="166" y="3497"/>
                    </a:lnTo>
                    <a:cubicBezTo>
                      <a:pt x="151" y="3466"/>
                      <a:pt x="166" y="3466"/>
                      <a:pt x="166" y="3466"/>
                    </a:cubicBezTo>
                    <a:close/>
                    <a:moveTo>
                      <a:pt x="321" y="3590"/>
                    </a:moveTo>
                    <a:cubicBezTo>
                      <a:pt x="321" y="3595"/>
                      <a:pt x="323" y="3597"/>
                      <a:pt x="324" y="3597"/>
                    </a:cubicBezTo>
                    <a:cubicBezTo>
                      <a:pt x="328" y="3597"/>
                      <a:pt x="331" y="3590"/>
                      <a:pt x="321" y="3590"/>
                    </a:cubicBezTo>
                    <a:close/>
                    <a:moveTo>
                      <a:pt x="7138" y="103"/>
                    </a:moveTo>
                    <a:cubicBezTo>
                      <a:pt x="7118" y="103"/>
                      <a:pt x="7096" y="114"/>
                      <a:pt x="7106" y="143"/>
                    </a:cubicBezTo>
                    <a:cubicBezTo>
                      <a:pt x="7106" y="143"/>
                      <a:pt x="7106" y="159"/>
                      <a:pt x="7106" y="174"/>
                    </a:cubicBezTo>
                    <a:lnTo>
                      <a:pt x="7075" y="174"/>
                    </a:lnTo>
                    <a:cubicBezTo>
                      <a:pt x="7075" y="174"/>
                      <a:pt x="7029" y="174"/>
                      <a:pt x="6982" y="190"/>
                    </a:cubicBezTo>
                    <a:cubicBezTo>
                      <a:pt x="6961" y="201"/>
                      <a:pt x="6931" y="212"/>
                      <a:pt x="6910" y="212"/>
                    </a:cubicBezTo>
                    <a:cubicBezTo>
                      <a:pt x="6901" y="212"/>
                      <a:pt x="6894" y="210"/>
                      <a:pt x="6890" y="205"/>
                    </a:cubicBezTo>
                    <a:cubicBezTo>
                      <a:pt x="6874" y="190"/>
                      <a:pt x="6859" y="190"/>
                      <a:pt x="6859" y="190"/>
                    </a:cubicBezTo>
                    <a:cubicBezTo>
                      <a:pt x="6859" y="190"/>
                      <a:pt x="6828" y="236"/>
                      <a:pt x="6751" y="267"/>
                    </a:cubicBezTo>
                    <a:cubicBezTo>
                      <a:pt x="6689" y="298"/>
                      <a:pt x="6627" y="313"/>
                      <a:pt x="6642" y="344"/>
                    </a:cubicBezTo>
                    <a:lnTo>
                      <a:pt x="6627" y="344"/>
                    </a:lnTo>
                    <a:cubicBezTo>
                      <a:pt x="6620" y="331"/>
                      <a:pt x="6614" y="326"/>
                      <a:pt x="6607" y="326"/>
                    </a:cubicBezTo>
                    <a:cubicBezTo>
                      <a:pt x="6598" y="326"/>
                      <a:pt x="6590" y="335"/>
                      <a:pt x="6581" y="344"/>
                    </a:cubicBezTo>
                    <a:cubicBezTo>
                      <a:pt x="6581" y="360"/>
                      <a:pt x="6565" y="360"/>
                      <a:pt x="6550" y="375"/>
                    </a:cubicBezTo>
                    <a:cubicBezTo>
                      <a:pt x="6550" y="368"/>
                      <a:pt x="6546" y="364"/>
                      <a:pt x="6540" y="364"/>
                    </a:cubicBezTo>
                    <a:cubicBezTo>
                      <a:pt x="6534" y="364"/>
                      <a:pt x="6526" y="368"/>
                      <a:pt x="6519" y="375"/>
                    </a:cubicBezTo>
                    <a:cubicBezTo>
                      <a:pt x="6503" y="391"/>
                      <a:pt x="6488" y="391"/>
                      <a:pt x="6503" y="406"/>
                    </a:cubicBezTo>
                    <a:cubicBezTo>
                      <a:pt x="6472" y="422"/>
                      <a:pt x="6426" y="437"/>
                      <a:pt x="6395" y="437"/>
                    </a:cubicBezTo>
                    <a:cubicBezTo>
                      <a:pt x="6391" y="433"/>
                      <a:pt x="6388" y="431"/>
                      <a:pt x="6386" y="431"/>
                    </a:cubicBezTo>
                    <a:cubicBezTo>
                      <a:pt x="6380" y="431"/>
                      <a:pt x="6380" y="445"/>
                      <a:pt x="6380" y="468"/>
                    </a:cubicBezTo>
                    <a:cubicBezTo>
                      <a:pt x="6380" y="499"/>
                      <a:pt x="6380" y="499"/>
                      <a:pt x="6380" y="514"/>
                    </a:cubicBezTo>
                    <a:lnTo>
                      <a:pt x="6364" y="468"/>
                    </a:lnTo>
                    <a:cubicBezTo>
                      <a:pt x="6364" y="453"/>
                      <a:pt x="6364" y="453"/>
                      <a:pt x="6349" y="453"/>
                    </a:cubicBezTo>
                    <a:lnTo>
                      <a:pt x="6318" y="453"/>
                    </a:lnTo>
                    <a:cubicBezTo>
                      <a:pt x="6318" y="468"/>
                      <a:pt x="6287" y="499"/>
                      <a:pt x="6225" y="530"/>
                    </a:cubicBezTo>
                    <a:cubicBezTo>
                      <a:pt x="6163" y="545"/>
                      <a:pt x="6117" y="576"/>
                      <a:pt x="6132" y="592"/>
                    </a:cubicBezTo>
                    <a:cubicBezTo>
                      <a:pt x="6132" y="607"/>
                      <a:pt x="6132" y="607"/>
                      <a:pt x="6086" y="607"/>
                    </a:cubicBezTo>
                    <a:cubicBezTo>
                      <a:pt x="6041" y="589"/>
                      <a:pt x="6022" y="581"/>
                      <a:pt x="6014" y="581"/>
                    </a:cubicBezTo>
                    <a:cubicBezTo>
                      <a:pt x="6009" y="581"/>
                      <a:pt x="6009" y="585"/>
                      <a:pt x="6009" y="592"/>
                    </a:cubicBezTo>
                    <a:cubicBezTo>
                      <a:pt x="6009" y="623"/>
                      <a:pt x="6024" y="607"/>
                      <a:pt x="6040" y="623"/>
                    </a:cubicBezTo>
                    <a:cubicBezTo>
                      <a:pt x="6048" y="639"/>
                      <a:pt x="6047" y="652"/>
                      <a:pt x="6042" y="652"/>
                    </a:cubicBezTo>
                    <a:cubicBezTo>
                      <a:pt x="6038" y="652"/>
                      <a:pt x="6031" y="643"/>
                      <a:pt x="6024" y="623"/>
                    </a:cubicBezTo>
                    <a:cubicBezTo>
                      <a:pt x="6022" y="618"/>
                      <a:pt x="6017" y="615"/>
                      <a:pt x="6010" y="615"/>
                    </a:cubicBezTo>
                    <a:cubicBezTo>
                      <a:pt x="5974" y="615"/>
                      <a:pt x="5893" y="671"/>
                      <a:pt x="5886" y="710"/>
                    </a:cubicBezTo>
                    <a:lnTo>
                      <a:pt x="5886" y="710"/>
                    </a:lnTo>
                    <a:cubicBezTo>
                      <a:pt x="5885" y="707"/>
                      <a:pt x="5885" y="703"/>
                      <a:pt x="5885" y="700"/>
                    </a:cubicBezTo>
                    <a:cubicBezTo>
                      <a:pt x="5885" y="682"/>
                      <a:pt x="5883" y="675"/>
                      <a:pt x="5878" y="675"/>
                    </a:cubicBezTo>
                    <a:cubicBezTo>
                      <a:pt x="5871" y="675"/>
                      <a:pt x="5857" y="690"/>
                      <a:pt x="5839" y="700"/>
                    </a:cubicBezTo>
                    <a:lnTo>
                      <a:pt x="5808" y="700"/>
                    </a:lnTo>
                    <a:cubicBezTo>
                      <a:pt x="5818" y="729"/>
                      <a:pt x="5796" y="740"/>
                      <a:pt x="5779" y="740"/>
                    </a:cubicBezTo>
                    <a:cubicBezTo>
                      <a:pt x="5770" y="740"/>
                      <a:pt x="5761" y="736"/>
                      <a:pt x="5761" y="731"/>
                    </a:cubicBezTo>
                    <a:cubicBezTo>
                      <a:pt x="5754" y="723"/>
                      <a:pt x="5750" y="719"/>
                      <a:pt x="5744" y="719"/>
                    </a:cubicBezTo>
                    <a:cubicBezTo>
                      <a:pt x="5738" y="719"/>
                      <a:pt x="5731" y="723"/>
                      <a:pt x="5715" y="731"/>
                    </a:cubicBezTo>
                    <a:cubicBezTo>
                      <a:pt x="5715" y="760"/>
                      <a:pt x="5690" y="771"/>
                      <a:pt x="5672" y="771"/>
                    </a:cubicBezTo>
                    <a:cubicBezTo>
                      <a:pt x="5662" y="771"/>
                      <a:pt x="5653" y="767"/>
                      <a:pt x="5653" y="762"/>
                    </a:cubicBezTo>
                    <a:lnTo>
                      <a:pt x="5638" y="762"/>
                    </a:lnTo>
                    <a:cubicBezTo>
                      <a:pt x="5638" y="777"/>
                      <a:pt x="5622" y="793"/>
                      <a:pt x="5607" y="793"/>
                    </a:cubicBezTo>
                    <a:cubicBezTo>
                      <a:pt x="5576" y="808"/>
                      <a:pt x="5576" y="808"/>
                      <a:pt x="5591" y="823"/>
                    </a:cubicBezTo>
                    <a:cubicBezTo>
                      <a:pt x="5607" y="839"/>
                      <a:pt x="5607" y="870"/>
                      <a:pt x="5591" y="870"/>
                    </a:cubicBezTo>
                    <a:lnTo>
                      <a:pt x="5591" y="854"/>
                    </a:lnTo>
                    <a:cubicBezTo>
                      <a:pt x="5591" y="844"/>
                      <a:pt x="5588" y="841"/>
                      <a:pt x="5582" y="841"/>
                    </a:cubicBezTo>
                    <a:cubicBezTo>
                      <a:pt x="5569" y="841"/>
                      <a:pt x="5545" y="854"/>
                      <a:pt x="5514" y="854"/>
                    </a:cubicBezTo>
                    <a:cubicBezTo>
                      <a:pt x="5489" y="854"/>
                      <a:pt x="5465" y="874"/>
                      <a:pt x="5448" y="874"/>
                    </a:cubicBezTo>
                    <a:cubicBezTo>
                      <a:pt x="5444" y="874"/>
                      <a:pt x="5440" y="873"/>
                      <a:pt x="5437" y="870"/>
                    </a:cubicBezTo>
                    <a:lnTo>
                      <a:pt x="5437" y="885"/>
                    </a:lnTo>
                    <a:cubicBezTo>
                      <a:pt x="5437" y="901"/>
                      <a:pt x="5437" y="908"/>
                      <a:pt x="5435" y="908"/>
                    </a:cubicBezTo>
                    <a:cubicBezTo>
                      <a:pt x="5433" y="908"/>
                      <a:pt x="5429" y="901"/>
                      <a:pt x="5421" y="885"/>
                    </a:cubicBezTo>
                    <a:cubicBezTo>
                      <a:pt x="5417" y="876"/>
                      <a:pt x="5410" y="872"/>
                      <a:pt x="5402" y="872"/>
                    </a:cubicBezTo>
                    <a:cubicBezTo>
                      <a:pt x="5383" y="872"/>
                      <a:pt x="5360" y="894"/>
                      <a:pt x="5360" y="916"/>
                    </a:cubicBezTo>
                    <a:lnTo>
                      <a:pt x="5344" y="916"/>
                    </a:lnTo>
                    <a:cubicBezTo>
                      <a:pt x="5330" y="902"/>
                      <a:pt x="5316" y="895"/>
                      <a:pt x="5307" y="895"/>
                    </a:cubicBezTo>
                    <a:cubicBezTo>
                      <a:pt x="5296" y="895"/>
                      <a:pt x="5291" y="903"/>
                      <a:pt x="5295" y="923"/>
                    </a:cubicBezTo>
                    <a:lnTo>
                      <a:pt x="5295" y="923"/>
                    </a:lnTo>
                    <a:cubicBezTo>
                      <a:pt x="5290" y="916"/>
                      <a:pt x="5279" y="916"/>
                      <a:pt x="5267" y="916"/>
                    </a:cubicBezTo>
                    <a:cubicBezTo>
                      <a:pt x="5267" y="929"/>
                      <a:pt x="5237" y="951"/>
                      <a:pt x="5225" y="951"/>
                    </a:cubicBezTo>
                    <a:cubicBezTo>
                      <a:pt x="5222" y="951"/>
                      <a:pt x="5220" y="950"/>
                      <a:pt x="5220" y="947"/>
                    </a:cubicBezTo>
                    <a:cubicBezTo>
                      <a:pt x="5220" y="963"/>
                      <a:pt x="5205" y="978"/>
                      <a:pt x="5205" y="978"/>
                    </a:cubicBezTo>
                    <a:cubicBezTo>
                      <a:pt x="5190" y="978"/>
                      <a:pt x="5174" y="993"/>
                      <a:pt x="5174" y="1009"/>
                    </a:cubicBezTo>
                    <a:cubicBezTo>
                      <a:pt x="5174" y="1004"/>
                      <a:pt x="5174" y="999"/>
                      <a:pt x="5174" y="993"/>
                    </a:cubicBezTo>
                    <a:cubicBezTo>
                      <a:pt x="5174" y="988"/>
                      <a:pt x="5172" y="984"/>
                      <a:pt x="5169" y="984"/>
                    </a:cubicBezTo>
                    <a:cubicBezTo>
                      <a:pt x="5163" y="984"/>
                      <a:pt x="5153" y="995"/>
                      <a:pt x="5143" y="1024"/>
                    </a:cubicBezTo>
                    <a:cubicBezTo>
                      <a:pt x="5143" y="999"/>
                      <a:pt x="5143" y="987"/>
                      <a:pt x="5141" y="987"/>
                    </a:cubicBezTo>
                    <a:cubicBezTo>
                      <a:pt x="5139" y="987"/>
                      <a:pt x="5135" y="995"/>
                      <a:pt x="5128" y="1009"/>
                    </a:cubicBezTo>
                    <a:cubicBezTo>
                      <a:pt x="5128" y="1009"/>
                      <a:pt x="5128" y="1024"/>
                      <a:pt x="5128" y="1040"/>
                    </a:cubicBezTo>
                    <a:lnTo>
                      <a:pt x="5112" y="1055"/>
                    </a:lnTo>
                    <a:lnTo>
                      <a:pt x="5066" y="1055"/>
                    </a:lnTo>
                    <a:cubicBezTo>
                      <a:pt x="5056" y="1055"/>
                      <a:pt x="5059" y="1062"/>
                      <a:pt x="5058" y="1062"/>
                    </a:cubicBezTo>
                    <a:cubicBezTo>
                      <a:pt x="5057" y="1062"/>
                      <a:pt x="5056" y="1060"/>
                      <a:pt x="5050" y="1055"/>
                    </a:cubicBezTo>
                    <a:cubicBezTo>
                      <a:pt x="5039" y="1043"/>
                      <a:pt x="5031" y="1038"/>
                      <a:pt x="5029" y="1038"/>
                    </a:cubicBezTo>
                    <a:cubicBezTo>
                      <a:pt x="5024" y="1038"/>
                      <a:pt x="5031" y="1052"/>
                      <a:pt x="5050" y="1071"/>
                    </a:cubicBezTo>
                    <a:cubicBezTo>
                      <a:pt x="5058" y="1094"/>
                      <a:pt x="5058" y="1102"/>
                      <a:pt x="5052" y="1102"/>
                    </a:cubicBezTo>
                    <a:cubicBezTo>
                      <a:pt x="5047" y="1102"/>
                      <a:pt x="5035" y="1094"/>
                      <a:pt x="5020" y="1086"/>
                    </a:cubicBezTo>
                    <a:cubicBezTo>
                      <a:pt x="5013" y="1083"/>
                      <a:pt x="5007" y="1079"/>
                      <a:pt x="5003" y="1076"/>
                    </a:cubicBezTo>
                    <a:lnTo>
                      <a:pt x="5003" y="1076"/>
                    </a:lnTo>
                    <a:cubicBezTo>
                      <a:pt x="5001" y="1090"/>
                      <a:pt x="4989" y="1102"/>
                      <a:pt x="4989" y="1102"/>
                    </a:cubicBezTo>
                    <a:cubicBezTo>
                      <a:pt x="4989" y="1102"/>
                      <a:pt x="4896" y="1117"/>
                      <a:pt x="4819" y="1148"/>
                    </a:cubicBezTo>
                    <a:lnTo>
                      <a:pt x="4819" y="1194"/>
                    </a:lnTo>
                    <a:cubicBezTo>
                      <a:pt x="4803" y="1171"/>
                      <a:pt x="4792" y="1160"/>
                      <a:pt x="4788" y="1160"/>
                    </a:cubicBezTo>
                    <a:lnTo>
                      <a:pt x="4788" y="1160"/>
                    </a:lnTo>
                    <a:cubicBezTo>
                      <a:pt x="4784" y="1160"/>
                      <a:pt x="4788" y="1171"/>
                      <a:pt x="4803" y="1194"/>
                    </a:cubicBezTo>
                    <a:cubicBezTo>
                      <a:pt x="4790" y="1181"/>
                      <a:pt x="4785" y="1177"/>
                      <a:pt x="4784" y="1177"/>
                    </a:cubicBezTo>
                    <a:lnTo>
                      <a:pt x="4784" y="1177"/>
                    </a:lnTo>
                    <a:cubicBezTo>
                      <a:pt x="4784" y="1177"/>
                      <a:pt x="4784" y="1178"/>
                      <a:pt x="4784" y="1179"/>
                    </a:cubicBezTo>
                    <a:lnTo>
                      <a:pt x="4784" y="1179"/>
                    </a:lnTo>
                    <a:cubicBezTo>
                      <a:pt x="4781" y="1172"/>
                      <a:pt x="4774" y="1169"/>
                      <a:pt x="4768" y="1169"/>
                    </a:cubicBezTo>
                    <a:cubicBezTo>
                      <a:pt x="4762" y="1169"/>
                      <a:pt x="4757" y="1173"/>
                      <a:pt x="4757" y="1179"/>
                    </a:cubicBezTo>
                    <a:cubicBezTo>
                      <a:pt x="4761" y="1183"/>
                      <a:pt x="4763" y="1185"/>
                      <a:pt x="4763" y="1185"/>
                    </a:cubicBezTo>
                    <a:cubicBezTo>
                      <a:pt x="4762" y="1185"/>
                      <a:pt x="4748" y="1174"/>
                      <a:pt x="4726" y="1163"/>
                    </a:cubicBezTo>
                    <a:cubicBezTo>
                      <a:pt x="4710" y="1163"/>
                      <a:pt x="4710" y="1163"/>
                      <a:pt x="4710" y="1194"/>
                    </a:cubicBezTo>
                    <a:cubicBezTo>
                      <a:pt x="4710" y="1214"/>
                      <a:pt x="4704" y="1234"/>
                      <a:pt x="4700" y="1234"/>
                    </a:cubicBezTo>
                    <a:cubicBezTo>
                      <a:pt x="4697" y="1234"/>
                      <a:pt x="4695" y="1227"/>
                      <a:pt x="4695" y="1210"/>
                    </a:cubicBezTo>
                    <a:cubicBezTo>
                      <a:pt x="4690" y="1196"/>
                      <a:pt x="4685" y="1191"/>
                      <a:pt x="4679" y="1191"/>
                    </a:cubicBezTo>
                    <a:cubicBezTo>
                      <a:pt x="4664" y="1191"/>
                      <a:pt x="4649" y="1223"/>
                      <a:pt x="4649" y="1256"/>
                    </a:cubicBezTo>
                    <a:cubicBezTo>
                      <a:pt x="4658" y="1274"/>
                      <a:pt x="4661" y="1282"/>
                      <a:pt x="4660" y="1282"/>
                    </a:cubicBezTo>
                    <a:cubicBezTo>
                      <a:pt x="4659" y="1282"/>
                      <a:pt x="4655" y="1278"/>
                      <a:pt x="4649" y="1272"/>
                    </a:cubicBezTo>
                    <a:cubicBezTo>
                      <a:pt x="4649" y="1256"/>
                      <a:pt x="4633" y="1256"/>
                      <a:pt x="4633" y="1256"/>
                    </a:cubicBezTo>
                    <a:lnTo>
                      <a:pt x="4602" y="1256"/>
                    </a:lnTo>
                    <a:cubicBezTo>
                      <a:pt x="4602" y="1252"/>
                      <a:pt x="4602" y="1250"/>
                      <a:pt x="4602" y="1250"/>
                    </a:cubicBezTo>
                    <a:cubicBezTo>
                      <a:pt x="4601" y="1250"/>
                      <a:pt x="4598" y="1265"/>
                      <a:pt x="4587" y="1287"/>
                    </a:cubicBezTo>
                    <a:cubicBezTo>
                      <a:pt x="4579" y="1303"/>
                      <a:pt x="4571" y="1310"/>
                      <a:pt x="4562" y="1310"/>
                    </a:cubicBezTo>
                    <a:cubicBezTo>
                      <a:pt x="4552" y="1310"/>
                      <a:pt x="4540" y="1303"/>
                      <a:pt x="4525" y="1287"/>
                    </a:cubicBezTo>
                    <a:lnTo>
                      <a:pt x="4525" y="1303"/>
                    </a:lnTo>
                    <a:lnTo>
                      <a:pt x="4525" y="1318"/>
                    </a:lnTo>
                    <a:cubicBezTo>
                      <a:pt x="4525" y="1339"/>
                      <a:pt x="4519" y="1347"/>
                      <a:pt x="4510" y="1347"/>
                    </a:cubicBezTo>
                    <a:cubicBezTo>
                      <a:pt x="4500" y="1347"/>
                      <a:pt x="4487" y="1335"/>
                      <a:pt x="4479" y="1318"/>
                    </a:cubicBezTo>
                    <a:cubicBezTo>
                      <a:pt x="4472" y="1298"/>
                      <a:pt x="4468" y="1293"/>
                      <a:pt x="4466" y="1293"/>
                    </a:cubicBezTo>
                    <a:cubicBezTo>
                      <a:pt x="4463" y="1293"/>
                      <a:pt x="4463" y="1303"/>
                      <a:pt x="4463" y="1303"/>
                    </a:cubicBezTo>
                    <a:lnTo>
                      <a:pt x="4463" y="1318"/>
                    </a:lnTo>
                    <a:cubicBezTo>
                      <a:pt x="4463" y="1334"/>
                      <a:pt x="4479" y="1364"/>
                      <a:pt x="4463" y="1364"/>
                    </a:cubicBezTo>
                    <a:cubicBezTo>
                      <a:pt x="4463" y="1364"/>
                      <a:pt x="4448" y="1364"/>
                      <a:pt x="4448" y="1349"/>
                    </a:cubicBezTo>
                    <a:cubicBezTo>
                      <a:pt x="4437" y="1338"/>
                      <a:pt x="4418" y="1327"/>
                      <a:pt x="4414" y="1327"/>
                    </a:cubicBezTo>
                    <a:cubicBezTo>
                      <a:pt x="4412" y="1327"/>
                      <a:pt x="4412" y="1329"/>
                      <a:pt x="4417" y="1334"/>
                    </a:cubicBezTo>
                    <a:cubicBezTo>
                      <a:pt x="4417" y="1344"/>
                      <a:pt x="4415" y="1347"/>
                      <a:pt x="4412" y="1347"/>
                    </a:cubicBezTo>
                    <a:cubicBezTo>
                      <a:pt x="4406" y="1347"/>
                      <a:pt x="4396" y="1334"/>
                      <a:pt x="4386" y="1334"/>
                    </a:cubicBezTo>
                    <a:lnTo>
                      <a:pt x="4355" y="1349"/>
                    </a:lnTo>
                    <a:cubicBezTo>
                      <a:pt x="4355" y="1358"/>
                      <a:pt x="4350" y="1367"/>
                      <a:pt x="4342" y="1367"/>
                    </a:cubicBezTo>
                    <a:cubicBezTo>
                      <a:pt x="4337" y="1367"/>
                      <a:pt x="4331" y="1362"/>
                      <a:pt x="4324" y="1349"/>
                    </a:cubicBezTo>
                    <a:cubicBezTo>
                      <a:pt x="4309" y="1364"/>
                      <a:pt x="4309" y="1380"/>
                      <a:pt x="4309" y="1380"/>
                    </a:cubicBezTo>
                    <a:cubicBezTo>
                      <a:pt x="4298" y="1380"/>
                      <a:pt x="4288" y="1387"/>
                      <a:pt x="4282" y="1387"/>
                    </a:cubicBezTo>
                    <a:cubicBezTo>
                      <a:pt x="4279" y="1387"/>
                      <a:pt x="4278" y="1385"/>
                      <a:pt x="4278" y="1380"/>
                    </a:cubicBezTo>
                    <a:cubicBezTo>
                      <a:pt x="4267" y="1380"/>
                      <a:pt x="4264" y="1373"/>
                      <a:pt x="4263" y="1373"/>
                    </a:cubicBezTo>
                    <a:cubicBezTo>
                      <a:pt x="4262" y="1373"/>
                      <a:pt x="4262" y="1375"/>
                      <a:pt x="4262" y="1380"/>
                    </a:cubicBezTo>
                    <a:lnTo>
                      <a:pt x="4262" y="1411"/>
                    </a:lnTo>
                    <a:lnTo>
                      <a:pt x="4247" y="1411"/>
                    </a:lnTo>
                    <a:cubicBezTo>
                      <a:pt x="4262" y="1426"/>
                      <a:pt x="4262" y="1426"/>
                      <a:pt x="4247" y="1442"/>
                    </a:cubicBezTo>
                    <a:lnTo>
                      <a:pt x="4200" y="1442"/>
                    </a:lnTo>
                    <a:cubicBezTo>
                      <a:pt x="4185" y="1442"/>
                      <a:pt x="4169" y="1442"/>
                      <a:pt x="4200" y="1457"/>
                    </a:cubicBezTo>
                    <a:cubicBezTo>
                      <a:pt x="4169" y="1457"/>
                      <a:pt x="4139" y="1473"/>
                      <a:pt x="4123" y="1473"/>
                    </a:cubicBezTo>
                    <a:cubicBezTo>
                      <a:pt x="4092" y="1488"/>
                      <a:pt x="4092" y="1488"/>
                      <a:pt x="4092" y="1504"/>
                    </a:cubicBezTo>
                    <a:cubicBezTo>
                      <a:pt x="4086" y="1490"/>
                      <a:pt x="4076" y="1486"/>
                      <a:pt x="4069" y="1486"/>
                    </a:cubicBezTo>
                    <a:cubicBezTo>
                      <a:pt x="4059" y="1486"/>
                      <a:pt x="4052" y="1495"/>
                      <a:pt x="4061" y="1504"/>
                    </a:cubicBezTo>
                    <a:cubicBezTo>
                      <a:pt x="4077" y="1534"/>
                      <a:pt x="4061" y="1534"/>
                      <a:pt x="4061" y="1534"/>
                    </a:cubicBezTo>
                    <a:cubicBezTo>
                      <a:pt x="4061" y="1534"/>
                      <a:pt x="4057" y="1531"/>
                      <a:pt x="4052" y="1531"/>
                    </a:cubicBezTo>
                    <a:cubicBezTo>
                      <a:pt x="4046" y="1531"/>
                      <a:pt x="4038" y="1534"/>
                      <a:pt x="4030" y="1550"/>
                    </a:cubicBezTo>
                    <a:cubicBezTo>
                      <a:pt x="4030" y="1559"/>
                      <a:pt x="4030" y="1563"/>
                      <a:pt x="4030" y="1563"/>
                    </a:cubicBezTo>
                    <a:cubicBezTo>
                      <a:pt x="4029" y="1563"/>
                      <a:pt x="4026" y="1545"/>
                      <a:pt x="4015" y="1534"/>
                    </a:cubicBezTo>
                    <a:lnTo>
                      <a:pt x="3999" y="1534"/>
                    </a:lnTo>
                    <a:cubicBezTo>
                      <a:pt x="3999" y="1564"/>
                      <a:pt x="3975" y="1575"/>
                      <a:pt x="3952" y="1575"/>
                    </a:cubicBezTo>
                    <a:cubicBezTo>
                      <a:pt x="3940" y="1575"/>
                      <a:pt x="3928" y="1571"/>
                      <a:pt x="3922" y="1565"/>
                    </a:cubicBezTo>
                    <a:cubicBezTo>
                      <a:pt x="3918" y="1561"/>
                      <a:pt x="3916" y="1559"/>
                      <a:pt x="3916" y="1559"/>
                    </a:cubicBezTo>
                    <a:lnTo>
                      <a:pt x="3916" y="1559"/>
                    </a:lnTo>
                    <a:cubicBezTo>
                      <a:pt x="3914" y="1559"/>
                      <a:pt x="3922" y="1574"/>
                      <a:pt x="3922" y="1596"/>
                    </a:cubicBezTo>
                    <a:cubicBezTo>
                      <a:pt x="3922" y="1613"/>
                      <a:pt x="3922" y="1626"/>
                      <a:pt x="3920" y="1626"/>
                    </a:cubicBezTo>
                    <a:cubicBezTo>
                      <a:pt x="3918" y="1626"/>
                      <a:pt x="3914" y="1617"/>
                      <a:pt x="3907" y="1596"/>
                    </a:cubicBezTo>
                    <a:cubicBezTo>
                      <a:pt x="3907" y="1612"/>
                      <a:pt x="3891" y="1619"/>
                      <a:pt x="3876" y="1619"/>
                    </a:cubicBezTo>
                    <a:cubicBezTo>
                      <a:pt x="3860" y="1619"/>
                      <a:pt x="3845" y="1612"/>
                      <a:pt x="3845" y="1596"/>
                    </a:cubicBezTo>
                    <a:lnTo>
                      <a:pt x="3829" y="1565"/>
                    </a:lnTo>
                    <a:cubicBezTo>
                      <a:pt x="3829" y="1581"/>
                      <a:pt x="3814" y="1581"/>
                      <a:pt x="3814" y="1581"/>
                    </a:cubicBezTo>
                    <a:cubicBezTo>
                      <a:pt x="3814" y="1581"/>
                      <a:pt x="3814" y="1612"/>
                      <a:pt x="3799" y="1627"/>
                    </a:cubicBezTo>
                    <a:cubicBezTo>
                      <a:pt x="3768" y="1643"/>
                      <a:pt x="3752" y="1658"/>
                      <a:pt x="3737" y="1674"/>
                    </a:cubicBezTo>
                    <a:cubicBezTo>
                      <a:pt x="3726" y="1674"/>
                      <a:pt x="3709" y="1680"/>
                      <a:pt x="3694" y="1680"/>
                    </a:cubicBezTo>
                    <a:cubicBezTo>
                      <a:pt x="3687" y="1680"/>
                      <a:pt x="3680" y="1679"/>
                      <a:pt x="3675" y="1674"/>
                    </a:cubicBezTo>
                    <a:cubicBezTo>
                      <a:pt x="3659" y="1674"/>
                      <a:pt x="3644" y="1689"/>
                      <a:pt x="3644" y="1704"/>
                    </a:cubicBezTo>
                    <a:cubicBezTo>
                      <a:pt x="3644" y="1723"/>
                      <a:pt x="3639" y="1730"/>
                      <a:pt x="3631" y="1730"/>
                    </a:cubicBezTo>
                    <a:cubicBezTo>
                      <a:pt x="3626" y="1730"/>
                      <a:pt x="3619" y="1726"/>
                      <a:pt x="3613" y="1720"/>
                    </a:cubicBezTo>
                    <a:cubicBezTo>
                      <a:pt x="3613" y="1751"/>
                      <a:pt x="3598" y="1751"/>
                      <a:pt x="3598" y="1751"/>
                    </a:cubicBezTo>
                    <a:cubicBezTo>
                      <a:pt x="3598" y="1751"/>
                      <a:pt x="3578" y="1731"/>
                      <a:pt x="3570" y="1731"/>
                    </a:cubicBezTo>
                    <a:cubicBezTo>
                      <a:pt x="3568" y="1731"/>
                      <a:pt x="3567" y="1732"/>
                      <a:pt x="3567" y="1735"/>
                    </a:cubicBezTo>
                    <a:cubicBezTo>
                      <a:pt x="3567" y="1766"/>
                      <a:pt x="3567" y="1766"/>
                      <a:pt x="3551" y="1766"/>
                    </a:cubicBezTo>
                    <a:cubicBezTo>
                      <a:pt x="3443" y="1797"/>
                      <a:pt x="3335" y="1844"/>
                      <a:pt x="3242" y="1905"/>
                    </a:cubicBezTo>
                    <a:lnTo>
                      <a:pt x="3227" y="1921"/>
                    </a:lnTo>
                    <a:lnTo>
                      <a:pt x="3196" y="1936"/>
                    </a:lnTo>
                    <a:cubicBezTo>
                      <a:pt x="3191" y="1922"/>
                      <a:pt x="3184" y="1917"/>
                      <a:pt x="3175" y="1917"/>
                    </a:cubicBezTo>
                    <a:cubicBezTo>
                      <a:pt x="3155" y="1917"/>
                      <a:pt x="3129" y="1946"/>
                      <a:pt x="3118" y="1967"/>
                    </a:cubicBezTo>
                    <a:cubicBezTo>
                      <a:pt x="3103" y="1998"/>
                      <a:pt x="3118" y="1998"/>
                      <a:pt x="3103" y="1998"/>
                    </a:cubicBezTo>
                    <a:cubicBezTo>
                      <a:pt x="3095" y="1983"/>
                      <a:pt x="3084" y="1975"/>
                      <a:pt x="3074" y="1975"/>
                    </a:cubicBezTo>
                    <a:cubicBezTo>
                      <a:pt x="3064" y="1975"/>
                      <a:pt x="3057" y="1983"/>
                      <a:pt x="3057" y="1998"/>
                    </a:cubicBezTo>
                    <a:cubicBezTo>
                      <a:pt x="3048" y="2015"/>
                      <a:pt x="3049" y="2027"/>
                      <a:pt x="3046" y="2027"/>
                    </a:cubicBezTo>
                    <a:cubicBezTo>
                      <a:pt x="3044" y="2027"/>
                      <a:pt x="3040" y="2019"/>
                      <a:pt x="3026" y="1998"/>
                    </a:cubicBezTo>
                    <a:cubicBezTo>
                      <a:pt x="3020" y="1980"/>
                      <a:pt x="3014" y="1971"/>
                      <a:pt x="3009" y="1971"/>
                    </a:cubicBezTo>
                    <a:cubicBezTo>
                      <a:pt x="3003" y="1971"/>
                      <a:pt x="3001" y="1992"/>
                      <a:pt x="3010" y="2029"/>
                    </a:cubicBezTo>
                    <a:cubicBezTo>
                      <a:pt x="3010" y="2044"/>
                      <a:pt x="3010" y="2052"/>
                      <a:pt x="3008" y="2052"/>
                    </a:cubicBezTo>
                    <a:cubicBezTo>
                      <a:pt x="3006" y="2052"/>
                      <a:pt x="3003" y="2044"/>
                      <a:pt x="2995" y="2029"/>
                    </a:cubicBezTo>
                    <a:cubicBezTo>
                      <a:pt x="2977" y="2020"/>
                      <a:pt x="2964" y="2011"/>
                      <a:pt x="2960" y="2011"/>
                    </a:cubicBezTo>
                    <a:cubicBezTo>
                      <a:pt x="2956" y="2011"/>
                      <a:pt x="2957" y="2016"/>
                      <a:pt x="2964" y="2029"/>
                    </a:cubicBezTo>
                    <a:cubicBezTo>
                      <a:pt x="2973" y="2038"/>
                      <a:pt x="2971" y="2047"/>
                      <a:pt x="2963" y="2047"/>
                    </a:cubicBezTo>
                    <a:cubicBezTo>
                      <a:pt x="2956" y="2047"/>
                      <a:pt x="2946" y="2042"/>
                      <a:pt x="2933" y="2029"/>
                    </a:cubicBezTo>
                    <a:cubicBezTo>
                      <a:pt x="2919" y="2015"/>
                      <a:pt x="2911" y="2007"/>
                      <a:pt x="2907" y="2007"/>
                    </a:cubicBezTo>
                    <a:cubicBezTo>
                      <a:pt x="2902" y="2007"/>
                      <a:pt x="2902" y="2019"/>
                      <a:pt x="2902" y="2044"/>
                    </a:cubicBezTo>
                    <a:cubicBezTo>
                      <a:pt x="2912" y="2074"/>
                      <a:pt x="2903" y="2091"/>
                      <a:pt x="2887" y="2091"/>
                    </a:cubicBezTo>
                    <a:cubicBezTo>
                      <a:pt x="2878" y="2091"/>
                      <a:pt x="2867" y="2086"/>
                      <a:pt x="2856" y="2075"/>
                    </a:cubicBezTo>
                    <a:lnTo>
                      <a:pt x="2840" y="2075"/>
                    </a:lnTo>
                    <a:lnTo>
                      <a:pt x="2825" y="2060"/>
                    </a:lnTo>
                    <a:lnTo>
                      <a:pt x="2809" y="2060"/>
                    </a:lnTo>
                    <a:lnTo>
                      <a:pt x="2809" y="2075"/>
                    </a:lnTo>
                    <a:cubicBezTo>
                      <a:pt x="2763" y="2075"/>
                      <a:pt x="2717" y="2091"/>
                      <a:pt x="2670" y="2106"/>
                    </a:cubicBezTo>
                    <a:cubicBezTo>
                      <a:pt x="2578" y="2153"/>
                      <a:pt x="2547" y="2168"/>
                      <a:pt x="2578" y="2184"/>
                    </a:cubicBezTo>
                    <a:cubicBezTo>
                      <a:pt x="2588" y="2184"/>
                      <a:pt x="2584" y="2197"/>
                      <a:pt x="2572" y="2197"/>
                    </a:cubicBezTo>
                    <a:cubicBezTo>
                      <a:pt x="2566" y="2197"/>
                      <a:pt x="2557" y="2194"/>
                      <a:pt x="2547" y="2184"/>
                    </a:cubicBezTo>
                    <a:lnTo>
                      <a:pt x="2500" y="2184"/>
                    </a:lnTo>
                    <a:cubicBezTo>
                      <a:pt x="2490" y="2184"/>
                      <a:pt x="2480" y="2190"/>
                      <a:pt x="2469" y="2190"/>
                    </a:cubicBezTo>
                    <a:cubicBezTo>
                      <a:pt x="2464" y="2190"/>
                      <a:pt x="2459" y="2189"/>
                      <a:pt x="2454" y="2184"/>
                    </a:cubicBezTo>
                    <a:cubicBezTo>
                      <a:pt x="2438" y="2214"/>
                      <a:pt x="2408" y="2245"/>
                      <a:pt x="2361" y="2245"/>
                    </a:cubicBezTo>
                    <a:cubicBezTo>
                      <a:pt x="2346" y="2245"/>
                      <a:pt x="2330" y="2261"/>
                      <a:pt x="2330" y="2276"/>
                    </a:cubicBezTo>
                    <a:cubicBezTo>
                      <a:pt x="2330" y="2294"/>
                      <a:pt x="2330" y="2302"/>
                      <a:pt x="2324" y="2302"/>
                    </a:cubicBezTo>
                    <a:cubicBezTo>
                      <a:pt x="2320" y="2302"/>
                      <a:pt x="2312" y="2298"/>
                      <a:pt x="2299" y="2292"/>
                    </a:cubicBezTo>
                    <a:cubicBezTo>
                      <a:pt x="2288" y="2286"/>
                      <a:pt x="2275" y="2283"/>
                      <a:pt x="2263" y="2283"/>
                    </a:cubicBezTo>
                    <a:cubicBezTo>
                      <a:pt x="2243" y="2283"/>
                      <a:pt x="2228" y="2293"/>
                      <a:pt x="2238" y="2323"/>
                    </a:cubicBezTo>
                    <a:lnTo>
                      <a:pt x="2222" y="2307"/>
                    </a:lnTo>
                    <a:cubicBezTo>
                      <a:pt x="2218" y="2303"/>
                      <a:pt x="2214" y="2301"/>
                      <a:pt x="2212" y="2301"/>
                    </a:cubicBezTo>
                    <a:cubicBezTo>
                      <a:pt x="2208" y="2301"/>
                      <a:pt x="2211" y="2312"/>
                      <a:pt x="2222" y="2323"/>
                    </a:cubicBezTo>
                    <a:cubicBezTo>
                      <a:pt x="2231" y="2340"/>
                      <a:pt x="2230" y="2352"/>
                      <a:pt x="2222" y="2352"/>
                    </a:cubicBezTo>
                    <a:cubicBezTo>
                      <a:pt x="2216" y="2352"/>
                      <a:pt x="2205" y="2344"/>
                      <a:pt x="2191" y="2323"/>
                    </a:cubicBezTo>
                    <a:cubicBezTo>
                      <a:pt x="2183" y="2292"/>
                      <a:pt x="2180" y="2280"/>
                      <a:pt x="2178" y="2280"/>
                    </a:cubicBezTo>
                    <a:cubicBezTo>
                      <a:pt x="2176" y="2280"/>
                      <a:pt x="2176" y="2292"/>
                      <a:pt x="2176" y="2307"/>
                    </a:cubicBezTo>
                    <a:cubicBezTo>
                      <a:pt x="2188" y="2320"/>
                      <a:pt x="2180" y="2342"/>
                      <a:pt x="2169" y="2342"/>
                    </a:cubicBezTo>
                    <a:cubicBezTo>
                      <a:pt x="2166" y="2342"/>
                      <a:pt x="2163" y="2341"/>
                      <a:pt x="2160" y="2338"/>
                    </a:cubicBezTo>
                    <a:cubicBezTo>
                      <a:pt x="2156" y="2334"/>
                      <a:pt x="2153" y="2332"/>
                      <a:pt x="2152" y="2332"/>
                    </a:cubicBezTo>
                    <a:cubicBezTo>
                      <a:pt x="2147" y="2332"/>
                      <a:pt x="2148" y="2345"/>
                      <a:pt x="2155" y="2369"/>
                    </a:cubicBezTo>
                    <a:lnTo>
                      <a:pt x="2145" y="2369"/>
                    </a:lnTo>
                    <a:cubicBezTo>
                      <a:pt x="2145" y="2369"/>
                      <a:pt x="2114" y="2369"/>
                      <a:pt x="2098" y="2338"/>
                    </a:cubicBezTo>
                    <a:cubicBezTo>
                      <a:pt x="2098" y="2334"/>
                      <a:pt x="2097" y="2332"/>
                      <a:pt x="2096" y="2332"/>
                    </a:cubicBezTo>
                    <a:lnTo>
                      <a:pt x="2096" y="2332"/>
                    </a:lnTo>
                    <a:cubicBezTo>
                      <a:pt x="2092" y="2332"/>
                      <a:pt x="2087" y="2346"/>
                      <a:pt x="2098" y="2369"/>
                    </a:cubicBezTo>
                    <a:cubicBezTo>
                      <a:pt x="2129" y="2400"/>
                      <a:pt x="2114" y="2400"/>
                      <a:pt x="2098" y="2415"/>
                    </a:cubicBezTo>
                    <a:cubicBezTo>
                      <a:pt x="2083" y="2415"/>
                      <a:pt x="2083" y="2415"/>
                      <a:pt x="2083" y="2400"/>
                    </a:cubicBezTo>
                    <a:cubicBezTo>
                      <a:pt x="2068" y="2385"/>
                      <a:pt x="2083" y="2385"/>
                      <a:pt x="2052" y="2385"/>
                    </a:cubicBezTo>
                    <a:cubicBezTo>
                      <a:pt x="2021" y="2400"/>
                      <a:pt x="2021" y="2477"/>
                      <a:pt x="2037" y="2508"/>
                    </a:cubicBezTo>
                    <a:cubicBezTo>
                      <a:pt x="2030" y="2495"/>
                      <a:pt x="2026" y="2490"/>
                      <a:pt x="2023" y="2490"/>
                    </a:cubicBezTo>
                    <a:cubicBezTo>
                      <a:pt x="2018" y="2490"/>
                      <a:pt x="2015" y="2499"/>
                      <a:pt x="2006" y="2508"/>
                    </a:cubicBezTo>
                    <a:lnTo>
                      <a:pt x="2006" y="2477"/>
                    </a:lnTo>
                    <a:lnTo>
                      <a:pt x="2006" y="2462"/>
                    </a:lnTo>
                    <a:cubicBezTo>
                      <a:pt x="1992" y="2448"/>
                      <a:pt x="1984" y="2440"/>
                      <a:pt x="1980" y="2440"/>
                    </a:cubicBezTo>
                    <a:cubicBezTo>
                      <a:pt x="1975" y="2440"/>
                      <a:pt x="1975" y="2452"/>
                      <a:pt x="1975" y="2477"/>
                    </a:cubicBezTo>
                    <a:cubicBezTo>
                      <a:pt x="1981" y="2490"/>
                      <a:pt x="1982" y="2495"/>
                      <a:pt x="1980" y="2495"/>
                    </a:cubicBezTo>
                    <a:cubicBezTo>
                      <a:pt x="1977" y="2495"/>
                      <a:pt x="1968" y="2486"/>
                      <a:pt x="1959" y="2477"/>
                    </a:cubicBezTo>
                    <a:cubicBezTo>
                      <a:pt x="1950" y="2459"/>
                      <a:pt x="1941" y="2452"/>
                      <a:pt x="1935" y="2452"/>
                    </a:cubicBezTo>
                    <a:cubicBezTo>
                      <a:pt x="1931" y="2452"/>
                      <a:pt x="1928" y="2455"/>
                      <a:pt x="1928" y="2462"/>
                    </a:cubicBezTo>
                    <a:lnTo>
                      <a:pt x="1897" y="2462"/>
                    </a:lnTo>
                    <a:cubicBezTo>
                      <a:pt x="1882" y="2462"/>
                      <a:pt x="1867" y="2477"/>
                      <a:pt x="1882" y="2493"/>
                    </a:cubicBezTo>
                    <a:cubicBezTo>
                      <a:pt x="1897" y="2508"/>
                      <a:pt x="1882" y="2508"/>
                      <a:pt x="1882" y="2524"/>
                    </a:cubicBezTo>
                    <a:cubicBezTo>
                      <a:pt x="1882" y="2524"/>
                      <a:pt x="1867" y="2524"/>
                      <a:pt x="1882" y="2539"/>
                    </a:cubicBezTo>
                    <a:cubicBezTo>
                      <a:pt x="1897" y="2555"/>
                      <a:pt x="1882" y="2585"/>
                      <a:pt x="1867" y="2601"/>
                    </a:cubicBezTo>
                    <a:cubicBezTo>
                      <a:pt x="1867" y="2609"/>
                      <a:pt x="1867" y="2612"/>
                      <a:pt x="1863" y="2612"/>
                    </a:cubicBezTo>
                    <a:cubicBezTo>
                      <a:pt x="1859" y="2612"/>
                      <a:pt x="1851" y="2609"/>
                      <a:pt x="1836" y="2601"/>
                    </a:cubicBezTo>
                    <a:cubicBezTo>
                      <a:pt x="1820" y="2585"/>
                      <a:pt x="1816" y="2582"/>
                      <a:pt x="1814" y="2582"/>
                    </a:cubicBezTo>
                    <a:cubicBezTo>
                      <a:pt x="1812" y="2582"/>
                      <a:pt x="1812" y="2585"/>
                      <a:pt x="1805" y="2585"/>
                    </a:cubicBezTo>
                    <a:cubicBezTo>
                      <a:pt x="1805" y="2585"/>
                      <a:pt x="1805" y="2585"/>
                      <a:pt x="1789" y="2570"/>
                    </a:cubicBezTo>
                    <a:cubicBezTo>
                      <a:pt x="1781" y="2566"/>
                      <a:pt x="1777" y="2564"/>
                      <a:pt x="1776" y="2564"/>
                    </a:cubicBezTo>
                    <a:lnTo>
                      <a:pt x="1776" y="2564"/>
                    </a:lnTo>
                    <a:cubicBezTo>
                      <a:pt x="1773" y="2564"/>
                      <a:pt x="1789" y="2578"/>
                      <a:pt x="1789" y="2601"/>
                    </a:cubicBezTo>
                    <a:lnTo>
                      <a:pt x="1805" y="2632"/>
                    </a:lnTo>
                    <a:cubicBezTo>
                      <a:pt x="1805" y="2632"/>
                      <a:pt x="1758" y="2601"/>
                      <a:pt x="1758" y="2585"/>
                    </a:cubicBezTo>
                    <a:cubicBezTo>
                      <a:pt x="1749" y="2577"/>
                      <a:pt x="1741" y="2568"/>
                      <a:pt x="1738" y="2568"/>
                    </a:cubicBezTo>
                    <a:lnTo>
                      <a:pt x="1738" y="2568"/>
                    </a:lnTo>
                    <a:cubicBezTo>
                      <a:pt x="1735" y="2568"/>
                      <a:pt x="1736" y="2572"/>
                      <a:pt x="1743" y="2585"/>
                    </a:cubicBezTo>
                    <a:cubicBezTo>
                      <a:pt x="1754" y="2608"/>
                      <a:pt x="1757" y="2622"/>
                      <a:pt x="1746" y="2622"/>
                    </a:cubicBezTo>
                    <a:cubicBezTo>
                      <a:pt x="1742" y="2622"/>
                      <a:pt x="1736" y="2620"/>
                      <a:pt x="1727" y="2616"/>
                    </a:cubicBezTo>
                    <a:cubicBezTo>
                      <a:pt x="1721" y="2613"/>
                      <a:pt x="1716" y="2612"/>
                      <a:pt x="1712" y="2612"/>
                    </a:cubicBezTo>
                    <a:cubicBezTo>
                      <a:pt x="1700" y="2612"/>
                      <a:pt x="1696" y="2621"/>
                      <a:pt x="1689" y="2621"/>
                    </a:cubicBezTo>
                    <a:cubicBezTo>
                      <a:pt x="1687" y="2621"/>
                      <a:pt x="1684" y="2620"/>
                      <a:pt x="1681" y="2616"/>
                    </a:cubicBezTo>
                    <a:cubicBezTo>
                      <a:pt x="1681" y="2611"/>
                      <a:pt x="1679" y="2609"/>
                      <a:pt x="1677" y="2609"/>
                    </a:cubicBezTo>
                    <a:cubicBezTo>
                      <a:pt x="1673" y="2609"/>
                      <a:pt x="1666" y="2616"/>
                      <a:pt x="1666" y="2616"/>
                    </a:cubicBezTo>
                    <a:cubicBezTo>
                      <a:pt x="1666" y="2616"/>
                      <a:pt x="1666" y="2636"/>
                      <a:pt x="1642" y="2636"/>
                    </a:cubicBezTo>
                    <a:cubicBezTo>
                      <a:pt x="1636" y="2636"/>
                      <a:pt x="1629" y="2635"/>
                      <a:pt x="1619" y="2632"/>
                    </a:cubicBezTo>
                    <a:cubicBezTo>
                      <a:pt x="1601" y="2632"/>
                      <a:pt x="1587" y="2629"/>
                      <a:pt x="1578" y="2629"/>
                    </a:cubicBezTo>
                    <a:cubicBezTo>
                      <a:pt x="1565" y="2629"/>
                      <a:pt x="1564" y="2635"/>
                      <a:pt x="1573" y="2663"/>
                    </a:cubicBezTo>
                    <a:cubicBezTo>
                      <a:pt x="1568" y="2649"/>
                      <a:pt x="1565" y="2643"/>
                      <a:pt x="1563" y="2643"/>
                    </a:cubicBezTo>
                    <a:cubicBezTo>
                      <a:pt x="1557" y="2643"/>
                      <a:pt x="1557" y="2672"/>
                      <a:pt x="1557" y="2694"/>
                    </a:cubicBezTo>
                    <a:cubicBezTo>
                      <a:pt x="1557" y="2694"/>
                      <a:pt x="1557" y="2694"/>
                      <a:pt x="1557" y="2694"/>
                    </a:cubicBezTo>
                    <a:lnTo>
                      <a:pt x="1557" y="2694"/>
                    </a:lnTo>
                    <a:lnTo>
                      <a:pt x="1557" y="2694"/>
                    </a:lnTo>
                    <a:lnTo>
                      <a:pt x="1573" y="2709"/>
                    </a:lnTo>
                    <a:cubicBezTo>
                      <a:pt x="1573" y="2720"/>
                      <a:pt x="1580" y="2738"/>
                      <a:pt x="1580" y="2738"/>
                    </a:cubicBezTo>
                    <a:cubicBezTo>
                      <a:pt x="1580" y="2738"/>
                      <a:pt x="1578" y="2734"/>
                      <a:pt x="1573" y="2725"/>
                    </a:cubicBezTo>
                    <a:lnTo>
                      <a:pt x="1557" y="2694"/>
                    </a:lnTo>
                    <a:lnTo>
                      <a:pt x="1557" y="2694"/>
                    </a:lnTo>
                    <a:cubicBezTo>
                      <a:pt x="1557" y="2725"/>
                      <a:pt x="1573" y="2740"/>
                      <a:pt x="1573" y="2771"/>
                    </a:cubicBezTo>
                    <a:cubicBezTo>
                      <a:pt x="1604" y="2802"/>
                      <a:pt x="1604" y="2802"/>
                      <a:pt x="1573" y="2802"/>
                    </a:cubicBezTo>
                    <a:cubicBezTo>
                      <a:pt x="1557" y="2786"/>
                      <a:pt x="1557" y="2786"/>
                      <a:pt x="1542" y="2771"/>
                    </a:cubicBezTo>
                    <a:cubicBezTo>
                      <a:pt x="1527" y="2755"/>
                      <a:pt x="1542" y="2740"/>
                      <a:pt x="1542" y="2740"/>
                    </a:cubicBezTo>
                    <a:cubicBezTo>
                      <a:pt x="1542" y="2725"/>
                      <a:pt x="1527" y="2709"/>
                      <a:pt x="1511" y="2709"/>
                    </a:cubicBezTo>
                    <a:cubicBezTo>
                      <a:pt x="1496" y="2717"/>
                      <a:pt x="1488" y="2717"/>
                      <a:pt x="1486" y="2717"/>
                    </a:cubicBezTo>
                    <a:cubicBezTo>
                      <a:pt x="1484" y="2717"/>
                      <a:pt x="1488" y="2717"/>
                      <a:pt x="1496" y="2725"/>
                    </a:cubicBezTo>
                    <a:cubicBezTo>
                      <a:pt x="1485" y="2719"/>
                      <a:pt x="1477" y="2718"/>
                      <a:pt x="1469" y="2718"/>
                    </a:cubicBezTo>
                    <a:cubicBezTo>
                      <a:pt x="1454" y="2718"/>
                      <a:pt x="1444" y="2725"/>
                      <a:pt x="1434" y="2725"/>
                    </a:cubicBezTo>
                    <a:cubicBezTo>
                      <a:pt x="1424" y="2725"/>
                      <a:pt x="1406" y="2731"/>
                      <a:pt x="1391" y="2731"/>
                    </a:cubicBezTo>
                    <a:cubicBezTo>
                      <a:pt x="1384" y="2731"/>
                      <a:pt x="1377" y="2730"/>
                      <a:pt x="1372" y="2725"/>
                    </a:cubicBezTo>
                    <a:cubicBezTo>
                      <a:pt x="1369" y="2722"/>
                      <a:pt x="1366" y="2720"/>
                      <a:pt x="1363" y="2720"/>
                    </a:cubicBezTo>
                    <a:cubicBezTo>
                      <a:pt x="1352" y="2720"/>
                      <a:pt x="1344" y="2743"/>
                      <a:pt x="1357" y="2755"/>
                    </a:cubicBezTo>
                    <a:cubicBezTo>
                      <a:pt x="1357" y="2760"/>
                      <a:pt x="1357" y="2766"/>
                      <a:pt x="1357" y="2771"/>
                    </a:cubicBezTo>
                    <a:cubicBezTo>
                      <a:pt x="1357" y="2767"/>
                      <a:pt x="1347" y="2765"/>
                      <a:pt x="1333" y="2765"/>
                    </a:cubicBezTo>
                    <a:cubicBezTo>
                      <a:pt x="1290" y="2765"/>
                      <a:pt x="1206" y="2782"/>
                      <a:pt x="1217" y="2817"/>
                    </a:cubicBezTo>
                    <a:lnTo>
                      <a:pt x="1202" y="2817"/>
                    </a:lnTo>
                    <a:cubicBezTo>
                      <a:pt x="1196" y="2814"/>
                      <a:pt x="1190" y="2813"/>
                      <a:pt x="1183" y="2813"/>
                    </a:cubicBezTo>
                    <a:cubicBezTo>
                      <a:pt x="1155" y="2813"/>
                      <a:pt x="1125" y="2836"/>
                      <a:pt x="1125" y="2848"/>
                    </a:cubicBezTo>
                    <a:lnTo>
                      <a:pt x="1094" y="2864"/>
                    </a:lnTo>
                    <a:cubicBezTo>
                      <a:pt x="1063" y="2864"/>
                      <a:pt x="1047" y="2864"/>
                      <a:pt x="1047" y="2879"/>
                    </a:cubicBezTo>
                    <a:cubicBezTo>
                      <a:pt x="1047" y="2892"/>
                      <a:pt x="1058" y="2914"/>
                      <a:pt x="1053" y="2914"/>
                    </a:cubicBezTo>
                    <a:cubicBezTo>
                      <a:pt x="1052" y="2914"/>
                      <a:pt x="1050" y="2913"/>
                      <a:pt x="1047" y="2910"/>
                    </a:cubicBezTo>
                    <a:cubicBezTo>
                      <a:pt x="1047" y="2902"/>
                      <a:pt x="1044" y="2898"/>
                      <a:pt x="1034" y="2898"/>
                    </a:cubicBezTo>
                    <a:cubicBezTo>
                      <a:pt x="1024" y="2898"/>
                      <a:pt x="1009" y="2902"/>
                      <a:pt x="986" y="2910"/>
                    </a:cubicBezTo>
                    <a:cubicBezTo>
                      <a:pt x="955" y="2925"/>
                      <a:pt x="955" y="2925"/>
                      <a:pt x="970" y="2941"/>
                    </a:cubicBezTo>
                    <a:cubicBezTo>
                      <a:pt x="964" y="2954"/>
                      <a:pt x="957" y="2959"/>
                      <a:pt x="951" y="2959"/>
                    </a:cubicBezTo>
                    <a:cubicBezTo>
                      <a:pt x="942" y="2959"/>
                      <a:pt x="933" y="2950"/>
                      <a:pt x="924" y="2941"/>
                    </a:cubicBezTo>
                    <a:cubicBezTo>
                      <a:pt x="924" y="2934"/>
                      <a:pt x="921" y="2927"/>
                      <a:pt x="919" y="2927"/>
                    </a:cubicBezTo>
                    <a:lnTo>
                      <a:pt x="919" y="2927"/>
                    </a:lnTo>
                    <a:cubicBezTo>
                      <a:pt x="916" y="2927"/>
                      <a:pt x="915" y="2938"/>
                      <a:pt x="924" y="2972"/>
                    </a:cubicBezTo>
                    <a:cubicBezTo>
                      <a:pt x="941" y="3006"/>
                      <a:pt x="939" y="3017"/>
                      <a:pt x="931" y="3017"/>
                    </a:cubicBezTo>
                    <a:cubicBezTo>
                      <a:pt x="925" y="3017"/>
                      <a:pt x="915" y="3010"/>
                      <a:pt x="908" y="3003"/>
                    </a:cubicBezTo>
                    <a:cubicBezTo>
                      <a:pt x="908" y="2972"/>
                      <a:pt x="908" y="2972"/>
                      <a:pt x="908" y="2972"/>
                    </a:cubicBezTo>
                    <a:lnTo>
                      <a:pt x="893" y="2925"/>
                    </a:lnTo>
                    <a:cubicBezTo>
                      <a:pt x="877" y="2925"/>
                      <a:pt x="877" y="2925"/>
                      <a:pt x="877" y="2956"/>
                    </a:cubicBezTo>
                    <a:lnTo>
                      <a:pt x="877" y="2987"/>
                    </a:lnTo>
                    <a:cubicBezTo>
                      <a:pt x="877" y="3003"/>
                      <a:pt x="893" y="3034"/>
                      <a:pt x="908" y="3049"/>
                    </a:cubicBezTo>
                    <a:cubicBezTo>
                      <a:pt x="924" y="3049"/>
                      <a:pt x="908" y="3065"/>
                      <a:pt x="908" y="3065"/>
                    </a:cubicBezTo>
                    <a:cubicBezTo>
                      <a:pt x="893" y="3049"/>
                      <a:pt x="877" y="3034"/>
                      <a:pt x="877" y="3018"/>
                    </a:cubicBezTo>
                    <a:cubicBezTo>
                      <a:pt x="877" y="3018"/>
                      <a:pt x="877" y="2987"/>
                      <a:pt x="862" y="2972"/>
                    </a:cubicBezTo>
                    <a:cubicBezTo>
                      <a:pt x="862" y="2970"/>
                      <a:pt x="861" y="2969"/>
                      <a:pt x="860" y="2969"/>
                    </a:cubicBezTo>
                    <a:cubicBezTo>
                      <a:pt x="856" y="2969"/>
                      <a:pt x="845" y="2988"/>
                      <a:pt x="843" y="3013"/>
                    </a:cubicBezTo>
                    <a:lnTo>
                      <a:pt x="843" y="3013"/>
                    </a:lnTo>
                    <a:cubicBezTo>
                      <a:pt x="841" y="3010"/>
                      <a:pt x="838" y="3009"/>
                      <a:pt x="835" y="3009"/>
                    </a:cubicBezTo>
                    <a:cubicBezTo>
                      <a:pt x="825" y="3009"/>
                      <a:pt x="810" y="3024"/>
                      <a:pt x="800" y="3034"/>
                    </a:cubicBezTo>
                    <a:cubicBezTo>
                      <a:pt x="785" y="3034"/>
                      <a:pt x="769" y="3049"/>
                      <a:pt x="785" y="3065"/>
                    </a:cubicBezTo>
                    <a:cubicBezTo>
                      <a:pt x="785" y="3080"/>
                      <a:pt x="800" y="3095"/>
                      <a:pt x="785" y="3111"/>
                    </a:cubicBezTo>
                    <a:cubicBezTo>
                      <a:pt x="785" y="3111"/>
                      <a:pt x="800" y="3111"/>
                      <a:pt x="816" y="3142"/>
                    </a:cubicBezTo>
                    <a:cubicBezTo>
                      <a:pt x="800" y="3126"/>
                      <a:pt x="785" y="3126"/>
                      <a:pt x="769" y="3111"/>
                    </a:cubicBezTo>
                    <a:cubicBezTo>
                      <a:pt x="747" y="3088"/>
                      <a:pt x="724" y="3074"/>
                      <a:pt x="701" y="3074"/>
                    </a:cubicBezTo>
                    <a:cubicBezTo>
                      <a:pt x="693" y="3074"/>
                      <a:pt x="685" y="3076"/>
                      <a:pt x="676" y="3080"/>
                    </a:cubicBezTo>
                    <a:cubicBezTo>
                      <a:pt x="653" y="3095"/>
                      <a:pt x="642" y="3103"/>
                      <a:pt x="634" y="3103"/>
                    </a:cubicBezTo>
                    <a:cubicBezTo>
                      <a:pt x="626" y="3103"/>
                      <a:pt x="622" y="3095"/>
                      <a:pt x="615" y="3080"/>
                    </a:cubicBezTo>
                    <a:cubicBezTo>
                      <a:pt x="612" y="3077"/>
                      <a:pt x="609" y="3076"/>
                      <a:pt x="606" y="3076"/>
                    </a:cubicBezTo>
                    <a:cubicBezTo>
                      <a:pt x="594" y="3076"/>
                      <a:pt x="587" y="3098"/>
                      <a:pt x="599" y="3111"/>
                    </a:cubicBezTo>
                    <a:lnTo>
                      <a:pt x="568" y="3111"/>
                    </a:lnTo>
                    <a:cubicBezTo>
                      <a:pt x="564" y="3106"/>
                      <a:pt x="559" y="3105"/>
                      <a:pt x="555" y="3105"/>
                    </a:cubicBezTo>
                    <a:cubicBezTo>
                      <a:pt x="546" y="3105"/>
                      <a:pt x="542" y="3115"/>
                      <a:pt x="553" y="3126"/>
                    </a:cubicBezTo>
                    <a:cubicBezTo>
                      <a:pt x="553" y="3134"/>
                      <a:pt x="545" y="3134"/>
                      <a:pt x="537" y="3134"/>
                    </a:cubicBezTo>
                    <a:cubicBezTo>
                      <a:pt x="530" y="3134"/>
                      <a:pt x="522" y="3134"/>
                      <a:pt x="522" y="3142"/>
                    </a:cubicBezTo>
                    <a:cubicBezTo>
                      <a:pt x="509" y="3129"/>
                      <a:pt x="502" y="3122"/>
                      <a:pt x="499" y="3122"/>
                    </a:cubicBezTo>
                    <a:lnTo>
                      <a:pt x="499" y="3122"/>
                    </a:lnTo>
                    <a:cubicBezTo>
                      <a:pt x="496" y="3122"/>
                      <a:pt x="504" y="3137"/>
                      <a:pt x="522" y="3173"/>
                    </a:cubicBezTo>
                    <a:cubicBezTo>
                      <a:pt x="522" y="3173"/>
                      <a:pt x="522" y="3174"/>
                      <a:pt x="522" y="3174"/>
                    </a:cubicBezTo>
                    <a:lnTo>
                      <a:pt x="522" y="3174"/>
                    </a:lnTo>
                    <a:cubicBezTo>
                      <a:pt x="511" y="3165"/>
                      <a:pt x="501" y="3159"/>
                      <a:pt x="494" y="3159"/>
                    </a:cubicBezTo>
                    <a:cubicBezTo>
                      <a:pt x="487" y="3159"/>
                      <a:pt x="484" y="3167"/>
                      <a:pt x="491" y="3188"/>
                    </a:cubicBezTo>
                    <a:lnTo>
                      <a:pt x="460" y="3173"/>
                    </a:lnTo>
                    <a:cubicBezTo>
                      <a:pt x="454" y="3167"/>
                      <a:pt x="451" y="3164"/>
                      <a:pt x="449" y="3164"/>
                    </a:cubicBezTo>
                    <a:lnTo>
                      <a:pt x="449" y="3164"/>
                    </a:lnTo>
                    <a:cubicBezTo>
                      <a:pt x="447" y="3164"/>
                      <a:pt x="450" y="3174"/>
                      <a:pt x="460" y="3204"/>
                    </a:cubicBezTo>
                    <a:cubicBezTo>
                      <a:pt x="469" y="3221"/>
                      <a:pt x="468" y="3233"/>
                      <a:pt x="463" y="3233"/>
                    </a:cubicBezTo>
                    <a:cubicBezTo>
                      <a:pt x="459" y="3233"/>
                      <a:pt x="452" y="3225"/>
                      <a:pt x="445" y="3204"/>
                    </a:cubicBezTo>
                    <a:cubicBezTo>
                      <a:pt x="434" y="3193"/>
                      <a:pt x="422" y="3190"/>
                      <a:pt x="411" y="3190"/>
                    </a:cubicBezTo>
                    <a:cubicBezTo>
                      <a:pt x="390" y="3190"/>
                      <a:pt x="373" y="3204"/>
                      <a:pt x="383" y="3204"/>
                    </a:cubicBezTo>
                    <a:cubicBezTo>
                      <a:pt x="383" y="3217"/>
                      <a:pt x="383" y="3253"/>
                      <a:pt x="363" y="3253"/>
                    </a:cubicBezTo>
                    <a:cubicBezTo>
                      <a:pt x="360" y="3253"/>
                      <a:pt x="356" y="3252"/>
                      <a:pt x="352" y="3250"/>
                    </a:cubicBezTo>
                    <a:cubicBezTo>
                      <a:pt x="336" y="3242"/>
                      <a:pt x="329" y="3238"/>
                      <a:pt x="325" y="3238"/>
                    </a:cubicBezTo>
                    <a:cubicBezTo>
                      <a:pt x="321" y="3238"/>
                      <a:pt x="321" y="3242"/>
                      <a:pt x="321" y="3250"/>
                    </a:cubicBezTo>
                    <a:cubicBezTo>
                      <a:pt x="321" y="3241"/>
                      <a:pt x="311" y="3232"/>
                      <a:pt x="302" y="3232"/>
                    </a:cubicBezTo>
                    <a:cubicBezTo>
                      <a:pt x="296" y="3232"/>
                      <a:pt x="290" y="3237"/>
                      <a:pt x="290" y="3250"/>
                    </a:cubicBezTo>
                    <a:cubicBezTo>
                      <a:pt x="290" y="3258"/>
                      <a:pt x="290" y="3258"/>
                      <a:pt x="290" y="3258"/>
                    </a:cubicBezTo>
                    <a:cubicBezTo>
                      <a:pt x="290" y="3258"/>
                      <a:pt x="290" y="3258"/>
                      <a:pt x="290" y="3265"/>
                    </a:cubicBezTo>
                    <a:lnTo>
                      <a:pt x="290" y="3374"/>
                    </a:lnTo>
                    <a:cubicBezTo>
                      <a:pt x="290" y="3374"/>
                      <a:pt x="321" y="3389"/>
                      <a:pt x="321" y="3405"/>
                    </a:cubicBezTo>
                    <a:cubicBezTo>
                      <a:pt x="327" y="3410"/>
                      <a:pt x="324" y="3414"/>
                      <a:pt x="316" y="3414"/>
                    </a:cubicBezTo>
                    <a:cubicBezTo>
                      <a:pt x="303" y="3414"/>
                      <a:pt x="273" y="3403"/>
                      <a:pt x="244" y="3374"/>
                    </a:cubicBezTo>
                    <a:lnTo>
                      <a:pt x="213" y="3343"/>
                    </a:lnTo>
                    <a:lnTo>
                      <a:pt x="213" y="3343"/>
                    </a:lnTo>
                    <a:cubicBezTo>
                      <a:pt x="213" y="3358"/>
                      <a:pt x="228" y="3374"/>
                      <a:pt x="228" y="3374"/>
                    </a:cubicBezTo>
                    <a:lnTo>
                      <a:pt x="228" y="3374"/>
                    </a:lnTo>
                    <a:cubicBezTo>
                      <a:pt x="228" y="3374"/>
                      <a:pt x="213" y="3374"/>
                      <a:pt x="197" y="3358"/>
                    </a:cubicBezTo>
                    <a:cubicBezTo>
                      <a:pt x="197" y="3358"/>
                      <a:pt x="197" y="3343"/>
                      <a:pt x="182" y="3343"/>
                    </a:cubicBezTo>
                    <a:cubicBezTo>
                      <a:pt x="166" y="3358"/>
                      <a:pt x="182" y="3343"/>
                      <a:pt x="182" y="3374"/>
                    </a:cubicBezTo>
                    <a:cubicBezTo>
                      <a:pt x="182" y="3385"/>
                      <a:pt x="190" y="3396"/>
                      <a:pt x="189" y="3396"/>
                    </a:cubicBezTo>
                    <a:cubicBezTo>
                      <a:pt x="188" y="3396"/>
                      <a:pt x="186" y="3394"/>
                      <a:pt x="182" y="3389"/>
                    </a:cubicBezTo>
                    <a:cubicBezTo>
                      <a:pt x="174" y="3381"/>
                      <a:pt x="166" y="3374"/>
                      <a:pt x="161" y="3374"/>
                    </a:cubicBezTo>
                    <a:cubicBezTo>
                      <a:pt x="155" y="3374"/>
                      <a:pt x="151" y="3381"/>
                      <a:pt x="151" y="3405"/>
                    </a:cubicBezTo>
                    <a:cubicBezTo>
                      <a:pt x="136" y="3374"/>
                      <a:pt x="136" y="3374"/>
                      <a:pt x="120" y="3374"/>
                    </a:cubicBezTo>
                    <a:lnTo>
                      <a:pt x="120" y="3405"/>
                    </a:lnTo>
                    <a:cubicBezTo>
                      <a:pt x="138" y="3423"/>
                      <a:pt x="135" y="3430"/>
                      <a:pt x="129" y="3430"/>
                    </a:cubicBezTo>
                    <a:cubicBezTo>
                      <a:pt x="125" y="3430"/>
                      <a:pt x="120" y="3426"/>
                      <a:pt x="120" y="3420"/>
                    </a:cubicBezTo>
                    <a:cubicBezTo>
                      <a:pt x="114" y="3414"/>
                      <a:pt x="110" y="3410"/>
                      <a:pt x="107" y="3410"/>
                    </a:cubicBezTo>
                    <a:cubicBezTo>
                      <a:pt x="102" y="3410"/>
                      <a:pt x="98" y="3417"/>
                      <a:pt x="89" y="3435"/>
                    </a:cubicBezTo>
                    <a:cubicBezTo>
                      <a:pt x="89" y="3449"/>
                      <a:pt x="86" y="3453"/>
                      <a:pt x="82" y="3453"/>
                    </a:cubicBezTo>
                    <a:cubicBezTo>
                      <a:pt x="76" y="3453"/>
                      <a:pt x="67" y="3444"/>
                      <a:pt x="58" y="3435"/>
                    </a:cubicBezTo>
                    <a:cubicBezTo>
                      <a:pt x="49" y="3427"/>
                      <a:pt x="46" y="3418"/>
                      <a:pt x="44" y="3418"/>
                    </a:cubicBezTo>
                    <a:cubicBezTo>
                      <a:pt x="43" y="3418"/>
                      <a:pt x="43" y="3422"/>
                      <a:pt x="43" y="3435"/>
                    </a:cubicBezTo>
                    <a:cubicBezTo>
                      <a:pt x="51" y="3459"/>
                      <a:pt x="51" y="3466"/>
                      <a:pt x="47" y="3466"/>
                    </a:cubicBezTo>
                    <a:cubicBezTo>
                      <a:pt x="43" y="3466"/>
                      <a:pt x="35" y="3459"/>
                      <a:pt x="27" y="3451"/>
                    </a:cubicBezTo>
                    <a:cubicBezTo>
                      <a:pt x="12" y="3443"/>
                      <a:pt x="8" y="3439"/>
                      <a:pt x="8" y="3439"/>
                    </a:cubicBezTo>
                    <a:lnTo>
                      <a:pt x="8" y="3439"/>
                    </a:lnTo>
                    <a:cubicBezTo>
                      <a:pt x="8" y="3439"/>
                      <a:pt x="12" y="3443"/>
                      <a:pt x="12" y="3451"/>
                    </a:cubicBezTo>
                    <a:cubicBezTo>
                      <a:pt x="12" y="3464"/>
                      <a:pt x="23" y="3500"/>
                      <a:pt x="36" y="3500"/>
                    </a:cubicBezTo>
                    <a:cubicBezTo>
                      <a:pt x="38" y="3500"/>
                      <a:pt x="41" y="3499"/>
                      <a:pt x="43" y="3497"/>
                    </a:cubicBezTo>
                    <a:cubicBezTo>
                      <a:pt x="43" y="3497"/>
                      <a:pt x="43" y="3497"/>
                      <a:pt x="58" y="3513"/>
                    </a:cubicBezTo>
                    <a:lnTo>
                      <a:pt x="43" y="3513"/>
                    </a:lnTo>
                    <a:cubicBezTo>
                      <a:pt x="43" y="3513"/>
                      <a:pt x="27" y="3513"/>
                      <a:pt x="12" y="3559"/>
                    </a:cubicBezTo>
                    <a:cubicBezTo>
                      <a:pt x="0" y="3583"/>
                      <a:pt x="25" y="3616"/>
                      <a:pt x="37" y="3616"/>
                    </a:cubicBezTo>
                    <a:cubicBezTo>
                      <a:pt x="40" y="3616"/>
                      <a:pt x="43" y="3613"/>
                      <a:pt x="43" y="3606"/>
                    </a:cubicBezTo>
                    <a:lnTo>
                      <a:pt x="43" y="3590"/>
                    </a:lnTo>
                    <a:lnTo>
                      <a:pt x="58" y="3606"/>
                    </a:lnTo>
                    <a:cubicBezTo>
                      <a:pt x="73" y="3634"/>
                      <a:pt x="84" y="3646"/>
                      <a:pt x="88" y="3646"/>
                    </a:cubicBezTo>
                    <a:cubicBezTo>
                      <a:pt x="94" y="3646"/>
                      <a:pt x="90" y="3630"/>
                      <a:pt x="74" y="3606"/>
                    </a:cubicBezTo>
                    <a:cubicBezTo>
                      <a:pt x="65" y="3580"/>
                      <a:pt x="61" y="3569"/>
                      <a:pt x="62" y="3569"/>
                    </a:cubicBezTo>
                    <a:lnTo>
                      <a:pt x="62" y="3569"/>
                    </a:lnTo>
                    <a:cubicBezTo>
                      <a:pt x="63" y="3569"/>
                      <a:pt x="67" y="3576"/>
                      <a:pt x="74" y="3590"/>
                    </a:cubicBezTo>
                    <a:cubicBezTo>
                      <a:pt x="105" y="3621"/>
                      <a:pt x="105" y="3621"/>
                      <a:pt x="120" y="3621"/>
                    </a:cubicBezTo>
                    <a:cubicBezTo>
                      <a:pt x="120" y="3616"/>
                      <a:pt x="120" y="3615"/>
                      <a:pt x="120" y="3615"/>
                    </a:cubicBezTo>
                    <a:cubicBezTo>
                      <a:pt x="121" y="3615"/>
                      <a:pt x="125" y="3625"/>
                      <a:pt x="136" y="3636"/>
                    </a:cubicBezTo>
                    <a:cubicBezTo>
                      <a:pt x="136" y="3652"/>
                      <a:pt x="151" y="3667"/>
                      <a:pt x="166" y="3667"/>
                    </a:cubicBezTo>
                    <a:cubicBezTo>
                      <a:pt x="182" y="3652"/>
                      <a:pt x="166" y="3667"/>
                      <a:pt x="166" y="3636"/>
                    </a:cubicBezTo>
                    <a:cubicBezTo>
                      <a:pt x="166" y="3630"/>
                      <a:pt x="166" y="3626"/>
                      <a:pt x="169" y="3626"/>
                    </a:cubicBezTo>
                    <a:cubicBezTo>
                      <a:pt x="172" y="3626"/>
                      <a:pt x="179" y="3634"/>
                      <a:pt x="197" y="3652"/>
                    </a:cubicBezTo>
                    <a:cubicBezTo>
                      <a:pt x="203" y="3663"/>
                      <a:pt x="206" y="3668"/>
                      <a:pt x="208" y="3668"/>
                    </a:cubicBezTo>
                    <a:cubicBezTo>
                      <a:pt x="211" y="3668"/>
                      <a:pt x="207" y="3651"/>
                      <a:pt x="197" y="3621"/>
                    </a:cubicBezTo>
                    <a:cubicBezTo>
                      <a:pt x="180" y="3604"/>
                      <a:pt x="182" y="3592"/>
                      <a:pt x="190" y="3592"/>
                    </a:cubicBezTo>
                    <a:cubicBezTo>
                      <a:pt x="196" y="3592"/>
                      <a:pt x="206" y="3600"/>
                      <a:pt x="213" y="3621"/>
                    </a:cubicBezTo>
                    <a:lnTo>
                      <a:pt x="244" y="3621"/>
                    </a:lnTo>
                    <a:lnTo>
                      <a:pt x="244" y="3575"/>
                    </a:lnTo>
                    <a:cubicBezTo>
                      <a:pt x="244" y="3562"/>
                      <a:pt x="223" y="3539"/>
                      <a:pt x="232" y="3539"/>
                    </a:cubicBezTo>
                    <a:cubicBezTo>
                      <a:pt x="234" y="3539"/>
                      <a:pt x="238" y="3541"/>
                      <a:pt x="244" y="3544"/>
                    </a:cubicBezTo>
                    <a:cubicBezTo>
                      <a:pt x="244" y="3559"/>
                      <a:pt x="259" y="3575"/>
                      <a:pt x="259" y="3590"/>
                    </a:cubicBezTo>
                    <a:cubicBezTo>
                      <a:pt x="267" y="3598"/>
                      <a:pt x="275" y="3602"/>
                      <a:pt x="280" y="3602"/>
                    </a:cubicBezTo>
                    <a:cubicBezTo>
                      <a:pt x="286" y="3602"/>
                      <a:pt x="290" y="3598"/>
                      <a:pt x="290" y="3590"/>
                    </a:cubicBezTo>
                    <a:cubicBezTo>
                      <a:pt x="290" y="3590"/>
                      <a:pt x="321" y="3590"/>
                      <a:pt x="306" y="3559"/>
                    </a:cubicBezTo>
                    <a:lnTo>
                      <a:pt x="306" y="3559"/>
                    </a:lnTo>
                    <a:lnTo>
                      <a:pt x="318" y="3584"/>
                    </a:lnTo>
                    <a:lnTo>
                      <a:pt x="318" y="3584"/>
                    </a:lnTo>
                    <a:cubicBezTo>
                      <a:pt x="317" y="3583"/>
                      <a:pt x="316" y="3583"/>
                      <a:pt x="315" y="3583"/>
                    </a:cubicBezTo>
                    <a:lnTo>
                      <a:pt x="315" y="3583"/>
                    </a:lnTo>
                    <a:cubicBezTo>
                      <a:pt x="314" y="3583"/>
                      <a:pt x="316" y="3585"/>
                      <a:pt x="321" y="3590"/>
                    </a:cubicBezTo>
                    <a:lnTo>
                      <a:pt x="318" y="3584"/>
                    </a:lnTo>
                    <a:lnTo>
                      <a:pt x="318" y="3584"/>
                    </a:lnTo>
                    <a:cubicBezTo>
                      <a:pt x="323" y="3586"/>
                      <a:pt x="335" y="3590"/>
                      <a:pt x="352" y="3590"/>
                    </a:cubicBezTo>
                    <a:cubicBezTo>
                      <a:pt x="383" y="3590"/>
                      <a:pt x="383" y="3544"/>
                      <a:pt x="352" y="3513"/>
                    </a:cubicBezTo>
                    <a:cubicBezTo>
                      <a:pt x="367" y="3513"/>
                      <a:pt x="352" y="3497"/>
                      <a:pt x="352" y="3497"/>
                    </a:cubicBezTo>
                    <a:cubicBezTo>
                      <a:pt x="352" y="3497"/>
                      <a:pt x="352" y="3482"/>
                      <a:pt x="367" y="3466"/>
                    </a:cubicBezTo>
                    <a:lnTo>
                      <a:pt x="383" y="3513"/>
                    </a:lnTo>
                    <a:cubicBezTo>
                      <a:pt x="391" y="3544"/>
                      <a:pt x="402" y="3559"/>
                      <a:pt x="408" y="3559"/>
                    </a:cubicBezTo>
                    <a:lnTo>
                      <a:pt x="408" y="3559"/>
                    </a:lnTo>
                    <a:cubicBezTo>
                      <a:pt x="410" y="3559"/>
                      <a:pt x="411" y="3557"/>
                      <a:pt x="411" y="3554"/>
                    </a:cubicBezTo>
                    <a:lnTo>
                      <a:pt x="411" y="3554"/>
                    </a:lnTo>
                    <a:cubicBezTo>
                      <a:pt x="420" y="3553"/>
                      <a:pt x="429" y="3545"/>
                      <a:pt x="429" y="3528"/>
                    </a:cubicBezTo>
                    <a:cubicBezTo>
                      <a:pt x="445" y="3497"/>
                      <a:pt x="429" y="3482"/>
                      <a:pt x="429" y="3466"/>
                    </a:cubicBezTo>
                    <a:lnTo>
                      <a:pt x="429" y="3435"/>
                    </a:lnTo>
                    <a:lnTo>
                      <a:pt x="445" y="3451"/>
                    </a:lnTo>
                    <a:cubicBezTo>
                      <a:pt x="452" y="3459"/>
                      <a:pt x="464" y="3466"/>
                      <a:pt x="472" y="3466"/>
                    </a:cubicBezTo>
                    <a:cubicBezTo>
                      <a:pt x="473" y="3466"/>
                      <a:pt x="474" y="3466"/>
                      <a:pt x="476" y="3466"/>
                    </a:cubicBezTo>
                    <a:lnTo>
                      <a:pt x="476" y="3466"/>
                    </a:lnTo>
                    <a:lnTo>
                      <a:pt x="476" y="3466"/>
                    </a:lnTo>
                    <a:cubicBezTo>
                      <a:pt x="476" y="3475"/>
                      <a:pt x="486" y="3484"/>
                      <a:pt x="501" y="3484"/>
                    </a:cubicBezTo>
                    <a:cubicBezTo>
                      <a:pt x="511" y="3484"/>
                      <a:pt x="524" y="3479"/>
                      <a:pt x="537" y="3466"/>
                    </a:cubicBezTo>
                    <a:cubicBezTo>
                      <a:pt x="555" y="3448"/>
                      <a:pt x="574" y="3441"/>
                      <a:pt x="589" y="3441"/>
                    </a:cubicBezTo>
                    <a:cubicBezTo>
                      <a:pt x="599" y="3441"/>
                      <a:pt x="608" y="3445"/>
                      <a:pt x="615" y="3451"/>
                    </a:cubicBezTo>
                    <a:cubicBezTo>
                      <a:pt x="615" y="3453"/>
                      <a:pt x="615" y="3454"/>
                      <a:pt x="615" y="3454"/>
                    </a:cubicBezTo>
                    <a:cubicBezTo>
                      <a:pt x="619" y="3454"/>
                      <a:pt x="630" y="3414"/>
                      <a:pt x="630" y="3374"/>
                    </a:cubicBezTo>
                    <a:cubicBezTo>
                      <a:pt x="638" y="3381"/>
                      <a:pt x="646" y="3385"/>
                      <a:pt x="653" y="3385"/>
                    </a:cubicBezTo>
                    <a:cubicBezTo>
                      <a:pt x="661" y="3385"/>
                      <a:pt x="669" y="3381"/>
                      <a:pt x="676" y="3374"/>
                    </a:cubicBezTo>
                    <a:cubicBezTo>
                      <a:pt x="684" y="3366"/>
                      <a:pt x="688" y="3362"/>
                      <a:pt x="692" y="3362"/>
                    </a:cubicBezTo>
                    <a:cubicBezTo>
                      <a:pt x="696" y="3362"/>
                      <a:pt x="700" y="3366"/>
                      <a:pt x="707" y="3374"/>
                    </a:cubicBezTo>
                    <a:cubicBezTo>
                      <a:pt x="707" y="3383"/>
                      <a:pt x="713" y="3398"/>
                      <a:pt x="718" y="3398"/>
                    </a:cubicBezTo>
                    <a:cubicBezTo>
                      <a:pt x="720" y="3398"/>
                      <a:pt x="723" y="3392"/>
                      <a:pt x="723" y="3374"/>
                    </a:cubicBezTo>
                    <a:cubicBezTo>
                      <a:pt x="723" y="3353"/>
                      <a:pt x="726" y="3344"/>
                      <a:pt x="731" y="3344"/>
                    </a:cubicBezTo>
                    <a:cubicBezTo>
                      <a:pt x="737" y="3344"/>
                      <a:pt x="745" y="3357"/>
                      <a:pt x="754" y="3374"/>
                    </a:cubicBezTo>
                    <a:cubicBezTo>
                      <a:pt x="767" y="3387"/>
                      <a:pt x="774" y="3392"/>
                      <a:pt x="780" y="3392"/>
                    </a:cubicBezTo>
                    <a:cubicBezTo>
                      <a:pt x="787" y="3392"/>
                      <a:pt x="791" y="3383"/>
                      <a:pt x="800" y="3374"/>
                    </a:cubicBezTo>
                    <a:cubicBezTo>
                      <a:pt x="816" y="3358"/>
                      <a:pt x="816" y="3343"/>
                      <a:pt x="831" y="3327"/>
                    </a:cubicBezTo>
                    <a:cubicBezTo>
                      <a:pt x="846" y="3327"/>
                      <a:pt x="862" y="3327"/>
                      <a:pt x="831" y="3281"/>
                    </a:cubicBezTo>
                    <a:cubicBezTo>
                      <a:pt x="827" y="3277"/>
                      <a:pt x="825" y="3274"/>
                      <a:pt x="822" y="3271"/>
                    </a:cubicBezTo>
                    <a:lnTo>
                      <a:pt x="822" y="3271"/>
                    </a:lnTo>
                    <a:cubicBezTo>
                      <a:pt x="822" y="3277"/>
                      <a:pt x="821" y="3286"/>
                      <a:pt x="816" y="3296"/>
                    </a:cubicBezTo>
                    <a:lnTo>
                      <a:pt x="800" y="3296"/>
                    </a:lnTo>
                    <a:cubicBezTo>
                      <a:pt x="800" y="3281"/>
                      <a:pt x="800" y="3265"/>
                      <a:pt x="816" y="3250"/>
                    </a:cubicBezTo>
                    <a:cubicBezTo>
                      <a:pt x="816" y="3250"/>
                      <a:pt x="816" y="3251"/>
                      <a:pt x="817" y="3252"/>
                    </a:cubicBezTo>
                    <a:lnTo>
                      <a:pt x="817" y="3252"/>
                    </a:lnTo>
                    <a:cubicBezTo>
                      <a:pt x="819" y="3241"/>
                      <a:pt x="831" y="3235"/>
                      <a:pt x="831" y="3235"/>
                    </a:cubicBezTo>
                    <a:cubicBezTo>
                      <a:pt x="831" y="3230"/>
                      <a:pt x="832" y="3228"/>
                      <a:pt x="835" y="3228"/>
                    </a:cubicBezTo>
                    <a:cubicBezTo>
                      <a:pt x="840" y="3228"/>
                      <a:pt x="851" y="3239"/>
                      <a:pt x="862" y="3250"/>
                    </a:cubicBezTo>
                    <a:lnTo>
                      <a:pt x="877" y="3250"/>
                    </a:lnTo>
                    <a:cubicBezTo>
                      <a:pt x="893" y="3250"/>
                      <a:pt x="893" y="3250"/>
                      <a:pt x="908" y="3265"/>
                    </a:cubicBezTo>
                    <a:lnTo>
                      <a:pt x="939" y="3265"/>
                    </a:lnTo>
                    <a:cubicBezTo>
                      <a:pt x="950" y="3265"/>
                      <a:pt x="967" y="3259"/>
                      <a:pt x="977" y="3259"/>
                    </a:cubicBezTo>
                    <a:cubicBezTo>
                      <a:pt x="982" y="3259"/>
                      <a:pt x="986" y="3260"/>
                      <a:pt x="986" y="3265"/>
                    </a:cubicBezTo>
                    <a:cubicBezTo>
                      <a:pt x="990" y="3270"/>
                      <a:pt x="992" y="3272"/>
                      <a:pt x="992" y="3272"/>
                    </a:cubicBezTo>
                    <a:cubicBezTo>
                      <a:pt x="993" y="3272"/>
                      <a:pt x="986" y="3261"/>
                      <a:pt x="986" y="3250"/>
                    </a:cubicBezTo>
                    <a:cubicBezTo>
                      <a:pt x="986" y="3219"/>
                      <a:pt x="986" y="3204"/>
                      <a:pt x="1032" y="3204"/>
                    </a:cubicBezTo>
                    <a:cubicBezTo>
                      <a:pt x="1063" y="3204"/>
                      <a:pt x="1063" y="3188"/>
                      <a:pt x="1063" y="3173"/>
                    </a:cubicBezTo>
                    <a:cubicBezTo>
                      <a:pt x="1058" y="3163"/>
                      <a:pt x="1056" y="3160"/>
                      <a:pt x="1056" y="3160"/>
                    </a:cubicBezTo>
                    <a:lnTo>
                      <a:pt x="1056" y="3160"/>
                    </a:lnTo>
                    <a:cubicBezTo>
                      <a:pt x="1057" y="3160"/>
                      <a:pt x="1068" y="3178"/>
                      <a:pt x="1078" y="3188"/>
                    </a:cubicBezTo>
                    <a:cubicBezTo>
                      <a:pt x="1087" y="3188"/>
                      <a:pt x="1096" y="3198"/>
                      <a:pt x="1102" y="3198"/>
                    </a:cubicBezTo>
                    <a:cubicBezTo>
                      <a:pt x="1106" y="3198"/>
                      <a:pt x="1109" y="3193"/>
                      <a:pt x="1109" y="3173"/>
                    </a:cubicBezTo>
                    <a:cubicBezTo>
                      <a:pt x="1109" y="3152"/>
                      <a:pt x="1109" y="3143"/>
                      <a:pt x="1111" y="3143"/>
                    </a:cubicBezTo>
                    <a:cubicBezTo>
                      <a:pt x="1112" y="3143"/>
                      <a:pt x="1116" y="3156"/>
                      <a:pt x="1125" y="3173"/>
                    </a:cubicBezTo>
                    <a:cubicBezTo>
                      <a:pt x="1133" y="3177"/>
                      <a:pt x="1137" y="3179"/>
                      <a:pt x="1138" y="3179"/>
                    </a:cubicBezTo>
                    <a:cubicBezTo>
                      <a:pt x="1141" y="3179"/>
                      <a:pt x="1125" y="3164"/>
                      <a:pt x="1125" y="3142"/>
                    </a:cubicBezTo>
                    <a:cubicBezTo>
                      <a:pt x="1125" y="3124"/>
                      <a:pt x="1125" y="3116"/>
                      <a:pt x="1131" y="3116"/>
                    </a:cubicBezTo>
                    <a:cubicBezTo>
                      <a:pt x="1135" y="3116"/>
                      <a:pt x="1143" y="3120"/>
                      <a:pt x="1156" y="3126"/>
                    </a:cubicBezTo>
                    <a:cubicBezTo>
                      <a:pt x="1187" y="3142"/>
                      <a:pt x="1171" y="3142"/>
                      <a:pt x="1187" y="3142"/>
                    </a:cubicBezTo>
                    <a:cubicBezTo>
                      <a:pt x="1200" y="3128"/>
                      <a:pt x="1275" y="3078"/>
                      <a:pt x="1303" y="3078"/>
                    </a:cubicBezTo>
                    <a:cubicBezTo>
                      <a:pt x="1306" y="3078"/>
                      <a:pt x="1308" y="3078"/>
                      <a:pt x="1310" y="3080"/>
                    </a:cubicBezTo>
                    <a:lnTo>
                      <a:pt x="1310" y="3049"/>
                    </a:lnTo>
                    <a:cubicBezTo>
                      <a:pt x="1322" y="3066"/>
                      <a:pt x="1329" y="3073"/>
                      <a:pt x="1332" y="3073"/>
                    </a:cubicBezTo>
                    <a:cubicBezTo>
                      <a:pt x="1337" y="3073"/>
                      <a:pt x="1330" y="3053"/>
                      <a:pt x="1310" y="3034"/>
                    </a:cubicBezTo>
                    <a:cubicBezTo>
                      <a:pt x="1302" y="3009"/>
                      <a:pt x="1302" y="2993"/>
                      <a:pt x="1310" y="2993"/>
                    </a:cubicBezTo>
                    <a:cubicBezTo>
                      <a:pt x="1316" y="2993"/>
                      <a:pt x="1327" y="3005"/>
                      <a:pt x="1341" y="3034"/>
                    </a:cubicBezTo>
                    <a:cubicBezTo>
                      <a:pt x="1355" y="3055"/>
                      <a:pt x="1363" y="3063"/>
                      <a:pt x="1365" y="3063"/>
                    </a:cubicBezTo>
                    <a:cubicBezTo>
                      <a:pt x="1369" y="3063"/>
                      <a:pt x="1365" y="3051"/>
                      <a:pt x="1357" y="3034"/>
                    </a:cubicBezTo>
                    <a:cubicBezTo>
                      <a:pt x="1357" y="3008"/>
                      <a:pt x="1357" y="2997"/>
                      <a:pt x="1362" y="2997"/>
                    </a:cubicBezTo>
                    <a:cubicBezTo>
                      <a:pt x="1366" y="2997"/>
                      <a:pt x="1374" y="3004"/>
                      <a:pt x="1387" y="3018"/>
                    </a:cubicBezTo>
                    <a:cubicBezTo>
                      <a:pt x="1378" y="2962"/>
                      <a:pt x="1380" y="2928"/>
                      <a:pt x="1390" y="2928"/>
                    </a:cubicBezTo>
                    <a:cubicBezTo>
                      <a:pt x="1397" y="2928"/>
                      <a:pt x="1406" y="2942"/>
                      <a:pt x="1418" y="2972"/>
                    </a:cubicBezTo>
                    <a:cubicBezTo>
                      <a:pt x="1430" y="3007"/>
                      <a:pt x="1450" y="3024"/>
                      <a:pt x="1460" y="3024"/>
                    </a:cubicBezTo>
                    <a:cubicBezTo>
                      <a:pt x="1463" y="3024"/>
                      <a:pt x="1465" y="3022"/>
                      <a:pt x="1465" y="3018"/>
                    </a:cubicBezTo>
                    <a:cubicBezTo>
                      <a:pt x="1480" y="3018"/>
                      <a:pt x="1465" y="3003"/>
                      <a:pt x="1465" y="2987"/>
                    </a:cubicBezTo>
                    <a:cubicBezTo>
                      <a:pt x="1465" y="2970"/>
                      <a:pt x="1460" y="2958"/>
                      <a:pt x="1461" y="2958"/>
                    </a:cubicBezTo>
                    <a:lnTo>
                      <a:pt x="1461" y="2958"/>
                    </a:lnTo>
                    <a:cubicBezTo>
                      <a:pt x="1462" y="2958"/>
                      <a:pt x="1466" y="2966"/>
                      <a:pt x="1480" y="2987"/>
                    </a:cubicBezTo>
                    <a:cubicBezTo>
                      <a:pt x="1501" y="3001"/>
                      <a:pt x="1519" y="3009"/>
                      <a:pt x="1532" y="3009"/>
                    </a:cubicBezTo>
                    <a:cubicBezTo>
                      <a:pt x="1548" y="3009"/>
                      <a:pt x="1557" y="2997"/>
                      <a:pt x="1557" y="2972"/>
                    </a:cubicBezTo>
                    <a:cubicBezTo>
                      <a:pt x="1566" y="2945"/>
                      <a:pt x="1581" y="2928"/>
                      <a:pt x="1591" y="2928"/>
                    </a:cubicBezTo>
                    <a:cubicBezTo>
                      <a:pt x="1598" y="2928"/>
                      <a:pt x="1604" y="2937"/>
                      <a:pt x="1604" y="2956"/>
                    </a:cubicBezTo>
                    <a:cubicBezTo>
                      <a:pt x="1595" y="2982"/>
                      <a:pt x="1596" y="2993"/>
                      <a:pt x="1599" y="2993"/>
                    </a:cubicBezTo>
                    <a:cubicBezTo>
                      <a:pt x="1601" y="2993"/>
                      <a:pt x="1604" y="2986"/>
                      <a:pt x="1604" y="2972"/>
                    </a:cubicBezTo>
                    <a:lnTo>
                      <a:pt x="1650" y="2956"/>
                    </a:lnTo>
                    <a:lnTo>
                      <a:pt x="1650" y="2910"/>
                    </a:lnTo>
                    <a:cubicBezTo>
                      <a:pt x="1659" y="2927"/>
                      <a:pt x="1672" y="2939"/>
                      <a:pt x="1682" y="2939"/>
                    </a:cubicBezTo>
                    <a:cubicBezTo>
                      <a:pt x="1690" y="2939"/>
                      <a:pt x="1697" y="2931"/>
                      <a:pt x="1697" y="2910"/>
                    </a:cubicBezTo>
                    <a:lnTo>
                      <a:pt x="1712" y="2910"/>
                    </a:lnTo>
                    <a:lnTo>
                      <a:pt x="1712" y="2879"/>
                    </a:lnTo>
                    <a:cubicBezTo>
                      <a:pt x="1712" y="2869"/>
                      <a:pt x="1714" y="2865"/>
                      <a:pt x="1717" y="2865"/>
                    </a:cubicBezTo>
                    <a:cubicBezTo>
                      <a:pt x="1720" y="2865"/>
                      <a:pt x="1724" y="2868"/>
                      <a:pt x="1729" y="2870"/>
                    </a:cubicBezTo>
                    <a:lnTo>
                      <a:pt x="1729" y="2870"/>
                    </a:lnTo>
                    <a:cubicBezTo>
                      <a:pt x="1731" y="2865"/>
                      <a:pt x="1735" y="2856"/>
                      <a:pt x="1743" y="2848"/>
                    </a:cubicBezTo>
                    <a:lnTo>
                      <a:pt x="1743" y="2877"/>
                    </a:lnTo>
                    <a:lnTo>
                      <a:pt x="1743" y="2877"/>
                    </a:lnTo>
                    <a:cubicBezTo>
                      <a:pt x="1738" y="2875"/>
                      <a:pt x="1733" y="2872"/>
                      <a:pt x="1729" y="2870"/>
                    </a:cubicBezTo>
                    <a:lnTo>
                      <a:pt x="1729" y="2870"/>
                    </a:lnTo>
                    <a:cubicBezTo>
                      <a:pt x="1727" y="2876"/>
                      <a:pt x="1727" y="2879"/>
                      <a:pt x="1727" y="2879"/>
                    </a:cubicBezTo>
                    <a:lnTo>
                      <a:pt x="1727" y="2895"/>
                    </a:lnTo>
                    <a:cubicBezTo>
                      <a:pt x="1731" y="2898"/>
                      <a:pt x="1733" y="2899"/>
                      <a:pt x="1735" y="2899"/>
                    </a:cubicBezTo>
                    <a:cubicBezTo>
                      <a:pt x="1743" y="2899"/>
                      <a:pt x="1743" y="2879"/>
                      <a:pt x="1743" y="2879"/>
                    </a:cubicBezTo>
                    <a:lnTo>
                      <a:pt x="1743" y="2877"/>
                    </a:lnTo>
                    <a:lnTo>
                      <a:pt x="1743" y="2877"/>
                    </a:lnTo>
                    <a:cubicBezTo>
                      <a:pt x="1748" y="2878"/>
                      <a:pt x="1753" y="2879"/>
                      <a:pt x="1758" y="2879"/>
                    </a:cubicBezTo>
                    <a:cubicBezTo>
                      <a:pt x="1764" y="2879"/>
                      <a:pt x="1770" y="2883"/>
                      <a:pt x="1774" y="2888"/>
                    </a:cubicBezTo>
                    <a:lnTo>
                      <a:pt x="1774" y="2888"/>
                    </a:lnTo>
                    <a:cubicBezTo>
                      <a:pt x="1774" y="2861"/>
                      <a:pt x="1774" y="2846"/>
                      <a:pt x="1774" y="2817"/>
                    </a:cubicBezTo>
                    <a:cubicBezTo>
                      <a:pt x="1774" y="2813"/>
                      <a:pt x="1775" y="2811"/>
                      <a:pt x="1777" y="2811"/>
                    </a:cubicBezTo>
                    <a:cubicBezTo>
                      <a:pt x="1782" y="2811"/>
                      <a:pt x="1789" y="2822"/>
                      <a:pt x="1789" y="2833"/>
                    </a:cubicBezTo>
                    <a:cubicBezTo>
                      <a:pt x="1789" y="2848"/>
                      <a:pt x="1789" y="2848"/>
                      <a:pt x="1836" y="2864"/>
                    </a:cubicBezTo>
                    <a:cubicBezTo>
                      <a:pt x="1842" y="2867"/>
                      <a:pt x="1846" y="2868"/>
                      <a:pt x="1849" y="2868"/>
                    </a:cubicBezTo>
                    <a:cubicBezTo>
                      <a:pt x="1861" y="2868"/>
                      <a:pt x="1851" y="2845"/>
                      <a:pt x="1851" y="2833"/>
                    </a:cubicBezTo>
                    <a:cubicBezTo>
                      <a:pt x="1839" y="2820"/>
                      <a:pt x="1877" y="2798"/>
                      <a:pt x="1900" y="2798"/>
                    </a:cubicBezTo>
                    <a:cubicBezTo>
                      <a:pt x="1905" y="2798"/>
                      <a:pt x="1910" y="2799"/>
                      <a:pt x="1913" y="2802"/>
                    </a:cubicBezTo>
                    <a:lnTo>
                      <a:pt x="1928" y="2802"/>
                    </a:lnTo>
                    <a:cubicBezTo>
                      <a:pt x="1928" y="2802"/>
                      <a:pt x="1928" y="2786"/>
                      <a:pt x="1944" y="2771"/>
                    </a:cubicBezTo>
                    <a:cubicBezTo>
                      <a:pt x="1959" y="2771"/>
                      <a:pt x="1944" y="2771"/>
                      <a:pt x="1944" y="2740"/>
                    </a:cubicBezTo>
                    <a:cubicBezTo>
                      <a:pt x="1944" y="2735"/>
                      <a:pt x="1945" y="2734"/>
                      <a:pt x="1947" y="2734"/>
                    </a:cubicBezTo>
                    <a:cubicBezTo>
                      <a:pt x="1953" y="2734"/>
                      <a:pt x="1964" y="2745"/>
                      <a:pt x="1975" y="2755"/>
                    </a:cubicBezTo>
                    <a:cubicBezTo>
                      <a:pt x="1975" y="2732"/>
                      <a:pt x="1975" y="2721"/>
                      <a:pt x="1977" y="2721"/>
                    </a:cubicBezTo>
                    <a:cubicBezTo>
                      <a:pt x="1978" y="2721"/>
                      <a:pt x="1980" y="2726"/>
                      <a:pt x="1984" y="2738"/>
                    </a:cubicBezTo>
                    <a:lnTo>
                      <a:pt x="1984" y="2738"/>
                    </a:lnTo>
                    <a:cubicBezTo>
                      <a:pt x="1984" y="2738"/>
                      <a:pt x="1985" y="2738"/>
                      <a:pt x="1985" y="2738"/>
                    </a:cubicBezTo>
                    <a:lnTo>
                      <a:pt x="1985" y="2738"/>
                    </a:lnTo>
                    <a:cubicBezTo>
                      <a:pt x="1988" y="2738"/>
                      <a:pt x="1997" y="2747"/>
                      <a:pt x="2006" y="2755"/>
                    </a:cubicBezTo>
                    <a:cubicBezTo>
                      <a:pt x="1996" y="2745"/>
                      <a:pt x="2005" y="2716"/>
                      <a:pt x="2017" y="2709"/>
                    </a:cubicBezTo>
                    <a:lnTo>
                      <a:pt x="2006" y="2709"/>
                    </a:lnTo>
                    <a:lnTo>
                      <a:pt x="2021" y="2694"/>
                    </a:lnTo>
                    <a:cubicBezTo>
                      <a:pt x="2006" y="2678"/>
                      <a:pt x="2021" y="2663"/>
                      <a:pt x="2021" y="2663"/>
                    </a:cubicBezTo>
                    <a:cubicBezTo>
                      <a:pt x="2021" y="2663"/>
                      <a:pt x="2037" y="2663"/>
                      <a:pt x="2037" y="2678"/>
                    </a:cubicBezTo>
                    <a:cubicBezTo>
                      <a:pt x="2052" y="2694"/>
                      <a:pt x="2037" y="2694"/>
                      <a:pt x="2037" y="2709"/>
                    </a:cubicBezTo>
                    <a:lnTo>
                      <a:pt x="2027" y="2709"/>
                    </a:lnTo>
                    <a:cubicBezTo>
                      <a:pt x="2030" y="2711"/>
                      <a:pt x="2034" y="2716"/>
                      <a:pt x="2037" y="2725"/>
                    </a:cubicBezTo>
                    <a:cubicBezTo>
                      <a:pt x="2037" y="2725"/>
                      <a:pt x="2052" y="2725"/>
                      <a:pt x="2052" y="2694"/>
                    </a:cubicBezTo>
                    <a:cubicBezTo>
                      <a:pt x="2052" y="2713"/>
                      <a:pt x="2057" y="2722"/>
                      <a:pt x="2063" y="2722"/>
                    </a:cubicBezTo>
                    <a:cubicBezTo>
                      <a:pt x="2070" y="2722"/>
                      <a:pt x="2076" y="2705"/>
                      <a:pt x="2068" y="2678"/>
                    </a:cubicBezTo>
                    <a:cubicBezTo>
                      <a:pt x="2068" y="2678"/>
                      <a:pt x="2068" y="2671"/>
                      <a:pt x="2072" y="2671"/>
                    </a:cubicBezTo>
                    <a:cubicBezTo>
                      <a:pt x="2074" y="2671"/>
                      <a:pt x="2078" y="2673"/>
                      <a:pt x="2083" y="2678"/>
                    </a:cubicBezTo>
                    <a:cubicBezTo>
                      <a:pt x="2093" y="2688"/>
                      <a:pt x="2105" y="2691"/>
                      <a:pt x="2117" y="2691"/>
                    </a:cubicBezTo>
                    <a:cubicBezTo>
                      <a:pt x="2143" y="2691"/>
                      <a:pt x="2166" y="2673"/>
                      <a:pt x="2145" y="2663"/>
                    </a:cubicBezTo>
                    <a:lnTo>
                      <a:pt x="2176" y="2663"/>
                    </a:lnTo>
                    <a:cubicBezTo>
                      <a:pt x="2191" y="2663"/>
                      <a:pt x="2207" y="2663"/>
                      <a:pt x="2207" y="2647"/>
                    </a:cubicBezTo>
                    <a:lnTo>
                      <a:pt x="2207" y="2616"/>
                    </a:lnTo>
                    <a:cubicBezTo>
                      <a:pt x="2207" y="2632"/>
                      <a:pt x="2238" y="2647"/>
                      <a:pt x="2238" y="2647"/>
                    </a:cubicBezTo>
                    <a:cubicBezTo>
                      <a:pt x="2253" y="2647"/>
                      <a:pt x="2253" y="2647"/>
                      <a:pt x="2238" y="2632"/>
                    </a:cubicBezTo>
                    <a:cubicBezTo>
                      <a:pt x="2238" y="2601"/>
                      <a:pt x="2238" y="2601"/>
                      <a:pt x="2238" y="2601"/>
                    </a:cubicBezTo>
                    <a:cubicBezTo>
                      <a:pt x="2238" y="2601"/>
                      <a:pt x="2268" y="2616"/>
                      <a:pt x="2284" y="2632"/>
                    </a:cubicBezTo>
                    <a:cubicBezTo>
                      <a:pt x="2265" y="2613"/>
                      <a:pt x="2269" y="2599"/>
                      <a:pt x="2276" y="2599"/>
                    </a:cubicBezTo>
                    <a:cubicBezTo>
                      <a:pt x="2279" y="2599"/>
                      <a:pt x="2284" y="2605"/>
                      <a:pt x="2284" y="2616"/>
                    </a:cubicBezTo>
                    <a:cubicBezTo>
                      <a:pt x="2284" y="2621"/>
                      <a:pt x="2286" y="2623"/>
                      <a:pt x="2288" y="2623"/>
                    </a:cubicBezTo>
                    <a:cubicBezTo>
                      <a:pt x="2294" y="2623"/>
                      <a:pt x="2304" y="2616"/>
                      <a:pt x="2315" y="2616"/>
                    </a:cubicBezTo>
                    <a:lnTo>
                      <a:pt x="2315" y="2632"/>
                    </a:lnTo>
                    <a:cubicBezTo>
                      <a:pt x="2319" y="2636"/>
                      <a:pt x="2321" y="2638"/>
                      <a:pt x="2321" y="2638"/>
                    </a:cubicBezTo>
                    <a:cubicBezTo>
                      <a:pt x="2323" y="2638"/>
                      <a:pt x="2315" y="2624"/>
                      <a:pt x="2315" y="2601"/>
                    </a:cubicBezTo>
                    <a:lnTo>
                      <a:pt x="2330" y="2601"/>
                    </a:lnTo>
                    <a:cubicBezTo>
                      <a:pt x="2330" y="2601"/>
                      <a:pt x="2346" y="2601"/>
                      <a:pt x="2330" y="2570"/>
                    </a:cubicBezTo>
                    <a:cubicBezTo>
                      <a:pt x="2315" y="2555"/>
                      <a:pt x="2315" y="2539"/>
                      <a:pt x="2330" y="2524"/>
                    </a:cubicBezTo>
                    <a:cubicBezTo>
                      <a:pt x="2315" y="2524"/>
                      <a:pt x="2315" y="2508"/>
                      <a:pt x="2299" y="2508"/>
                    </a:cubicBezTo>
                    <a:lnTo>
                      <a:pt x="2299" y="2493"/>
                    </a:lnTo>
                    <a:cubicBezTo>
                      <a:pt x="2299" y="2485"/>
                      <a:pt x="2299" y="2477"/>
                      <a:pt x="2303" y="2477"/>
                    </a:cubicBezTo>
                    <a:cubicBezTo>
                      <a:pt x="2307" y="2477"/>
                      <a:pt x="2315" y="2485"/>
                      <a:pt x="2330" y="2508"/>
                    </a:cubicBezTo>
                    <a:cubicBezTo>
                      <a:pt x="2346" y="2524"/>
                      <a:pt x="2346" y="2527"/>
                      <a:pt x="2342" y="2527"/>
                    </a:cubicBezTo>
                    <a:cubicBezTo>
                      <a:pt x="2338" y="2527"/>
                      <a:pt x="2330" y="2524"/>
                      <a:pt x="2330" y="2524"/>
                    </a:cubicBezTo>
                    <a:lnTo>
                      <a:pt x="2330" y="2524"/>
                    </a:lnTo>
                    <a:cubicBezTo>
                      <a:pt x="2330" y="2524"/>
                      <a:pt x="2346" y="2570"/>
                      <a:pt x="2361" y="2570"/>
                    </a:cubicBezTo>
                    <a:cubicBezTo>
                      <a:pt x="2361" y="2567"/>
                      <a:pt x="2362" y="2566"/>
                      <a:pt x="2363" y="2566"/>
                    </a:cubicBezTo>
                    <a:cubicBezTo>
                      <a:pt x="2367" y="2566"/>
                      <a:pt x="2377" y="2585"/>
                      <a:pt x="2377" y="2585"/>
                    </a:cubicBezTo>
                    <a:cubicBezTo>
                      <a:pt x="2377" y="2595"/>
                      <a:pt x="2380" y="2599"/>
                      <a:pt x="2384" y="2599"/>
                    </a:cubicBezTo>
                    <a:cubicBezTo>
                      <a:pt x="2393" y="2599"/>
                      <a:pt x="2408" y="2581"/>
                      <a:pt x="2408" y="2570"/>
                    </a:cubicBezTo>
                    <a:cubicBezTo>
                      <a:pt x="2408" y="2559"/>
                      <a:pt x="2408" y="2534"/>
                      <a:pt x="2417" y="2534"/>
                    </a:cubicBezTo>
                    <a:cubicBezTo>
                      <a:pt x="2422" y="2534"/>
                      <a:pt x="2429" y="2540"/>
                      <a:pt x="2438" y="2555"/>
                    </a:cubicBezTo>
                    <a:cubicBezTo>
                      <a:pt x="2446" y="2563"/>
                      <a:pt x="2451" y="2566"/>
                      <a:pt x="2454" y="2566"/>
                    </a:cubicBezTo>
                    <a:cubicBezTo>
                      <a:pt x="2461" y="2566"/>
                      <a:pt x="2450" y="2535"/>
                      <a:pt x="2438" y="2477"/>
                    </a:cubicBezTo>
                    <a:lnTo>
                      <a:pt x="2423" y="2415"/>
                    </a:lnTo>
                    <a:lnTo>
                      <a:pt x="2454" y="2477"/>
                    </a:lnTo>
                    <a:cubicBezTo>
                      <a:pt x="2471" y="2521"/>
                      <a:pt x="2479" y="2540"/>
                      <a:pt x="2485" y="2540"/>
                    </a:cubicBezTo>
                    <a:cubicBezTo>
                      <a:pt x="2490" y="2540"/>
                      <a:pt x="2494" y="2528"/>
                      <a:pt x="2500" y="2508"/>
                    </a:cubicBezTo>
                    <a:cubicBezTo>
                      <a:pt x="2507" y="2482"/>
                      <a:pt x="2511" y="2472"/>
                      <a:pt x="2513" y="2472"/>
                    </a:cubicBezTo>
                    <a:cubicBezTo>
                      <a:pt x="2516" y="2472"/>
                      <a:pt x="2516" y="2490"/>
                      <a:pt x="2516" y="2508"/>
                    </a:cubicBezTo>
                    <a:cubicBezTo>
                      <a:pt x="2523" y="2516"/>
                      <a:pt x="2527" y="2520"/>
                      <a:pt x="2533" y="2520"/>
                    </a:cubicBezTo>
                    <a:cubicBezTo>
                      <a:pt x="2539" y="2520"/>
                      <a:pt x="2547" y="2516"/>
                      <a:pt x="2562" y="2508"/>
                    </a:cubicBezTo>
                    <a:cubicBezTo>
                      <a:pt x="2593" y="2493"/>
                      <a:pt x="2593" y="2493"/>
                      <a:pt x="2593" y="2462"/>
                    </a:cubicBezTo>
                    <a:lnTo>
                      <a:pt x="2608" y="2462"/>
                    </a:lnTo>
                    <a:cubicBezTo>
                      <a:pt x="2618" y="2471"/>
                      <a:pt x="2625" y="2475"/>
                      <a:pt x="2628" y="2475"/>
                    </a:cubicBezTo>
                    <a:cubicBezTo>
                      <a:pt x="2636" y="2475"/>
                      <a:pt x="2630" y="2457"/>
                      <a:pt x="2608" y="2446"/>
                    </a:cubicBezTo>
                    <a:lnTo>
                      <a:pt x="2624" y="2431"/>
                    </a:lnTo>
                    <a:lnTo>
                      <a:pt x="2624" y="2446"/>
                    </a:lnTo>
                    <a:cubicBezTo>
                      <a:pt x="2630" y="2453"/>
                      <a:pt x="2637" y="2456"/>
                      <a:pt x="2646" y="2456"/>
                    </a:cubicBezTo>
                    <a:cubicBezTo>
                      <a:pt x="2660" y="2456"/>
                      <a:pt x="2680" y="2449"/>
                      <a:pt x="2717" y="2431"/>
                    </a:cubicBezTo>
                    <a:cubicBezTo>
                      <a:pt x="2794" y="2400"/>
                      <a:pt x="2809" y="2385"/>
                      <a:pt x="2794" y="2354"/>
                    </a:cubicBezTo>
                    <a:cubicBezTo>
                      <a:pt x="2786" y="2330"/>
                      <a:pt x="2786" y="2319"/>
                      <a:pt x="2790" y="2319"/>
                    </a:cubicBezTo>
                    <a:lnTo>
                      <a:pt x="2790" y="2319"/>
                    </a:lnTo>
                    <a:cubicBezTo>
                      <a:pt x="2794" y="2319"/>
                      <a:pt x="2802" y="2330"/>
                      <a:pt x="2809" y="2354"/>
                    </a:cubicBezTo>
                    <a:cubicBezTo>
                      <a:pt x="2817" y="2377"/>
                      <a:pt x="2825" y="2385"/>
                      <a:pt x="2829" y="2385"/>
                    </a:cubicBezTo>
                    <a:lnTo>
                      <a:pt x="2829" y="2385"/>
                    </a:lnTo>
                    <a:cubicBezTo>
                      <a:pt x="2833" y="2385"/>
                      <a:pt x="2833" y="2377"/>
                      <a:pt x="2825" y="2369"/>
                    </a:cubicBezTo>
                    <a:cubicBezTo>
                      <a:pt x="2833" y="2361"/>
                      <a:pt x="2840" y="2357"/>
                      <a:pt x="2846" y="2357"/>
                    </a:cubicBezTo>
                    <a:cubicBezTo>
                      <a:pt x="2852" y="2357"/>
                      <a:pt x="2856" y="2361"/>
                      <a:pt x="2856" y="2369"/>
                    </a:cubicBezTo>
                    <a:cubicBezTo>
                      <a:pt x="2869" y="2374"/>
                      <a:pt x="2879" y="2375"/>
                      <a:pt x="2886" y="2375"/>
                    </a:cubicBezTo>
                    <a:cubicBezTo>
                      <a:pt x="2902" y="2375"/>
                      <a:pt x="2902" y="2365"/>
                      <a:pt x="2902" y="2354"/>
                    </a:cubicBezTo>
                    <a:cubicBezTo>
                      <a:pt x="2893" y="2345"/>
                      <a:pt x="2889" y="2336"/>
                      <a:pt x="2891" y="2336"/>
                    </a:cubicBezTo>
                    <a:lnTo>
                      <a:pt x="2891" y="2336"/>
                    </a:lnTo>
                    <a:cubicBezTo>
                      <a:pt x="2892" y="2336"/>
                      <a:pt x="2896" y="2341"/>
                      <a:pt x="2902" y="2354"/>
                    </a:cubicBezTo>
                    <a:cubicBezTo>
                      <a:pt x="2902" y="2363"/>
                      <a:pt x="2912" y="2371"/>
                      <a:pt x="2921" y="2371"/>
                    </a:cubicBezTo>
                    <a:cubicBezTo>
                      <a:pt x="2928" y="2371"/>
                      <a:pt x="2933" y="2367"/>
                      <a:pt x="2933" y="2354"/>
                    </a:cubicBezTo>
                    <a:cubicBezTo>
                      <a:pt x="2922" y="2343"/>
                      <a:pt x="2941" y="2318"/>
                      <a:pt x="2963" y="2318"/>
                    </a:cubicBezTo>
                    <a:cubicBezTo>
                      <a:pt x="2974" y="2318"/>
                      <a:pt x="2985" y="2323"/>
                      <a:pt x="2995" y="2338"/>
                    </a:cubicBezTo>
                    <a:lnTo>
                      <a:pt x="3010" y="2338"/>
                    </a:lnTo>
                    <a:cubicBezTo>
                      <a:pt x="3010" y="2307"/>
                      <a:pt x="3010" y="2307"/>
                      <a:pt x="3041" y="2292"/>
                    </a:cubicBezTo>
                    <a:lnTo>
                      <a:pt x="3072" y="2292"/>
                    </a:lnTo>
                    <a:cubicBezTo>
                      <a:pt x="3081" y="2301"/>
                      <a:pt x="3080" y="2310"/>
                      <a:pt x="3080" y="2310"/>
                    </a:cubicBezTo>
                    <a:cubicBezTo>
                      <a:pt x="3080" y="2310"/>
                      <a:pt x="3081" y="2305"/>
                      <a:pt x="3088" y="2292"/>
                    </a:cubicBezTo>
                    <a:cubicBezTo>
                      <a:pt x="3103" y="2276"/>
                      <a:pt x="3088" y="2245"/>
                      <a:pt x="3088" y="2245"/>
                    </a:cubicBezTo>
                    <a:lnTo>
                      <a:pt x="3088" y="2214"/>
                    </a:lnTo>
                    <a:lnTo>
                      <a:pt x="3103" y="2261"/>
                    </a:lnTo>
                    <a:cubicBezTo>
                      <a:pt x="3103" y="2261"/>
                      <a:pt x="3118" y="2245"/>
                      <a:pt x="3103" y="2230"/>
                    </a:cubicBezTo>
                    <a:lnTo>
                      <a:pt x="3103" y="2230"/>
                    </a:lnTo>
                    <a:cubicBezTo>
                      <a:pt x="3111" y="2238"/>
                      <a:pt x="3118" y="2242"/>
                      <a:pt x="3126" y="2242"/>
                    </a:cubicBezTo>
                    <a:cubicBezTo>
                      <a:pt x="3134" y="2242"/>
                      <a:pt x="3142" y="2238"/>
                      <a:pt x="3149" y="2230"/>
                    </a:cubicBezTo>
                    <a:cubicBezTo>
                      <a:pt x="3165" y="2230"/>
                      <a:pt x="3180" y="2214"/>
                      <a:pt x="3180" y="2199"/>
                    </a:cubicBezTo>
                    <a:cubicBezTo>
                      <a:pt x="3189" y="2208"/>
                      <a:pt x="3200" y="2212"/>
                      <a:pt x="3210" y="2212"/>
                    </a:cubicBezTo>
                    <a:cubicBezTo>
                      <a:pt x="3234" y="2212"/>
                      <a:pt x="3258" y="2190"/>
                      <a:pt x="3258" y="2168"/>
                    </a:cubicBezTo>
                    <a:cubicBezTo>
                      <a:pt x="3250" y="2153"/>
                      <a:pt x="3250" y="2145"/>
                      <a:pt x="3254" y="2145"/>
                    </a:cubicBezTo>
                    <a:cubicBezTo>
                      <a:pt x="3258" y="2145"/>
                      <a:pt x="3265" y="2153"/>
                      <a:pt x="3273" y="2168"/>
                    </a:cubicBezTo>
                    <a:cubicBezTo>
                      <a:pt x="3281" y="2176"/>
                      <a:pt x="3285" y="2180"/>
                      <a:pt x="3287" y="2180"/>
                    </a:cubicBezTo>
                    <a:cubicBezTo>
                      <a:pt x="3289" y="2180"/>
                      <a:pt x="3289" y="2176"/>
                      <a:pt x="3289" y="2168"/>
                    </a:cubicBezTo>
                    <a:cubicBezTo>
                      <a:pt x="3289" y="2163"/>
                      <a:pt x="3290" y="2161"/>
                      <a:pt x="3293" y="2161"/>
                    </a:cubicBezTo>
                    <a:cubicBezTo>
                      <a:pt x="3299" y="2161"/>
                      <a:pt x="3309" y="2168"/>
                      <a:pt x="3319" y="2168"/>
                    </a:cubicBezTo>
                    <a:cubicBezTo>
                      <a:pt x="3340" y="2168"/>
                      <a:pt x="3354" y="2175"/>
                      <a:pt x="3361" y="2175"/>
                    </a:cubicBezTo>
                    <a:cubicBezTo>
                      <a:pt x="3364" y="2175"/>
                      <a:pt x="3366" y="2173"/>
                      <a:pt x="3366" y="2168"/>
                    </a:cubicBezTo>
                    <a:cubicBezTo>
                      <a:pt x="3366" y="2137"/>
                      <a:pt x="3381" y="2122"/>
                      <a:pt x="3397" y="2122"/>
                    </a:cubicBezTo>
                    <a:cubicBezTo>
                      <a:pt x="3397" y="2091"/>
                      <a:pt x="3412" y="2091"/>
                      <a:pt x="3397" y="2075"/>
                    </a:cubicBezTo>
                    <a:cubicBezTo>
                      <a:pt x="3397" y="2068"/>
                      <a:pt x="3397" y="2061"/>
                      <a:pt x="3397" y="2054"/>
                    </a:cubicBezTo>
                    <a:lnTo>
                      <a:pt x="3397" y="2054"/>
                    </a:lnTo>
                    <a:cubicBezTo>
                      <a:pt x="3401" y="2062"/>
                      <a:pt x="3406" y="2070"/>
                      <a:pt x="3412" y="2075"/>
                    </a:cubicBezTo>
                    <a:lnTo>
                      <a:pt x="3459" y="2075"/>
                    </a:lnTo>
                    <a:lnTo>
                      <a:pt x="3489" y="2060"/>
                    </a:lnTo>
                    <a:cubicBezTo>
                      <a:pt x="3536" y="2060"/>
                      <a:pt x="3536" y="2060"/>
                      <a:pt x="3536" y="2044"/>
                    </a:cubicBezTo>
                    <a:cubicBezTo>
                      <a:pt x="3524" y="2022"/>
                      <a:pt x="3521" y="2008"/>
                      <a:pt x="3527" y="2008"/>
                    </a:cubicBezTo>
                    <a:cubicBezTo>
                      <a:pt x="3529" y="2008"/>
                      <a:pt x="3532" y="2009"/>
                      <a:pt x="3536" y="2014"/>
                    </a:cubicBezTo>
                    <a:cubicBezTo>
                      <a:pt x="3540" y="2022"/>
                      <a:pt x="3552" y="2026"/>
                      <a:pt x="3566" y="2026"/>
                    </a:cubicBezTo>
                    <a:cubicBezTo>
                      <a:pt x="3602" y="2026"/>
                      <a:pt x="3655" y="2001"/>
                      <a:pt x="3644" y="1967"/>
                    </a:cubicBezTo>
                    <a:lnTo>
                      <a:pt x="3644" y="1967"/>
                    </a:lnTo>
                    <a:lnTo>
                      <a:pt x="3659" y="1983"/>
                    </a:lnTo>
                    <a:cubicBezTo>
                      <a:pt x="3659" y="1990"/>
                      <a:pt x="3663" y="1994"/>
                      <a:pt x="3669" y="1994"/>
                    </a:cubicBezTo>
                    <a:cubicBezTo>
                      <a:pt x="3675" y="1994"/>
                      <a:pt x="3683" y="1990"/>
                      <a:pt x="3690" y="1983"/>
                    </a:cubicBezTo>
                    <a:cubicBezTo>
                      <a:pt x="3706" y="1967"/>
                      <a:pt x="3721" y="1952"/>
                      <a:pt x="3752" y="1936"/>
                    </a:cubicBezTo>
                    <a:cubicBezTo>
                      <a:pt x="3783" y="1921"/>
                      <a:pt x="3814" y="1905"/>
                      <a:pt x="3814" y="1890"/>
                    </a:cubicBezTo>
                    <a:lnTo>
                      <a:pt x="3814" y="1890"/>
                    </a:lnTo>
                    <a:cubicBezTo>
                      <a:pt x="3818" y="1894"/>
                      <a:pt x="3824" y="1900"/>
                      <a:pt x="3829" y="1905"/>
                    </a:cubicBezTo>
                    <a:cubicBezTo>
                      <a:pt x="3845" y="1921"/>
                      <a:pt x="3829" y="1921"/>
                      <a:pt x="3845" y="1921"/>
                    </a:cubicBezTo>
                    <a:cubicBezTo>
                      <a:pt x="3860" y="1921"/>
                      <a:pt x="3845" y="1890"/>
                      <a:pt x="3829" y="1874"/>
                    </a:cubicBezTo>
                    <a:cubicBezTo>
                      <a:pt x="3829" y="1859"/>
                      <a:pt x="3829" y="1859"/>
                      <a:pt x="3860" y="1859"/>
                    </a:cubicBezTo>
                    <a:cubicBezTo>
                      <a:pt x="3869" y="1863"/>
                      <a:pt x="3877" y="1865"/>
                      <a:pt x="3885" y="1865"/>
                    </a:cubicBezTo>
                    <a:cubicBezTo>
                      <a:pt x="3907" y="1865"/>
                      <a:pt x="3926" y="1851"/>
                      <a:pt x="3938" y="1828"/>
                    </a:cubicBezTo>
                    <a:cubicBezTo>
                      <a:pt x="3938" y="1828"/>
                      <a:pt x="3953" y="1828"/>
                      <a:pt x="3953" y="1844"/>
                    </a:cubicBezTo>
                    <a:cubicBezTo>
                      <a:pt x="3961" y="1851"/>
                      <a:pt x="3972" y="1859"/>
                      <a:pt x="3982" y="1859"/>
                    </a:cubicBezTo>
                    <a:cubicBezTo>
                      <a:pt x="3992" y="1859"/>
                      <a:pt x="3999" y="1851"/>
                      <a:pt x="3999" y="1828"/>
                    </a:cubicBezTo>
                    <a:lnTo>
                      <a:pt x="4015" y="1844"/>
                    </a:lnTo>
                    <a:cubicBezTo>
                      <a:pt x="4024" y="1852"/>
                      <a:pt x="4033" y="1861"/>
                      <a:pt x="4036" y="1861"/>
                    </a:cubicBezTo>
                    <a:cubicBezTo>
                      <a:pt x="4038" y="1861"/>
                      <a:pt x="4037" y="1857"/>
                      <a:pt x="4030" y="1844"/>
                    </a:cubicBezTo>
                    <a:cubicBezTo>
                      <a:pt x="4042" y="1821"/>
                      <a:pt x="4061" y="1807"/>
                      <a:pt x="4077" y="1807"/>
                    </a:cubicBezTo>
                    <a:cubicBezTo>
                      <a:pt x="4083" y="1807"/>
                      <a:pt x="4088" y="1808"/>
                      <a:pt x="4092" y="1813"/>
                    </a:cubicBezTo>
                    <a:cubicBezTo>
                      <a:pt x="4108" y="1813"/>
                      <a:pt x="4123" y="1813"/>
                      <a:pt x="4108" y="1782"/>
                    </a:cubicBezTo>
                    <a:lnTo>
                      <a:pt x="4093" y="1767"/>
                    </a:lnTo>
                    <a:lnTo>
                      <a:pt x="4093" y="1767"/>
                    </a:lnTo>
                    <a:cubicBezTo>
                      <a:pt x="4108" y="1782"/>
                      <a:pt x="4115" y="1789"/>
                      <a:pt x="4119" y="1789"/>
                    </a:cubicBezTo>
                    <a:cubicBezTo>
                      <a:pt x="4123" y="1789"/>
                      <a:pt x="4123" y="1782"/>
                      <a:pt x="4123" y="1766"/>
                    </a:cubicBezTo>
                    <a:cubicBezTo>
                      <a:pt x="4115" y="1751"/>
                      <a:pt x="4115" y="1743"/>
                      <a:pt x="4117" y="1743"/>
                    </a:cubicBezTo>
                    <a:lnTo>
                      <a:pt x="4117" y="1743"/>
                    </a:lnTo>
                    <a:cubicBezTo>
                      <a:pt x="4119" y="1743"/>
                      <a:pt x="4123" y="1751"/>
                      <a:pt x="4123" y="1766"/>
                    </a:cubicBezTo>
                    <a:cubicBezTo>
                      <a:pt x="4123" y="1782"/>
                      <a:pt x="4139" y="1782"/>
                      <a:pt x="4139" y="1782"/>
                    </a:cubicBezTo>
                    <a:cubicBezTo>
                      <a:pt x="4169" y="1751"/>
                      <a:pt x="4200" y="1735"/>
                      <a:pt x="4231" y="1720"/>
                    </a:cubicBezTo>
                    <a:cubicBezTo>
                      <a:pt x="4309" y="1689"/>
                      <a:pt x="4324" y="1674"/>
                      <a:pt x="4324" y="1658"/>
                    </a:cubicBezTo>
                    <a:cubicBezTo>
                      <a:pt x="4316" y="1643"/>
                      <a:pt x="4316" y="1635"/>
                      <a:pt x="4320" y="1635"/>
                    </a:cubicBezTo>
                    <a:cubicBezTo>
                      <a:pt x="4324" y="1635"/>
                      <a:pt x="4332" y="1643"/>
                      <a:pt x="4340" y="1658"/>
                    </a:cubicBezTo>
                    <a:cubicBezTo>
                      <a:pt x="4345" y="1663"/>
                      <a:pt x="4350" y="1665"/>
                      <a:pt x="4354" y="1665"/>
                    </a:cubicBezTo>
                    <a:cubicBezTo>
                      <a:pt x="4364" y="1665"/>
                      <a:pt x="4370" y="1658"/>
                      <a:pt x="4370" y="1658"/>
                    </a:cubicBezTo>
                    <a:lnTo>
                      <a:pt x="4401" y="1658"/>
                    </a:lnTo>
                    <a:lnTo>
                      <a:pt x="4401" y="1643"/>
                    </a:lnTo>
                    <a:cubicBezTo>
                      <a:pt x="4401" y="1639"/>
                      <a:pt x="4402" y="1638"/>
                      <a:pt x="4403" y="1638"/>
                    </a:cubicBezTo>
                    <a:cubicBezTo>
                      <a:pt x="4406" y="1638"/>
                      <a:pt x="4412" y="1647"/>
                      <a:pt x="4415" y="1647"/>
                    </a:cubicBezTo>
                    <a:cubicBezTo>
                      <a:pt x="4416" y="1647"/>
                      <a:pt x="4417" y="1646"/>
                      <a:pt x="4417" y="1643"/>
                    </a:cubicBezTo>
                    <a:cubicBezTo>
                      <a:pt x="4417" y="1633"/>
                      <a:pt x="4417" y="1618"/>
                      <a:pt x="4420" y="1618"/>
                    </a:cubicBezTo>
                    <a:cubicBezTo>
                      <a:pt x="4422" y="1618"/>
                      <a:pt x="4426" y="1624"/>
                      <a:pt x="4432" y="1643"/>
                    </a:cubicBezTo>
                    <a:cubicBezTo>
                      <a:pt x="4432" y="1656"/>
                      <a:pt x="4441" y="1660"/>
                      <a:pt x="4448" y="1660"/>
                    </a:cubicBezTo>
                    <a:cubicBezTo>
                      <a:pt x="4458" y="1660"/>
                      <a:pt x="4466" y="1652"/>
                      <a:pt x="4448" y="1643"/>
                    </a:cubicBezTo>
                    <a:cubicBezTo>
                      <a:pt x="4432" y="1627"/>
                      <a:pt x="4448" y="1627"/>
                      <a:pt x="4448" y="1596"/>
                    </a:cubicBezTo>
                    <a:cubicBezTo>
                      <a:pt x="4448" y="1591"/>
                      <a:pt x="4451" y="1589"/>
                      <a:pt x="4456" y="1589"/>
                    </a:cubicBezTo>
                    <a:cubicBezTo>
                      <a:pt x="4465" y="1589"/>
                      <a:pt x="4479" y="1596"/>
                      <a:pt x="4479" y="1596"/>
                    </a:cubicBezTo>
                    <a:cubicBezTo>
                      <a:pt x="4494" y="1596"/>
                      <a:pt x="4540" y="1581"/>
                      <a:pt x="4540" y="1550"/>
                    </a:cubicBezTo>
                    <a:cubicBezTo>
                      <a:pt x="4540" y="1565"/>
                      <a:pt x="4544" y="1569"/>
                      <a:pt x="4548" y="1569"/>
                    </a:cubicBezTo>
                    <a:cubicBezTo>
                      <a:pt x="4552" y="1569"/>
                      <a:pt x="4556" y="1565"/>
                      <a:pt x="4556" y="1565"/>
                    </a:cubicBezTo>
                    <a:cubicBezTo>
                      <a:pt x="4571" y="1565"/>
                      <a:pt x="4556" y="1565"/>
                      <a:pt x="4587" y="1581"/>
                    </a:cubicBezTo>
                    <a:cubicBezTo>
                      <a:pt x="4595" y="1589"/>
                      <a:pt x="4595" y="1592"/>
                      <a:pt x="4595" y="1592"/>
                    </a:cubicBezTo>
                    <a:cubicBezTo>
                      <a:pt x="4595" y="1592"/>
                      <a:pt x="4595" y="1589"/>
                      <a:pt x="4602" y="1581"/>
                    </a:cubicBezTo>
                    <a:cubicBezTo>
                      <a:pt x="4618" y="1581"/>
                      <a:pt x="4649" y="1550"/>
                      <a:pt x="4664" y="1534"/>
                    </a:cubicBezTo>
                    <a:cubicBezTo>
                      <a:pt x="4695" y="1519"/>
                      <a:pt x="4710" y="1488"/>
                      <a:pt x="4710" y="1442"/>
                    </a:cubicBezTo>
                    <a:lnTo>
                      <a:pt x="4710" y="1411"/>
                    </a:lnTo>
                    <a:lnTo>
                      <a:pt x="4726" y="1442"/>
                    </a:lnTo>
                    <a:cubicBezTo>
                      <a:pt x="4741" y="1457"/>
                      <a:pt x="4757" y="1473"/>
                      <a:pt x="4772" y="1504"/>
                    </a:cubicBezTo>
                    <a:cubicBezTo>
                      <a:pt x="4772" y="1504"/>
                      <a:pt x="4772" y="1473"/>
                      <a:pt x="4757" y="1457"/>
                    </a:cubicBezTo>
                    <a:cubicBezTo>
                      <a:pt x="4746" y="1446"/>
                      <a:pt x="4750" y="1435"/>
                      <a:pt x="4765" y="1435"/>
                    </a:cubicBezTo>
                    <a:cubicBezTo>
                      <a:pt x="4771" y="1435"/>
                      <a:pt x="4779" y="1437"/>
                      <a:pt x="4788" y="1442"/>
                    </a:cubicBezTo>
                    <a:cubicBezTo>
                      <a:pt x="4797" y="1446"/>
                      <a:pt x="4803" y="1448"/>
                      <a:pt x="4808" y="1448"/>
                    </a:cubicBezTo>
                    <a:cubicBezTo>
                      <a:pt x="4819" y="1448"/>
                      <a:pt x="4819" y="1437"/>
                      <a:pt x="4819" y="1426"/>
                    </a:cubicBezTo>
                    <a:cubicBezTo>
                      <a:pt x="4819" y="1421"/>
                      <a:pt x="4820" y="1419"/>
                      <a:pt x="4823" y="1419"/>
                    </a:cubicBezTo>
                    <a:cubicBezTo>
                      <a:pt x="4829" y="1419"/>
                      <a:pt x="4839" y="1426"/>
                      <a:pt x="4850" y="1426"/>
                    </a:cubicBezTo>
                    <a:cubicBezTo>
                      <a:pt x="4880" y="1426"/>
                      <a:pt x="4850" y="1426"/>
                      <a:pt x="4850" y="1411"/>
                    </a:cubicBezTo>
                    <a:cubicBezTo>
                      <a:pt x="4850" y="1395"/>
                      <a:pt x="4850" y="1388"/>
                      <a:pt x="4853" y="1388"/>
                    </a:cubicBezTo>
                    <a:cubicBezTo>
                      <a:pt x="4857" y="1388"/>
                      <a:pt x="4865" y="1395"/>
                      <a:pt x="4880" y="1411"/>
                    </a:cubicBezTo>
                    <a:cubicBezTo>
                      <a:pt x="4888" y="1419"/>
                      <a:pt x="4900" y="1422"/>
                      <a:pt x="4908" y="1422"/>
                    </a:cubicBezTo>
                    <a:cubicBezTo>
                      <a:pt x="4915" y="1422"/>
                      <a:pt x="4919" y="1419"/>
                      <a:pt x="4911" y="1411"/>
                    </a:cubicBezTo>
                    <a:cubicBezTo>
                      <a:pt x="4911" y="1380"/>
                      <a:pt x="4911" y="1380"/>
                      <a:pt x="4911" y="1380"/>
                    </a:cubicBezTo>
                    <a:cubicBezTo>
                      <a:pt x="4911" y="1380"/>
                      <a:pt x="4942" y="1380"/>
                      <a:pt x="4942" y="1349"/>
                    </a:cubicBezTo>
                    <a:lnTo>
                      <a:pt x="4958" y="1349"/>
                    </a:lnTo>
                    <a:lnTo>
                      <a:pt x="4958" y="1364"/>
                    </a:lnTo>
                    <a:lnTo>
                      <a:pt x="4973" y="1380"/>
                    </a:lnTo>
                    <a:cubicBezTo>
                      <a:pt x="4989" y="1380"/>
                      <a:pt x="5004" y="1380"/>
                      <a:pt x="5004" y="1349"/>
                    </a:cubicBezTo>
                    <a:cubicBezTo>
                      <a:pt x="5004" y="1372"/>
                      <a:pt x="5008" y="1380"/>
                      <a:pt x="5012" y="1380"/>
                    </a:cubicBezTo>
                    <a:cubicBezTo>
                      <a:pt x="5016" y="1380"/>
                      <a:pt x="5020" y="1372"/>
                      <a:pt x="5020" y="1364"/>
                    </a:cubicBezTo>
                    <a:cubicBezTo>
                      <a:pt x="5020" y="1349"/>
                      <a:pt x="5023" y="1341"/>
                      <a:pt x="5027" y="1341"/>
                    </a:cubicBezTo>
                    <a:cubicBezTo>
                      <a:pt x="5031" y="1341"/>
                      <a:pt x="5035" y="1349"/>
                      <a:pt x="5035" y="1364"/>
                    </a:cubicBezTo>
                    <a:cubicBezTo>
                      <a:pt x="5043" y="1372"/>
                      <a:pt x="5043" y="1380"/>
                      <a:pt x="5045" y="1380"/>
                    </a:cubicBezTo>
                    <a:cubicBezTo>
                      <a:pt x="5047" y="1380"/>
                      <a:pt x="5050" y="1372"/>
                      <a:pt x="5066" y="1349"/>
                    </a:cubicBezTo>
                    <a:cubicBezTo>
                      <a:pt x="5081" y="1349"/>
                      <a:pt x="5112" y="1303"/>
                      <a:pt x="5143" y="1287"/>
                    </a:cubicBezTo>
                    <a:cubicBezTo>
                      <a:pt x="5154" y="1287"/>
                      <a:pt x="5171" y="1280"/>
                      <a:pt x="5186" y="1280"/>
                    </a:cubicBezTo>
                    <a:cubicBezTo>
                      <a:pt x="5190" y="1280"/>
                      <a:pt x="5195" y="1281"/>
                      <a:pt x="5199" y="1283"/>
                    </a:cubicBezTo>
                    <a:lnTo>
                      <a:pt x="5199" y="1283"/>
                    </a:lnTo>
                    <a:cubicBezTo>
                      <a:pt x="5200" y="1269"/>
                      <a:pt x="5210" y="1256"/>
                      <a:pt x="5220" y="1256"/>
                    </a:cubicBezTo>
                    <a:cubicBezTo>
                      <a:pt x="5251" y="1241"/>
                      <a:pt x="5267" y="1225"/>
                      <a:pt x="5267" y="1210"/>
                    </a:cubicBezTo>
                    <a:lnTo>
                      <a:pt x="5251" y="1210"/>
                    </a:lnTo>
                    <a:cubicBezTo>
                      <a:pt x="5242" y="1180"/>
                      <a:pt x="5244" y="1170"/>
                      <a:pt x="5251" y="1170"/>
                    </a:cubicBezTo>
                    <a:cubicBezTo>
                      <a:pt x="5256" y="1170"/>
                      <a:pt x="5261" y="1173"/>
                      <a:pt x="5267" y="1179"/>
                    </a:cubicBezTo>
                    <a:cubicBezTo>
                      <a:pt x="5282" y="1194"/>
                      <a:pt x="5298" y="1194"/>
                      <a:pt x="5298" y="1210"/>
                    </a:cubicBezTo>
                    <a:cubicBezTo>
                      <a:pt x="5313" y="1225"/>
                      <a:pt x="5329" y="1241"/>
                      <a:pt x="5329" y="1241"/>
                    </a:cubicBezTo>
                    <a:cubicBezTo>
                      <a:pt x="5344" y="1241"/>
                      <a:pt x="5360" y="1241"/>
                      <a:pt x="5329" y="1210"/>
                    </a:cubicBezTo>
                    <a:cubicBezTo>
                      <a:pt x="5313" y="1194"/>
                      <a:pt x="5329" y="1194"/>
                      <a:pt x="5329" y="1194"/>
                    </a:cubicBezTo>
                    <a:cubicBezTo>
                      <a:pt x="5329" y="1194"/>
                      <a:pt x="5360" y="1194"/>
                      <a:pt x="5360" y="1163"/>
                    </a:cubicBezTo>
                    <a:lnTo>
                      <a:pt x="5360" y="1133"/>
                    </a:lnTo>
                    <a:cubicBezTo>
                      <a:pt x="5360" y="1140"/>
                      <a:pt x="5363" y="1144"/>
                      <a:pt x="5369" y="1144"/>
                    </a:cubicBezTo>
                    <a:cubicBezTo>
                      <a:pt x="5375" y="1144"/>
                      <a:pt x="5383" y="1140"/>
                      <a:pt x="5390" y="1133"/>
                    </a:cubicBezTo>
                    <a:lnTo>
                      <a:pt x="5390" y="1148"/>
                    </a:lnTo>
                    <a:cubicBezTo>
                      <a:pt x="5390" y="1163"/>
                      <a:pt x="5406" y="1179"/>
                      <a:pt x="5421" y="1194"/>
                    </a:cubicBezTo>
                    <a:cubicBezTo>
                      <a:pt x="5421" y="1194"/>
                      <a:pt x="5421" y="1163"/>
                      <a:pt x="5421" y="1163"/>
                    </a:cubicBezTo>
                    <a:cubicBezTo>
                      <a:pt x="5421" y="1163"/>
                      <a:pt x="5622" y="1055"/>
                      <a:pt x="5653" y="1040"/>
                    </a:cubicBezTo>
                    <a:cubicBezTo>
                      <a:pt x="5661" y="1032"/>
                      <a:pt x="5673" y="1032"/>
                      <a:pt x="5680" y="1032"/>
                    </a:cubicBezTo>
                    <a:cubicBezTo>
                      <a:pt x="5688" y="1032"/>
                      <a:pt x="5692" y="1032"/>
                      <a:pt x="5684" y="1024"/>
                    </a:cubicBezTo>
                    <a:cubicBezTo>
                      <a:pt x="5669" y="1009"/>
                      <a:pt x="5715" y="978"/>
                      <a:pt x="5777" y="963"/>
                    </a:cubicBezTo>
                    <a:cubicBezTo>
                      <a:pt x="5823" y="932"/>
                      <a:pt x="5885" y="916"/>
                      <a:pt x="5870" y="885"/>
                    </a:cubicBezTo>
                    <a:lnTo>
                      <a:pt x="5901" y="885"/>
                    </a:lnTo>
                    <a:cubicBezTo>
                      <a:pt x="5916" y="885"/>
                      <a:pt x="5916" y="839"/>
                      <a:pt x="5931" y="839"/>
                    </a:cubicBezTo>
                    <a:cubicBezTo>
                      <a:pt x="5931" y="862"/>
                      <a:pt x="5940" y="876"/>
                      <a:pt x="5950" y="876"/>
                    </a:cubicBezTo>
                    <a:cubicBezTo>
                      <a:pt x="5954" y="876"/>
                      <a:pt x="5958" y="874"/>
                      <a:pt x="5962" y="870"/>
                    </a:cubicBezTo>
                    <a:cubicBezTo>
                      <a:pt x="5962" y="870"/>
                      <a:pt x="5962" y="854"/>
                      <a:pt x="5962" y="823"/>
                    </a:cubicBezTo>
                    <a:lnTo>
                      <a:pt x="5962" y="808"/>
                    </a:lnTo>
                    <a:lnTo>
                      <a:pt x="5978" y="823"/>
                    </a:lnTo>
                    <a:lnTo>
                      <a:pt x="5993" y="854"/>
                    </a:lnTo>
                    <a:lnTo>
                      <a:pt x="5993" y="839"/>
                    </a:lnTo>
                    <a:lnTo>
                      <a:pt x="6024" y="870"/>
                    </a:lnTo>
                    <a:cubicBezTo>
                      <a:pt x="6032" y="885"/>
                      <a:pt x="6036" y="893"/>
                      <a:pt x="6038" y="893"/>
                    </a:cubicBezTo>
                    <a:cubicBezTo>
                      <a:pt x="6040" y="893"/>
                      <a:pt x="6040" y="885"/>
                      <a:pt x="6040" y="870"/>
                    </a:cubicBezTo>
                    <a:lnTo>
                      <a:pt x="6040" y="839"/>
                    </a:lnTo>
                    <a:cubicBezTo>
                      <a:pt x="6049" y="853"/>
                      <a:pt x="6056" y="859"/>
                      <a:pt x="6060" y="859"/>
                    </a:cubicBezTo>
                    <a:cubicBezTo>
                      <a:pt x="6071" y="859"/>
                      <a:pt x="6071" y="830"/>
                      <a:pt x="6071" y="808"/>
                    </a:cubicBezTo>
                    <a:cubicBezTo>
                      <a:pt x="6077" y="822"/>
                      <a:pt x="6084" y="830"/>
                      <a:pt x="6089" y="830"/>
                    </a:cubicBezTo>
                    <a:cubicBezTo>
                      <a:pt x="6094" y="830"/>
                      <a:pt x="6095" y="818"/>
                      <a:pt x="6086" y="793"/>
                    </a:cubicBezTo>
                    <a:cubicBezTo>
                      <a:pt x="6086" y="774"/>
                      <a:pt x="6086" y="768"/>
                      <a:pt x="6087" y="768"/>
                    </a:cubicBezTo>
                    <a:cubicBezTo>
                      <a:pt x="6088" y="768"/>
                      <a:pt x="6092" y="783"/>
                      <a:pt x="6101" y="793"/>
                    </a:cubicBezTo>
                    <a:cubicBezTo>
                      <a:pt x="6115" y="806"/>
                      <a:pt x="6122" y="810"/>
                      <a:pt x="6128" y="810"/>
                    </a:cubicBezTo>
                    <a:cubicBezTo>
                      <a:pt x="6135" y="810"/>
                      <a:pt x="6139" y="801"/>
                      <a:pt x="6148" y="793"/>
                    </a:cubicBezTo>
                    <a:cubicBezTo>
                      <a:pt x="6179" y="777"/>
                      <a:pt x="6210" y="746"/>
                      <a:pt x="6287" y="715"/>
                    </a:cubicBezTo>
                    <a:cubicBezTo>
                      <a:pt x="6364" y="684"/>
                      <a:pt x="6411" y="653"/>
                      <a:pt x="6411" y="638"/>
                    </a:cubicBezTo>
                    <a:cubicBezTo>
                      <a:pt x="6405" y="628"/>
                      <a:pt x="6404" y="624"/>
                      <a:pt x="6405" y="624"/>
                    </a:cubicBezTo>
                    <a:lnTo>
                      <a:pt x="6405" y="624"/>
                    </a:lnTo>
                    <a:cubicBezTo>
                      <a:pt x="6407" y="624"/>
                      <a:pt x="6421" y="638"/>
                      <a:pt x="6441" y="638"/>
                    </a:cubicBezTo>
                    <a:cubicBezTo>
                      <a:pt x="6448" y="644"/>
                      <a:pt x="6452" y="648"/>
                      <a:pt x="6453" y="648"/>
                    </a:cubicBezTo>
                    <a:cubicBezTo>
                      <a:pt x="6454" y="648"/>
                      <a:pt x="6451" y="641"/>
                      <a:pt x="6442" y="623"/>
                    </a:cubicBezTo>
                    <a:lnTo>
                      <a:pt x="6442" y="623"/>
                    </a:lnTo>
                    <a:cubicBezTo>
                      <a:pt x="6447" y="633"/>
                      <a:pt x="6452" y="636"/>
                      <a:pt x="6458" y="636"/>
                    </a:cubicBezTo>
                    <a:cubicBezTo>
                      <a:pt x="6469" y="636"/>
                      <a:pt x="6483" y="623"/>
                      <a:pt x="6503" y="623"/>
                    </a:cubicBezTo>
                    <a:cubicBezTo>
                      <a:pt x="6550" y="607"/>
                      <a:pt x="6565" y="592"/>
                      <a:pt x="6565" y="576"/>
                    </a:cubicBezTo>
                    <a:cubicBezTo>
                      <a:pt x="6557" y="561"/>
                      <a:pt x="6557" y="553"/>
                      <a:pt x="6559" y="553"/>
                    </a:cubicBezTo>
                    <a:lnTo>
                      <a:pt x="6559" y="553"/>
                    </a:lnTo>
                    <a:cubicBezTo>
                      <a:pt x="6561" y="553"/>
                      <a:pt x="6565" y="561"/>
                      <a:pt x="6565" y="576"/>
                    </a:cubicBezTo>
                    <a:cubicBezTo>
                      <a:pt x="6565" y="584"/>
                      <a:pt x="6581" y="592"/>
                      <a:pt x="6598" y="592"/>
                    </a:cubicBezTo>
                    <a:cubicBezTo>
                      <a:pt x="6615" y="592"/>
                      <a:pt x="6635" y="584"/>
                      <a:pt x="6642" y="561"/>
                    </a:cubicBezTo>
                    <a:cubicBezTo>
                      <a:pt x="6642" y="561"/>
                      <a:pt x="6658" y="561"/>
                      <a:pt x="6673" y="576"/>
                    </a:cubicBezTo>
                    <a:cubicBezTo>
                      <a:pt x="6673" y="580"/>
                      <a:pt x="6674" y="582"/>
                      <a:pt x="6676" y="582"/>
                    </a:cubicBezTo>
                    <a:cubicBezTo>
                      <a:pt x="6681" y="582"/>
                      <a:pt x="6693" y="565"/>
                      <a:pt x="6704" y="530"/>
                    </a:cubicBezTo>
                    <a:lnTo>
                      <a:pt x="6766" y="514"/>
                    </a:lnTo>
                    <a:cubicBezTo>
                      <a:pt x="6782" y="499"/>
                      <a:pt x="6782" y="483"/>
                      <a:pt x="6797" y="468"/>
                    </a:cubicBezTo>
                    <a:cubicBezTo>
                      <a:pt x="6797" y="472"/>
                      <a:pt x="6800" y="474"/>
                      <a:pt x="6806" y="474"/>
                    </a:cubicBezTo>
                    <a:cubicBezTo>
                      <a:pt x="6823" y="474"/>
                      <a:pt x="6860" y="460"/>
                      <a:pt x="6905" y="437"/>
                    </a:cubicBezTo>
                    <a:cubicBezTo>
                      <a:pt x="6950" y="414"/>
                      <a:pt x="6996" y="400"/>
                      <a:pt x="7023" y="400"/>
                    </a:cubicBezTo>
                    <a:cubicBezTo>
                      <a:pt x="7033" y="400"/>
                      <a:pt x="7040" y="402"/>
                      <a:pt x="7044" y="406"/>
                    </a:cubicBezTo>
                    <a:cubicBezTo>
                      <a:pt x="7048" y="410"/>
                      <a:pt x="7050" y="412"/>
                      <a:pt x="7051" y="412"/>
                    </a:cubicBezTo>
                    <a:cubicBezTo>
                      <a:pt x="7053" y="412"/>
                      <a:pt x="7044" y="398"/>
                      <a:pt x="7044" y="375"/>
                    </a:cubicBezTo>
                    <a:cubicBezTo>
                      <a:pt x="7044" y="353"/>
                      <a:pt x="7044" y="338"/>
                      <a:pt x="7050" y="338"/>
                    </a:cubicBezTo>
                    <a:cubicBezTo>
                      <a:pt x="7053" y="338"/>
                      <a:pt x="7056" y="340"/>
                      <a:pt x="7060" y="344"/>
                    </a:cubicBezTo>
                    <a:cubicBezTo>
                      <a:pt x="7066" y="351"/>
                      <a:pt x="7078" y="354"/>
                      <a:pt x="7088" y="354"/>
                    </a:cubicBezTo>
                    <a:cubicBezTo>
                      <a:pt x="7097" y="354"/>
                      <a:pt x="7105" y="352"/>
                      <a:pt x="7108" y="346"/>
                    </a:cubicBezTo>
                    <a:lnTo>
                      <a:pt x="7108" y="346"/>
                    </a:lnTo>
                    <a:cubicBezTo>
                      <a:pt x="7116" y="353"/>
                      <a:pt x="7123" y="357"/>
                      <a:pt x="7128" y="357"/>
                    </a:cubicBezTo>
                    <a:cubicBezTo>
                      <a:pt x="7144" y="357"/>
                      <a:pt x="7152" y="331"/>
                      <a:pt x="7152" y="298"/>
                    </a:cubicBezTo>
                    <a:cubicBezTo>
                      <a:pt x="7161" y="307"/>
                      <a:pt x="7170" y="316"/>
                      <a:pt x="7176" y="316"/>
                    </a:cubicBezTo>
                    <a:cubicBezTo>
                      <a:pt x="7181" y="316"/>
                      <a:pt x="7183" y="311"/>
                      <a:pt x="7183" y="298"/>
                    </a:cubicBezTo>
                    <a:cubicBezTo>
                      <a:pt x="7183" y="294"/>
                      <a:pt x="7183" y="292"/>
                      <a:pt x="7184" y="292"/>
                    </a:cubicBezTo>
                    <a:cubicBezTo>
                      <a:pt x="7185" y="292"/>
                      <a:pt x="7191" y="310"/>
                      <a:pt x="7214" y="344"/>
                    </a:cubicBezTo>
                    <a:cubicBezTo>
                      <a:pt x="7230" y="375"/>
                      <a:pt x="7230" y="375"/>
                      <a:pt x="7230" y="375"/>
                    </a:cubicBezTo>
                    <a:cubicBezTo>
                      <a:pt x="7245" y="375"/>
                      <a:pt x="7230" y="344"/>
                      <a:pt x="7230" y="329"/>
                    </a:cubicBezTo>
                    <a:lnTo>
                      <a:pt x="7261" y="329"/>
                    </a:lnTo>
                    <a:lnTo>
                      <a:pt x="7261" y="313"/>
                    </a:lnTo>
                    <a:lnTo>
                      <a:pt x="7261" y="283"/>
                    </a:lnTo>
                    <a:lnTo>
                      <a:pt x="7261" y="267"/>
                    </a:lnTo>
                    <a:cubicBezTo>
                      <a:pt x="7261" y="236"/>
                      <a:pt x="7230" y="221"/>
                      <a:pt x="7245" y="221"/>
                    </a:cubicBezTo>
                    <a:lnTo>
                      <a:pt x="7230" y="174"/>
                    </a:lnTo>
                    <a:cubicBezTo>
                      <a:pt x="7214" y="143"/>
                      <a:pt x="7199" y="128"/>
                      <a:pt x="7168" y="112"/>
                    </a:cubicBezTo>
                    <a:cubicBezTo>
                      <a:pt x="7162" y="107"/>
                      <a:pt x="7150" y="103"/>
                      <a:pt x="7138" y="103"/>
                    </a:cubicBezTo>
                    <a:close/>
                    <a:moveTo>
                      <a:pt x="275" y="3776"/>
                    </a:moveTo>
                    <a:cubicBezTo>
                      <a:pt x="275" y="3791"/>
                      <a:pt x="290" y="3806"/>
                      <a:pt x="290" y="3822"/>
                    </a:cubicBezTo>
                    <a:cubicBezTo>
                      <a:pt x="306" y="3822"/>
                      <a:pt x="290" y="3791"/>
                      <a:pt x="290" y="377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 name="Google Shape;993;p34"/>
            <p:cNvGrpSpPr/>
            <p:nvPr/>
          </p:nvGrpSpPr>
          <p:grpSpPr>
            <a:xfrm>
              <a:off x="973079" y="4066965"/>
              <a:ext cx="821271" cy="1371565"/>
              <a:chOff x="2686246" y="4210486"/>
              <a:chExt cx="616894" cy="1030245"/>
            </a:xfrm>
          </p:grpSpPr>
          <p:sp>
            <p:nvSpPr>
              <p:cNvPr id="127" name="Google Shape;994;p34"/>
              <p:cNvSpPr/>
              <p:nvPr/>
            </p:nvSpPr>
            <p:spPr>
              <a:xfrm rot="-899960">
                <a:off x="2981677"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rgbClr val="3A82E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995;p34"/>
              <p:cNvSpPr/>
              <p:nvPr/>
            </p:nvSpPr>
            <p:spPr>
              <a:xfrm rot="-899960">
                <a:off x="2794662"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996;p34"/>
              <p:cNvSpPr/>
              <p:nvPr/>
            </p:nvSpPr>
            <p:spPr>
              <a:xfrm rot="-899960">
                <a:off x="3075094"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997;p34"/>
              <p:cNvSpPr/>
              <p:nvPr/>
            </p:nvSpPr>
            <p:spPr>
              <a:xfrm rot="-899960">
                <a:off x="3030194"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998;p34"/>
              <p:cNvSpPr/>
              <p:nvPr/>
            </p:nvSpPr>
            <p:spPr>
              <a:xfrm rot="-899960">
                <a:off x="2974475" y="44943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999;p34"/>
              <p:cNvSpPr/>
              <p:nvPr/>
            </p:nvSpPr>
            <p:spPr>
              <a:xfrm rot="-899960">
                <a:off x="3011375" y="45364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 name="Google Shape;1000;p34"/>
            <p:cNvGrpSpPr/>
            <p:nvPr/>
          </p:nvGrpSpPr>
          <p:grpSpPr>
            <a:xfrm>
              <a:off x="633881" y="4308235"/>
              <a:ext cx="892999" cy="1393119"/>
              <a:chOff x="1886398" y="4254736"/>
              <a:chExt cx="670772" cy="1046435"/>
            </a:xfrm>
          </p:grpSpPr>
          <p:sp>
            <p:nvSpPr>
              <p:cNvPr id="121" name="Google Shape;1001;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rgbClr val="F0414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1002;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1003;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 name="Google Shape;1004;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 name="Google Shape;1005;p34"/>
              <p:cNvSpPr/>
              <p:nvPr/>
            </p:nvSpPr>
            <p:spPr>
              <a:xfrm rot="1058591">
                <a:off x="2137853" y="4477546"/>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1006;p34"/>
              <p:cNvSpPr/>
              <p:nvPr/>
            </p:nvSpPr>
            <p:spPr>
              <a:xfrm rot="1058591">
                <a:off x="2134499" y="4514936"/>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 name="Google Shape;1007;p34"/>
            <p:cNvGrpSpPr/>
            <p:nvPr/>
          </p:nvGrpSpPr>
          <p:grpSpPr>
            <a:xfrm>
              <a:off x="76187" y="3700415"/>
              <a:ext cx="1000694" cy="1652705"/>
              <a:chOff x="1473981" y="3993470"/>
              <a:chExt cx="751667" cy="1241422"/>
            </a:xfrm>
          </p:grpSpPr>
          <p:sp>
            <p:nvSpPr>
              <p:cNvPr id="114" name="Google Shape;1008;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rgbClr val="F6AE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1009;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1010;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1011;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1012;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 name="Google Shape;1013;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1014;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 name="Google Shape;1015;p34"/>
            <p:cNvGrpSpPr/>
            <p:nvPr/>
          </p:nvGrpSpPr>
          <p:grpSpPr>
            <a:xfrm>
              <a:off x="2826204" y="4066965"/>
              <a:ext cx="821271" cy="1371565"/>
              <a:chOff x="3669571" y="4210486"/>
              <a:chExt cx="616894" cy="1030245"/>
            </a:xfrm>
          </p:grpSpPr>
          <p:sp>
            <p:nvSpPr>
              <p:cNvPr id="108" name="Google Shape;1016;p34"/>
              <p:cNvSpPr/>
              <p:nvPr/>
            </p:nvSpPr>
            <p:spPr>
              <a:xfrm rot="-899960">
                <a:off x="3965002"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1017;p34"/>
              <p:cNvSpPr/>
              <p:nvPr/>
            </p:nvSpPr>
            <p:spPr>
              <a:xfrm rot="-899960">
                <a:off x="3777987"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1018;p34"/>
              <p:cNvSpPr/>
              <p:nvPr/>
            </p:nvSpPr>
            <p:spPr>
              <a:xfrm rot="-899960">
                <a:off x="4058419"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1019;p34"/>
              <p:cNvSpPr/>
              <p:nvPr/>
            </p:nvSpPr>
            <p:spPr>
              <a:xfrm rot="-899960">
                <a:off x="4013519"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1020;p34"/>
              <p:cNvSpPr/>
              <p:nvPr/>
            </p:nvSpPr>
            <p:spPr>
              <a:xfrm rot="-899960">
                <a:off x="3945193" y="46467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1021;p34"/>
              <p:cNvSpPr/>
              <p:nvPr/>
            </p:nvSpPr>
            <p:spPr>
              <a:xfrm rot="-899960">
                <a:off x="3982094" y="46888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 name="Google Shape;1022;p34"/>
            <p:cNvGrpSpPr/>
            <p:nvPr/>
          </p:nvGrpSpPr>
          <p:grpSpPr>
            <a:xfrm>
              <a:off x="1991627" y="4472537"/>
              <a:ext cx="892999" cy="1393119"/>
              <a:chOff x="1886398" y="4254736"/>
              <a:chExt cx="670772" cy="1046435"/>
            </a:xfrm>
          </p:grpSpPr>
          <p:sp>
            <p:nvSpPr>
              <p:cNvPr id="102" name="Google Shape;1023;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1024;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1025;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1026;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1027;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1028;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 name="Google Shape;1029;p34"/>
            <p:cNvGrpSpPr/>
            <p:nvPr/>
          </p:nvGrpSpPr>
          <p:grpSpPr>
            <a:xfrm flipH="1">
              <a:off x="2402520" y="3700415"/>
              <a:ext cx="1000694" cy="1652705"/>
              <a:chOff x="1473981" y="3993470"/>
              <a:chExt cx="751667" cy="1241422"/>
            </a:xfrm>
          </p:grpSpPr>
          <p:sp>
            <p:nvSpPr>
              <p:cNvPr id="95" name="Google Shape;1030;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1031;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1032;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1033;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1034;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1035;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 name="Google Shape;1036;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 name="Google Shape;1037;p34"/>
            <p:cNvGrpSpPr/>
            <p:nvPr/>
          </p:nvGrpSpPr>
          <p:grpSpPr>
            <a:xfrm>
              <a:off x="3349373" y="4308235"/>
              <a:ext cx="892999" cy="1393119"/>
              <a:chOff x="1886398" y="4254736"/>
              <a:chExt cx="670772" cy="1046435"/>
            </a:xfrm>
          </p:grpSpPr>
          <p:sp>
            <p:nvSpPr>
              <p:cNvPr id="89" name="Google Shape;1038;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1039;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1040;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1041;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1042;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1043;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 name="Google Shape;1044;p34"/>
            <p:cNvGrpSpPr/>
            <p:nvPr/>
          </p:nvGrpSpPr>
          <p:grpSpPr>
            <a:xfrm>
              <a:off x="3647485" y="3926391"/>
              <a:ext cx="1000694" cy="1652705"/>
              <a:chOff x="1473981" y="3993470"/>
              <a:chExt cx="751667" cy="1241422"/>
            </a:xfrm>
          </p:grpSpPr>
          <p:sp>
            <p:nvSpPr>
              <p:cNvPr id="82" name="Google Shape;1045;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1046;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1047;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 name="Google Shape;1048;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1049;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1050;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1051;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pic>
        <p:nvPicPr>
          <p:cNvPr id="139" name="Picture 138">
            <a:extLst>
              <a:ext uri="{FF2B5EF4-FFF2-40B4-BE49-F238E27FC236}">
                <a16:creationId xmlns:a16="http://schemas.microsoft.com/office/drawing/2014/main" id="{F6C2BDE6-F890-504D-B8C3-552A25A36E27}"/>
              </a:ext>
            </a:extLst>
          </p:cNvPr>
          <p:cNvPicPr>
            <a:picLocks noChangeAspect="1"/>
          </p:cNvPicPr>
          <p:nvPr/>
        </p:nvPicPr>
        <p:blipFill rotWithShape="1">
          <a:blip r:embed="rId4"/>
          <a:srcRect r="27390" b="70113"/>
          <a:stretch/>
        </p:blipFill>
        <p:spPr>
          <a:xfrm>
            <a:off x="155554" y="-193043"/>
            <a:ext cx="2861378" cy="1177781"/>
          </a:xfrm>
          <a:prstGeom prst="rect">
            <a:avLst/>
          </a:prstGeom>
        </p:spPr>
      </p:pic>
      <p:sp>
        <p:nvSpPr>
          <p:cNvPr id="140" name="TextBox 139">
            <a:extLst>
              <a:ext uri="{FF2B5EF4-FFF2-40B4-BE49-F238E27FC236}">
                <a16:creationId xmlns:a16="http://schemas.microsoft.com/office/drawing/2014/main" id="{02C71DF3-1BAC-B245-9ED9-F08EF60B9D7C}"/>
              </a:ext>
            </a:extLst>
          </p:cNvPr>
          <p:cNvSpPr txBox="1"/>
          <p:nvPr/>
        </p:nvSpPr>
        <p:spPr>
          <a:xfrm>
            <a:off x="8349" y="851386"/>
            <a:ext cx="7651114" cy="3785652"/>
          </a:xfrm>
          <a:prstGeom prst="rect">
            <a:avLst/>
          </a:prstGeom>
        </p:spPr>
        <p:style>
          <a:lnRef idx="3">
            <a:schemeClr val="lt1"/>
          </a:lnRef>
          <a:fillRef idx="1">
            <a:schemeClr val="accent4"/>
          </a:fillRef>
          <a:effectRef idx="1">
            <a:schemeClr val="accent4"/>
          </a:effectRef>
          <a:fontRef idx="minor">
            <a:schemeClr val="lt1"/>
          </a:fontRef>
        </p:style>
        <p:txBody>
          <a:bodyPr wrap="square" rtlCol="0">
            <a:spAutoFit/>
          </a:bodyPr>
          <a:lstStyle/>
          <a:p>
            <a:pPr algn="ctr" defTabSz="1219170">
              <a:buClr>
                <a:srgbClr val="000000"/>
              </a:buClr>
            </a:pPr>
            <a:r>
              <a:rPr lang="vi-VN" sz="4000" kern="0" dirty="0" smtClean="0">
                <a:solidFill>
                  <a:srgbClr val="F08384">
                    <a:lumMod val="50000"/>
                  </a:srgbClr>
                </a:solidFill>
                <a:latin typeface="+mj-lt"/>
                <a:cs typeface="#9Slide03 Arima Madurai" pitchFamily="2" charset="77"/>
                <a:sym typeface="Arial"/>
              </a:rPr>
              <a:t>PHẦN 3</a:t>
            </a:r>
          </a:p>
          <a:p>
            <a:pPr algn="ctr" defTabSz="1219170">
              <a:buClr>
                <a:srgbClr val="000000"/>
              </a:buClr>
            </a:pPr>
            <a:r>
              <a:rPr lang="vi-VN" sz="4000" kern="0" dirty="0" smtClean="0">
                <a:solidFill>
                  <a:srgbClr val="F08384">
                    <a:lumMod val="50000"/>
                  </a:srgbClr>
                </a:solidFill>
                <a:latin typeface="+mj-lt"/>
                <a:cs typeface="#9Slide03 Arima Madurai" pitchFamily="2" charset="77"/>
                <a:sym typeface="Arial"/>
              </a:rPr>
              <a:t> </a:t>
            </a:r>
            <a:r>
              <a:rPr lang="vi-VN" sz="4000" kern="0" dirty="0" smtClean="0">
                <a:solidFill>
                  <a:srgbClr val="FF0000"/>
                </a:solidFill>
                <a:latin typeface="+mj-lt"/>
                <a:cs typeface="#9Slide03 Arima Madurai" pitchFamily="2" charset="77"/>
                <a:sym typeface="Arial"/>
              </a:rPr>
              <a:t>DẤU CÂU EM YÊU</a:t>
            </a:r>
          </a:p>
          <a:p>
            <a:pPr algn="ctr" defTabSz="1219170">
              <a:buClr>
                <a:srgbClr val="000000"/>
              </a:buClr>
            </a:pPr>
            <a:r>
              <a:rPr lang="vi-VN" sz="3200" kern="0" dirty="0" smtClean="0">
                <a:solidFill>
                  <a:srgbClr val="F08384">
                    <a:lumMod val="50000"/>
                  </a:srgbClr>
                </a:solidFill>
                <a:latin typeface="+mj-lt"/>
                <a:cs typeface="#9Slide03 Arima Madurai" pitchFamily="2" charset="77"/>
                <a:sym typeface="Arial"/>
              </a:rPr>
              <a:t>Luật chơi: trong thời gian 5 phút, các đội sẽ viết 1 đoạn văn</a:t>
            </a:r>
            <a:r>
              <a:rPr lang="en-US" sz="3200" kern="0" dirty="0" smtClean="0">
                <a:solidFill>
                  <a:srgbClr val="F08384">
                    <a:lumMod val="50000"/>
                  </a:srgbClr>
                </a:solidFill>
                <a:latin typeface="+mj-lt"/>
                <a:cs typeface="#9Slide03 Arima Madurai" pitchFamily="2" charset="77"/>
                <a:sym typeface="Arial"/>
              </a:rPr>
              <a:t> </a:t>
            </a:r>
            <a:r>
              <a:rPr lang="en-US" sz="3200" kern="0" dirty="0" err="1" smtClean="0">
                <a:solidFill>
                  <a:srgbClr val="F08384">
                    <a:lumMod val="50000"/>
                  </a:srgbClr>
                </a:solidFill>
                <a:latin typeface="Times New Roman" panose="02020603050405020304" pitchFamily="18" charset="0"/>
                <a:cs typeface="Times New Roman" panose="02020603050405020304" pitchFamily="18" charset="0"/>
                <a:sym typeface="Arial"/>
              </a:rPr>
              <a:t>hoặc</a:t>
            </a:r>
            <a:r>
              <a:rPr lang="vi-VN" sz="3200" kern="0" dirty="0" smtClean="0">
                <a:solidFill>
                  <a:srgbClr val="F08384">
                    <a:lumMod val="50000"/>
                  </a:srgbClr>
                </a:solidFill>
                <a:latin typeface="+mj-lt"/>
                <a:cs typeface="#9Slide03 Arima Madurai" pitchFamily="2" charset="77"/>
                <a:sym typeface="Arial"/>
              </a:rPr>
              <a:t> đoạn thơ, đoạn hội thoại có sử dụng cấu chấm lửng và dấu chấm phẩy. Nêu tác dụng của hai dấu câu trên trong bài viết của mình.</a:t>
            </a:r>
            <a:endParaRPr lang="en-VN" sz="3200" kern="0" dirty="0">
              <a:solidFill>
                <a:srgbClr val="F08384">
                  <a:lumMod val="50000"/>
                </a:srgbClr>
              </a:solidFill>
              <a:latin typeface="+mj-lt"/>
              <a:cs typeface="#9Slide03 Arima Madurai" pitchFamily="2" charset="77"/>
              <a:sym typeface="Arial"/>
            </a:endParaRPr>
          </a:p>
        </p:txBody>
      </p:sp>
      <p:pic>
        <p:nvPicPr>
          <p:cNvPr id="2" name="Thuong-Ca-Tieng-Viet-My-Tam">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828164" y="5936965"/>
            <a:ext cx="609600" cy="609600"/>
          </a:xfrm>
          <a:prstGeom prst="rect">
            <a:avLst/>
          </a:prstGeom>
        </p:spPr>
      </p:pic>
    </p:spTree>
    <p:extLst>
      <p:ext uri="{BB962C8B-B14F-4D97-AF65-F5344CB8AC3E}">
        <p14:creationId xmlns:p14="http://schemas.microsoft.com/office/powerpoint/2010/main" val="1240498356"/>
      </p:ext>
    </p:extLst>
  </p:cSld>
  <p:clrMapOvr>
    <a:masterClrMapping/>
  </p:clrMapOvr>
  <mc:AlternateContent xmlns:mc="http://schemas.openxmlformats.org/markup-compatibility/2006" xmlns:p14="http://schemas.microsoft.com/office/powerpoint/2010/main">
    <mc:Choice Requires="p14">
      <p:transition spd="slow" p14:dur="1500" advClick="0">
        <p14:window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9"/>
                                        </p:tgtEl>
                                        <p:attrNameLst>
                                          <p:attrName>style.visibility</p:attrName>
                                        </p:attrNameLst>
                                      </p:cBhvr>
                                      <p:to>
                                        <p:strVal val="visible"/>
                                      </p:to>
                                    </p:set>
                                    <p:anim calcmode="lin" valueType="num">
                                      <p:cBhvr additive="base">
                                        <p:cTn id="7" dur="500" fill="hold"/>
                                        <p:tgtEl>
                                          <p:spTgt spid="139"/>
                                        </p:tgtEl>
                                        <p:attrNameLst>
                                          <p:attrName>ppt_x</p:attrName>
                                        </p:attrNameLst>
                                      </p:cBhvr>
                                      <p:tavLst>
                                        <p:tav tm="0">
                                          <p:val>
                                            <p:strVal val="0-#ppt_w/2"/>
                                          </p:val>
                                        </p:tav>
                                        <p:tav tm="100000">
                                          <p:val>
                                            <p:strVal val="#ppt_x"/>
                                          </p:val>
                                        </p:tav>
                                      </p:tavLst>
                                    </p:anim>
                                    <p:anim calcmode="lin" valueType="num">
                                      <p:cBhvr additive="base">
                                        <p:cTn id="8" dur="500" fill="hold"/>
                                        <p:tgtEl>
                                          <p:spTgt spid="13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5" presetClass="entr" presetSubtype="0" fill="hold" grpId="0" nodeType="clickEffect">
                                  <p:stCondLst>
                                    <p:cond delay="0"/>
                                  </p:stCondLst>
                                  <p:childTnLst>
                                    <p:set>
                                      <p:cBhvr>
                                        <p:cTn id="12" dur="1" fill="hold">
                                          <p:stCondLst>
                                            <p:cond delay="0"/>
                                          </p:stCondLst>
                                        </p:cTn>
                                        <p:tgtEl>
                                          <p:spTgt spid="140"/>
                                        </p:tgtEl>
                                        <p:attrNameLst>
                                          <p:attrName>style.visibility</p:attrName>
                                        </p:attrNameLst>
                                      </p:cBhvr>
                                      <p:to>
                                        <p:strVal val="visible"/>
                                      </p:to>
                                    </p:set>
                                    <p:animEffect transition="in" filter="fade">
                                      <p:cBhvr>
                                        <p:cTn id="13" dur="2000"/>
                                        <p:tgtEl>
                                          <p:spTgt spid="140"/>
                                        </p:tgtEl>
                                      </p:cBhvr>
                                    </p:animEffect>
                                    <p:anim calcmode="lin" valueType="num">
                                      <p:cBhvr>
                                        <p:cTn id="14" dur="2000" fill="hold"/>
                                        <p:tgtEl>
                                          <p:spTgt spid="140"/>
                                        </p:tgtEl>
                                        <p:attrNameLst>
                                          <p:attrName>ppt_w</p:attrName>
                                        </p:attrNameLst>
                                      </p:cBhvr>
                                      <p:tavLst>
                                        <p:tav tm="0" fmla="#ppt_w*sin(2.5*pi*$)">
                                          <p:val>
                                            <p:fltVal val="0"/>
                                          </p:val>
                                        </p:tav>
                                        <p:tav tm="100000">
                                          <p:val>
                                            <p:fltVal val="1"/>
                                          </p:val>
                                        </p:tav>
                                      </p:tavLst>
                                    </p:anim>
                                    <p:anim calcmode="lin" valueType="num">
                                      <p:cBhvr>
                                        <p:cTn id="15" dur="2000" fill="hold"/>
                                        <p:tgtEl>
                                          <p:spTgt spid="140"/>
                                        </p:tgtEl>
                                        <p:attrNameLst>
                                          <p:attrName>ppt_h</p:attrName>
                                        </p:attrNameLst>
                                      </p:cBhvr>
                                      <p:tavLst>
                                        <p:tav tm="0">
                                          <p:val>
                                            <p:strVal val="#ppt_h"/>
                                          </p:val>
                                        </p:tav>
                                        <p:tav tm="100000">
                                          <p:val>
                                            <p:strVal val="#ppt_h"/>
                                          </p:val>
                                        </p:tav>
                                      </p:tavLst>
                                    </p:anim>
                                  </p:childTnLst>
                                </p:cTn>
                              </p:par>
                              <p:par>
                                <p:cTn id="16" presetID="2" presetClass="entr" presetSubtype="4"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additive="base">
                                        <p:cTn id="22" dur="3000" fill="hold"/>
                                        <p:tgtEl>
                                          <p:spTgt spid="72"/>
                                        </p:tgtEl>
                                        <p:attrNameLst>
                                          <p:attrName>ppt_x</p:attrName>
                                        </p:attrNameLst>
                                      </p:cBhvr>
                                      <p:tavLst>
                                        <p:tav tm="0">
                                          <p:val>
                                            <p:strVal val="#ppt_x"/>
                                          </p:val>
                                        </p:tav>
                                        <p:tav tm="100000">
                                          <p:val>
                                            <p:strVal val="#ppt_x"/>
                                          </p:val>
                                        </p:tav>
                                      </p:tavLst>
                                    </p:anim>
                                    <p:anim calcmode="lin" valueType="num">
                                      <p:cBhvr additive="base">
                                        <p:cTn id="23" dur="3000" fill="hold"/>
                                        <p:tgtEl>
                                          <p:spTgt spid="72"/>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3000" fill="hold"/>
                                        <p:tgtEl>
                                          <p:spTgt spid="4"/>
                                        </p:tgtEl>
                                        <p:attrNameLst>
                                          <p:attrName>ppt_x</p:attrName>
                                        </p:attrNameLst>
                                      </p:cBhvr>
                                      <p:tavLst>
                                        <p:tav tm="0">
                                          <p:val>
                                            <p:strVal val="#ppt_x"/>
                                          </p:val>
                                        </p:tav>
                                        <p:tav tm="100000">
                                          <p:val>
                                            <p:strVal val="#ppt_x"/>
                                          </p:val>
                                        </p:tav>
                                      </p:tavLst>
                                    </p:anim>
                                    <p:anim calcmode="lin" valueType="num">
                                      <p:cBhvr additive="base">
                                        <p:cTn id="27" dur="3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2"/>
                    </p:tgtEl>
                  </p:cond>
                </p:stCondLst>
                <p:endSync evt="end" delay="0">
                  <p:rtn val="all"/>
                </p:endSync>
                <p:childTnLst>
                  <p:par>
                    <p:cTn id="29" fill="hold">
                      <p:stCondLst>
                        <p:cond delay="0"/>
                      </p:stCondLst>
                      <p:childTnLst>
                        <p:par>
                          <p:cTn id="30" fill="hold">
                            <p:stCondLst>
                              <p:cond delay="0"/>
                            </p:stCondLst>
                            <p:childTnLst>
                              <p:par>
                                <p:cTn id="31" presetID="1" presetClass="mediacall" presetSubtype="0" fill="hold" nodeType="clickEffect">
                                  <p:stCondLst>
                                    <p:cond delay="0"/>
                                  </p:stCondLst>
                                  <p:childTnLst>
                                    <p:cmd type="call" cmd="playFrom(0.0)">
                                      <p:cBhvr>
                                        <p:cTn id="32" dur="263026" fill="hold"/>
                                        <p:tgtEl>
                                          <p:spTgt spid="2"/>
                                        </p:tgtEl>
                                      </p:cBhvr>
                                    </p:cmd>
                                  </p:childTnLst>
                                </p:cTn>
                              </p:par>
                            </p:childTnLst>
                          </p:cTn>
                        </p:par>
                      </p:childTnLst>
                    </p:cTn>
                  </p:par>
                </p:childTnLst>
              </p:cTn>
              <p:nextCondLst>
                <p:cond evt="onClick" delay="0">
                  <p:tgtEl>
                    <p:spTgt spid="2"/>
                  </p:tgtEl>
                </p:cond>
              </p:nextCondLst>
            </p:seq>
            <p:audio>
              <p:cMediaNode vol="80000">
                <p:cTn id="33" fill="hold" display="0">
                  <p:stCondLst>
                    <p:cond delay="indefinite"/>
                  </p:stCondLst>
                  <p:endCondLst>
                    <p:cond evt="onStopAudio" delay="0">
                      <p:tgtEl>
                        <p:sldTgt/>
                      </p:tgtEl>
                    </p:cond>
                  </p:endCondLst>
                </p:cTn>
                <p:tgtEl>
                  <p:spTgt spid="2"/>
                </p:tgtEl>
              </p:cMediaNode>
            </p:audio>
          </p:childTnLst>
        </p:cTn>
      </p:par>
    </p:tnLst>
    <p:bldLst>
      <p:bldP spid="140"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him kết bài dấu câu">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8473" y="126609"/>
            <a:ext cx="11929403" cy="6541477"/>
          </a:xfrm>
          <a:prstGeom prst="rect">
            <a:avLst/>
          </a:prstGeom>
        </p:spPr>
      </p:pic>
    </p:spTree>
    <p:extLst>
      <p:ext uri="{BB962C8B-B14F-4D97-AF65-F5344CB8AC3E}">
        <p14:creationId xmlns:p14="http://schemas.microsoft.com/office/powerpoint/2010/main" val="24257632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vol="80000">
                <p:cTn id="7" fill="hold" display="0">
                  <p:stCondLst>
                    <p:cond delay="indefinite"/>
                  </p:stCondLst>
                </p:cTn>
                <p:tgtEl>
                  <p:spTgt spid="4"/>
                </p:tgtEl>
              </p:cMediaNode>
            </p:vide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44" name="Picture 43">
            <a:extLst>
              <a:ext uri="{FF2B5EF4-FFF2-40B4-BE49-F238E27FC236}">
                <a16:creationId xmlns:a16="http://schemas.microsoft.com/office/drawing/2014/main" id="{808B5389-96DF-4FAF-96B3-8993C7E5672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33082" y="-50426"/>
            <a:ext cx="1941429" cy="1856600"/>
          </a:xfrm>
          <a:prstGeom prst="rect">
            <a:avLst/>
          </a:prstGeom>
        </p:spPr>
      </p:pic>
      <p:pic>
        <p:nvPicPr>
          <p:cNvPr id="5" name="Picture 4">
            <a:extLst>
              <a:ext uri="{FF2B5EF4-FFF2-40B4-BE49-F238E27FC236}">
                <a16:creationId xmlns:a16="http://schemas.microsoft.com/office/drawing/2014/main" id="{123805F6-EA77-4D51-9744-9F37A57F23A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772827" y="4860841"/>
            <a:ext cx="1969179" cy="1743607"/>
          </a:xfrm>
          <a:prstGeom prst="rect">
            <a:avLst/>
          </a:prstGeom>
        </p:spPr>
      </p:pic>
      <p:pic>
        <p:nvPicPr>
          <p:cNvPr id="7" name="Picture 6">
            <a:extLst>
              <a:ext uri="{FF2B5EF4-FFF2-40B4-BE49-F238E27FC236}">
                <a16:creationId xmlns:a16="http://schemas.microsoft.com/office/drawing/2014/main" id="{18B3DB36-0CAB-4CD0-BE48-595E0CADE40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727102" y="4348732"/>
            <a:ext cx="2060627" cy="1383912"/>
          </a:xfrm>
          <a:prstGeom prst="rect">
            <a:avLst/>
          </a:prstGeom>
        </p:spPr>
      </p:pic>
      <p:sp>
        <p:nvSpPr>
          <p:cNvPr id="9" name="Rectangle: Folded Corner 8">
            <a:extLst>
              <a:ext uri="{FF2B5EF4-FFF2-40B4-BE49-F238E27FC236}">
                <a16:creationId xmlns:a16="http://schemas.microsoft.com/office/drawing/2014/main" id="{6FCD71A2-4BFE-4953-931C-BECE5B4A1D66}"/>
              </a:ext>
            </a:extLst>
          </p:cNvPr>
          <p:cNvSpPr/>
          <p:nvPr/>
        </p:nvSpPr>
        <p:spPr>
          <a:xfrm>
            <a:off x="9926540" y="3920234"/>
            <a:ext cx="1470660" cy="1328012"/>
          </a:xfrm>
          <a:prstGeom prst="foldedCorner">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1" i="0" u="none" strike="noStrike" kern="1200" cap="none" spc="0" normalizeH="0" baseline="0" noProof="0" dirty="0" smtClean="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Phần thưởng là 1 quyển vở</a:t>
            </a:r>
            <a:r>
              <a:rPr kumimoji="0" lang="en-US" sz="1800" b="1" i="0" u="none" strike="noStrike" kern="1200" cap="none" spc="0" normalizeH="0" baseline="0" noProof="0" dirty="0" smtClean="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 </a:t>
            </a:r>
            <a:endParaRPr kumimoji="0" lang="en-US" sz="18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7" name="Rectangle: Folded Corner 26">
            <a:extLst>
              <a:ext uri="{FF2B5EF4-FFF2-40B4-BE49-F238E27FC236}">
                <a16:creationId xmlns:a16="http://schemas.microsoft.com/office/drawing/2014/main" id="{A468FF43-48BE-45C8-AE0E-72371E21D00D}"/>
              </a:ext>
            </a:extLst>
          </p:cNvPr>
          <p:cNvSpPr/>
          <p:nvPr/>
        </p:nvSpPr>
        <p:spPr>
          <a:xfrm>
            <a:off x="3574240" y="143692"/>
            <a:ext cx="8617760" cy="2189180"/>
          </a:xfrm>
          <a:prstGeom prst="foldedCorner">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4000" dirty="0" smtClean="0">
                <a:solidFill>
                  <a:srgbClr val="FF0000"/>
                </a:solidFill>
                <a:latin typeface="+mj-lt"/>
                <a:ea typeface="Tahoma" panose="020B0604030504040204" pitchFamily="34" charset="0"/>
                <a:cs typeface="Tahoma" panose="020B0604030504040204" pitchFamily="34" charset="0"/>
              </a:rPr>
              <a:t>(?) Điền dấu câu thích hợp vào chỗ trống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400" b="0" i="0" u="none" strike="noStrike" kern="1200" cap="none" spc="0" normalizeH="0" baseline="0" noProof="0" dirty="0" smtClean="0">
                <a:ln>
                  <a:noFill/>
                </a:ln>
                <a:solidFill>
                  <a:srgbClr val="002060"/>
                </a:solidFill>
                <a:effectLst/>
                <a:uLnTx/>
                <a:uFillTx/>
                <a:latin typeface="+mj-lt"/>
                <a:ea typeface="Tahoma" panose="020B0604030504040204" pitchFamily="34" charset="0"/>
                <a:cs typeface="Tahoma" panose="020B0604030504040204" pitchFamily="34" charset="0"/>
              </a:rPr>
              <a:t>Hôm nay trời đẹp quá (    )</a:t>
            </a:r>
            <a:endParaRPr kumimoji="0" lang="en-US" sz="4400" b="0" i="0" u="none" strike="noStrike" kern="1200" cap="none" spc="0" normalizeH="0" baseline="0" noProof="0" dirty="0">
              <a:ln>
                <a:noFill/>
              </a:ln>
              <a:solidFill>
                <a:srgbClr val="002060"/>
              </a:solidFill>
              <a:effectLst/>
              <a:uLnTx/>
              <a:uFillTx/>
              <a:latin typeface="+mj-lt"/>
              <a:ea typeface="Tahoma" panose="020B0604030504040204" pitchFamily="34" charset="0"/>
              <a:cs typeface="Tahoma" panose="020B0604030504040204" pitchFamily="34" charset="0"/>
            </a:endParaRPr>
          </a:p>
        </p:txBody>
      </p:sp>
      <p:sp>
        <p:nvSpPr>
          <p:cNvPr id="28" name="Rectangle: Folded Corner 27">
            <a:extLst>
              <a:ext uri="{FF2B5EF4-FFF2-40B4-BE49-F238E27FC236}">
                <a16:creationId xmlns:a16="http://schemas.microsoft.com/office/drawing/2014/main" id="{02105D08-1F14-416F-86C2-51DFEA1D8826}"/>
              </a:ext>
            </a:extLst>
          </p:cNvPr>
          <p:cNvSpPr/>
          <p:nvPr/>
        </p:nvSpPr>
        <p:spPr>
          <a:xfrm>
            <a:off x="4025900" y="2550956"/>
            <a:ext cx="6051364" cy="1127466"/>
          </a:xfrm>
          <a:prstGeom prst="foldedCorner">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vi-VN" sz="4000" dirty="0">
                <a:solidFill>
                  <a:srgbClr val="FF0000"/>
                </a:solidFill>
                <a:latin typeface="+mj-lt"/>
                <a:ea typeface="Tahoma" panose="020B0604030504040204" pitchFamily="34" charset="0"/>
                <a:cs typeface="Tahoma" panose="020B0604030504040204" pitchFamily="34" charset="0"/>
              </a:rPr>
              <a:t>Hôm nay trời đẹp </a:t>
            </a:r>
            <a:r>
              <a:rPr lang="vi-VN" sz="4000" dirty="0" smtClean="0">
                <a:solidFill>
                  <a:srgbClr val="FF0000"/>
                </a:solidFill>
                <a:latin typeface="+mj-lt"/>
                <a:ea typeface="Tahoma" panose="020B0604030504040204" pitchFamily="34" charset="0"/>
                <a:cs typeface="Tahoma" panose="020B0604030504040204" pitchFamily="34" charset="0"/>
              </a:rPr>
              <a:t>quá!</a:t>
            </a:r>
            <a:endParaRPr lang="en-US" sz="4000" dirty="0">
              <a:solidFill>
                <a:srgbClr val="FF0000"/>
              </a:solidFill>
              <a:latin typeface="+mj-lt"/>
              <a:ea typeface="Tahoma" panose="020B0604030504040204" pitchFamily="34" charset="0"/>
              <a:cs typeface="Tahoma" panose="020B0604030504040204" pitchFamily="34" charset="0"/>
            </a:endParaRPr>
          </a:p>
        </p:txBody>
      </p:sp>
      <p:sp>
        <p:nvSpPr>
          <p:cNvPr id="33" name="Rectangle 32">
            <a:extLst>
              <a:ext uri="{FF2B5EF4-FFF2-40B4-BE49-F238E27FC236}">
                <a16:creationId xmlns:a16="http://schemas.microsoft.com/office/drawing/2014/main" id="{8A1AF95E-ACBD-46E9-8F43-1F6D65A0D221}"/>
              </a:ext>
            </a:extLst>
          </p:cNvPr>
          <p:cNvSpPr/>
          <p:nvPr/>
        </p:nvSpPr>
        <p:spPr>
          <a:xfrm rot="5600923">
            <a:off x="2831325" y="4994112"/>
            <a:ext cx="2438330" cy="250979"/>
          </a:xfrm>
          <a:prstGeom prst="rect">
            <a:avLst/>
          </a:pr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Arrow: Pentagon 30">
            <a:hlinkClick r:id="rId9" action="ppaction://hlinksldjump"/>
            <a:extLst>
              <a:ext uri="{FF2B5EF4-FFF2-40B4-BE49-F238E27FC236}">
                <a16:creationId xmlns:a16="http://schemas.microsoft.com/office/drawing/2014/main" id="{AA693000-41B6-4481-BACC-F3E8F4F6DBBA}"/>
              </a:ext>
            </a:extLst>
          </p:cNvPr>
          <p:cNvSpPr/>
          <p:nvPr/>
        </p:nvSpPr>
        <p:spPr>
          <a:xfrm rot="586976" flipH="1">
            <a:off x="2801407" y="4069021"/>
            <a:ext cx="2310938" cy="899514"/>
          </a:xfrm>
          <a:prstGeom prst="homePlate">
            <a:avLst/>
          </a:pr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GO HOME</a:t>
            </a:r>
          </a:p>
        </p:txBody>
      </p:sp>
      <p:pic>
        <p:nvPicPr>
          <p:cNvPr id="35" name="Picture 34">
            <a:extLst>
              <a:ext uri="{FF2B5EF4-FFF2-40B4-BE49-F238E27FC236}">
                <a16:creationId xmlns:a16="http://schemas.microsoft.com/office/drawing/2014/main" id="{AD4177A1-A88F-4280-9343-2E28544658A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574240" y="5457466"/>
            <a:ext cx="952500" cy="1019175"/>
          </a:xfrm>
          <a:prstGeom prst="rect">
            <a:avLst/>
          </a:prstGeom>
        </p:spPr>
      </p:pic>
      <p:sp>
        <p:nvSpPr>
          <p:cNvPr id="36" name="Flowchart: Summing Junction 35">
            <a:extLst>
              <a:ext uri="{FF2B5EF4-FFF2-40B4-BE49-F238E27FC236}">
                <a16:creationId xmlns:a16="http://schemas.microsoft.com/office/drawing/2014/main" id="{9A9D8C94-FF71-4542-A1F8-47F84D77E78E}"/>
              </a:ext>
            </a:extLst>
          </p:cNvPr>
          <p:cNvSpPr/>
          <p:nvPr/>
        </p:nvSpPr>
        <p:spPr>
          <a:xfrm>
            <a:off x="4025900" y="4194326"/>
            <a:ext cx="154406" cy="154406"/>
          </a:xfrm>
          <a:prstGeom prst="flowChartSummingJunction">
            <a:avLst/>
          </a:prstGeom>
          <a:gradFill flip="none" rotWithShape="1">
            <a:gsLst>
              <a:gs pos="0">
                <a:schemeClr val="bg1">
                  <a:lumMod val="65000"/>
                  <a:tint val="66000"/>
                  <a:satMod val="160000"/>
                </a:schemeClr>
              </a:gs>
              <a:gs pos="50000">
                <a:schemeClr val="bg1">
                  <a:lumMod val="65000"/>
                  <a:tint val="44500"/>
                  <a:satMod val="160000"/>
                </a:schemeClr>
              </a:gs>
              <a:gs pos="100000">
                <a:schemeClr val="bg1">
                  <a:lumMod val="65000"/>
                  <a:tint val="23500"/>
                  <a:satMod val="160000"/>
                </a:schemeClr>
              </a:gs>
            </a:gsLst>
            <a:path path="circle">
              <a:fillToRect l="50000" t="50000" r="50000" b="50000"/>
            </a:path>
            <a:tileRect/>
          </a:gra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8" name="Picture 37">
            <a:extLst>
              <a:ext uri="{FF2B5EF4-FFF2-40B4-BE49-F238E27FC236}">
                <a16:creationId xmlns:a16="http://schemas.microsoft.com/office/drawing/2014/main" id="{52D227BA-4253-4222-A515-03444C57CB2E}"/>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002668" y="5154122"/>
            <a:ext cx="1164057" cy="1275986"/>
          </a:xfrm>
          <a:prstGeom prst="rect">
            <a:avLst/>
          </a:prstGeom>
        </p:spPr>
      </p:pic>
      <p:pic>
        <p:nvPicPr>
          <p:cNvPr id="45" name="Picture 44">
            <a:extLst>
              <a:ext uri="{FF2B5EF4-FFF2-40B4-BE49-F238E27FC236}">
                <a16:creationId xmlns:a16="http://schemas.microsoft.com/office/drawing/2014/main" id="{7ADCD335-3FE0-4DF0-AEE0-F01FB02593EC}"/>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0" y="3972260"/>
            <a:ext cx="1164057" cy="1275986"/>
          </a:xfrm>
          <a:prstGeom prst="rect">
            <a:avLst/>
          </a:prstGeom>
        </p:spPr>
      </p:pic>
      <p:pic>
        <p:nvPicPr>
          <p:cNvPr id="49" name="Picture 48">
            <a:extLst>
              <a:ext uri="{FF2B5EF4-FFF2-40B4-BE49-F238E27FC236}">
                <a16:creationId xmlns:a16="http://schemas.microsoft.com/office/drawing/2014/main" id="{431D4799-01BE-422D-9BB8-792204DC8F8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009346" y="3437713"/>
            <a:ext cx="777978" cy="768642"/>
          </a:xfrm>
          <a:prstGeom prst="rect">
            <a:avLst/>
          </a:prstGeom>
        </p:spPr>
      </p:pic>
      <p:pic>
        <p:nvPicPr>
          <p:cNvPr id="51" name="Picture 50">
            <a:extLst>
              <a:ext uri="{FF2B5EF4-FFF2-40B4-BE49-F238E27FC236}">
                <a16:creationId xmlns:a16="http://schemas.microsoft.com/office/drawing/2014/main" id="{CE2D8554-4EA9-4489-87EE-9EE8BCAD807D}"/>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flipH="1">
            <a:off x="4557894" y="3664879"/>
            <a:ext cx="880161" cy="843194"/>
          </a:xfrm>
          <a:prstGeom prst="rect">
            <a:avLst/>
          </a:prstGeom>
        </p:spPr>
      </p:pic>
      <p:pic>
        <p:nvPicPr>
          <p:cNvPr id="53" name="Picture 52">
            <a:extLst>
              <a:ext uri="{FF2B5EF4-FFF2-40B4-BE49-F238E27FC236}">
                <a16:creationId xmlns:a16="http://schemas.microsoft.com/office/drawing/2014/main" id="{642873B8-CC7C-4CCD-B555-E79C2046F991}"/>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883321" y="3919037"/>
            <a:ext cx="495300" cy="438150"/>
          </a:xfrm>
          <a:prstGeom prst="rect">
            <a:avLst/>
          </a:prstGeom>
        </p:spPr>
      </p:pic>
      <p:pic>
        <p:nvPicPr>
          <p:cNvPr id="55" name="Picture 54">
            <a:extLst>
              <a:ext uri="{FF2B5EF4-FFF2-40B4-BE49-F238E27FC236}">
                <a16:creationId xmlns:a16="http://schemas.microsoft.com/office/drawing/2014/main" id="{BF1CB1F2-B380-48F5-8964-31095DE91B50}"/>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1050492" y="3822034"/>
            <a:ext cx="714375" cy="1190625"/>
          </a:xfrm>
          <a:prstGeom prst="rect">
            <a:avLst/>
          </a:prstGeom>
        </p:spPr>
      </p:pic>
    </p:spTree>
    <p:extLst>
      <p:ext uri="{BB962C8B-B14F-4D97-AF65-F5344CB8AC3E}">
        <p14:creationId xmlns:p14="http://schemas.microsoft.com/office/powerpoint/2010/main" val="3612746116"/>
      </p:ext>
    </p:extLst>
  </p:cSld>
  <p:clrMapOvr>
    <a:masterClrMapping/>
  </p:clrMapOvr>
  <mc:AlternateContent xmlns:mc="http://schemas.openxmlformats.org/markup-compatibility/2006" xmlns:p14="http://schemas.microsoft.com/office/powerpoint/2010/main">
    <mc:Choice Requires="p14">
      <p:transition spd="slow" p14:dur="800">
        <p:circle/>
        <p:sndAc>
          <p:stSnd>
            <p:snd r:embed="rId2" name="chimes.wav"/>
          </p:stSnd>
        </p:sndAc>
      </p:transition>
    </mc:Choice>
    <mc:Fallback xmlns="">
      <p:transition spd="slow">
        <p:circle/>
        <p:sndAc>
          <p:stSnd>
            <p:snd r:embed="rId16"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fade">
                                      <p:cBhvr>
                                        <p:cTn id="14" dur="1000"/>
                                        <p:tgtEl>
                                          <p:spTgt spid="28"/>
                                        </p:tgtEl>
                                      </p:cBhvr>
                                    </p:animEffect>
                                    <p:anim calcmode="lin" valueType="num">
                                      <p:cBhvr>
                                        <p:cTn id="15" dur="1000" fill="hold"/>
                                        <p:tgtEl>
                                          <p:spTgt spid="28"/>
                                        </p:tgtEl>
                                        <p:attrNameLst>
                                          <p:attrName>ppt_x</p:attrName>
                                        </p:attrNameLst>
                                      </p:cBhvr>
                                      <p:tavLst>
                                        <p:tav tm="0">
                                          <p:val>
                                            <p:strVal val="#ppt_x"/>
                                          </p:val>
                                        </p:tav>
                                        <p:tav tm="100000">
                                          <p:val>
                                            <p:strVal val="#ppt_x"/>
                                          </p:val>
                                        </p:tav>
                                      </p:tavLst>
                                    </p:anim>
                                    <p:anim calcmode="lin" valueType="num">
                                      <p:cBhvr>
                                        <p:cTn id="16" dur="1000" fill="hold"/>
                                        <p:tgtEl>
                                          <p:spTgt spid="2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7"/>
                    </p:tgtEl>
                  </p:cond>
                </p:stCondLst>
                <p:endSync evt="end" delay="0">
                  <p:rtn val="all"/>
                </p:endSync>
                <p:childTnLst>
                  <p:par>
                    <p:cTn id="18" fill="hold">
                      <p:stCondLst>
                        <p:cond delay="0"/>
                      </p:stCondLst>
                      <p:childTnLst>
                        <p:par>
                          <p:cTn id="19" fill="hold">
                            <p:stCondLst>
                              <p:cond delay="0"/>
                            </p:stCondLst>
                            <p:childTnLst>
                              <p:par>
                                <p:cTn id="20" presetID="64" presetClass="path" presetSubtype="0" accel="50000" decel="50000" fill="hold" nodeType="clickEffect">
                                  <p:stCondLst>
                                    <p:cond delay="0"/>
                                  </p:stCondLst>
                                  <p:childTnLst>
                                    <p:animMotion origin="layout" path="M -1.66667E-6 -3.7037E-6 L -1.66667E-6 -0.22476 " pathEditMode="relative" rAng="0" ptsTypes="AA">
                                      <p:cBhvr>
                                        <p:cTn id="21" dur="2000" fill="hold"/>
                                        <p:tgtEl>
                                          <p:spTgt spid="7"/>
                                        </p:tgtEl>
                                        <p:attrNameLst>
                                          <p:attrName>ppt_x</p:attrName>
                                          <p:attrName>ppt_y</p:attrName>
                                        </p:attrNameLst>
                                      </p:cBhvr>
                                      <p:rCtr x="0" y="-11250"/>
                                    </p:animMotion>
                                  </p:childTnLst>
                                  <p:subTnLst>
                                    <p:audio>
                                      <p:cMediaNode>
                                        <p:cTn display="0" masterRel="sameClick">
                                          <p:stCondLst>
                                            <p:cond evt="begin" delay="0">
                                              <p:tn val="20"/>
                                            </p:cond>
                                          </p:stCondLst>
                                          <p:endCondLst>
                                            <p:cond evt="onStopAudio" delay="0">
                                              <p:tgtEl>
                                                <p:sldTgt/>
                                              </p:tgtEl>
                                            </p:cond>
                                          </p:endCondLst>
                                        </p:cTn>
                                        <p:tgtEl>
                                          <p:sndTgt r:embed="rId2" name="chimes.wav"/>
                                        </p:tgtEl>
                                      </p:cMediaNode>
                                    </p:audio>
                                  </p:sub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down)">
                                      <p:cBhvr>
                                        <p:cTn id="25" dur="500"/>
                                        <p:tgtEl>
                                          <p:spTgt spid="9"/>
                                        </p:tgtEl>
                                      </p:cBhvr>
                                    </p:animEffect>
                                  </p:childTnLst>
                                  <p:subTnLst>
                                    <p:audio>
                                      <p:cMediaNode>
                                        <p:cTn display="0" masterRel="sameClick">
                                          <p:stCondLst>
                                            <p:cond evt="begin" delay="0">
                                              <p:tn val="23"/>
                                            </p:cond>
                                          </p:stCondLst>
                                          <p:endCondLst>
                                            <p:cond evt="onStopAudio" delay="0">
                                              <p:tgtEl>
                                                <p:sldTgt/>
                                              </p:tgtEl>
                                            </p:cond>
                                          </p:endCondLst>
                                        </p:cTn>
                                        <p:tgtEl>
                                          <p:sndTgt r:embed="rId3" name="applause.wav"/>
                                        </p:tgtEl>
                                      </p:cMediaNode>
                                    </p:audio>
                                  </p:subTnLst>
                                </p:cTn>
                              </p:par>
                              <p:par>
                                <p:cTn id="26" presetID="10" presetClass="entr" presetSubtype="0" fill="hold"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500"/>
                                        <p:tgtEl>
                                          <p:spTgt spid="53"/>
                                        </p:tgtEl>
                                      </p:cBhvr>
                                    </p:animEffect>
                                  </p:childTnLst>
                                </p:cTn>
                              </p:par>
                              <p:par>
                                <p:cTn id="29" presetID="10" presetClass="entr" presetSubtype="0" fill="hold" nodeType="withEffect">
                                  <p:stCondLst>
                                    <p:cond delay="0"/>
                                  </p:stCondLst>
                                  <p:childTnLst>
                                    <p:set>
                                      <p:cBhvr>
                                        <p:cTn id="30" dur="1" fill="hold">
                                          <p:stCondLst>
                                            <p:cond delay="0"/>
                                          </p:stCondLst>
                                        </p:cTn>
                                        <p:tgtEl>
                                          <p:spTgt spid="55"/>
                                        </p:tgtEl>
                                        <p:attrNameLst>
                                          <p:attrName>style.visibility</p:attrName>
                                        </p:attrNameLst>
                                      </p:cBhvr>
                                      <p:to>
                                        <p:strVal val="visible"/>
                                      </p:to>
                                    </p:set>
                                    <p:animEffect transition="in" filter="fade">
                                      <p:cBhvr>
                                        <p:cTn id="31" dur="500"/>
                                        <p:tgtEl>
                                          <p:spTgt spid="55"/>
                                        </p:tgtEl>
                                      </p:cBhvr>
                                    </p:animEffect>
                                  </p:childTnLst>
                                </p:cTn>
                              </p:par>
                            </p:childTnLst>
                          </p:cTn>
                        </p:par>
                        <p:par>
                          <p:cTn id="32" fill="hold">
                            <p:stCondLst>
                              <p:cond delay="2500"/>
                            </p:stCondLst>
                            <p:childTnLst>
                              <p:par>
                                <p:cTn id="33" presetID="32" presetClass="emph" presetSubtype="0" repeatCount="indefinite" fill="hold" grpId="1" nodeType="afterEffect">
                                  <p:stCondLst>
                                    <p:cond delay="0"/>
                                  </p:stCondLst>
                                  <p:childTnLst>
                                    <p:animRot by="120000">
                                      <p:cBhvr>
                                        <p:cTn id="34" dur="100" fill="hold">
                                          <p:stCondLst>
                                            <p:cond delay="0"/>
                                          </p:stCondLst>
                                        </p:cTn>
                                        <p:tgtEl>
                                          <p:spTgt spid="9"/>
                                        </p:tgtEl>
                                        <p:attrNameLst>
                                          <p:attrName>r</p:attrName>
                                        </p:attrNameLst>
                                      </p:cBhvr>
                                    </p:animRot>
                                    <p:animRot by="-240000">
                                      <p:cBhvr>
                                        <p:cTn id="35" dur="200" fill="hold">
                                          <p:stCondLst>
                                            <p:cond delay="200"/>
                                          </p:stCondLst>
                                        </p:cTn>
                                        <p:tgtEl>
                                          <p:spTgt spid="9"/>
                                        </p:tgtEl>
                                        <p:attrNameLst>
                                          <p:attrName>r</p:attrName>
                                        </p:attrNameLst>
                                      </p:cBhvr>
                                    </p:animRot>
                                    <p:animRot by="240000">
                                      <p:cBhvr>
                                        <p:cTn id="36" dur="200" fill="hold">
                                          <p:stCondLst>
                                            <p:cond delay="400"/>
                                          </p:stCondLst>
                                        </p:cTn>
                                        <p:tgtEl>
                                          <p:spTgt spid="9"/>
                                        </p:tgtEl>
                                        <p:attrNameLst>
                                          <p:attrName>r</p:attrName>
                                        </p:attrNameLst>
                                      </p:cBhvr>
                                    </p:animRot>
                                    <p:animRot by="-240000">
                                      <p:cBhvr>
                                        <p:cTn id="37" dur="200" fill="hold">
                                          <p:stCondLst>
                                            <p:cond delay="600"/>
                                          </p:stCondLst>
                                        </p:cTn>
                                        <p:tgtEl>
                                          <p:spTgt spid="9"/>
                                        </p:tgtEl>
                                        <p:attrNameLst>
                                          <p:attrName>r</p:attrName>
                                        </p:attrNameLst>
                                      </p:cBhvr>
                                    </p:animRot>
                                    <p:animRot by="120000">
                                      <p:cBhvr>
                                        <p:cTn id="38" dur="200" fill="hold">
                                          <p:stCondLst>
                                            <p:cond delay="800"/>
                                          </p:stCondLst>
                                        </p:cTn>
                                        <p:tgtEl>
                                          <p:spTgt spid="9"/>
                                        </p:tgtEl>
                                        <p:attrNameLst>
                                          <p:attrName>r</p:attrName>
                                        </p:attrNameLst>
                                      </p:cBhvr>
                                    </p:animRot>
                                  </p:childTnLst>
                                </p:cTn>
                              </p:par>
                            </p:childTnLst>
                          </p:cTn>
                        </p:par>
                      </p:childTnLst>
                    </p:cTn>
                  </p:par>
                </p:childTnLst>
              </p:cTn>
              <p:nextCondLst>
                <p:cond evt="onClick" delay="0">
                  <p:tgtEl>
                    <p:spTgt spid="7"/>
                  </p:tgtEl>
                </p:cond>
              </p:nextCondLst>
            </p:seq>
          </p:childTnLst>
        </p:cTn>
      </p:par>
    </p:tnLst>
    <p:bldLst>
      <p:bldP spid="9" grpId="0" animBg="1"/>
      <p:bldP spid="9" grpId="1" animBg="1"/>
      <p:bldP spid="27" grpId="0" animBg="1"/>
      <p:bldP spid="2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05"/>
        <p:cNvGrpSpPr/>
        <p:nvPr/>
      </p:nvGrpSpPr>
      <p:grpSpPr>
        <a:xfrm>
          <a:off x="0" y="0"/>
          <a:ext cx="0" cy="0"/>
          <a:chOff x="0" y="0"/>
          <a:chExt cx="0" cy="0"/>
        </a:xfrm>
      </p:grpSpPr>
      <p:sp>
        <p:nvSpPr>
          <p:cNvPr id="706" name="Google Shape;706;p38"/>
          <p:cNvSpPr txBox="1"/>
          <p:nvPr/>
        </p:nvSpPr>
        <p:spPr>
          <a:xfrm>
            <a:off x="1387084" y="963532"/>
            <a:ext cx="8924533" cy="830997"/>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4800" b="1" kern="0" dirty="0" smtClean="0">
                <a:solidFill>
                  <a:srgbClr val="FFFF00"/>
                </a:solidFill>
                <a:latin typeface="Times New Roman"/>
                <a:ea typeface="Times New Roman"/>
                <a:cs typeface="Times New Roman"/>
                <a:sym typeface="Times New Roman"/>
              </a:rPr>
              <a:t>DẶN DÒ</a:t>
            </a:r>
            <a:endParaRPr kumimoji="0" sz="4800" b="1" i="0" u="none" strike="noStrike" kern="0" cap="none" spc="0" normalizeH="0" baseline="0" noProof="0" dirty="0">
              <a:ln>
                <a:noFill/>
              </a:ln>
              <a:solidFill>
                <a:srgbClr val="FFFF00"/>
              </a:solidFill>
              <a:effectLst/>
              <a:uLnTx/>
              <a:uFillTx/>
              <a:latin typeface="Times New Roman"/>
              <a:ea typeface="Times New Roman"/>
              <a:cs typeface="Times New Roman"/>
              <a:sym typeface="Times New Roman"/>
            </a:endParaRPr>
          </a:p>
        </p:txBody>
      </p:sp>
      <p:sp>
        <p:nvSpPr>
          <p:cNvPr id="707" name="Google Shape;707;p38"/>
          <p:cNvSpPr txBox="1"/>
          <p:nvPr/>
        </p:nvSpPr>
        <p:spPr>
          <a:xfrm>
            <a:off x="1179808" y="1967465"/>
            <a:ext cx="9638246" cy="2308324"/>
          </a:xfrm>
          <a:prstGeom prst="rect">
            <a:avLst/>
          </a:prstGeom>
          <a:noFill/>
          <a:ln>
            <a:noFill/>
          </a:ln>
        </p:spPr>
        <p:txBody>
          <a:bodyPr spcFirstLastPara="1" wrap="square" lIns="91425" tIns="45700" rIns="91425" bIns="45700" anchor="t" anchorCtr="0">
            <a:spAutoFit/>
          </a:bodyPr>
          <a:lstStyle/>
          <a:p>
            <a:pPr marL="342900" marR="0" lvl="0" indent="-342900" algn="l" defTabSz="914400" rtl="0" eaLnBrk="1" fontAlgn="auto" latinLnBrk="0" hangingPunct="1">
              <a:lnSpc>
                <a:spcPct val="100000"/>
              </a:lnSpc>
              <a:spcBef>
                <a:spcPts val="0"/>
              </a:spcBef>
              <a:spcAft>
                <a:spcPts val="0"/>
              </a:spcAft>
              <a:buClr>
                <a:srgbClr val="FFFFFF"/>
              </a:buClr>
              <a:buSzPts val="3600"/>
              <a:buFont typeface="Times New Roman"/>
              <a:buAutoNum type="arabicPeriod"/>
              <a:tabLst/>
              <a:defRPr/>
            </a:pPr>
            <a:r>
              <a:rPr kumimoji="0" lang="vi-VN" sz="3600" b="0"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Học bài.</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342900" marR="0" lvl="0" indent="-342900" algn="l" defTabSz="914400" rtl="0" eaLnBrk="1" fontAlgn="auto" latinLnBrk="0" hangingPunct="1">
              <a:lnSpc>
                <a:spcPct val="100000"/>
              </a:lnSpc>
              <a:spcBef>
                <a:spcPts val="0"/>
              </a:spcBef>
              <a:spcAft>
                <a:spcPts val="0"/>
              </a:spcAft>
              <a:buClr>
                <a:srgbClr val="FFFFFF"/>
              </a:buClr>
              <a:buSzPts val="3600"/>
              <a:buFont typeface="Times New Roman"/>
              <a:buAutoNum type="arabicPeriod"/>
              <a:tabLst/>
              <a:defRPr/>
            </a:pPr>
            <a:r>
              <a:rPr kumimoji="0" lang="vi-VN" sz="3600" b="0"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Hoàn thành các bài tập trong SGK và bài tập </a:t>
            </a:r>
            <a:r>
              <a:rPr kumimoji="0" lang="en-US" sz="3600" b="0" i="0" u="none" strike="noStrike" kern="0" cap="none" spc="0" normalizeH="0" baseline="0" noProof="0" dirty="0" smtClean="0">
                <a:ln>
                  <a:noFill/>
                </a:ln>
                <a:solidFill>
                  <a:srgbClr val="FFFFFF"/>
                </a:solidFill>
                <a:effectLst/>
                <a:uLnTx/>
                <a:uFillTx/>
                <a:latin typeface="Times New Roman"/>
                <a:ea typeface="Times New Roman"/>
                <a:cs typeface="Times New Roman"/>
                <a:sym typeface="Times New Roman"/>
              </a:rPr>
              <a:t>3</a:t>
            </a:r>
            <a:r>
              <a:rPr kumimoji="0" lang="vi-VN" sz="3600" b="0" i="0" u="none" strike="noStrike" kern="0" cap="none" spc="0" normalizeH="0" baseline="0" noProof="0" dirty="0" smtClean="0">
                <a:ln>
                  <a:noFill/>
                </a:ln>
                <a:solidFill>
                  <a:srgbClr val="FFFFFF"/>
                </a:solidFill>
                <a:effectLst/>
                <a:uLnTx/>
                <a:uFillTx/>
                <a:latin typeface="Times New Roman"/>
                <a:ea typeface="Times New Roman"/>
                <a:cs typeface="Times New Roman"/>
                <a:sym typeface="Times New Roman"/>
              </a:rPr>
              <a:t>.</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342900" marR="0" lvl="0" indent="-342900" algn="l" defTabSz="914400" rtl="0" eaLnBrk="1" fontAlgn="auto" latinLnBrk="0" hangingPunct="1">
              <a:lnSpc>
                <a:spcPct val="100000"/>
              </a:lnSpc>
              <a:spcBef>
                <a:spcPts val="0"/>
              </a:spcBef>
              <a:spcAft>
                <a:spcPts val="0"/>
              </a:spcAft>
              <a:buClr>
                <a:srgbClr val="FFFFFF"/>
              </a:buClr>
              <a:buSzPts val="3600"/>
              <a:buFont typeface="Times New Roman"/>
              <a:buAutoNum type="arabicPeriod"/>
              <a:tabLst/>
              <a:defRPr/>
            </a:pPr>
            <a:r>
              <a:rPr kumimoji="0" lang="vi-VN" sz="3600" b="0"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Soạn bài: -  Văn bản đề nghị</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2286000" marR="0" lvl="5"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600" b="0"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Văn bản báo cáo.</a:t>
            </a:r>
            <a:endParaRPr kumimoji="0" sz="3600" b="0"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endParaRPr>
          </a:p>
        </p:txBody>
      </p:sp>
      <p:pic>
        <p:nvPicPr>
          <p:cNvPr id="708" name="Google Shape;708;p38" descr="22858PICdbgea5Gz679dY_PIC2018.png"/>
          <p:cNvPicPr preferRelativeResize="0"/>
          <p:nvPr/>
        </p:nvPicPr>
        <p:blipFill rotWithShape="1">
          <a:blip r:embed="rId3">
            <a:alphaModFix/>
          </a:blip>
          <a:srcRect/>
          <a:stretch/>
        </p:blipFill>
        <p:spPr>
          <a:xfrm>
            <a:off x="8736571" y="2194306"/>
            <a:ext cx="4162966" cy="4162966"/>
          </a:xfrm>
          <a:prstGeom prst="rect">
            <a:avLst/>
          </a:prstGeom>
          <a:noFill/>
          <a:ln>
            <a:noFill/>
          </a:ln>
        </p:spPr>
      </p:pic>
      <p:pic>
        <p:nvPicPr>
          <p:cNvPr id="709" name="Google Shape;709;p38" descr="树枝"/>
          <p:cNvPicPr preferRelativeResize="0"/>
          <p:nvPr/>
        </p:nvPicPr>
        <p:blipFill rotWithShape="1">
          <a:blip r:embed="rId4">
            <a:alphaModFix/>
          </a:blip>
          <a:srcRect/>
          <a:stretch/>
        </p:blipFill>
        <p:spPr>
          <a:xfrm>
            <a:off x="10086534" y="0"/>
            <a:ext cx="2098039" cy="2758063"/>
          </a:xfrm>
          <a:prstGeom prst="rect">
            <a:avLst/>
          </a:prstGeom>
          <a:noFill/>
          <a:ln>
            <a:noFill/>
          </a:ln>
        </p:spPr>
      </p:pic>
      <p:pic>
        <p:nvPicPr>
          <p:cNvPr id="710" name="Google Shape;710;p38" descr="毛线团"/>
          <p:cNvPicPr preferRelativeResize="0"/>
          <p:nvPr/>
        </p:nvPicPr>
        <p:blipFill rotWithShape="1">
          <a:blip r:embed="rId5">
            <a:alphaModFix/>
          </a:blip>
          <a:srcRect/>
          <a:stretch/>
        </p:blipFill>
        <p:spPr>
          <a:xfrm>
            <a:off x="0" y="3597275"/>
            <a:ext cx="2374265" cy="3260725"/>
          </a:xfrm>
          <a:prstGeom prst="rect">
            <a:avLst/>
          </a:prstGeom>
          <a:noFill/>
          <a:ln>
            <a:noFill/>
          </a:ln>
        </p:spPr>
      </p:pic>
    </p:spTree>
    <p:extLst>
      <p:ext uri="{BB962C8B-B14F-4D97-AF65-F5344CB8AC3E}">
        <p14:creationId xmlns:p14="http://schemas.microsoft.com/office/powerpoint/2010/main" val="3925815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08"/>
                                        </p:tgtEl>
                                        <p:attrNameLst>
                                          <p:attrName>style.visibility</p:attrName>
                                        </p:attrNameLst>
                                      </p:cBhvr>
                                      <p:to>
                                        <p:strVal val="visible"/>
                                      </p:to>
                                    </p:set>
                                    <p:anim calcmode="lin" valueType="num">
                                      <p:cBhvr additive="base">
                                        <p:cTn id="7" dur="500"/>
                                        <p:tgtEl>
                                          <p:spTgt spid="708"/>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09"/>
                                        </p:tgtEl>
                                        <p:attrNameLst>
                                          <p:attrName>style.visibility</p:attrName>
                                        </p:attrNameLst>
                                      </p:cBhvr>
                                      <p:to>
                                        <p:strVal val="visible"/>
                                      </p:to>
                                    </p:set>
                                    <p:animEffect transition="in" filter="fade">
                                      <p:cBhvr>
                                        <p:cTn id="11" dur="500"/>
                                        <p:tgtEl>
                                          <p:spTgt spid="709"/>
                                        </p:tgtEl>
                                      </p:cBhvr>
                                    </p:animEffect>
                                  </p:childTnLst>
                                </p:cTn>
                              </p:par>
                              <p:par>
                                <p:cTn id="12" presetID="10" presetClass="entr" presetSubtype="0" fill="hold" nodeType="withEffect">
                                  <p:stCondLst>
                                    <p:cond delay="0"/>
                                  </p:stCondLst>
                                  <p:childTnLst>
                                    <p:set>
                                      <p:cBhvr>
                                        <p:cTn id="13" dur="1" fill="hold">
                                          <p:stCondLst>
                                            <p:cond delay="0"/>
                                          </p:stCondLst>
                                        </p:cTn>
                                        <p:tgtEl>
                                          <p:spTgt spid="710"/>
                                        </p:tgtEl>
                                        <p:attrNameLst>
                                          <p:attrName>style.visibility</p:attrName>
                                        </p:attrNameLst>
                                      </p:cBhvr>
                                      <p:to>
                                        <p:strVal val="visible"/>
                                      </p:to>
                                    </p:set>
                                    <p:animEffect transition="in" filter="fade">
                                      <p:cBhvr>
                                        <p:cTn id="14" dur="500"/>
                                        <p:tgtEl>
                                          <p:spTgt spid="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986;p34"/>
          <p:cNvGrpSpPr/>
          <p:nvPr/>
        </p:nvGrpSpPr>
        <p:grpSpPr>
          <a:xfrm>
            <a:off x="24279" y="4709191"/>
            <a:ext cx="6305693" cy="2069006"/>
            <a:chOff x="76187" y="3700415"/>
            <a:chExt cx="4571993" cy="2165241"/>
          </a:xfrm>
        </p:grpSpPr>
        <p:grpSp>
          <p:nvGrpSpPr>
            <p:cNvPr id="5" name="Google Shape;987;p34"/>
            <p:cNvGrpSpPr/>
            <p:nvPr/>
          </p:nvGrpSpPr>
          <p:grpSpPr>
            <a:xfrm>
              <a:off x="1526900" y="3902462"/>
              <a:ext cx="970246" cy="1601410"/>
              <a:chOff x="3010752" y="3954424"/>
              <a:chExt cx="728796" cy="1202892"/>
            </a:xfrm>
          </p:grpSpPr>
          <p:sp>
            <p:nvSpPr>
              <p:cNvPr id="67" name="Google Shape;988;p34"/>
              <p:cNvSpPr/>
              <p:nvPr/>
            </p:nvSpPr>
            <p:spPr>
              <a:xfrm rot="-899960">
                <a:off x="3262454" y="3995000"/>
                <a:ext cx="356289" cy="324590"/>
              </a:xfrm>
              <a:custGeom>
                <a:avLst/>
                <a:gdLst/>
                <a:ahLst/>
                <a:cxnLst/>
                <a:rect l="l" t="t" r="r" b="b"/>
                <a:pathLst>
                  <a:path w="14252" h="12984" extrusionOk="0">
                    <a:moveTo>
                      <a:pt x="7126" y="0"/>
                    </a:moveTo>
                    <a:cubicBezTo>
                      <a:pt x="5465" y="0"/>
                      <a:pt x="3803" y="634"/>
                      <a:pt x="2536" y="1901"/>
                    </a:cubicBezTo>
                    <a:cubicBezTo>
                      <a:pt x="1" y="4436"/>
                      <a:pt x="1" y="8547"/>
                      <a:pt x="2536" y="11082"/>
                    </a:cubicBezTo>
                    <a:cubicBezTo>
                      <a:pt x="3803" y="12350"/>
                      <a:pt x="5465" y="12983"/>
                      <a:pt x="7126" y="12983"/>
                    </a:cubicBezTo>
                    <a:cubicBezTo>
                      <a:pt x="8788" y="12983"/>
                      <a:pt x="10449" y="12350"/>
                      <a:pt x="11716" y="11082"/>
                    </a:cubicBezTo>
                    <a:cubicBezTo>
                      <a:pt x="14251" y="8547"/>
                      <a:pt x="14251" y="4436"/>
                      <a:pt x="11716" y="1901"/>
                    </a:cubicBezTo>
                    <a:cubicBezTo>
                      <a:pt x="10449" y="634"/>
                      <a:pt x="8788" y="0"/>
                      <a:pt x="7126" y="0"/>
                    </a:cubicBezTo>
                    <a:close/>
                  </a:path>
                </a:pathLst>
              </a:custGeom>
              <a:solidFill>
                <a:srgbClr val="F0414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989;p34"/>
              <p:cNvSpPr/>
              <p:nvPr/>
            </p:nvSpPr>
            <p:spPr>
              <a:xfrm rot="-899960">
                <a:off x="3129258" y="4129860"/>
                <a:ext cx="491785" cy="980521"/>
              </a:xfrm>
              <a:custGeom>
                <a:avLst/>
                <a:gdLst/>
                <a:ahLst/>
                <a:cxnLst/>
                <a:rect l="l" t="t" r="r" b="b"/>
                <a:pathLst>
                  <a:path w="19672" h="39222" extrusionOk="0">
                    <a:moveTo>
                      <a:pt x="18825" y="350"/>
                    </a:moveTo>
                    <a:lnTo>
                      <a:pt x="18794" y="381"/>
                    </a:lnTo>
                    <a:cubicBezTo>
                      <a:pt x="18764" y="412"/>
                      <a:pt x="18779" y="443"/>
                      <a:pt x="18794" y="458"/>
                    </a:cubicBezTo>
                    <a:lnTo>
                      <a:pt x="18825" y="412"/>
                    </a:lnTo>
                    <a:cubicBezTo>
                      <a:pt x="18825" y="412"/>
                      <a:pt x="18856" y="366"/>
                      <a:pt x="18825" y="350"/>
                    </a:cubicBezTo>
                    <a:close/>
                    <a:moveTo>
                      <a:pt x="19042" y="690"/>
                    </a:moveTo>
                    <a:cubicBezTo>
                      <a:pt x="19057" y="721"/>
                      <a:pt x="19026" y="752"/>
                      <a:pt x="18980" y="783"/>
                    </a:cubicBezTo>
                    <a:cubicBezTo>
                      <a:pt x="18960" y="812"/>
                      <a:pt x="18953" y="823"/>
                      <a:pt x="18947" y="823"/>
                    </a:cubicBezTo>
                    <a:cubicBezTo>
                      <a:pt x="18943" y="823"/>
                      <a:pt x="18939" y="819"/>
                      <a:pt x="18934" y="814"/>
                    </a:cubicBezTo>
                    <a:cubicBezTo>
                      <a:pt x="18934" y="783"/>
                      <a:pt x="18964" y="737"/>
                      <a:pt x="18980" y="721"/>
                    </a:cubicBezTo>
                    <a:lnTo>
                      <a:pt x="19042" y="690"/>
                    </a:lnTo>
                    <a:close/>
                    <a:moveTo>
                      <a:pt x="18557" y="1132"/>
                    </a:moveTo>
                    <a:cubicBezTo>
                      <a:pt x="18566" y="1132"/>
                      <a:pt x="18574" y="1134"/>
                      <a:pt x="18578" y="1138"/>
                    </a:cubicBezTo>
                    <a:cubicBezTo>
                      <a:pt x="18655" y="1138"/>
                      <a:pt x="18655" y="1138"/>
                      <a:pt x="18578" y="1200"/>
                    </a:cubicBezTo>
                    <a:cubicBezTo>
                      <a:pt x="18553" y="1238"/>
                      <a:pt x="18517" y="1266"/>
                      <a:pt x="18496" y="1266"/>
                    </a:cubicBezTo>
                    <a:cubicBezTo>
                      <a:pt x="18492" y="1266"/>
                      <a:pt x="18488" y="1265"/>
                      <a:pt x="18485" y="1262"/>
                    </a:cubicBezTo>
                    <a:lnTo>
                      <a:pt x="18532" y="1231"/>
                    </a:lnTo>
                    <a:cubicBezTo>
                      <a:pt x="18533" y="1233"/>
                      <a:pt x="18535" y="1234"/>
                      <a:pt x="18537" y="1234"/>
                    </a:cubicBezTo>
                    <a:cubicBezTo>
                      <a:pt x="18547" y="1234"/>
                      <a:pt x="18552" y="1207"/>
                      <a:pt x="18530" y="1207"/>
                    </a:cubicBezTo>
                    <a:cubicBezTo>
                      <a:pt x="18523" y="1207"/>
                      <a:pt x="18513" y="1209"/>
                      <a:pt x="18501" y="1216"/>
                    </a:cubicBezTo>
                    <a:lnTo>
                      <a:pt x="18470" y="1169"/>
                    </a:lnTo>
                    <a:cubicBezTo>
                      <a:pt x="18492" y="1147"/>
                      <a:pt x="18532" y="1132"/>
                      <a:pt x="18557" y="1132"/>
                    </a:cubicBezTo>
                    <a:close/>
                    <a:moveTo>
                      <a:pt x="18578" y="1370"/>
                    </a:moveTo>
                    <a:lnTo>
                      <a:pt x="18532" y="1386"/>
                    </a:lnTo>
                    <a:lnTo>
                      <a:pt x="18485" y="1432"/>
                    </a:lnTo>
                    <a:cubicBezTo>
                      <a:pt x="18497" y="1438"/>
                      <a:pt x="18504" y="1441"/>
                      <a:pt x="18510" y="1441"/>
                    </a:cubicBezTo>
                    <a:cubicBezTo>
                      <a:pt x="18520" y="1441"/>
                      <a:pt x="18528" y="1431"/>
                      <a:pt x="18547" y="1401"/>
                    </a:cubicBezTo>
                    <a:lnTo>
                      <a:pt x="18578" y="1370"/>
                    </a:lnTo>
                    <a:close/>
                    <a:moveTo>
                      <a:pt x="16492" y="3240"/>
                    </a:moveTo>
                    <a:lnTo>
                      <a:pt x="16492" y="3240"/>
                    </a:lnTo>
                    <a:cubicBezTo>
                      <a:pt x="16507" y="3256"/>
                      <a:pt x="16461" y="3349"/>
                      <a:pt x="16414" y="3395"/>
                    </a:cubicBezTo>
                    <a:cubicBezTo>
                      <a:pt x="16405" y="3404"/>
                      <a:pt x="16397" y="3409"/>
                      <a:pt x="16392" y="3409"/>
                    </a:cubicBezTo>
                    <a:cubicBezTo>
                      <a:pt x="16380" y="3409"/>
                      <a:pt x="16382" y="3382"/>
                      <a:pt x="16414" y="3318"/>
                    </a:cubicBezTo>
                    <a:lnTo>
                      <a:pt x="16492" y="3240"/>
                    </a:lnTo>
                    <a:close/>
                    <a:moveTo>
                      <a:pt x="16248" y="3454"/>
                    </a:moveTo>
                    <a:cubicBezTo>
                      <a:pt x="16220" y="3454"/>
                      <a:pt x="16190" y="3498"/>
                      <a:pt x="16136" y="3565"/>
                    </a:cubicBezTo>
                    <a:cubicBezTo>
                      <a:pt x="16105" y="3580"/>
                      <a:pt x="16090" y="3627"/>
                      <a:pt x="16074" y="3658"/>
                    </a:cubicBezTo>
                    <a:cubicBezTo>
                      <a:pt x="16076" y="3660"/>
                      <a:pt x="16079" y="3661"/>
                      <a:pt x="16082" y="3661"/>
                    </a:cubicBezTo>
                    <a:cubicBezTo>
                      <a:pt x="16102" y="3661"/>
                      <a:pt x="16140" y="3623"/>
                      <a:pt x="16167" y="3596"/>
                    </a:cubicBezTo>
                    <a:cubicBezTo>
                      <a:pt x="16260" y="3534"/>
                      <a:pt x="16275" y="3472"/>
                      <a:pt x="16260" y="3457"/>
                    </a:cubicBezTo>
                    <a:cubicBezTo>
                      <a:pt x="16256" y="3455"/>
                      <a:pt x="16252" y="3454"/>
                      <a:pt x="16248" y="3454"/>
                    </a:cubicBezTo>
                    <a:close/>
                    <a:moveTo>
                      <a:pt x="14853" y="5265"/>
                    </a:moveTo>
                    <a:cubicBezTo>
                      <a:pt x="14884" y="5281"/>
                      <a:pt x="14838" y="5327"/>
                      <a:pt x="14807" y="5358"/>
                    </a:cubicBezTo>
                    <a:lnTo>
                      <a:pt x="14791" y="5342"/>
                    </a:lnTo>
                    <a:lnTo>
                      <a:pt x="14807" y="5281"/>
                    </a:lnTo>
                    <a:lnTo>
                      <a:pt x="14853" y="5265"/>
                    </a:lnTo>
                    <a:close/>
                    <a:moveTo>
                      <a:pt x="14668" y="5296"/>
                    </a:moveTo>
                    <a:lnTo>
                      <a:pt x="14637" y="5420"/>
                    </a:lnTo>
                    <a:cubicBezTo>
                      <a:pt x="14627" y="5502"/>
                      <a:pt x="14623" y="5530"/>
                      <a:pt x="14613" y="5530"/>
                    </a:cubicBezTo>
                    <a:cubicBezTo>
                      <a:pt x="14608" y="5530"/>
                      <a:pt x="14601" y="5523"/>
                      <a:pt x="14590" y="5512"/>
                    </a:cubicBezTo>
                    <a:cubicBezTo>
                      <a:pt x="14544" y="5481"/>
                      <a:pt x="14544" y="5481"/>
                      <a:pt x="14606" y="5389"/>
                    </a:cubicBezTo>
                    <a:lnTo>
                      <a:pt x="14668" y="5296"/>
                    </a:lnTo>
                    <a:close/>
                    <a:moveTo>
                      <a:pt x="13930" y="6323"/>
                    </a:moveTo>
                    <a:cubicBezTo>
                      <a:pt x="13952" y="6323"/>
                      <a:pt x="13941" y="6374"/>
                      <a:pt x="13941" y="6424"/>
                    </a:cubicBezTo>
                    <a:cubicBezTo>
                      <a:pt x="13917" y="6473"/>
                      <a:pt x="13906" y="6496"/>
                      <a:pt x="13898" y="6496"/>
                    </a:cubicBezTo>
                    <a:cubicBezTo>
                      <a:pt x="13891" y="6496"/>
                      <a:pt x="13887" y="6477"/>
                      <a:pt x="13879" y="6440"/>
                    </a:cubicBezTo>
                    <a:lnTo>
                      <a:pt x="13910" y="6332"/>
                    </a:lnTo>
                    <a:cubicBezTo>
                      <a:pt x="13919" y="6326"/>
                      <a:pt x="13925" y="6323"/>
                      <a:pt x="13930" y="6323"/>
                    </a:cubicBezTo>
                    <a:close/>
                    <a:moveTo>
                      <a:pt x="13586" y="6610"/>
                    </a:moveTo>
                    <a:cubicBezTo>
                      <a:pt x="13601" y="6625"/>
                      <a:pt x="13586" y="6687"/>
                      <a:pt x="13586" y="6687"/>
                    </a:cubicBezTo>
                    <a:lnTo>
                      <a:pt x="13555" y="6733"/>
                    </a:lnTo>
                    <a:cubicBezTo>
                      <a:pt x="13539" y="6718"/>
                      <a:pt x="13524" y="6702"/>
                      <a:pt x="13555" y="6656"/>
                    </a:cubicBezTo>
                    <a:lnTo>
                      <a:pt x="13586" y="6610"/>
                    </a:lnTo>
                    <a:close/>
                    <a:moveTo>
                      <a:pt x="12883" y="7392"/>
                    </a:moveTo>
                    <a:cubicBezTo>
                      <a:pt x="12886" y="7392"/>
                      <a:pt x="12885" y="7397"/>
                      <a:pt x="12882" y="7405"/>
                    </a:cubicBezTo>
                    <a:lnTo>
                      <a:pt x="12882" y="7405"/>
                    </a:lnTo>
                    <a:lnTo>
                      <a:pt x="12875" y="7398"/>
                    </a:lnTo>
                    <a:cubicBezTo>
                      <a:pt x="12879" y="7394"/>
                      <a:pt x="12882" y="7392"/>
                      <a:pt x="12883" y="7392"/>
                    </a:cubicBezTo>
                    <a:close/>
                    <a:moveTo>
                      <a:pt x="12879" y="7410"/>
                    </a:moveTo>
                    <a:cubicBezTo>
                      <a:pt x="12879" y="7410"/>
                      <a:pt x="12880" y="7410"/>
                      <a:pt x="12880" y="7410"/>
                    </a:cubicBezTo>
                    <a:lnTo>
                      <a:pt x="12880" y="7410"/>
                    </a:lnTo>
                    <a:cubicBezTo>
                      <a:pt x="12870" y="7435"/>
                      <a:pt x="12847" y="7479"/>
                      <a:pt x="12828" y="7506"/>
                    </a:cubicBezTo>
                    <a:lnTo>
                      <a:pt x="12813" y="7491"/>
                    </a:lnTo>
                    <a:cubicBezTo>
                      <a:pt x="12840" y="7451"/>
                      <a:pt x="12855" y="7410"/>
                      <a:pt x="12879" y="7410"/>
                    </a:cubicBezTo>
                    <a:close/>
                    <a:moveTo>
                      <a:pt x="12713" y="7823"/>
                    </a:moveTo>
                    <a:cubicBezTo>
                      <a:pt x="12728" y="7836"/>
                      <a:pt x="12744" y="7851"/>
                      <a:pt x="12705" y="7877"/>
                    </a:cubicBezTo>
                    <a:cubicBezTo>
                      <a:pt x="12686" y="7906"/>
                      <a:pt x="12667" y="7934"/>
                      <a:pt x="12655" y="7934"/>
                    </a:cubicBezTo>
                    <a:cubicBezTo>
                      <a:pt x="12648" y="7934"/>
                      <a:pt x="12643" y="7923"/>
                      <a:pt x="12643" y="7893"/>
                    </a:cubicBezTo>
                    <a:cubicBezTo>
                      <a:pt x="12672" y="7863"/>
                      <a:pt x="12674" y="7862"/>
                      <a:pt x="12713" y="7823"/>
                    </a:cubicBezTo>
                    <a:close/>
                    <a:moveTo>
                      <a:pt x="12442" y="8217"/>
                    </a:moveTo>
                    <a:lnTo>
                      <a:pt x="12411" y="8248"/>
                    </a:lnTo>
                    <a:cubicBezTo>
                      <a:pt x="12392" y="8277"/>
                      <a:pt x="12384" y="8288"/>
                      <a:pt x="12378" y="8288"/>
                    </a:cubicBezTo>
                    <a:cubicBezTo>
                      <a:pt x="12374" y="8288"/>
                      <a:pt x="12370" y="8285"/>
                      <a:pt x="12365" y="8279"/>
                    </a:cubicBezTo>
                    <a:lnTo>
                      <a:pt x="12396" y="8233"/>
                    </a:lnTo>
                    <a:lnTo>
                      <a:pt x="12442" y="8217"/>
                    </a:lnTo>
                    <a:close/>
                    <a:moveTo>
                      <a:pt x="11824" y="8851"/>
                    </a:moveTo>
                    <a:cubicBezTo>
                      <a:pt x="11839" y="8866"/>
                      <a:pt x="11808" y="8913"/>
                      <a:pt x="11808" y="8913"/>
                    </a:cubicBezTo>
                    <a:cubicBezTo>
                      <a:pt x="11782" y="8953"/>
                      <a:pt x="11743" y="8993"/>
                      <a:pt x="11723" y="8993"/>
                    </a:cubicBezTo>
                    <a:cubicBezTo>
                      <a:pt x="11720" y="8993"/>
                      <a:pt x="11718" y="8992"/>
                      <a:pt x="11716" y="8990"/>
                    </a:cubicBezTo>
                    <a:cubicBezTo>
                      <a:pt x="11700" y="8974"/>
                      <a:pt x="11700" y="8974"/>
                      <a:pt x="11731" y="8928"/>
                    </a:cubicBezTo>
                    <a:cubicBezTo>
                      <a:pt x="11762" y="8897"/>
                      <a:pt x="11793" y="8882"/>
                      <a:pt x="11824" y="8866"/>
                    </a:cubicBezTo>
                    <a:lnTo>
                      <a:pt x="11824" y="8851"/>
                    </a:lnTo>
                    <a:close/>
                    <a:moveTo>
                      <a:pt x="10980" y="9094"/>
                    </a:moveTo>
                    <a:cubicBezTo>
                      <a:pt x="10964" y="9094"/>
                      <a:pt x="10943" y="9126"/>
                      <a:pt x="10943" y="9191"/>
                    </a:cubicBezTo>
                    <a:cubicBezTo>
                      <a:pt x="10954" y="9197"/>
                      <a:pt x="10961" y="9200"/>
                      <a:pt x="10967" y="9200"/>
                    </a:cubicBezTo>
                    <a:cubicBezTo>
                      <a:pt x="10978" y="9200"/>
                      <a:pt x="10985" y="9189"/>
                      <a:pt x="11005" y="9160"/>
                    </a:cubicBezTo>
                    <a:cubicBezTo>
                      <a:pt x="11005" y="9160"/>
                      <a:pt x="11020" y="9114"/>
                      <a:pt x="10989" y="9098"/>
                    </a:cubicBezTo>
                    <a:cubicBezTo>
                      <a:pt x="10987" y="9096"/>
                      <a:pt x="10984" y="9094"/>
                      <a:pt x="10980" y="9094"/>
                    </a:cubicBezTo>
                    <a:close/>
                    <a:moveTo>
                      <a:pt x="11510" y="9517"/>
                    </a:moveTo>
                    <a:cubicBezTo>
                      <a:pt x="11511" y="9517"/>
                      <a:pt x="11510" y="9521"/>
                      <a:pt x="11499" y="9531"/>
                    </a:cubicBezTo>
                    <a:cubicBezTo>
                      <a:pt x="11489" y="9531"/>
                      <a:pt x="11506" y="9517"/>
                      <a:pt x="11510" y="9517"/>
                    </a:cubicBezTo>
                    <a:close/>
                    <a:moveTo>
                      <a:pt x="11716" y="9543"/>
                    </a:moveTo>
                    <a:cubicBezTo>
                      <a:pt x="11712" y="9543"/>
                      <a:pt x="11702" y="9550"/>
                      <a:pt x="11685" y="9562"/>
                    </a:cubicBezTo>
                    <a:lnTo>
                      <a:pt x="11623" y="9639"/>
                    </a:lnTo>
                    <a:cubicBezTo>
                      <a:pt x="11629" y="9645"/>
                      <a:pt x="11633" y="9649"/>
                      <a:pt x="11637" y="9649"/>
                    </a:cubicBezTo>
                    <a:cubicBezTo>
                      <a:pt x="11644" y="9649"/>
                      <a:pt x="11651" y="9642"/>
                      <a:pt x="11669" y="9624"/>
                    </a:cubicBezTo>
                    <a:cubicBezTo>
                      <a:pt x="11709" y="9565"/>
                      <a:pt x="11723" y="9543"/>
                      <a:pt x="11716" y="9543"/>
                    </a:cubicBezTo>
                    <a:close/>
                    <a:moveTo>
                      <a:pt x="11237" y="9636"/>
                    </a:moveTo>
                    <a:cubicBezTo>
                      <a:pt x="11244" y="9636"/>
                      <a:pt x="11229" y="9658"/>
                      <a:pt x="11190" y="9716"/>
                    </a:cubicBezTo>
                    <a:cubicBezTo>
                      <a:pt x="11172" y="9744"/>
                      <a:pt x="11159" y="9750"/>
                      <a:pt x="11151" y="9750"/>
                    </a:cubicBezTo>
                    <a:cubicBezTo>
                      <a:pt x="11146" y="9750"/>
                      <a:pt x="11144" y="9747"/>
                      <a:pt x="11144" y="9747"/>
                    </a:cubicBezTo>
                    <a:cubicBezTo>
                      <a:pt x="11144" y="9747"/>
                      <a:pt x="11175" y="9701"/>
                      <a:pt x="11206" y="9655"/>
                    </a:cubicBezTo>
                    <a:cubicBezTo>
                      <a:pt x="11223" y="9643"/>
                      <a:pt x="11233" y="9636"/>
                      <a:pt x="11237" y="9636"/>
                    </a:cubicBezTo>
                    <a:close/>
                    <a:moveTo>
                      <a:pt x="10714" y="10423"/>
                    </a:moveTo>
                    <a:cubicBezTo>
                      <a:pt x="10719" y="10423"/>
                      <a:pt x="10723" y="10424"/>
                      <a:pt x="10727" y="10427"/>
                    </a:cubicBezTo>
                    <a:cubicBezTo>
                      <a:pt x="10742" y="10443"/>
                      <a:pt x="10711" y="10489"/>
                      <a:pt x="10649" y="10505"/>
                    </a:cubicBezTo>
                    <a:cubicBezTo>
                      <a:pt x="10618" y="10489"/>
                      <a:pt x="10618" y="10489"/>
                      <a:pt x="10665" y="10443"/>
                    </a:cubicBezTo>
                    <a:cubicBezTo>
                      <a:pt x="10665" y="10443"/>
                      <a:pt x="10694" y="10423"/>
                      <a:pt x="10714" y="10423"/>
                    </a:cubicBezTo>
                    <a:close/>
                    <a:moveTo>
                      <a:pt x="10386" y="10706"/>
                    </a:moveTo>
                    <a:lnTo>
                      <a:pt x="10386" y="10706"/>
                    </a:lnTo>
                    <a:cubicBezTo>
                      <a:pt x="10395" y="10714"/>
                      <a:pt x="10384" y="10723"/>
                      <a:pt x="10378" y="10723"/>
                    </a:cubicBezTo>
                    <a:cubicBezTo>
                      <a:pt x="10374" y="10723"/>
                      <a:pt x="10373" y="10719"/>
                      <a:pt x="10386" y="10706"/>
                    </a:cubicBezTo>
                    <a:close/>
                    <a:moveTo>
                      <a:pt x="10479" y="10706"/>
                    </a:moveTo>
                    <a:lnTo>
                      <a:pt x="10479" y="10767"/>
                    </a:lnTo>
                    <a:lnTo>
                      <a:pt x="10448" y="10814"/>
                    </a:lnTo>
                    <a:cubicBezTo>
                      <a:pt x="10433" y="10798"/>
                      <a:pt x="10402" y="10783"/>
                      <a:pt x="10448" y="10736"/>
                    </a:cubicBezTo>
                    <a:lnTo>
                      <a:pt x="10479" y="10706"/>
                    </a:lnTo>
                    <a:close/>
                    <a:moveTo>
                      <a:pt x="10278" y="10953"/>
                    </a:moveTo>
                    <a:cubicBezTo>
                      <a:pt x="10288" y="10962"/>
                      <a:pt x="10274" y="10977"/>
                      <a:pt x="10269" y="10977"/>
                    </a:cubicBezTo>
                    <a:cubicBezTo>
                      <a:pt x="10266" y="10977"/>
                      <a:pt x="10266" y="10971"/>
                      <a:pt x="10278" y="10953"/>
                    </a:cubicBezTo>
                    <a:close/>
                    <a:moveTo>
                      <a:pt x="8501" y="13503"/>
                    </a:moveTo>
                    <a:lnTo>
                      <a:pt x="8501" y="13565"/>
                    </a:lnTo>
                    <a:lnTo>
                      <a:pt x="8470" y="13611"/>
                    </a:lnTo>
                    <a:cubicBezTo>
                      <a:pt x="8455" y="13596"/>
                      <a:pt x="8424" y="13580"/>
                      <a:pt x="8455" y="13549"/>
                    </a:cubicBezTo>
                    <a:lnTo>
                      <a:pt x="8501" y="13503"/>
                    </a:lnTo>
                    <a:close/>
                    <a:moveTo>
                      <a:pt x="7784" y="14601"/>
                    </a:moveTo>
                    <a:cubicBezTo>
                      <a:pt x="7806" y="14601"/>
                      <a:pt x="7809" y="14647"/>
                      <a:pt x="7821" y="14647"/>
                    </a:cubicBezTo>
                    <a:cubicBezTo>
                      <a:pt x="7801" y="14676"/>
                      <a:pt x="7794" y="14687"/>
                      <a:pt x="7787" y="14687"/>
                    </a:cubicBezTo>
                    <a:cubicBezTo>
                      <a:pt x="7784" y="14687"/>
                      <a:pt x="7780" y="14683"/>
                      <a:pt x="7774" y="14678"/>
                    </a:cubicBezTo>
                    <a:cubicBezTo>
                      <a:pt x="7759" y="14678"/>
                      <a:pt x="7759" y="14616"/>
                      <a:pt x="7759" y="14616"/>
                    </a:cubicBezTo>
                    <a:cubicBezTo>
                      <a:pt x="7770" y="14605"/>
                      <a:pt x="7778" y="14601"/>
                      <a:pt x="7784" y="14601"/>
                    </a:cubicBezTo>
                    <a:close/>
                    <a:moveTo>
                      <a:pt x="7481" y="15435"/>
                    </a:moveTo>
                    <a:cubicBezTo>
                      <a:pt x="7496" y="15450"/>
                      <a:pt x="7496" y="15512"/>
                      <a:pt x="7496" y="15512"/>
                    </a:cubicBezTo>
                    <a:lnTo>
                      <a:pt x="7465" y="15559"/>
                    </a:lnTo>
                    <a:cubicBezTo>
                      <a:pt x="7450" y="15543"/>
                      <a:pt x="7419" y="15528"/>
                      <a:pt x="7450" y="15481"/>
                    </a:cubicBezTo>
                    <a:lnTo>
                      <a:pt x="7481" y="15435"/>
                    </a:lnTo>
                    <a:close/>
                    <a:moveTo>
                      <a:pt x="7033" y="15961"/>
                    </a:moveTo>
                    <a:lnTo>
                      <a:pt x="7033" y="16022"/>
                    </a:lnTo>
                    <a:lnTo>
                      <a:pt x="7002" y="16069"/>
                    </a:lnTo>
                    <a:cubicBezTo>
                      <a:pt x="6971" y="16053"/>
                      <a:pt x="6955" y="16038"/>
                      <a:pt x="6986" y="15991"/>
                    </a:cubicBezTo>
                    <a:lnTo>
                      <a:pt x="7033" y="15961"/>
                    </a:lnTo>
                    <a:close/>
                    <a:moveTo>
                      <a:pt x="5242" y="19176"/>
                    </a:moveTo>
                    <a:cubicBezTo>
                      <a:pt x="5260" y="19176"/>
                      <a:pt x="5264" y="19232"/>
                      <a:pt x="5240" y="19268"/>
                    </a:cubicBezTo>
                    <a:lnTo>
                      <a:pt x="5255" y="19268"/>
                    </a:lnTo>
                    <a:cubicBezTo>
                      <a:pt x="5222" y="19334"/>
                      <a:pt x="5213" y="19353"/>
                      <a:pt x="5199" y="19353"/>
                    </a:cubicBezTo>
                    <a:cubicBezTo>
                      <a:pt x="5193" y="19353"/>
                      <a:pt x="5187" y="19350"/>
                      <a:pt x="5178" y="19345"/>
                    </a:cubicBezTo>
                    <a:cubicBezTo>
                      <a:pt x="5162" y="19330"/>
                      <a:pt x="5209" y="19237"/>
                      <a:pt x="5224" y="19191"/>
                    </a:cubicBezTo>
                    <a:cubicBezTo>
                      <a:pt x="5231" y="19181"/>
                      <a:pt x="5237" y="19176"/>
                      <a:pt x="5242" y="19176"/>
                    </a:cubicBezTo>
                    <a:close/>
                    <a:moveTo>
                      <a:pt x="4312" y="21154"/>
                    </a:moveTo>
                    <a:cubicBezTo>
                      <a:pt x="4328" y="21169"/>
                      <a:pt x="4328" y="21231"/>
                      <a:pt x="4328" y="21231"/>
                    </a:cubicBezTo>
                    <a:lnTo>
                      <a:pt x="4312" y="21277"/>
                    </a:lnTo>
                    <a:cubicBezTo>
                      <a:pt x="4297" y="21262"/>
                      <a:pt x="4266" y="21246"/>
                      <a:pt x="4297" y="21200"/>
                    </a:cubicBezTo>
                    <a:lnTo>
                      <a:pt x="4312" y="21154"/>
                    </a:lnTo>
                    <a:close/>
                    <a:moveTo>
                      <a:pt x="2798" y="25327"/>
                    </a:moveTo>
                    <a:cubicBezTo>
                      <a:pt x="2813" y="25327"/>
                      <a:pt x="2798" y="25389"/>
                      <a:pt x="2798" y="25389"/>
                    </a:cubicBezTo>
                    <a:cubicBezTo>
                      <a:pt x="2782" y="25435"/>
                      <a:pt x="2782" y="25435"/>
                      <a:pt x="2751" y="25435"/>
                    </a:cubicBezTo>
                    <a:cubicBezTo>
                      <a:pt x="2736" y="25419"/>
                      <a:pt x="2736" y="25435"/>
                      <a:pt x="2751" y="25373"/>
                    </a:cubicBezTo>
                    <a:lnTo>
                      <a:pt x="2798" y="25327"/>
                    </a:lnTo>
                    <a:close/>
                    <a:moveTo>
                      <a:pt x="2597" y="25930"/>
                    </a:moveTo>
                    <a:lnTo>
                      <a:pt x="2597" y="25991"/>
                    </a:lnTo>
                    <a:lnTo>
                      <a:pt x="2581" y="26038"/>
                    </a:lnTo>
                    <a:cubicBezTo>
                      <a:pt x="2566" y="26038"/>
                      <a:pt x="2535" y="26038"/>
                      <a:pt x="2550" y="25976"/>
                    </a:cubicBezTo>
                    <a:lnTo>
                      <a:pt x="2597" y="25930"/>
                    </a:lnTo>
                    <a:close/>
                    <a:moveTo>
                      <a:pt x="2321" y="26255"/>
                    </a:moveTo>
                    <a:cubicBezTo>
                      <a:pt x="2324" y="26255"/>
                      <a:pt x="2328" y="26266"/>
                      <a:pt x="2334" y="26285"/>
                    </a:cubicBezTo>
                    <a:cubicBezTo>
                      <a:pt x="2334" y="26347"/>
                      <a:pt x="2319" y="26393"/>
                      <a:pt x="2303" y="26393"/>
                    </a:cubicBezTo>
                    <a:cubicBezTo>
                      <a:pt x="2272" y="26378"/>
                      <a:pt x="2272" y="26393"/>
                      <a:pt x="2303" y="26331"/>
                    </a:cubicBezTo>
                    <a:cubicBezTo>
                      <a:pt x="2312" y="26277"/>
                      <a:pt x="2316" y="26255"/>
                      <a:pt x="2321" y="26255"/>
                    </a:cubicBezTo>
                    <a:close/>
                    <a:moveTo>
                      <a:pt x="2210" y="26640"/>
                    </a:moveTo>
                    <a:lnTo>
                      <a:pt x="2195" y="26687"/>
                    </a:lnTo>
                    <a:cubicBezTo>
                      <a:pt x="2179" y="26733"/>
                      <a:pt x="2179" y="26733"/>
                      <a:pt x="2164" y="26733"/>
                    </a:cubicBezTo>
                    <a:lnTo>
                      <a:pt x="2179" y="26687"/>
                    </a:lnTo>
                    <a:lnTo>
                      <a:pt x="2210" y="26640"/>
                    </a:lnTo>
                    <a:close/>
                    <a:moveTo>
                      <a:pt x="2040" y="27042"/>
                    </a:moveTo>
                    <a:lnTo>
                      <a:pt x="2040" y="27042"/>
                    </a:lnTo>
                    <a:cubicBezTo>
                      <a:pt x="2032" y="27067"/>
                      <a:pt x="2033" y="27083"/>
                      <a:pt x="2035" y="27083"/>
                    </a:cubicBezTo>
                    <a:cubicBezTo>
                      <a:pt x="2037" y="27083"/>
                      <a:pt x="2040" y="27071"/>
                      <a:pt x="2040" y="27042"/>
                    </a:cubicBezTo>
                    <a:close/>
                    <a:moveTo>
                      <a:pt x="2056" y="27151"/>
                    </a:moveTo>
                    <a:lnTo>
                      <a:pt x="2040" y="27197"/>
                    </a:lnTo>
                    <a:cubicBezTo>
                      <a:pt x="2025" y="27243"/>
                      <a:pt x="2025" y="27243"/>
                      <a:pt x="2009" y="27243"/>
                    </a:cubicBezTo>
                    <a:lnTo>
                      <a:pt x="2025" y="27181"/>
                    </a:lnTo>
                    <a:lnTo>
                      <a:pt x="2056" y="27151"/>
                    </a:lnTo>
                    <a:close/>
                    <a:moveTo>
                      <a:pt x="1948" y="27661"/>
                    </a:moveTo>
                    <a:lnTo>
                      <a:pt x="1932" y="27722"/>
                    </a:lnTo>
                    <a:cubicBezTo>
                      <a:pt x="1923" y="27750"/>
                      <a:pt x="1914" y="27756"/>
                      <a:pt x="1908" y="27756"/>
                    </a:cubicBezTo>
                    <a:cubicBezTo>
                      <a:pt x="1904" y="27756"/>
                      <a:pt x="1901" y="27753"/>
                      <a:pt x="1901" y="27753"/>
                    </a:cubicBezTo>
                    <a:cubicBezTo>
                      <a:pt x="1901" y="27753"/>
                      <a:pt x="1870" y="27753"/>
                      <a:pt x="1901" y="27707"/>
                    </a:cubicBezTo>
                    <a:cubicBezTo>
                      <a:pt x="1886" y="27707"/>
                      <a:pt x="1932" y="27661"/>
                      <a:pt x="1948" y="27661"/>
                    </a:cubicBezTo>
                    <a:close/>
                    <a:moveTo>
                      <a:pt x="1376" y="29685"/>
                    </a:moveTo>
                    <a:cubicBezTo>
                      <a:pt x="1376" y="29741"/>
                      <a:pt x="1388" y="29796"/>
                      <a:pt x="1380" y="29796"/>
                    </a:cubicBezTo>
                    <a:cubicBezTo>
                      <a:pt x="1379" y="29796"/>
                      <a:pt x="1377" y="29795"/>
                      <a:pt x="1376" y="29793"/>
                    </a:cubicBezTo>
                    <a:cubicBezTo>
                      <a:pt x="1345" y="29793"/>
                      <a:pt x="1345" y="29793"/>
                      <a:pt x="1330" y="29733"/>
                    </a:cubicBezTo>
                    <a:lnTo>
                      <a:pt x="1330" y="29733"/>
                    </a:lnTo>
                    <a:cubicBezTo>
                      <a:pt x="1330" y="29726"/>
                      <a:pt x="1334" y="29701"/>
                      <a:pt x="1345" y="29701"/>
                    </a:cubicBezTo>
                    <a:lnTo>
                      <a:pt x="1345" y="29685"/>
                    </a:lnTo>
                    <a:close/>
                    <a:moveTo>
                      <a:pt x="1048" y="31433"/>
                    </a:moveTo>
                    <a:cubicBezTo>
                      <a:pt x="1065" y="31433"/>
                      <a:pt x="1082" y="31459"/>
                      <a:pt x="1082" y="31525"/>
                    </a:cubicBezTo>
                    <a:cubicBezTo>
                      <a:pt x="1082" y="31571"/>
                      <a:pt x="1082" y="31571"/>
                      <a:pt x="1051" y="31571"/>
                    </a:cubicBezTo>
                    <a:cubicBezTo>
                      <a:pt x="1020" y="31571"/>
                      <a:pt x="1005" y="31509"/>
                      <a:pt x="1020" y="31463"/>
                    </a:cubicBezTo>
                    <a:cubicBezTo>
                      <a:pt x="1026" y="31444"/>
                      <a:pt x="1037" y="31433"/>
                      <a:pt x="1048" y="31433"/>
                    </a:cubicBezTo>
                    <a:close/>
                    <a:moveTo>
                      <a:pt x="247" y="38789"/>
                    </a:moveTo>
                    <a:cubicBezTo>
                      <a:pt x="278" y="38789"/>
                      <a:pt x="294" y="38789"/>
                      <a:pt x="294" y="38851"/>
                    </a:cubicBezTo>
                    <a:cubicBezTo>
                      <a:pt x="317" y="38897"/>
                      <a:pt x="317" y="38920"/>
                      <a:pt x="305" y="38920"/>
                    </a:cubicBezTo>
                    <a:cubicBezTo>
                      <a:pt x="294" y="38920"/>
                      <a:pt x="271" y="38897"/>
                      <a:pt x="247" y="38851"/>
                    </a:cubicBezTo>
                    <a:cubicBezTo>
                      <a:pt x="201" y="38789"/>
                      <a:pt x="201" y="38789"/>
                      <a:pt x="247" y="38789"/>
                    </a:cubicBezTo>
                    <a:close/>
                    <a:moveTo>
                      <a:pt x="19650" y="0"/>
                    </a:moveTo>
                    <a:cubicBezTo>
                      <a:pt x="19637" y="0"/>
                      <a:pt x="19618" y="18"/>
                      <a:pt x="19598" y="56"/>
                    </a:cubicBezTo>
                    <a:lnTo>
                      <a:pt x="19552" y="72"/>
                    </a:lnTo>
                    <a:cubicBezTo>
                      <a:pt x="19538" y="62"/>
                      <a:pt x="19525" y="58"/>
                      <a:pt x="19513" y="58"/>
                    </a:cubicBezTo>
                    <a:cubicBezTo>
                      <a:pt x="19468" y="58"/>
                      <a:pt x="19438" y="113"/>
                      <a:pt x="19474" y="149"/>
                    </a:cubicBezTo>
                    <a:cubicBezTo>
                      <a:pt x="19521" y="211"/>
                      <a:pt x="19521" y="211"/>
                      <a:pt x="19444" y="211"/>
                    </a:cubicBezTo>
                    <a:cubicBezTo>
                      <a:pt x="19435" y="202"/>
                      <a:pt x="19426" y="199"/>
                      <a:pt x="19417" y="199"/>
                    </a:cubicBezTo>
                    <a:cubicBezTo>
                      <a:pt x="19394" y="199"/>
                      <a:pt x="19369" y="224"/>
                      <a:pt x="19335" y="257"/>
                    </a:cubicBezTo>
                    <a:cubicBezTo>
                      <a:pt x="19317" y="275"/>
                      <a:pt x="19310" y="283"/>
                      <a:pt x="19304" y="283"/>
                    </a:cubicBezTo>
                    <a:cubicBezTo>
                      <a:pt x="19299" y="283"/>
                      <a:pt x="19295" y="279"/>
                      <a:pt x="19289" y="273"/>
                    </a:cubicBezTo>
                    <a:cubicBezTo>
                      <a:pt x="19285" y="269"/>
                      <a:pt x="19278" y="267"/>
                      <a:pt x="19270" y="267"/>
                    </a:cubicBezTo>
                    <a:cubicBezTo>
                      <a:pt x="19245" y="267"/>
                      <a:pt x="19204" y="284"/>
                      <a:pt x="19181" y="319"/>
                    </a:cubicBezTo>
                    <a:cubicBezTo>
                      <a:pt x="19150" y="350"/>
                      <a:pt x="19150" y="350"/>
                      <a:pt x="19165" y="366"/>
                    </a:cubicBezTo>
                    <a:cubicBezTo>
                      <a:pt x="19170" y="364"/>
                      <a:pt x="19173" y="364"/>
                      <a:pt x="19175" y="364"/>
                    </a:cubicBezTo>
                    <a:cubicBezTo>
                      <a:pt x="19198" y="364"/>
                      <a:pt x="19129" y="427"/>
                      <a:pt x="19073" y="427"/>
                    </a:cubicBezTo>
                    <a:cubicBezTo>
                      <a:pt x="18995" y="427"/>
                      <a:pt x="19011" y="443"/>
                      <a:pt x="19042" y="474"/>
                    </a:cubicBezTo>
                    <a:cubicBezTo>
                      <a:pt x="19088" y="520"/>
                      <a:pt x="19011" y="597"/>
                      <a:pt x="18934" y="597"/>
                    </a:cubicBezTo>
                    <a:lnTo>
                      <a:pt x="18856" y="675"/>
                    </a:lnTo>
                    <a:cubicBezTo>
                      <a:pt x="18825" y="706"/>
                      <a:pt x="18841" y="721"/>
                      <a:pt x="18856" y="737"/>
                    </a:cubicBezTo>
                    <a:cubicBezTo>
                      <a:pt x="18887" y="752"/>
                      <a:pt x="18903" y="783"/>
                      <a:pt x="18841" y="798"/>
                    </a:cubicBezTo>
                    <a:cubicBezTo>
                      <a:pt x="18825" y="803"/>
                      <a:pt x="18813" y="805"/>
                      <a:pt x="18804" y="805"/>
                    </a:cubicBezTo>
                    <a:cubicBezTo>
                      <a:pt x="18786" y="805"/>
                      <a:pt x="18779" y="798"/>
                      <a:pt x="18779" y="798"/>
                    </a:cubicBezTo>
                    <a:cubicBezTo>
                      <a:pt x="18779" y="798"/>
                      <a:pt x="18717" y="814"/>
                      <a:pt x="18686" y="860"/>
                    </a:cubicBezTo>
                    <a:cubicBezTo>
                      <a:pt x="18640" y="891"/>
                      <a:pt x="18563" y="968"/>
                      <a:pt x="18578" y="984"/>
                    </a:cubicBezTo>
                    <a:lnTo>
                      <a:pt x="18563" y="968"/>
                    </a:lnTo>
                    <a:cubicBezTo>
                      <a:pt x="18532" y="1015"/>
                      <a:pt x="18516" y="984"/>
                      <a:pt x="18532" y="1015"/>
                    </a:cubicBezTo>
                    <a:cubicBezTo>
                      <a:pt x="18485" y="1046"/>
                      <a:pt x="18454" y="1077"/>
                      <a:pt x="18408" y="1107"/>
                    </a:cubicBezTo>
                    <a:cubicBezTo>
                      <a:pt x="18335" y="1156"/>
                      <a:pt x="18271" y="1254"/>
                      <a:pt x="18317" y="1254"/>
                    </a:cubicBezTo>
                    <a:cubicBezTo>
                      <a:pt x="18329" y="1254"/>
                      <a:pt x="18348" y="1247"/>
                      <a:pt x="18377" y="1231"/>
                    </a:cubicBezTo>
                    <a:lnTo>
                      <a:pt x="18377" y="1231"/>
                    </a:lnTo>
                    <a:lnTo>
                      <a:pt x="18346" y="1277"/>
                    </a:lnTo>
                    <a:cubicBezTo>
                      <a:pt x="18315" y="1308"/>
                      <a:pt x="18331" y="1324"/>
                      <a:pt x="18331" y="1324"/>
                    </a:cubicBezTo>
                    <a:cubicBezTo>
                      <a:pt x="18331" y="1324"/>
                      <a:pt x="18300" y="1386"/>
                      <a:pt x="18269" y="1417"/>
                    </a:cubicBezTo>
                    <a:lnTo>
                      <a:pt x="18238" y="1386"/>
                    </a:lnTo>
                    <a:cubicBezTo>
                      <a:pt x="18233" y="1353"/>
                      <a:pt x="18218" y="1340"/>
                      <a:pt x="18202" y="1340"/>
                    </a:cubicBezTo>
                    <a:cubicBezTo>
                      <a:pt x="18171" y="1340"/>
                      <a:pt x="18135" y="1387"/>
                      <a:pt x="18145" y="1447"/>
                    </a:cubicBezTo>
                    <a:lnTo>
                      <a:pt x="18130" y="1432"/>
                    </a:lnTo>
                    <a:cubicBezTo>
                      <a:pt x="18127" y="1430"/>
                      <a:pt x="18124" y="1428"/>
                      <a:pt x="18120" y="1428"/>
                    </a:cubicBezTo>
                    <a:cubicBezTo>
                      <a:pt x="18099" y="1428"/>
                      <a:pt x="18060" y="1463"/>
                      <a:pt x="18022" y="1540"/>
                    </a:cubicBezTo>
                    <a:cubicBezTo>
                      <a:pt x="17991" y="1571"/>
                      <a:pt x="17975" y="1633"/>
                      <a:pt x="17991" y="1664"/>
                    </a:cubicBezTo>
                    <a:cubicBezTo>
                      <a:pt x="18022" y="1695"/>
                      <a:pt x="17975" y="1726"/>
                      <a:pt x="17975" y="1726"/>
                    </a:cubicBezTo>
                    <a:cubicBezTo>
                      <a:pt x="17958" y="1751"/>
                      <a:pt x="17951" y="1763"/>
                      <a:pt x="17945" y="1763"/>
                    </a:cubicBezTo>
                    <a:cubicBezTo>
                      <a:pt x="17940" y="1763"/>
                      <a:pt x="17936" y="1755"/>
                      <a:pt x="17929" y="1741"/>
                    </a:cubicBezTo>
                    <a:cubicBezTo>
                      <a:pt x="17927" y="1740"/>
                      <a:pt x="17925" y="1739"/>
                      <a:pt x="17922" y="1739"/>
                    </a:cubicBezTo>
                    <a:cubicBezTo>
                      <a:pt x="17895" y="1739"/>
                      <a:pt x="17821" y="1796"/>
                      <a:pt x="17821" y="1865"/>
                    </a:cubicBezTo>
                    <a:lnTo>
                      <a:pt x="17790" y="1849"/>
                    </a:lnTo>
                    <a:cubicBezTo>
                      <a:pt x="17787" y="1847"/>
                      <a:pt x="17784" y="1845"/>
                      <a:pt x="17779" y="1845"/>
                    </a:cubicBezTo>
                    <a:cubicBezTo>
                      <a:pt x="17755" y="1845"/>
                      <a:pt x="17699" y="1886"/>
                      <a:pt x="17558" y="2066"/>
                    </a:cubicBezTo>
                    <a:cubicBezTo>
                      <a:pt x="17428" y="2210"/>
                      <a:pt x="17325" y="2314"/>
                      <a:pt x="17299" y="2314"/>
                    </a:cubicBezTo>
                    <a:cubicBezTo>
                      <a:pt x="17298" y="2314"/>
                      <a:pt x="17296" y="2314"/>
                      <a:pt x="17295" y="2313"/>
                    </a:cubicBezTo>
                    <a:cubicBezTo>
                      <a:pt x="17294" y="2312"/>
                      <a:pt x="17293" y="2312"/>
                      <a:pt x="17291" y="2312"/>
                    </a:cubicBezTo>
                    <a:cubicBezTo>
                      <a:pt x="17256" y="2312"/>
                      <a:pt x="17155" y="2487"/>
                      <a:pt x="17125" y="2591"/>
                    </a:cubicBezTo>
                    <a:cubicBezTo>
                      <a:pt x="17123" y="2589"/>
                      <a:pt x="17121" y="2588"/>
                      <a:pt x="17118" y="2588"/>
                    </a:cubicBezTo>
                    <a:cubicBezTo>
                      <a:pt x="17098" y="2588"/>
                      <a:pt x="17055" y="2632"/>
                      <a:pt x="17002" y="2699"/>
                    </a:cubicBezTo>
                    <a:cubicBezTo>
                      <a:pt x="16923" y="2778"/>
                      <a:pt x="16902" y="2799"/>
                      <a:pt x="16890" y="2799"/>
                    </a:cubicBezTo>
                    <a:cubicBezTo>
                      <a:pt x="16885" y="2799"/>
                      <a:pt x="16882" y="2796"/>
                      <a:pt x="16878" y="2792"/>
                    </a:cubicBezTo>
                    <a:cubicBezTo>
                      <a:pt x="16878" y="2758"/>
                      <a:pt x="16878" y="2739"/>
                      <a:pt x="16874" y="2739"/>
                    </a:cubicBezTo>
                    <a:cubicBezTo>
                      <a:pt x="16869" y="2739"/>
                      <a:pt x="16857" y="2769"/>
                      <a:pt x="16832" y="2839"/>
                    </a:cubicBezTo>
                    <a:cubicBezTo>
                      <a:pt x="16832" y="2893"/>
                      <a:pt x="16736" y="2983"/>
                      <a:pt x="16692" y="2983"/>
                    </a:cubicBezTo>
                    <a:cubicBezTo>
                      <a:pt x="16686" y="2983"/>
                      <a:pt x="16681" y="2981"/>
                      <a:pt x="16677" y="2978"/>
                    </a:cubicBezTo>
                    <a:cubicBezTo>
                      <a:pt x="16670" y="2967"/>
                      <a:pt x="16662" y="2962"/>
                      <a:pt x="16654" y="2962"/>
                    </a:cubicBezTo>
                    <a:cubicBezTo>
                      <a:pt x="16630" y="2962"/>
                      <a:pt x="16600" y="3012"/>
                      <a:pt x="16553" y="3070"/>
                    </a:cubicBezTo>
                    <a:cubicBezTo>
                      <a:pt x="16507" y="3148"/>
                      <a:pt x="16461" y="3225"/>
                      <a:pt x="16383" y="3287"/>
                    </a:cubicBezTo>
                    <a:cubicBezTo>
                      <a:pt x="16275" y="3395"/>
                      <a:pt x="16275" y="3395"/>
                      <a:pt x="16322" y="3441"/>
                    </a:cubicBezTo>
                    <a:cubicBezTo>
                      <a:pt x="16352" y="3472"/>
                      <a:pt x="16322" y="3503"/>
                      <a:pt x="16244" y="3580"/>
                    </a:cubicBezTo>
                    <a:cubicBezTo>
                      <a:pt x="16219" y="3619"/>
                      <a:pt x="16183" y="3646"/>
                      <a:pt x="16162" y="3646"/>
                    </a:cubicBezTo>
                    <a:cubicBezTo>
                      <a:pt x="16158" y="3646"/>
                      <a:pt x="16154" y="3645"/>
                      <a:pt x="16151" y="3642"/>
                    </a:cubicBezTo>
                    <a:cubicBezTo>
                      <a:pt x="16121" y="3658"/>
                      <a:pt x="16090" y="3689"/>
                      <a:pt x="16074" y="3704"/>
                    </a:cubicBezTo>
                    <a:cubicBezTo>
                      <a:pt x="16036" y="3742"/>
                      <a:pt x="16008" y="3770"/>
                      <a:pt x="15991" y="3770"/>
                    </a:cubicBezTo>
                    <a:cubicBezTo>
                      <a:pt x="15987" y="3770"/>
                      <a:pt x="15984" y="3769"/>
                      <a:pt x="15981" y="3766"/>
                    </a:cubicBezTo>
                    <a:cubicBezTo>
                      <a:pt x="15935" y="3797"/>
                      <a:pt x="15889" y="3828"/>
                      <a:pt x="15858" y="3874"/>
                    </a:cubicBezTo>
                    <a:cubicBezTo>
                      <a:pt x="15787" y="3945"/>
                      <a:pt x="15717" y="4015"/>
                      <a:pt x="15693" y="4015"/>
                    </a:cubicBezTo>
                    <a:cubicBezTo>
                      <a:pt x="15691" y="4015"/>
                      <a:pt x="15689" y="4015"/>
                      <a:pt x="15688" y="4013"/>
                    </a:cubicBezTo>
                    <a:cubicBezTo>
                      <a:pt x="15657" y="4060"/>
                      <a:pt x="15657" y="4060"/>
                      <a:pt x="15672" y="4075"/>
                    </a:cubicBezTo>
                    <a:cubicBezTo>
                      <a:pt x="15688" y="4090"/>
                      <a:pt x="15672" y="4137"/>
                      <a:pt x="15518" y="4291"/>
                    </a:cubicBezTo>
                    <a:cubicBezTo>
                      <a:pt x="15441" y="4369"/>
                      <a:pt x="15348" y="4477"/>
                      <a:pt x="15363" y="4492"/>
                    </a:cubicBezTo>
                    <a:cubicBezTo>
                      <a:pt x="15344" y="4522"/>
                      <a:pt x="15336" y="4532"/>
                      <a:pt x="15326" y="4532"/>
                    </a:cubicBezTo>
                    <a:cubicBezTo>
                      <a:pt x="15320" y="4532"/>
                      <a:pt x="15313" y="4529"/>
                      <a:pt x="15301" y="4523"/>
                    </a:cubicBezTo>
                    <a:cubicBezTo>
                      <a:pt x="15300" y="4522"/>
                      <a:pt x="15298" y="4521"/>
                      <a:pt x="15295" y="4521"/>
                    </a:cubicBezTo>
                    <a:cubicBezTo>
                      <a:pt x="15271" y="4521"/>
                      <a:pt x="15204" y="4581"/>
                      <a:pt x="15162" y="4678"/>
                    </a:cubicBezTo>
                    <a:cubicBezTo>
                      <a:pt x="15178" y="4693"/>
                      <a:pt x="15147" y="4740"/>
                      <a:pt x="15100" y="4755"/>
                    </a:cubicBezTo>
                    <a:cubicBezTo>
                      <a:pt x="15070" y="4786"/>
                      <a:pt x="15054" y="4817"/>
                      <a:pt x="15039" y="4863"/>
                    </a:cubicBezTo>
                    <a:cubicBezTo>
                      <a:pt x="15023" y="4910"/>
                      <a:pt x="15023" y="4910"/>
                      <a:pt x="14946" y="4971"/>
                    </a:cubicBezTo>
                    <a:cubicBezTo>
                      <a:pt x="14942" y="4969"/>
                      <a:pt x="14937" y="4968"/>
                      <a:pt x="14933" y="4968"/>
                    </a:cubicBezTo>
                    <a:cubicBezTo>
                      <a:pt x="14907" y="4968"/>
                      <a:pt x="14880" y="5007"/>
                      <a:pt x="14853" y="5033"/>
                    </a:cubicBezTo>
                    <a:cubicBezTo>
                      <a:pt x="14714" y="5234"/>
                      <a:pt x="14544" y="5435"/>
                      <a:pt x="14374" y="5605"/>
                    </a:cubicBezTo>
                    <a:cubicBezTo>
                      <a:pt x="14359" y="5636"/>
                      <a:pt x="14343" y="5667"/>
                      <a:pt x="14312" y="5698"/>
                    </a:cubicBezTo>
                    <a:cubicBezTo>
                      <a:pt x="14250" y="5698"/>
                      <a:pt x="14235" y="5760"/>
                      <a:pt x="14266" y="5791"/>
                    </a:cubicBezTo>
                    <a:lnTo>
                      <a:pt x="14297" y="5760"/>
                    </a:lnTo>
                    <a:lnTo>
                      <a:pt x="14328" y="5713"/>
                    </a:lnTo>
                    <a:lnTo>
                      <a:pt x="14328" y="5713"/>
                    </a:lnTo>
                    <a:cubicBezTo>
                      <a:pt x="14367" y="5739"/>
                      <a:pt x="14296" y="5832"/>
                      <a:pt x="14245" y="5832"/>
                    </a:cubicBezTo>
                    <a:cubicBezTo>
                      <a:pt x="14235" y="5832"/>
                      <a:pt x="14227" y="5829"/>
                      <a:pt x="14220" y="5821"/>
                    </a:cubicBezTo>
                    <a:cubicBezTo>
                      <a:pt x="14142" y="5821"/>
                      <a:pt x="14142" y="5821"/>
                      <a:pt x="14142" y="5899"/>
                    </a:cubicBezTo>
                    <a:cubicBezTo>
                      <a:pt x="14158" y="5961"/>
                      <a:pt x="14111" y="6022"/>
                      <a:pt x="14034" y="6022"/>
                    </a:cubicBezTo>
                    <a:cubicBezTo>
                      <a:pt x="14022" y="6010"/>
                      <a:pt x="14015" y="6003"/>
                      <a:pt x="14010" y="6003"/>
                    </a:cubicBezTo>
                    <a:cubicBezTo>
                      <a:pt x="14003" y="6003"/>
                      <a:pt x="14003" y="6021"/>
                      <a:pt x="14003" y="6069"/>
                    </a:cubicBezTo>
                    <a:cubicBezTo>
                      <a:pt x="14003" y="6185"/>
                      <a:pt x="13950" y="6300"/>
                      <a:pt x="13887" y="6300"/>
                    </a:cubicBezTo>
                    <a:cubicBezTo>
                      <a:pt x="13875" y="6300"/>
                      <a:pt x="13862" y="6296"/>
                      <a:pt x="13849" y="6285"/>
                    </a:cubicBezTo>
                    <a:cubicBezTo>
                      <a:pt x="13840" y="6276"/>
                      <a:pt x="13829" y="6272"/>
                      <a:pt x="13818" y="6272"/>
                    </a:cubicBezTo>
                    <a:cubicBezTo>
                      <a:pt x="13791" y="6272"/>
                      <a:pt x="13758" y="6294"/>
                      <a:pt x="13725" y="6316"/>
                    </a:cubicBezTo>
                    <a:cubicBezTo>
                      <a:pt x="13694" y="6347"/>
                      <a:pt x="13709" y="6362"/>
                      <a:pt x="13725" y="6393"/>
                    </a:cubicBezTo>
                    <a:cubicBezTo>
                      <a:pt x="13735" y="6391"/>
                      <a:pt x="13744" y="6390"/>
                      <a:pt x="13750" y="6390"/>
                    </a:cubicBezTo>
                    <a:cubicBezTo>
                      <a:pt x="13793" y="6390"/>
                      <a:pt x="13757" y="6430"/>
                      <a:pt x="13663" y="6471"/>
                    </a:cubicBezTo>
                    <a:cubicBezTo>
                      <a:pt x="13524" y="6517"/>
                      <a:pt x="13416" y="6641"/>
                      <a:pt x="13369" y="6780"/>
                    </a:cubicBezTo>
                    <a:cubicBezTo>
                      <a:pt x="13306" y="6906"/>
                      <a:pt x="13243" y="7004"/>
                      <a:pt x="13229" y="7004"/>
                    </a:cubicBezTo>
                    <a:cubicBezTo>
                      <a:pt x="13222" y="7004"/>
                      <a:pt x="13226" y="6983"/>
                      <a:pt x="13246" y="6934"/>
                    </a:cubicBezTo>
                    <a:cubicBezTo>
                      <a:pt x="13254" y="6878"/>
                      <a:pt x="13258" y="6851"/>
                      <a:pt x="13253" y="6851"/>
                    </a:cubicBezTo>
                    <a:lnTo>
                      <a:pt x="13253" y="6851"/>
                    </a:lnTo>
                    <a:cubicBezTo>
                      <a:pt x="13249" y="6851"/>
                      <a:pt x="13237" y="6874"/>
                      <a:pt x="13215" y="6919"/>
                    </a:cubicBezTo>
                    <a:lnTo>
                      <a:pt x="13045" y="7135"/>
                    </a:lnTo>
                    <a:cubicBezTo>
                      <a:pt x="13014" y="7166"/>
                      <a:pt x="12999" y="7228"/>
                      <a:pt x="13014" y="7243"/>
                    </a:cubicBezTo>
                    <a:cubicBezTo>
                      <a:pt x="12921" y="7259"/>
                      <a:pt x="12844" y="7336"/>
                      <a:pt x="12828" y="7429"/>
                    </a:cubicBezTo>
                    <a:lnTo>
                      <a:pt x="12767" y="7522"/>
                    </a:lnTo>
                    <a:cubicBezTo>
                      <a:pt x="12736" y="7553"/>
                      <a:pt x="12720" y="7583"/>
                      <a:pt x="12705" y="7614"/>
                    </a:cubicBezTo>
                    <a:cubicBezTo>
                      <a:pt x="12705" y="7676"/>
                      <a:pt x="12643" y="7707"/>
                      <a:pt x="12597" y="7723"/>
                    </a:cubicBezTo>
                    <a:cubicBezTo>
                      <a:pt x="12535" y="7753"/>
                      <a:pt x="12488" y="7784"/>
                      <a:pt x="12504" y="7800"/>
                    </a:cubicBezTo>
                    <a:cubicBezTo>
                      <a:pt x="12535" y="7815"/>
                      <a:pt x="12473" y="7908"/>
                      <a:pt x="12473" y="7970"/>
                    </a:cubicBezTo>
                    <a:cubicBezTo>
                      <a:pt x="12464" y="7998"/>
                      <a:pt x="12438" y="8020"/>
                      <a:pt x="12422" y="8020"/>
                    </a:cubicBezTo>
                    <a:cubicBezTo>
                      <a:pt x="12411" y="8020"/>
                      <a:pt x="12405" y="8010"/>
                      <a:pt x="12411" y="7985"/>
                    </a:cubicBezTo>
                    <a:cubicBezTo>
                      <a:pt x="12406" y="7981"/>
                      <a:pt x="12403" y="7977"/>
                      <a:pt x="12398" y="7977"/>
                    </a:cubicBezTo>
                    <a:cubicBezTo>
                      <a:pt x="12387" y="7977"/>
                      <a:pt x="12367" y="7994"/>
                      <a:pt x="12303" y="8047"/>
                    </a:cubicBezTo>
                    <a:cubicBezTo>
                      <a:pt x="12272" y="8078"/>
                      <a:pt x="12210" y="8171"/>
                      <a:pt x="12226" y="8186"/>
                    </a:cubicBezTo>
                    <a:cubicBezTo>
                      <a:pt x="12179" y="8294"/>
                      <a:pt x="12102" y="8387"/>
                      <a:pt x="11994" y="8464"/>
                    </a:cubicBezTo>
                    <a:lnTo>
                      <a:pt x="11932" y="8557"/>
                    </a:lnTo>
                    <a:cubicBezTo>
                      <a:pt x="11901" y="8604"/>
                      <a:pt x="11886" y="8650"/>
                      <a:pt x="11855" y="8696"/>
                    </a:cubicBezTo>
                    <a:cubicBezTo>
                      <a:pt x="11839" y="8727"/>
                      <a:pt x="11824" y="8758"/>
                      <a:pt x="11808" y="8789"/>
                    </a:cubicBezTo>
                    <a:cubicBezTo>
                      <a:pt x="11782" y="8829"/>
                      <a:pt x="11755" y="8869"/>
                      <a:pt x="11738" y="8869"/>
                    </a:cubicBezTo>
                    <a:cubicBezTo>
                      <a:pt x="11736" y="8869"/>
                      <a:pt x="11733" y="8868"/>
                      <a:pt x="11731" y="8866"/>
                    </a:cubicBezTo>
                    <a:cubicBezTo>
                      <a:pt x="11731" y="8944"/>
                      <a:pt x="11731" y="8944"/>
                      <a:pt x="11669" y="8944"/>
                    </a:cubicBezTo>
                    <a:cubicBezTo>
                      <a:pt x="11651" y="8932"/>
                      <a:pt x="11640" y="8924"/>
                      <a:pt x="11634" y="8924"/>
                    </a:cubicBezTo>
                    <a:cubicBezTo>
                      <a:pt x="11623" y="8924"/>
                      <a:pt x="11623" y="8943"/>
                      <a:pt x="11623" y="8990"/>
                    </a:cubicBezTo>
                    <a:cubicBezTo>
                      <a:pt x="11638" y="9067"/>
                      <a:pt x="11623" y="9052"/>
                      <a:pt x="11561" y="9067"/>
                    </a:cubicBezTo>
                    <a:cubicBezTo>
                      <a:pt x="11559" y="9065"/>
                      <a:pt x="11556" y="9064"/>
                      <a:pt x="11554" y="9064"/>
                    </a:cubicBezTo>
                    <a:cubicBezTo>
                      <a:pt x="11538" y="9064"/>
                      <a:pt x="11517" y="9100"/>
                      <a:pt x="11530" y="9114"/>
                    </a:cubicBezTo>
                    <a:cubicBezTo>
                      <a:pt x="11530" y="9183"/>
                      <a:pt x="11480" y="9303"/>
                      <a:pt x="11436" y="9303"/>
                    </a:cubicBezTo>
                    <a:cubicBezTo>
                      <a:pt x="11431" y="9303"/>
                      <a:pt x="11427" y="9302"/>
                      <a:pt x="11422" y="9299"/>
                    </a:cubicBezTo>
                    <a:cubicBezTo>
                      <a:pt x="11407" y="9330"/>
                      <a:pt x="11391" y="9361"/>
                      <a:pt x="11376" y="9392"/>
                    </a:cubicBezTo>
                    <a:cubicBezTo>
                      <a:pt x="11376" y="9439"/>
                      <a:pt x="11376" y="9457"/>
                      <a:pt x="11369" y="9457"/>
                    </a:cubicBezTo>
                    <a:cubicBezTo>
                      <a:pt x="11364" y="9457"/>
                      <a:pt x="11357" y="9450"/>
                      <a:pt x="11345" y="9438"/>
                    </a:cubicBezTo>
                    <a:cubicBezTo>
                      <a:pt x="11283" y="9438"/>
                      <a:pt x="11237" y="9500"/>
                      <a:pt x="11252" y="9562"/>
                    </a:cubicBezTo>
                    <a:cubicBezTo>
                      <a:pt x="11237" y="9593"/>
                      <a:pt x="11221" y="9624"/>
                      <a:pt x="11190" y="9655"/>
                    </a:cubicBezTo>
                    <a:cubicBezTo>
                      <a:pt x="11100" y="9714"/>
                      <a:pt x="10909" y="9949"/>
                      <a:pt x="10953" y="9949"/>
                    </a:cubicBezTo>
                    <a:cubicBezTo>
                      <a:pt x="10955" y="9949"/>
                      <a:pt x="10956" y="9949"/>
                      <a:pt x="10958" y="9948"/>
                    </a:cubicBezTo>
                    <a:lnTo>
                      <a:pt x="10958" y="9948"/>
                    </a:lnTo>
                    <a:lnTo>
                      <a:pt x="10897" y="10025"/>
                    </a:lnTo>
                    <a:cubicBezTo>
                      <a:pt x="10835" y="10072"/>
                      <a:pt x="10804" y="10134"/>
                      <a:pt x="10773" y="10195"/>
                    </a:cubicBezTo>
                    <a:lnTo>
                      <a:pt x="10757" y="10257"/>
                    </a:lnTo>
                    <a:cubicBezTo>
                      <a:pt x="10755" y="10255"/>
                      <a:pt x="10751" y="10253"/>
                      <a:pt x="10747" y="10253"/>
                    </a:cubicBezTo>
                    <a:cubicBezTo>
                      <a:pt x="10726" y="10253"/>
                      <a:pt x="10690" y="10281"/>
                      <a:pt x="10665" y="10319"/>
                    </a:cubicBezTo>
                    <a:cubicBezTo>
                      <a:pt x="10634" y="10350"/>
                      <a:pt x="10634" y="10350"/>
                      <a:pt x="10649" y="10365"/>
                    </a:cubicBezTo>
                    <a:cubicBezTo>
                      <a:pt x="10657" y="10363"/>
                      <a:pt x="10663" y="10361"/>
                      <a:pt x="10667" y="10361"/>
                    </a:cubicBezTo>
                    <a:cubicBezTo>
                      <a:pt x="10685" y="10361"/>
                      <a:pt x="10659" y="10389"/>
                      <a:pt x="10634" y="10427"/>
                    </a:cubicBezTo>
                    <a:cubicBezTo>
                      <a:pt x="10608" y="10465"/>
                      <a:pt x="10572" y="10493"/>
                      <a:pt x="10552" y="10493"/>
                    </a:cubicBezTo>
                    <a:cubicBezTo>
                      <a:pt x="10547" y="10493"/>
                      <a:pt x="10544" y="10492"/>
                      <a:pt x="10541" y="10489"/>
                    </a:cubicBezTo>
                    <a:lnTo>
                      <a:pt x="10510" y="10520"/>
                    </a:lnTo>
                    <a:cubicBezTo>
                      <a:pt x="10537" y="10547"/>
                      <a:pt x="10517" y="10585"/>
                      <a:pt x="10502" y="10585"/>
                    </a:cubicBezTo>
                    <a:cubicBezTo>
                      <a:pt x="10499" y="10585"/>
                      <a:pt x="10497" y="10584"/>
                      <a:pt x="10495" y="10582"/>
                    </a:cubicBezTo>
                    <a:cubicBezTo>
                      <a:pt x="10448" y="10613"/>
                      <a:pt x="10402" y="10644"/>
                      <a:pt x="10386" y="10706"/>
                    </a:cubicBezTo>
                    <a:lnTo>
                      <a:pt x="10356" y="10690"/>
                    </a:lnTo>
                    <a:cubicBezTo>
                      <a:pt x="10309" y="10706"/>
                      <a:pt x="10325" y="10721"/>
                      <a:pt x="10356" y="10736"/>
                    </a:cubicBezTo>
                    <a:lnTo>
                      <a:pt x="10294" y="10829"/>
                    </a:lnTo>
                    <a:cubicBezTo>
                      <a:pt x="10270" y="10865"/>
                      <a:pt x="10237" y="10901"/>
                      <a:pt x="10252" y="10901"/>
                    </a:cubicBezTo>
                    <a:cubicBezTo>
                      <a:pt x="10256" y="10901"/>
                      <a:pt x="10264" y="10898"/>
                      <a:pt x="10278" y="10891"/>
                    </a:cubicBezTo>
                    <a:cubicBezTo>
                      <a:pt x="10294" y="10906"/>
                      <a:pt x="10309" y="10922"/>
                      <a:pt x="10278" y="10953"/>
                    </a:cubicBezTo>
                    <a:cubicBezTo>
                      <a:pt x="10271" y="10945"/>
                      <a:pt x="10259" y="10937"/>
                      <a:pt x="10245" y="10937"/>
                    </a:cubicBezTo>
                    <a:cubicBezTo>
                      <a:pt x="10232" y="10937"/>
                      <a:pt x="10216" y="10945"/>
                      <a:pt x="10201" y="10968"/>
                    </a:cubicBezTo>
                    <a:cubicBezTo>
                      <a:pt x="10182" y="10996"/>
                      <a:pt x="10169" y="11002"/>
                      <a:pt x="10162" y="11002"/>
                    </a:cubicBezTo>
                    <a:cubicBezTo>
                      <a:pt x="10157" y="11002"/>
                      <a:pt x="10155" y="10999"/>
                      <a:pt x="10155" y="10999"/>
                    </a:cubicBezTo>
                    <a:cubicBezTo>
                      <a:pt x="10155" y="10987"/>
                      <a:pt x="10152" y="10982"/>
                      <a:pt x="10147" y="10982"/>
                    </a:cubicBezTo>
                    <a:cubicBezTo>
                      <a:pt x="10123" y="10982"/>
                      <a:pt x="10044" y="11130"/>
                      <a:pt x="10031" y="11169"/>
                    </a:cubicBezTo>
                    <a:cubicBezTo>
                      <a:pt x="10018" y="11274"/>
                      <a:pt x="9994" y="11312"/>
                      <a:pt x="9959" y="11312"/>
                    </a:cubicBezTo>
                    <a:cubicBezTo>
                      <a:pt x="9952" y="11312"/>
                      <a:pt x="9945" y="11311"/>
                      <a:pt x="9938" y="11308"/>
                    </a:cubicBezTo>
                    <a:cubicBezTo>
                      <a:pt x="9935" y="11305"/>
                      <a:pt x="9931" y="11303"/>
                      <a:pt x="9927" y="11303"/>
                    </a:cubicBezTo>
                    <a:cubicBezTo>
                      <a:pt x="9901" y="11303"/>
                      <a:pt x="9880" y="11397"/>
                      <a:pt x="9907" y="11478"/>
                    </a:cubicBezTo>
                    <a:lnTo>
                      <a:pt x="9938" y="11556"/>
                    </a:lnTo>
                    <a:lnTo>
                      <a:pt x="9876" y="11525"/>
                    </a:lnTo>
                    <a:cubicBezTo>
                      <a:pt x="9850" y="11521"/>
                      <a:pt x="9831" y="11518"/>
                      <a:pt x="9815" y="11518"/>
                    </a:cubicBezTo>
                    <a:cubicBezTo>
                      <a:pt x="9765" y="11518"/>
                      <a:pt x="9753" y="11546"/>
                      <a:pt x="9706" y="11664"/>
                    </a:cubicBezTo>
                    <a:cubicBezTo>
                      <a:pt x="9684" y="11730"/>
                      <a:pt x="9678" y="11749"/>
                      <a:pt x="9665" y="11749"/>
                    </a:cubicBezTo>
                    <a:cubicBezTo>
                      <a:pt x="9660" y="11749"/>
                      <a:pt x="9654" y="11746"/>
                      <a:pt x="9645" y="11741"/>
                    </a:cubicBezTo>
                    <a:cubicBezTo>
                      <a:pt x="9629" y="11741"/>
                      <a:pt x="9598" y="11772"/>
                      <a:pt x="9505" y="11911"/>
                    </a:cubicBezTo>
                    <a:cubicBezTo>
                      <a:pt x="9428" y="12035"/>
                      <a:pt x="9397" y="12081"/>
                      <a:pt x="9413" y="12097"/>
                    </a:cubicBezTo>
                    <a:lnTo>
                      <a:pt x="9351" y="12189"/>
                    </a:lnTo>
                    <a:cubicBezTo>
                      <a:pt x="9293" y="12204"/>
                      <a:pt x="9249" y="12299"/>
                      <a:pt x="9306" y="12299"/>
                    </a:cubicBezTo>
                    <a:cubicBezTo>
                      <a:pt x="9310" y="12299"/>
                      <a:pt x="9315" y="12299"/>
                      <a:pt x="9320" y="12297"/>
                    </a:cubicBezTo>
                    <a:lnTo>
                      <a:pt x="9320" y="12297"/>
                    </a:lnTo>
                    <a:lnTo>
                      <a:pt x="9258" y="12375"/>
                    </a:lnTo>
                    <a:lnTo>
                      <a:pt x="9227" y="12359"/>
                    </a:lnTo>
                    <a:cubicBezTo>
                      <a:pt x="9226" y="12358"/>
                      <a:pt x="9225" y="12358"/>
                      <a:pt x="9223" y="12358"/>
                    </a:cubicBezTo>
                    <a:cubicBezTo>
                      <a:pt x="9203" y="12358"/>
                      <a:pt x="9134" y="12461"/>
                      <a:pt x="8918" y="12792"/>
                    </a:cubicBezTo>
                    <a:cubicBezTo>
                      <a:pt x="8640" y="13178"/>
                      <a:pt x="8625" y="13225"/>
                      <a:pt x="8655" y="13256"/>
                    </a:cubicBezTo>
                    <a:cubicBezTo>
                      <a:pt x="8668" y="13317"/>
                      <a:pt x="8651" y="13358"/>
                      <a:pt x="8628" y="13358"/>
                    </a:cubicBezTo>
                    <a:cubicBezTo>
                      <a:pt x="8622" y="13358"/>
                      <a:pt x="8616" y="13355"/>
                      <a:pt x="8609" y="13348"/>
                    </a:cubicBezTo>
                    <a:cubicBezTo>
                      <a:pt x="8598" y="13341"/>
                      <a:pt x="8588" y="13338"/>
                      <a:pt x="8579" y="13338"/>
                    </a:cubicBezTo>
                    <a:cubicBezTo>
                      <a:pt x="8551" y="13338"/>
                      <a:pt x="8535" y="13368"/>
                      <a:pt x="8547" y="13379"/>
                    </a:cubicBezTo>
                    <a:cubicBezTo>
                      <a:pt x="8532" y="13426"/>
                      <a:pt x="8485" y="13457"/>
                      <a:pt x="8455" y="13488"/>
                    </a:cubicBezTo>
                    <a:cubicBezTo>
                      <a:pt x="8315" y="13596"/>
                      <a:pt x="8315" y="13658"/>
                      <a:pt x="8331" y="13673"/>
                    </a:cubicBezTo>
                    <a:cubicBezTo>
                      <a:pt x="8345" y="13670"/>
                      <a:pt x="8355" y="13669"/>
                      <a:pt x="8360" y="13669"/>
                    </a:cubicBezTo>
                    <a:cubicBezTo>
                      <a:pt x="8386" y="13669"/>
                      <a:pt x="8338" y="13694"/>
                      <a:pt x="8300" y="13719"/>
                    </a:cubicBezTo>
                    <a:cubicBezTo>
                      <a:pt x="8254" y="13750"/>
                      <a:pt x="8207" y="13781"/>
                      <a:pt x="8223" y="13797"/>
                    </a:cubicBezTo>
                    <a:cubicBezTo>
                      <a:pt x="8223" y="13842"/>
                      <a:pt x="8076" y="14106"/>
                      <a:pt x="8040" y="14106"/>
                    </a:cubicBezTo>
                    <a:cubicBezTo>
                      <a:pt x="8039" y="14106"/>
                      <a:pt x="8038" y="14106"/>
                      <a:pt x="8037" y="14106"/>
                    </a:cubicBezTo>
                    <a:lnTo>
                      <a:pt x="7975" y="14199"/>
                    </a:lnTo>
                    <a:cubicBezTo>
                      <a:pt x="7991" y="14199"/>
                      <a:pt x="7944" y="14291"/>
                      <a:pt x="7883" y="14384"/>
                    </a:cubicBezTo>
                    <a:cubicBezTo>
                      <a:pt x="7829" y="14465"/>
                      <a:pt x="7810" y="14511"/>
                      <a:pt x="7786" y="14511"/>
                    </a:cubicBezTo>
                    <a:cubicBezTo>
                      <a:pt x="7782" y="14511"/>
                      <a:pt x="7778" y="14510"/>
                      <a:pt x="7774" y="14508"/>
                    </a:cubicBezTo>
                    <a:cubicBezTo>
                      <a:pt x="7774" y="14489"/>
                      <a:pt x="7773" y="14480"/>
                      <a:pt x="7770" y="14480"/>
                    </a:cubicBezTo>
                    <a:cubicBezTo>
                      <a:pt x="7764" y="14480"/>
                      <a:pt x="7750" y="14525"/>
                      <a:pt x="7728" y="14600"/>
                    </a:cubicBezTo>
                    <a:cubicBezTo>
                      <a:pt x="7697" y="14647"/>
                      <a:pt x="7713" y="14709"/>
                      <a:pt x="7682" y="14755"/>
                    </a:cubicBezTo>
                    <a:cubicBezTo>
                      <a:pt x="7697" y="14770"/>
                      <a:pt x="7697" y="14832"/>
                      <a:pt x="7666" y="14879"/>
                    </a:cubicBezTo>
                    <a:lnTo>
                      <a:pt x="7651" y="14863"/>
                    </a:lnTo>
                    <a:lnTo>
                      <a:pt x="7604" y="14817"/>
                    </a:lnTo>
                    <a:cubicBezTo>
                      <a:pt x="7574" y="14863"/>
                      <a:pt x="7543" y="14910"/>
                      <a:pt x="7574" y="14925"/>
                    </a:cubicBezTo>
                    <a:cubicBezTo>
                      <a:pt x="7512" y="14971"/>
                      <a:pt x="7465" y="15018"/>
                      <a:pt x="7434" y="15080"/>
                    </a:cubicBezTo>
                    <a:cubicBezTo>
                      <a:pt x="7388" y="15157"/>
                      <a:pt x="7342" y="15234"/>
                      <a:pt x="7311" y="15327"/>
                    </a:cubicBezTo>
                    <a:cubicBezTo>
                      <a:pt x="7203" y="15420"/>
                      <a:pt x="7125" y="15543"/>
                      <a:pt x="7110" y="15682"/>
                    </a:cubicBezTo>
                    <a:cubicBezTo>
                      <a:pt x="7125" y="15698"/>
                      <a:pt x="7110" y="15744"/>
                      <a:pt x="7048" y="15775"/>
                    </a:cubicBezTo>
                    <a:cubicBezTo>
                      <a:pt x="7002" y="15806"/>
                      <a:pt x="7002" y="15806"/>
                      <a:pt x="7002" y="15868"/>
                    </a:cubicBezTo>
                    <a:cubicBezTo>
                      <a:pt x="6986" y="15930"/>
                      <a:pt x="6940" y="15961"/>
                      <a:pt x="6893" y="15991"/>
                    </a:cubicBezTo>
                    <a:cubicBezTo>
                      <a:pt x="6832" y="16007"/>
                      <a:pt x="6785" y="16053"/>
                      <a:pt x="6785" y="16115"/>
                    </a:cubicBezTo>
                    <a:cubicBezTo>
                      <a:pt x="6754" y="16208"/>
                      <a:pt x="6723" y="16285"/>
                      <a:pt x="6677" y="16362"/>
                    </a:cubicBezTo>
                    <a:cubicBezTo>
                      <a:pt x="6654" y="16442"/>
                      <a:pt x="6631" y="16488"/>
                      <a:pt x="6640" y="16488"/>
                    </a:cubicBezTo>
                    <a:cubicBezTo>
                      <a:pt x="6643" y="16488"/>
                      <a:pt x="6650" y="16483"/>
                      <a:pt x="6662" y="16471"/>
                    </a:cubicBezTo>
                    <a:cubicBezTo>
                      <a:pt x="6693" y="16486"/>
                      <a:pt x="6677" y="16548"/>
                      <a:pt x="6677" y="16548"/>
                    </a:cubicBezTo>
                    <a:cubicBezTo>
                      <a:pt x="6660" y="16608"/>
                      <a:pt x="6648" y="16630"/>
                      <a:pt x="6645" y="16630"/>
                    </a:cubicBezTo>
                    <a:cubicBezTo>
                      <a:pt x="6643" y="16630"/>
                      <a:pt x="6648" y="16615"/>
                      <a:pt x="6662" y="16594"/>
                    </a:cubicBezTo>
                    <a:cubicBezTo>
                      <a:pt x="6669" y="16543"/>
                      <a:pt x="6669" y="16526"/>
                      <a:pt x="6663" y="16526"/>
                    </a:cubicBezTo>
                    <a:cubicBezTo>
                      <a:pt x="6656" y="16526"/>
                      <a:pt x="6640" y="16547"/>
                      <a:pt x="6615" y="16563"/>
                    </a:cubicBezTo>
                    <a:cubicBezTo>
                      <a:pt x="6553" y="16625"/>
                      <a:pt x="6523" y="16671"/>
                      <a:pt x="6492" y="16733"/>
                    </a:cubicBezTo>
                    <a:lnTo>
                      <a:pt x="6383" y="16934"/>
                    </a:lnTo>
                    <a:cubicBezTo>
                      <a:pt x="6291" y="17058"/>
                      <a:pt x="6260" y="17104"/>
                      <a:pt x="6275" y="17120"/>
                    </a:cubicBezTo>
                    <a:lnTo>
                      <a:pt x="6306" y="17135"/>
                    </a:lnTo>
                    <a:cubicBezTo>
                      <a:pt x="6152" y="17305"/>
                      <a:pt x="6028" y="17522"/>
                      <a:pt x="5966" y="17738"/>
                    </a:cubicBezTo>
                    <a:lnTo>
                      <a:pt x="5951" y="17722"/>
                    </a:lnTo>
                    <a:cubicBezTo>
                      <a:pt x="5947" y="17721"/>
                      <a:pt x="5943" y="17720"/>
                      <a:pt x="5940" y="17720"/>
                    </a:cubicBezTo>
                    <a:cubicBezTo>
                      <a:pt x="5915" y="17720"/>
                      <a:pt x="5897" y="17767"/>
                      <a:pt x="5842" y="17862"/>
                    </a:cubicBezTo>
                    <a:cubicBezTo>
                      <a:pt x="5827" y="17908"/>
                      <a:pt x="5750" y="18093"/>
                      <a:pt x="5672" y="18248"/>
                    </a:cubicBezTo>
                    <a:cubicBezTo>
                      <a:pt x="5564" y="18433"/>
                      <a:pt x="5502" y="18573"/>
                      <a:pt x="5518" y="18573"/>
                    </a:cubicBezTo>
                    <a:cubicBezTo>
                      <a:pt x="5497" y="18614"/>
                      <a:pt x="5490" y="18627"/>
                      <a:pt x="5484" y="18627"/>
                    </a:cubicBezTo>
                    <a:cubicBezTo>
                      <a:pt x="5480" y="18627"/>
                      <a:pt x="5477" y="18624"/>
                      <a:pt x="5472" y="18619"/>
                    </a:cubicBezTo>
                    <a:cubicBezTo>
                      <a:pt x="5472" y="18598"/>
                      <a:pt x="5470" y="18589"/>
                      <a:pt x="5466" y="18589"/>
                    </a:cubicBezTo>
                    <a:cubicBezTo>
                      <a:pt x="5459" y="18589"/>
                      <a:pt x="5445" y="18619"/>
                      <a:pt x="5425" y="18650"/>
                    </a:cubicBezTo>
                    <a:cubicBezTo>
                      <a:pt x="5394" y="18696"/>
                      <a:pt x="5425" y="18712"/>
                      <a:pt x="5441" y="18727"/>
                    </a:cubicBezTo>
                    <a:cubicBezTo>
                      <a:pt x="5472" y="18727"/>
                      <a:pt x="5441" y="18773"/>
                      <a:pt x="5363" y="18866"/>
                    </a:cubicBezTo>
                    <a:cubicBezTo>
                      <a:pt x="5286" y="18974"/>
                      <a:pt x="5209" y="19098"/>
                      <a:pt x="5178" y="19237"/>
                    </a:cubicBezTo>
                    <a:cubicBezTo>
                      <a:pt x="5151" y="19277"/>
                      <a:pt x="5136" y="19317"/>
                      <a:pt x="5112" y="19317"/>
                    </a:cubicBezTo>
                    <a:cubicBezTo>
                      <a:pt x="5109" y="19317"/>
                      <a:pt x="5105" y="19316"/>
                      <a:pt x="5101" y="19314"/>
                    </a:cubicBezTo>
                    <a:cubicBezTo>
                      <a:pt x="5039" y="19376"/>
                      <a:pt x="4992" y="19469"/>
                      <a:pt x="4992" y="19562"/>
                    </a:cubicBezTo>
                    <a:cubicBezTo>
                      <a:pt x="4973" y="19591"/>
                      <a:pt x="4966" y="19602"/>
                      <a:pt x="4959" y="19602"/>
                    </a:cubicBezTo>
                    <a:cubicBezTo>
                      <a:pt x="4955" y="19602"/>
                      <a:pt x="4952" y="19598"/>
                      <a:pt x="4946" y="19593"/>
                    </a:cubicBezTo>
                    <a:cubicBezTo>
                      <a:pt x="4900" y="19639"/>
                      <a:pt x="4884" y="19624"/>
                      <a:pt x="4900" y="19685"/>
                    </a:cubicBezTo>
                    <a:cubicBezTo>
                      <a:pt x="4869" y="19809"/>
                      <a:pt x="4807" y="19917"/>
                      <a:pt x="4730" y="20025"/>
                    </a:cubicBezTo>
                    <a:cubicBezTo>
                      <a:pt x="4714" y="20072"/>
                      <a:pt x="4683" y="20118"/>
                      <a:pt x="4714" y="20134"/>
                    </a:cubicBezTo>
                    <a:cubicBezTo>
                      <a:pt x="4718" y="20134"/>
                      <a:pt x="4722" y="20135"/>
                      <a:pt x="4725" y="20136"/>
                    </a:cubicBezTo>
                    <a:lnTo>
                      <a:pt x="4725" y="20136"/>
                    </a:lnTo>
                    <a:cubicBezTo>
                      <a:pt x="4668" y="20165"/>
                      <a:pt x="4668" y="20166"/>
                      <a:pt x="4683" y="20242"/>
                    </a:cubicBezTo>
                    <a:cubicBezTo>
                      <a:pt x="4699" y="20242"/>
                      <a:pt x="4683" y="20288"/>
                      <a:pt x="4652" y="20288"/>
                    </a:cubicBezTo>
                    <a:cubicBezTo>
                      <a:pt x="4637" y="20304"/>
                      <a:pt x="4606" y="20335"/>
                      <a:pt x="4591" y="20365"/>
                    </a:cubicBezTo>
                    <a:cubicBezTo>
                      <a:pt x="4575" y="20412"/>
                      <a:pt x="4482" y="20659"/>
                      <a:pt x="4374" y="20906"/>
                    </a:cubicBezTo>
                    <a:cubicBezTo>
                      <a:pt x="4189" y="21293"/>
                      <a:pt x="4127" y="21432"/>
                      <a:pt x="4142" y="21447"/>
                    </a:cubicBezTo>
                    <a:cubicBezTo>
                      <a:pt x="4142" y="21509"/>
                      <a:pt x="4142" y="21509"/>
                      <a:pt x="4096" y="21540"/>
                    </a:cubicBezTo>
                    <a:cubicBezTo>
                      <a:pt x="4065" y="21571"/>
                      <a:pt x="4034" y="21617"/>
                      <a:pt x="4019" y="21679"/>
                    </a:cubicBezTo>
                    <a:cubicBezTo>
                      <a:pt x="4005" y="21719"/>
                      <a:pt x="3980" y="21759"/>
                      <a:pt x="3964" y="21759"/>
                    </a:cubicBezTo>
                    <a:cubicBezTo>
                      <a:pt x="3961" y="21759"/>
                      <a:pt x="3959" y="21759"/>
                      <a:pt x="3957" y="21756"/>
                    </a:cubicBezTo>
                    <a:cubicBezTo>
                      <a:pt x="3957" y="21803"/>
                      <a:pt x="3957" y="21834"/>
                      <a:pt x="3926" y="21865"/>
                    </a:cubicBezTo>
                    <a:cubicBezTo>
                      <a:pt x="3910" y="21865"/>
                      <a:pt x="3895" y="21911"/>
                      <a:pt x="3895" y="21973"/>
                    </a:cubicBezTo>
                    <a:cubicBezTo>
                      <a:pt x="3895" y="22008"/>
                      <a:pt x="3904" y="22025"/>
                      <a:pt x="3889" y="22025"/>
                    </a:cubicBezTo>
                    <a:cubicBezTo>
                      <a:pt x="3883" y="22025"/>
                      <a:pt x="3876" y="22023"/>
                      <a:pt x="3864" y="22019"/>
                    </a:cubicBezTo>
                    <a:cubicBezTo>
                      <a:pt x="3862" y="22018"/>
                      <a:pt x="3859" y="22018"/>
                      <a:pt x="3857" y="22018"/>
                    </a:cubicBezTo>
                    <a:cubicBezTo>
                      <a:pt x="3818" y="22018"/>
                      <a:pt x="3774" y="22106"/>
                      <a:pt x="3789" y="22106"/>
                    </a:cubicBezTo>
                    <a:cubicBezTo>
                      <a:pt x="3791" y="22106"/>
                      <a:pt x="3796" y="22103"/>
                      <a:pt x="3802" y="22096"/>
                    </a:cubicBezTo>
                    <a:lnTo>
                      <a:pt x="3802" y="22096"/>
                    </a:lnTo>
                    <a:cubicBezTo>
                      <a:pt x="3833" y="22112"/>
                      <a:pt x="3787" y="22205"/>
                      <a:pt x="3787" y="22266"/>
                    </a:cubicBezTo>
                    <a:cubicBezTo>
                      <a:pt x="3787" y="22328"/>
                      <a:pt x="3740" y="22359"/>
                      <a:pt x="3725" y="22359"/>
                    </a:cubicBezTo>
                    <a:cubicBezTo>
                      <a:pt x="3663" y="22467"/>
                      <a:pt x="3617" y="22576"/>
                      <a:pt x="3601" y="22699"/>
                    </a:cubicBezTo>
                    <a:cubicBezTo>
                      <a:pt x="3617" y="22699"/>
                      <a:pt x="3601" y="22761"/>
                      <a:pt x="3570" y="22761"/>
                    </a:cubicBezTo>
                    <a:cubicBezTo>
                      <a:pt x="3568" y="22759"/>
                      <a:pt x="3566" y="22758"/>
                      <a:pt x="3563" y="22758"/>
                    </a:cubicBezTo>
                    <a:cubicBezTo>
                      <a:pt x="3547" y="22758"/>
                      <a:pt x="3522" y="22798"/>
                      <a:pt x="3509" y="22838"/>
                    </a:cubicBezTo>
                    <a:cubicBezTo>
                      <a:pt x="3493" y="22885"/>
                      <a:pt x="3493" y="22885"/>
                      <a:pt x="3462" y="22885"/>
                    </a:cubicBezTo>
                    <a:cubicBezTo>
                      <a:pt x="3462" y="22866"/>
                      <a:pt x="3461" y="22857"/>
                      <a:pt x="3458" y="22857"/>
                    </a:cubicBezTo>
                    <a:cubicBezTo>
                      <a:pt x="3450" y="22857"/>
                      <a:pt x="3433" y="22902"/>
                      <a:pt x="3400" y="22977"/>
                    </a:cubicBezTo>
                    <a:cubicBezTo>
                      <a:pt x="3385" y="23117"/>
                      <a:pt x="3339" y="23240"/>
                      <a:pt x="3277" y="23379"/>
                    </a:cubicBezTo>
                    <a:cubicBezTo>
                      <a:pt x="3200" y="23503"/>
                      <a:pt x="3169" y="23642"/>
                      <a:pt x="3184" y="23797"/>
                    </a:cubicBezTo>
                    <a:lnTo>
                      <a:pt x="3215" y="23858"/>
                    </a:lnTo>
                    <a:lnTo>
                      <a:pt x="3169" y="23843"/>
                    </a:lnTo>
                    <a:cubicBezTo>
                      <a:pt x="3138" y="23843"/>
                      <a:pt x="3076" y="23874"/>
                      <a:pt x="3076" y="23874"/>
                    </a:cubicBezTo>
                    <a:cubicBezTo>
                      <a:pt x="3060" y="23920"/>
                      <a:pt x="3076" y="23920"/>
                      <a:pt x="3107" y="23936"/>
                    </a:cubicBezTo>
                    <a:cubicBezTo>
                      <a:pt x="3122" y="23936"/>
                      <a:pt x="3107" y="23998"/>
                      <a:pt x="3045" y="24075"/>
                    </a:cubicBezTo>
                    <a:cubicBezTo>
                      <a:pt x="2999" y="24137"/>
                      <a:pt x="2968" y="24198"/>
                      <a:pt x="2968" y="24276"/>
                    </a:cubicBezTo>
                    <a:cubicBezTo>
                      <a:pt x="2952" y="24322"/>
                      <a:pt x="2921" y="24368"/>
                      <a:pt x="2890" y="24415"/>
                    </a:cubicBezTo>
                    <a:cubicBezTo>
                      <a:pt x="2875" y="24461"/>
                      <a:pt x="2875" y="24461"/>
                      <a:pt x="2890" y="24477"/>
                    </a:cubicBezTo>
                    <a:cubicBezTo>
                      <a:pt x="2906" y="24477"/>
                      <a:pt x="2890" y="24538"/>
                      <a:pt x="2860" y="24569"/>
                    </a:cubicBezTo>
                    <a:cubicBezTo>
                      <a:pt x="2813" y="24616"/>
                      <a:pt x="2736" y="24755"/>
                      <a:pt x="2751" y="24770"/>
                    </a:cubicBezTo>
                    <a:cubicBezTo>
                      <a:pt x="2782" y="24786"/>
                      <a:pt x="2751" y="24832"/>
                      <a:pt x="2751" y="24879"/>
                    </a:cubicBezTo>
                    <a:cubicBezTo>
                      <a:pt x="2720" y="24925"/>
                      <a:pt x="2720" y="24971"/>
                      <a:pt x="2720" y="25033"/>
                    </a:cubicBezTo>
                    <a:lnTo>
                      <a:pt x="2674" y="25126"/>
                    </a:lnTo>
                    <a:cubicBezTo>
                      <a:pt x="2669" y="25144"/>
                      <a:pt x="2666" y="25152"/>
                      <a:pt x="2664" y="25152"/>
                    </a:cubicBezTo>
                    <a:cubicBezTo>
                      <a:pt x="2660" y="25152"/>
                      <a:pt x="2663" y="25112"/>
                      <a:pt x="2674" y="25079"/>
                    </a:cubicBezTo>
                    <a:lnTo>
                      <a:pt x="2674" y="25079"/>
                    </a:lnTo>
                    <a:lnTo>
                      <a:pt x="2643" y="25110"/>
                    </a:lnTo>
                    <a:cubicBezTo>
                      <a:pt x="2612" y="25172"/>
                      <a:pt x="2581" y="25249"/>
                      <a:pt x="2581" y="25327"/>
                    </a:cubicBezTo>
                    <a:cubicBezTo>
                      <a:pt x="2602" y="25368"/>
                      <a:pt x="2609" y="25382"/>
                      <a:pt x="2597" y="25382"/>
                    </a:cubicBezTo>
                    <a:cubicBezTo>
                      <a:pt x="2592" y="25382"/>
                      <a:pt x="2581" y="25378"/>
                      <a:pt x="2566" y="25373"/>
                    </a:cubicBezTo>
                    <a:cubicBezTo>
                      <a:pt x="2560" y="25371"/>
                      <a:pt x="2554" y="25370"/>
                      <a:pt x="2549" y="25370"/>
                    </a:cubicBezTo>
                    <a:cubicBezTo>
                      <a:pt x="2516" y="25370"/>
                      <a:pt x="2504" y="25412"/>
                      <a:pt x="2504" y="25466"/>
                    </a:cubicBezTo>
                    <a:cubicBezTo>
                      <a:pt x="2517" y="25520"/>
                      <a:pt x="2508" y="25562"/>
                      <a:pt x="2484" y="25562"/>
                    </a:cubicBezTo>
                    <a:cubicBezTo>
                      <a:pt x="2481" y="25562"/>
                      <a:pt x="2477" y="25561"/>
                      <a:pt x="2473" y="25559"/>
                    </a:cubicBezTo>
                    <a:cubicBezTo>
                      <a:pt x="2462" y="25537"/>
                      <a:pt x="2455" y="25523"/>
                      <a:pt x="2450" y="25523"/>
                    </a:cubicBezTo>
                    <a:cubicBezTo>
                      <a:pt x="2440" y="25523"/>
                      <a:pt x="2437" y="25572"/>
                      <a:pt x="2427" y="25713"/>
                    </a:cubicBezTo>
                    <a:cubicBezTo>
                      <a:pt x="2396" y="25821"/>
                      <a:pt x="2349" y="26022"/>
                      <a:pt x="2303" y="26177"/>
                    </a:cubicBezTo>
                    <a:cubicBezTo>
                      <a:pt x="2272" y="26300"/>
                      <a:pt x="2226" y="26409"/>
                      <a:pt x="2149" y="26517"/>
                    </a:cubicBezTo>
                    <a:cubicBezTo>
                      <a:pt x="2142" y="26515"/>
                      <a:pt x="2135" y="26514"/>
                      <a:pt x="2130" y="26514"/>
                    </a:cubicBezTo>
                    <a:cubicBezTo>
                      <a:pt x="2108" y="26514"/>
                      <a:pt x="2099" y="26528"/>
                      <a:pt x="2109" y="26528"/>
                    </a:cubicBezTo>
                    <a:cubicBezTo>
                      <a:pt x="2113" y="26528"/>
                      <a:pt x="2121" y="26525"/>
                      <a:pt x="2133" y="26517"/>
                    </a:cubicBezTo>
                    <a:lnTo>
                      <a:pt x="2133" y="26517"/>
                    </a:lnTo>
                    <a:cubicBezTo>
                      <a:pt x="2179" y="26532"/>
                      <a:pt x="2164" y="26579"/>
                      <a:pt x="2118" y="26733"/>
                    </a:cubicBezTo>
                    <a:cubicBezTo>
                      <a:pt x="2056" y="26826"/>
                      <a:pt x="2040" y="26934"/>
                      <a:pt x="2040" y="27042"/>
                    </a:cubicBezTo>
                    <a:lnTo>
                      <a:pt x="2071" y="26950"/>
                    </a:lnTo>
                    <a:lnTo>
                      <a:pt x="2071" y="26950"/>
                    </a:lnTo>
                    <a:cubicBezTo>
                      <a:pt x="2118" y="26965"/>
                      <a:pt x="2102" y="27011"/>
                      <a:pt x="2056" y="27104"/>
                    </a:cubicBezTo>
                    <a:cubicBezTo>
                      <a:pt x="2046" y="27134"/>
                      <a:pt x="2030" y="27144"/>
                      <a:pt x="2016" y="27144"/>
                    </a:cubicBezTo>
                    <a:cubicBezTo>
                      <a:pt x="2007" y="27144"/>
                      <a:pt x="2000" y="27141"/>
                      <a:pt x="1994" y="27135"/>
                    </a:cubicBezTo>
                    <a:cubicBezTo>
                      <a:pt x="1963" y="27135"/>
                      <a:pt x="1932" y="27181"/>
                      <a:pt x="1917" y="27228"/>
                    </a:cubicBezTo>
                    <a:cubicBezTo>
                      <a:pt x="1905" y="27264"/>
                      <a:pt x="1893" y="27300"/>
                      <a:pt x="1902" y="27300"/>
                    </a:cubicBezTo>
                    <a:cubicBezTo>
                      <a:pt x="1905" y="27300"/>
                      <a:pt x="1910" y="27297"/>
                      <a:pt x="1917" y="27290"/>
                    </a:cubicBezTo>
                    <a:cubicBezTo>
                      <a:pt x="1932" y="27290"/>
                      <a:pt x="1932" y="27290"/>
                      <a:pt x="1917" y="27336"/>
                    </a:cubicBezTo>
                    <a:cubicBezTo>
                      <a:pt x="1886" y="27398"/>
                      <a:pt x="1886" y="27444"/>
                      <a:pt x="1886" y="27506"/>
                    </a:cubicBezTo>
                    <a:cubicBezTo>
                      <a:pt x="1917" y="27506"/>
                      <a:pt x="1886" y="27552"/>
                      <a:pt x="1886" y="27614"/>
                    </a:cubicBezTo>
                    <a:cubicBezTo>
                      <a:pt x="1855" y="27645"/>
                      <a:pt x="1839" y="27707"/>
                      <a:pt x="1824" y="27753"/>
                    </a:cubicBezTo>
                    <a:lnTo>
                      <a:pt x="1793" y="27753"/>
                    </a:lnTo>
                    <a:cubicBezTo>
                      <a:pt x="1778" y="27753"/>
                      <a:pt x="1731" y="27784"/>
                      <a:pt x="1731" y="27784"/>
                    </a:cubicBezTo>
                    <a:cubicBezTo>
                      <a:pt x="1716" y="27846"/>
                      <a:pt x="1731" y="27846"/>
                      <a:pt x="1731" y="27846"/>
                    </a:cubicBezTo>
                    <a:cubicBezTo>
                      <a:pt x="1731" y="27908"/>
                      <a:pt x="1716" y="27985"/>
                      <a:pt x="1685" y="28047"/>
                    </a:cubicBezTo>
                    <a:cubicBezTo>
                      <a:pt x="1654" y="28155"/>
                      <a:pt x="1623" y="28325"/>
                      <a:pt x="1577" y="28480"/>
                    </a:cubicBezTo>
                    <a:cubicBezTo>
                      <a:pt x="1484" y="28804"/>
                      <a:pt x="1391" y="29160"/>
                      <a:pt x="1376" y="29237"/>
                    </a:cubicBezTo>
                    <a:cubicBezTo>
                      <a:pt x="1335" y="29318"/>
                      <a:pt x="1295" y="29446"/>
                      <a:pt x="1316" y="29446"/>
                    </a:cubicBezTo>
                    <a:cubicBezTo>
                      <a:pt x="1319" y="29446"/>
                      <a:pt x="1324" y="29444"/>
                      <a:pt x="1329" y="29438"/>
                    </a:cubicBezTo>
                    <a:lnTo>
                      <a:pt x="1329" y="29438"/>
                    </a:lnTo>
                    <a:cubicBezTo>
                      <a:pt x="1314" y="29623"/>
                      <a:pt x="1268" y="29824"/>
                      <a:pt x="1206" y="30010"/>
                    </a:cubicBezTo>
                    <a:cubicBezTo>
                      <a:pt x="1144" y="30211"/>
                      <a:pt x="1113" y="30427"/>
                      <a:pt x="1098" y="30628"/>
                    </a:cubicBezTo>
                    <a:cubicBezTo>
                      <a:pt x="1098" y="30628"/>
                      <a:pt x="1082" y="30690"/>
                      <a:pt x="1051" y="30783"/>
                    </a:cubicBezTo>
                    <a:cubicBezTo>
                      <a:pt x="1036" y="30875"/>
                      <a:pt x="1036" y="30968"/>
                      <a:pt x="1020" y="31061"/>
                    </a:cubicBezTo>
                    <a:cubicBezTo>
                      <a:pt x="1031" y="31093"/>
                      <a:pt x="1027" y="31133"/>
                      <a:pt x="1018" y="31133"/>
                    </a:cubicBezTo>
                    <a:cubicBezTo>
                      <a:pt x="1014" y="31133"/>
                      <a:pt x="1009" y="31126"/>
                      <a:pt x="1005" y="31107"/>
                    </a:cubicBezTo>
                    <a:cubicBezTo>
                      <a:pt x="1000" y="31107"/>
                      <a:pt x="993" y="31105"/>
                      <a:pt x="986" y="31105"/>
                    </a:cubicBezTo>
                    <a:cubicBezTo>
                      <a:pt x="972" y="31105"/>
                      <a:pt x="958" y="31112"/>
                      <a:pt x="958" y="31154"/>
                    </a:cubicBezTo>
                    <a:cubicBezTo>
                      <a:pt x="928" y="31246"/>
                      <a:pt x="958" y="31262"/>
                      <a:pt x="974" y="31262"/>
                    </a:cubicBezTo>
                    <a:cubicBezTo>
                      <a:pt x="1005" y="31262"/>
                      <a:pt x="989" y="31324"/>
                      <a:pt x="989" y="31324"/>
                    </a:cubicBezTo>
                    <a:cubicBezTo>
                      <a:pt x="989" y="31370"/>
                      <a:pt x="989" y="31370"/>
                      <a:pt x="958" y="31370"/>
                    </a:cubicBezTo>
                    <a:lnTo>
                      <a:pt x="912" y="31355"/>
                    </a:lnTo>
                    <a:lnTo>
                      <a:pt x="897" y="31401"/>
                    </a:lnTo>
                    <a:cubicBezTo>
                      <a:pt x="928" y="31401"/>
                      <a:pt x="912" y="31463"/>
                      <a:pt x="912" y="31463"/>
                    </a:cubicBezTo>
                    <a:cubicBezTo>
                      <a:pt x="912" y="31509"/>
                      <a:pt x="912" y="31509"/>
                      <a:pt x="850" y="31509"/>
                    </a:cubicBezTo>
                    <a:cubicBezTo>
                      <a:pt x="844" y="31507"/>
                      <a:pt x="839" y="31506"/>
                      <a:pt x="834" y="31506"/>
                    </a:cubicBezTo>
                    <a:cubicBezTo>
                      <a:pt x="804" y="31506"/>
                      <a:pt x="808" y="31548"/>
                      <a:pt x="835" y="31602"/>
                    </a:cubicBezTo>
                    <a:lnTo>
                      <a:pt x="835" y="31710"/>
                    </a:lnTo>
                    <a:cubicBezTo>
                      <a:pt x="773" y="31756"/>
                      <a:pt x="804" y="31880"/>
                      <a:pt x="819" y="31926"/>
                    </a:cubicBezTo>
                    <a:cubicBezTo>
                      <a:pt x="758" y="31957"/>
                      <a:pt x="742" y="32035"/>
                      <a:pt x="788" y="32081"/>
                    </a:cubicBezTo>
                    <a:cubicBezTo>
                      <a:pt x="804" y="32081"/>
                      <a:pt x="804" y="32143"/>
                      <a:pt x="758" y="32189"/>
                    </a:cubicBezTo>
                    <a:cubicBezTo>
                      <a:pt x="727" y="32251"/>
                      <a:pt x="711" y="32313"/>
                      <a:pt x="696" y="32390"/>
                    </a:cubicBezTo>
                    <a:cubicBezTo>
                      <a:pt x="680" y="32668"/>
                      <a:pt x="649" y="32946"/>
                      <a:pt x="587" y="33225"/>
                    </a:cubicBezTo>
                    <a:cubicBezTo>
                      <a:pt x="526" y="33472"/>
                      <a:pt x="495" y="33750"/>
                      <a:pt x="495" y="34013"/>
                    </a:cubicBezTo>
                    <a:cubicBezTo>
                      <a:pt x="495" y="34044"/>
                      <a:pt x="479" y="34075"/>
                      <a:pt x="448" y="34106"/>
                    </a:cubicBezTo>
                    <a:cubicBezTo>
                      <a:pt x="433" y="34106"/>
                      <a:pt x="417" y="34167"/>
                      <a:pt x="448" y="34214"/>
                    </a:cubicBezTo>
                    <a:cubicBezTo>
                      <a:pt x="479" y="34276"/>
                      <a:pt x="495" y="34276"/>
                      <a:pt x="448" y="34276"/>
                    </a:cubicBezTo>
                    <a:cubicBezTo>
                      <a:pt x="446" y="34275"/>
                      <a:pt x="445" y="34274"/>
                      <a:pt x="443" y="34274"/>
                    </a:cubicBezTo>
                    <a:cubicBezTo>
                      <a:pt x="417" y="34274"/>
                      <a:pt x="416" y="34382"/>
                      <a:pt x="387" y="34585"/>
                    </a:cubicBezTo>
                    <a:cubicBezTo>
                      <a:pt x="371" y="34708"/>
                      <a:pt x="356" y="34832"/>
                      <a:pt x="371" y="34956"/>
                    </a:cubicBezTo>
                    <a:lnTo>
                      <a:pt x="371" y="35002"/>
                    </a:lnTo>
                    <a:cubicBezTo>
                      <a:pt x="371" y="34998"/>
                      <a:pt x="370" y="34996"/>
                      <a:pt x="369" y="34996"/>
                    </a:cubicBezTo>
                    <a:cubicBezTo>
                      <a:pt x="357" y="34996"/>
                      <a:pt x="281" y="35217"/>
                      <a:pt x="309" y="35373"/>
                    </a:cubicBezTo>
                    <a:cubicBezTo>
                      <a:pt x="309" y="35414"/>
                      <a:pt x="297" y="35468"/>
                      <a:pt x="283" y="35468"/>
                    </a:cubicBezTo>
                    <a:cubicBezTo>
                      <a:pt x="282" y="35468"/>
                      <a:pt x="280" y="35467"/>
                      <a:pt x="278" y="35466"/>
                    </a:cubicBezTo>
                    <a:cubicBezTo>
                      <a:pt x="263" y="35558"/>
                      <a:pt x="263" y="35651"/>
                      <a:pt x="278" y="35744"/>
                    </a:cubicBezTo>
                    <a:cubicBezTo>
                      <a:pt x="278" y="35790"/>
                      <a:pt x="247" y="36007"/>
                      <a:pt x="232" y="36115"/>
                    </a:cubicBezTo>
                    <a:cubicBezTo>
                      <a:pt x="232" y="36177"/>
                      <a:pt x="232" y="36254"/>
                      <a:pt x="232" y="36316"/>
                    </a:cubicBezTo>
                    <a:lnTo>
                      <a:pt x="232" y="36378"/>
                    </a:lnTo>
                    <a:cubicBezTo>
                      <a:pt x="186" y="36579"/>
                      <a:pt x="170" y="36795"/>
                      <a:pt x="170" y="37011"/>
                    </a:cubicBezTo>
                    <a:cubicBezTo>
                      <a:pt x="170" y="37259"/>
                      <a:pt x="139" y="37490"/>
                      <a:pt x="93" y="37738"/>
                    </a:cubicBezTo>
                    <a:cubicBezTo>
                      <a:pt x="93" y="37784"/>
                      <a:pt x="108" y="37815"/>
                      <a:pt x="124" y="37846"/>
                    </a:cubicBezTo>
                    <a:cubicBezTo>
                      <a:pt x="155" y="37892"/>
                      <a:pt x="170" y="37954"/>
                      <a:pt x="139" y="38016"/>
                    </a:cubicBezTo>
                    <a:cubicBezTo>
                      <a:pt x="93" y="38109"/>
                      <a:pt x="93" y="38232"/>
                      <a:pt x="139" y="38325"/>
                    </a:cubicBezTo>
                    <a:lnTo>
                      <a:pt x="108" y="38325"/>
                    </a:lnTo>
                    <a:cubicBezTo>
                      <a:pt x="77" y="38418"/>
                      <a:pt x="77" y="38511"/>
                      <a:pt x="139" y="38588"/>
                    </a:cubicBezTo>
                    <a:cubicBezTo>
                      <a:pt x="108" y="38634"/>
                      <a:pt x="93" y="38696"/>
                      <a:pt x="108" y="38742"/>
                    </a:cubicBezTo>
                    <a:cubicBezTo>
                      <a:pt x="108" y="38804"/>
                      <a:pt x="108" y="38804"/>
                      <a:pt x="62" y="38804"/>
                    </a:cubicBezTo>
                    <a:cubicBezTo>
                      <a:pt x="0" y="38804"/>
                      <a:pt x="0" y="38804"/>
                      <a:pt x="0" y="38851"/>
                    </a:cubicBezTo>
                    <a:cubicBezTo>
                      <a:pt x="0" y="38897"/>
                      <a:pt x="31" y="38912"/>
                      <a:pt x="47" y="38912"/>
                    </a:cubicBezTo>
                    <a:cubicBezTo>
                      <a:pt x="77" y="38912"/>
                      <a:pt x="47" y="38959"/>
                      <a:pt x="47" y="39005"/>
                    </a:cubicBezTo>
                    <a:cubicBezTo>
                      <a:pt x="47" y="39005"/>
                      <a:pt x="47" y="39067"/>
                      <a:pt x="77" y="39067"/>
                    </a:cubicBezTo>
                    <a:cubicBezTo>
                      <a:pt x="93" y="39067"/>
                      <a:pt x="93" y="39113"/>
                      <a:pt x="93" y="39175"/>
                    </a:cubicBezTo>
                    <a:cubicBezTo>
                      <a:pt x="83" y="39175"/>
                      <a:pt x="86" y="39196"/>
                      <a:pt x="99" y="39196"/>
                    </a:cubicBezTo>
                    <a:cubicBezTo>
                      <a:pt x="105" y="39196"/>
                      <a:pt x="114" y="39191"/>
                      <a:pt x="124" y="39175"/>
                    </a:cubicBezTo>
                    <a:cubicBezTo>
                      <a:pt x="139" y="39175"/>
                      <a:pt x="170" y="39175"/>
                      <a:pt x="170" y="39222"/>
                    </a:cubicBezTo>
                    <a:lnTo>
                      <a:pt x="217" y="39222"/>
                    </a:lnTo>
                    <a:cubicBezTo>
                      <a:pt x="263" y="39222"/>
                      <a:pt x="294" y="39222"/>
                      <a:pt x="325" y="39129"/>
                    </a:cubicBezTo>
                    <a:cubicBezTo>
                      <a:pt x="340" y="38912"/>
                      <a:pt x="371" y="38758"/>
                      <a:pt x="325" y="38758"/>
                    </a:cubicBezTo>
                    <a:cubicBezTo>
                      <a:pt x="309" y="38727"/>
                      <a:pt x="309" y="38681"/>
                      <a:pt x="309" y="38650"/>
                    </a:cubicBezTo>
                    <a:cubicBezTo>
                      <a:pt x="309" y="38619"/>
                      <a:pt x="309" y="38572"/>
                      <a:pt x="325" y="38541"/>
                    </a:cubicBezTo>
                    <a:cubicBezTo>
                      <a:pt x="371" y="38387"/>
                      <a:pt x="387" y="38232"/>
                      <a:pt x="371" y="38078"/>
                    </a:cubicBezTo>
                    <a:cubicBezTo>
                      <a:pt x="356" y="37892"/>
                      <a:pt x="371" y="37722"/>
                      <a:pt x="417" y="37552"/>
                    </a:cubicBezTo>
                    <a:cubicBezTo>
                      <a:pt x="433" y="37521"/>
                      <a:pt x="448" y="37475"/>
                      <a:pt x="448" y="37444"/>
                    </a:cubicBezTo>
                    <a:cubicBezTo>
                      <a:pt x="433" y="37212"/>
                      <a:pt x="433" y="36996"/>
                      <a:pt x="464" y="36764"/>
                    </a:cubicBezTo>
                    <a:cubicBezTo>
                      <a:pt x="495" y="36517"/>
                      <a:pt x="510" y="36269"/>
                      <a:pt x="495" y="36022"/>
                    </a:cubicBezTo>
                    <a:lnTo>
                      <a:pt x="510" y="35914"/>
                    </a:lnTo>
                    <a:cubicBezTo>
                      <a:pt x="526" y="35914"/>
                      <a:pt x="541" y="35821"/>
                      <a:pt x="557" y="35713"/>
                    </a:cubicBezTo>
                    <a:cubicBezTo>
                      <a:pt x="541" y="35651"/>
                      <a:pt x="541" y="35574"/>
                      <a:pt x="557" y="35497"/>
                    </a:cubicBezTo>
                    <a:cubicBezTo>
                      <a:pt x="572" y="35497"/>
                      <a:pt x="587" y="35450"/>
                      <a:pt x="587" y="35342"/>
                    </a:cubicBezTo>
                    <a:cubicBezTo>
                      <a:pt x="603" y="35249"/>
                      <a:pt x="603" y="35188"/>
                      <a:pt x="587" y="35188"/>
                    </a:cubicBezTo>
                    <a:cubicBezTo>
                      <a:pt x="618" y="35002"/>
                      <a:pt x="649" y="34801"/>
                      <a:pt x="696" y="34616"/>
                    </a:cubicBezTo>
                    <a:cubicBezTo>
                      <a:pt x="711" y="34569"/>
                      <a:pt x="711" y="34507"/>
                      <a:pt x="696" y="34461"/>
                    </a:cubicBezTo>
                    <a:cubicBezTo>
                      <a:pt x="665" y="34461"/>
                      <a:pt x="649" y="34399"/>
                      <a:pt x="649" y="34353"/>
                    </a:cubicBezTo>
                    <a:lnTo>
                      <a:pt x="696" y="34353"/>
                    </a:lnTo>
                    <a:cubicBezTo>
                      <a:pt x="708" y="34372"/>
                      <a:pt x="716" y="34383"/>
                      <a:pt x="720" y="34383"/>
                    </a:cubicBezTo>
                    <a:cubicBezTo>
                      <a:pt x="727" y="34383"/>
                      <a:pt x="727" y="34361"/>
                      <a:pt x="727" y="34307"/>
                    </a:cubicBezTo>
                    <a:cubicBezTo>
                      <a:pt x="727" y="34245"/>
                      <a:pt x="742" y="34198"/>
                      <a:pt x="742" y="34198"/>
                    </a:cubicBezTo>
                    <a:cubicBezTo>
                      <a:pt x="742" y="33982"/>
                      <a:pt x="773" y="33781"/>
                      <a:pt x="804" y="33565"/>
                    </a:cubicBezTo>
                    <a:cubicBezTo>
                      <a:pt x="881" y="33101"/>
                      <a:pt x="912" y="32946"/>
                      <a:pt x="897" y="32946"/>
                    </a:cubicBezTo>
                    <a:cubicBezTo>
                      <a:pt x="866" y="32931"/>
                      <a:pt x="881" y="32885"/>
                      <a:pt x="928" y="32730"/>
                    </a:cubicBezTo>
                    <a:cubicBezTo>
                      <a:pt x="1051" y="32436"/>
                      <a:pt x="1051" y="32436"/>
                      <a:pt x="1036" y="32375"/>
                    </a:cubicBezTo>
                    <a:lnTo>
                      <a:pt x="1036" y="32375"/>
                    </a:lnTo>
                    <a:cubicBezTo>
                      <a:pt x="1036" y="32416"/>
                      <a:pt x="1022" y="32423"/>
                      <a:pt x="1004" y="32423"/>
                    </a:cubicBezTo>
                    <a:cubicBezTo>
                      <a:pt x="995" y="32423"/>
                      <a:pt x="984" y="32421"/>
                      <a:pt x="974" y="32421"/>
                    </a:cubicBezTo>
                    <a:cubicBezTo>
                      <a:pt x="958" y="32421"/>
                      <a:pt x="943" y="32359"/>
                      <a:pt x="989" y="32313"/>
                    </a:cubicBezTo>
                    <a:cubicBezTo>
                      <a:pt x="1036" y="32313"/>
                      <a:pt x="1175" y="31540"/>
                      <a:pt x="1144" y="31494"/>
                    </a:cubicBezTo>
                    <a:lnTo>
                      <a:pt x="1159" y="31494"/>
                    </a:lnTo>
                    <a:cubicBezTo>
                      <a:pt x="1206" y="31494"/>
                      <a:pt x="1190" y="31447"/>
                      <a:pt x="1237" y="31231"/>
                    </a:cubicBezTo>
                    <a:cubicBezTo>
                      <a:pt x="1252" y="31138"/>
                      <a:pt x="1268" y="31076"/>
                      <a:pt x="1268" y="31076"/>
                    </a:cubicBezTo>
                    <a:cubicBezTo>
                      <a:pt x="1221" y="31061"/>
                      <a:pt x="1314" y="30767"/>
                      <a:pt x="1329" y="30767"/>
                    </a:cubicBezTo>
                    <a:cubicBezTo>
                      <a:pt x="1376" y="30721"/>
                      <a:pt x="1376" y="30721"/>
                      <a:pt x="1391" y="30628"/>
                    </a:cubicBezTo>
                    <a:cubicBezTo>
                      <a:pt x="1391" y="30489"/>
                      <a:pt x="1422" y="30334"/>
                      <a:pt x="1484" y="30211"/>
                    </a:cubicBezTo>
                    <a:lnTo>
                      <a:pt x="1515" y="30118"/>
                    </a:lnTo>
                    <a:cubicBezTo>
                      <a:pt x="1515" y="30041"/>
                      <a:pt x="1515" y="29963"/>
                      <a:pt x="1546" y="29902"/>
                    </a:cubicBezTo>
                    <a:cubicBezTo>
                      <a:pt x="1569" y="29785"/>
                      <a:pt x="1584" y="29730"/>
                      <a:pt x="1569" y="29730"/>
                    </a:cubicBezTo>
                    <a:cubicBezTo>
                      <a:pt x="1565" y="29730"/>
                      <a:pt x="1557" y="29736"/>
                      <a:pt x="1546" y="29747"/>
                    </a:cubicBezTo>
                    <a:cubicBezTo>
                      <a:pt x="1530" y="29747"/>
                      <a:pt x="1499" y="29732"/>
                      <a:pt x="1515" y="29685"/>
                    </a:cubicBezTo>
                    <a:lnTo>
                      <a:pt x="1546" y="29685"/>
                    </a:lnTo>
                    <a:cubicBezTo>
                      <a:pt x="1561" y="29685"/>
                      <a:pt x="1592" y="29531"/>
                      <a:pt x="1654" y="29330"/>
                    </a:cubicBezTo>
                    <a:cubicBezTo>
                      <a:pt x="1685" y="29191"/>
                      <a:pt x="1731" y="29052"/>
                      <a:pt x="1793" y="28928"/>
                    </a:cubicBezTo>
                    <a:lnTo>
                      <a:pt x="1778" y="28866"/>
                    </a:lnTo>
                    <a:cubicBezTo>
                      <a:pt x="1778" y="28825"/>
                      <a:pt x="1778" y="28771"/>
                      <a:pt x="1800" y="28771"/>
                    </a:cubicBezTo>
                    <a:cubicBezTo>
                      <a:pt x="1802" y="28771"/>
                      <a:pt x="1805" y="28772"/>
                      <a:pt x="1809" y="28773"/>
                    </a:cubicBezTo>
                    <a:cubicBezTo>
                      <a:pt x="1870" y="28665"/>
                      <a:pt x="1901" y="28542"/>
                      <a:pt x="1901" y="28418"/>
                    </a:cubicBezTo>
                    <a:lnTo>
                      <a:pt x="1932" y="28310"/>
                    </a:lnTo>
                    <a:cubicBezTo>
                      <a:pt x="1994" y="28248"/>
                      <a:pt x="2025" y="28155"/>
                      <a:pt x="2009" y="28062"/>
                    </a:cubicBezTo>
                    <a:cubicBezTo>
                      <a:pt x="2025" y="28062"/>
                      <a:pt x="2040" y="28016"/>
                      <a:pt x="2056" y="27970"/>
                    </a:cubicBezTo>
                    <a:cubicBezTo>
                      <a:pt x="2056" y="27861"/>
                      <a:pt x="2118" y="27661"/>
                      <a:pt x="2149" y="27661"/>
                    </a:cubicBezTo>
                    <a:lnTo>
                      <a:pt x="2164" y="27614"/>
                    </a:lnTo>
                    <a:cubicBezTo>
                      <a:pt x="2164" y="27568"/>
                      <a:pt x="2164" y="27506"/>
                      <a:pt x="2179" y="27460"/>
                    </a:cubicBezTo>
                    <a:cubicBezTo>
                      <a:pt x="2210" y="27398"/>
                      <a:pt x="2210" y="27351"/>
                      <a:pt x="2210" y="27305"/>
                    </a:cubicBezTo>
                    <a:cubicBezTo>
                      <a:pt x="2195" y="27259"/>
                      <a:pt x="2195" y="27228"/>
                      <a:pt x="2210" y="27181"/>
                    </a:cubicBezTo>
                    <a:cubicBezTo>
                      <a:pt x="2215" y="27169"/>
                      <a:pt x="2218" y="27163"/>
                      <a:pt x="2220" y="27163"/>
                    </a:cubicBezTo>
                    <a:cubicBezTo>
                      <a:pt x="2227" y="27163"/>
                      <a:pt x="2230" y="27203"/>
                      <a:pt x="2241" y="27259"/>
                    </a:cubicBezTo>
                    <a:cubicBezTo>
                      <a:pt x="2241" y="27284"/>
                      <a:pt x="2243" y="27295"/>
                      <a:pt x="2245" y="27295"/>
                    </a:cubicBezTo>
                    <a:cubicBezTo>
                      <a:pt x="2254" y="27295"/>
                      <a:pt x="2272" y="27173"/>
                      <a:pt x="2272" y="27042"/>
                    </a:cubicBezTo>
                    <a:cubicBezTo>
                      <a:pt x="2272" y="26951"/>
                      <a:pt x="2272" y="26908"/>
                      <a:pt x="2275" y="26908"/>
                    </a:cubicBezTo>
                    <a:cubicBezTo>
                      <a:pt x="2277" y="26908"/>
                      <a:pt x="2281" y="26939"/>
                      <a:pt x="2288" y="26996"/>
                    </a:cubicBezTo>
                    <a:cubicBezTo>
                      <a:pt x="2288" y="27031"/>
                      <a:pt x="2293" y="27061"/>
                      <a:pt x="2300" y="27061"/>
                    </a:cubicBezTo>
                    <a:cubicBezTo>
                      <a:pt x="2305" y="27061"/>
                      <a:pt x="2312" y="27043"/>
                      <a:pt x="2319" y="26996"/>
                    </a:cubicBezTo>
                    <a:cubicBezTo>
                      <a:pt x="2319" y="26996"/>
                      <a:pt x="2349" y="26888"/>
                      <a:pt x="2319" y="26888"/>
                    </a:cubicBezTo>
                    <a:lnTo>
                      <a:pt x="2365" y="26733"/>
                    </a:lnTo>
                    <a:cubicBezTo>
                      <a:pt x="2411" y="26671"/>
                      <a:pt x="2442" y="26610"/>
                      <a:pt x="2458" y="26548"/>
                    </a:cubicBezTo>
                    <a:cubicBezTo>
                      <a:pt x="2458" y="26486"/>
                      <a:pt x="2458" y="26486"/>
                      <a:pt x="2489" y="26440"/>
                    </a:cubicBezTo>
                    <a:cubicBezTo>
                      <a:pt x="2519" y="26440"/>
                      <a:pt x="2535" y="26393"/>
                      <a:pt x="2489" y="26378"/>
                    </a:cubicBezTo>
                    <a:cubicBezTo>
                      <a:pt x="2489" y="26331"/>
                      <a:pt x="2504" y="26270"/>
                      <a:pt x="2535" y="26239"/>
                    </a:cubicBezTo>
                    <a:cubicBezTo>
                      <a:pt x="2541" y="26241"/>
                      <a:pt x="2548" y="26242"/>
                      <a:pt x="2553" y="26242"/>
                    </a:cubicBezTo>
                    <a:cubicBezTo>
                      <a:pt x="2589" y="26242"/>
                      <a:pt x="2608" y="26206"/>
                      <a:pt x="2581" y="26192"/>
                    </a:cubicBezTo>
                    <a:cubicBezTo>
                      <a:pt x="2581" y="26161"/>
                      <a:pt x="2581" y="26115"/>
                      <a:pt x="2597" y="26084"/>
                    </a:cubicBezTo>
                    <a:cubicBezTo>
                      <a:pt x="2597" y="26084"/>
                      <a:pt x="2597" y="26084"/>
                      <a:pt x="2598" y="26084"/>
                    </a:cubicBezTo>
                    <a:cubicBezTo>
                      <a:pt x="2617" y="26084"/>
                      <a:pt x="2754" y="25629"/>
                      <a:pt x="2921" y="25203"/>
                    </a:cubicBezTo>
                    <a:cubicBezTo>
                      <a:pt x="2937" y="25141"/>
                      <a:pt x="2937" y="25095"/>
                      <a:pt x="2921" y="25079"/>
                    </a:cubicBezTo>
                    <a:cubicBezTo>
                      <a:pt x="2890" y="25079"/>
                      <a:pt x="2890" y="25079"/>
                      <a:pt x="2937" y="25033"/>
                    </a:cubicBezTo>
                    <a:cubicBezTo>
                      <a:pt x="3003" y="25006"/>
                      <a:pt x="3047" y="24934"/>
                      <a:pt x="2999" y="24934"/>
                    </a:cubicBezTo>
                    <a:cubicBezTo>
                      <a:pt x="2991" y="24934"/>
                      <a:pt x="2981" y="24936"/>
                      <a:pt x="2968" y="24940"/>
                    </a:cubicBezTo>
                    <a:cubicBezTo>
                      <a:pt x="2933" y="24946"/>
                      <a:pt x="2915" y="24952"/>
                      <a:pt x="2911" y="24952"/>
                    </a:cubicBezTo>
                    <a:cubicBezTo>
                      <a:pt x="2905" y="24952"/>
                      <a:pt x="2935" y="24936"/>
                      <a:pt x="2983" y="24879"/>
                    </a:cubicBezTo>
                    <a:cubicBezTo>
                      <a:pt x="3030" y="24848"/>
                      <a:pt x="3030" y="24848"/>
                      <a:pt x="3030" y="24786"/>
                    </a:cubicBezTo>
                    <a:cubicBezTo>
                      <a:pt x="3002" y="24786"/>
                      <a:pt x="3023" y="24737"/>
                      <a:pt x="3039" y="24737"/>
                    </a:cubicBezTo>
                    <a:cubicBezTo>
                      <a:pt x="3041" y="24737"/>
                      <a:pt x="3043" y="24738"/>
                      <a:pt x="3045" y="24739"/>
                    </a:cubicBezTo>
                    <a:cubicBezTo>
                      <a:pt x="3091" y="24693"/>
                      <a:pt x="3122" y="24662"/>
                      <a:pt x="3107" y="24647"/>
                    </a:cubicBezTo>
                    <a:cubicBezTo>
                      <a:pt x="3122" y="24616"/>
                      <a:pt x="3138" y="24585"/>
                      <a:pt x="3169" y="24554"/>
                    </a:cubicBezTo>
                    <a:cubicBezTo>
                      <a:pt x="3200" y="24508"/>
                      <a:pt x="3200" y="24446"/>
                      <a:pt x="3200" y="24399"/>
                    </a:cubicBezTo>
                    <a:cubicBezTo>
                      <a:pt x="3200" y="24277"/>
                      <a:pt x="3208" y="24219"/>
                      <a:pt x="3224" y="24219"/>
                    </a:cubicBezTo>
                    <a:cubicBezTo>
                      <a:pt x="3230" y="24219"/>
                      <a:pt x="3237" y="24228"/>
                      <a:pt x="3246" y="24245"/>
                    </a:cubicBezTo>
                    <a:cubicBezTo>
                      <a:pt x="3250" y="24255"/>
                      <a:pt x="3254" y="24259"/>
                      <a:pt x="3259" y="24259"/>
                    </a:cubicBezTo>
                    <a:cubicBezTo>
                      <a:pt x="3291" y="24259"/>
                      <a:pt x="3337" y="24052"/>
                      <a:pt x="3323" y="23998"/>
                    </a:cubicBezTo>
                    <a:cubicBezTo>
                      <a:pt x="3292" y="23936"/>
                      <a:pt x="3292" y="23936"/>
                      <a:pt x="3323" y="23936"/>
                    </a:cubicBezTo>
                    <a:cubicBezTo>
                      <a:pt x="3325" y="23938"/>
                      <a:pt x="3328" y="23939"/>
                      <a:pt x="3331" y="23939"/>
                    </a:cubicBezTo>
                    <a:cubicBezTo>
                      <a:pt x="3347" y="23939"/>
                      <a:pt x="3370" y="23905"/>
                      <a:pt x="3370" y="23905"/>
                    </a:cubicBezTo>
                    <a:cubicBezTo>
                      <a:pt x="3383" y="23851"/>
                      <a:pt x="3396" y="23809"/>
                      <a:pt x="3420" y="23809"/>
                    </a:cubicBezTo>
                    <a:cubicBezTo>
                      <a:pt x="3424" y="23809"/>
                      <a:pt x="3427" y="23810"/>
                      <a:pt x="3431" y="23812"/>
                    </a:cubicBezTo>
                    <a:cubicBezTo>
                      <a:pt x="3447" y="23766"/>
                      <a:pt x="3447" y="23704"/>
                      <a:pt x="3462" y="23658"/>
                    </a:cubicBezTo>
                    <a:cubicBezTo>
                      <a:pt x="3462" y="23549"/>
                      <a:pt x="3509" y="23441"/>
                      <a:pt x="3601" y="23364"/>
                    </a:cubicBezTo>
                    <a:lnTo>
                      <a:pt x="3617" y="23256"/>
                    </a:lnTo>
                    <a:cubicBezTo>
                      <a:pt x="3592" y="23205"/>
                      <a:pt x="3587" y="23155"/>
                      <a:pt x="3611" y="23155"/>
                    </a:cubicBezTo>
                    <a:cubicBezTo>
                      <a:pt x="3617" y="23155"/>
                      <a:pt x="3624" y="23157"/>
                      <a:pt x="3632" y="23163"/>
                    </a:cubicBezTo>
                    <a:lnTo>
                      <a:pt x="3663" y="23163"/>
                    </a:lnTo>
                    <a:cubicBezTo>
                      <a:pt x="3634" y="23089"/>
                      <a:pt x="3718" y="22915"/>
                      <a:pt x="3766" y="22915"/>
                    </a:cubicBezTo>
                    <a:cubicBezTo>
                      <a:pt x="3768" y="22915"/>
                      <a:pt x="3770" y="22915"/>
                      <a:pt x="3771" y="22916"/>
                    </a:cubicBezTo>
                    <a:cubicBezTo>
                      <a:pt x="3788" y="22927"/>
                      <a:pt x="3796" y="22932"/>
                      <a:pt x="3802" y="22932"/>
                    </a:cubicBezTo>
                    <a:cubicBezTo>
                      <a:pt x="3811" y="22932"/>
                      <a:pt x="3808" y="22915"/>
                      <a:pt x="3818" y="22885"/>
                    </a:cubicBezTo>
                    <a:lnTo>
                      <a:pt x="3802" y="22869"/>
                    </a:lnTo>
                    <a:cubicBezTo>
                      <a:pt x="3771" y="22869"/>
                      <a:pt x="3756" y="22854"/>
                      <a:pt x="3771" y="22807"/>
                    </a:cubicBezTo>
                    <a:cubicBezTo>
                      <a:pt x="3802" y="22761"/>
                      <a:pt x="3818" y="22715"/>
                      <a:pt x="3833" y="22715"/>
                    </a:cubicBezTo>
                    <a:cubicBezTo>
                      <a:pt x="3880" y="22684"/>
                      <a:pt x="3926" y="22637"/>
                      <a:pt x="3895" y="22637"/>
                    </a:cubicBezTo>
                    <a:cubicBezTo>
                      <a:pt x="3910" y="22591"/>
                      <a:pt x="3941" y="22576"/>
                      <a:pt x="3972" y="22545"/>
                    </a:cubicBezTo>
                    <a:lnTo>
                      <a:pt x="4050" y="22359"/>
                    </a:lnTo>
                    <a:cubicBezTo>
                      <a:pt x="4050" y="22297"/>
                      <a:pt x="4096" y="22205"/>
                      <a:pt x="4111" y="22205"/>
                    </a:cubicBezTo>
                    <a:cubicBezTo>
                      <a:pt x="4127" y="22158"/>
                      <a:pt x="4142" y="22112"/>
                      <a:pt x="4158" y="22050"/>
                    </a:cubicBezTo>
                    <a:cubicBezTo>
                      <a:pt x="4189" y="21957"/>
                      <a:pt x="4220" y="21911"/>
                      <a:pt x="4235" y="21911"/>
                    </a:cubicBezTo>
                    <a:cubicBezTo>
                      <a:pt x="4245" y="21916"/>
                      <a:pt x="4252" y="21920"/>
                      <a:pt x="4257" y="21920"/>
                    </a:cubicBezTo>
                    <a:cubicBezTo>
                      <a:pt x="4266" y="21920"/>
                      <a:pt x="4266" y="21906"/>
                      <a:pt x="4266" y="21865"/>
                    </a:cubicBezTo>
                    <a:cubicBezTo>
                      <a:pt x="4235" y="21865"/>
                      <a:pt x="4266" y="21818"/>
                      <a:pt x="4281" y="21756"/>
                    </a:cubicBezTo>
                    <a:lnTo>
                      <a:pt x="4312" y="21664"/>
                    </a:lnTo>
                    <a:cubicBezTo>
                      <a:pt x="4297" y="21664"/>
                      <a:pt x="4297" y="21664"/>
                      <a:pt x="4312" y="21602"/>
                    </a:cubicBezTo>
                    <a:cubicBezTo>
                      <a:pt x="4343" y="21556"/>
                      <a:pt x="4436" y="21432"/>
                      <a:pt x="4451" y="21385"/>
                    </a:cubicBezTo>
                    <a:cubicBezTo>
                      <a:pt x="4491" y="21286"/>
                      <a:pt x="4506" y="21250"/>
                      <a:pt x="4498" y="21250"/>
                    </a:cubicBezTo>
                    <a:cubicBezTo>
                      <a:pt x="4494" y="21250"/>
                      <a:pt x="4483" y="21261"/>
                      <a:pt x="4467" y="21277"/>
                    </a:cubicBezTo>
                    <a:cubicBezTo>
                      <a:pt x="4455" y="21289"/>
                      <a:pt x="4448" y="21297"/>
                      <a:pt x="4447" y="21297"/>
                    </a:cubicBezTo>
                    <a:cubicBezTo>
                      <a:pt x="4445" y="21297"/>
                      <a:pt x="4460" y="21278"/>
                      <a:pt x="4498" y="21231"/>
                    </a:cubicBezTo>
                    <a:cubicBezTo>
                      <a:pt x="4513" y="21185"/>
                      <a:pt x="4606" y="21045"/>
                      <a:pt x="4668" y="20906"/>
                    </a:cubicBezTo>
                    <a:cubicBezTo>
                      <a:pt x="4761" y="20705"/>
                      <a:pt x="4761" y="20705"/>
                      <a:pt x="4745" y="20705"/>
                    </a:cubicBezTo>
                    <a:cubicBezTo>
                      <a:pt x="4727" y="20713"/>
                      <a:pt x="4715" y="20716"/>
                      <a:pt x="4708" y="20716"/>
                    </a:cubicBezTo>
                    <a:cubicBezTo>
                      <a:pt x="4684" y="20716"/>
                      <a:pt x="4713" y="20683"/>
                      <a:pt x="4761" y="20659"/>
                    </a:cubicBezTo>
                    <a:cubicBezTo>
                      <a:pt x="4853" y="20582"/>
                      <a:pt x="4869" y="20535"/>
                      <a:pt x="4853" y="20520"/>
                    </a:cubicBezTo>
                    <a:cubicBezTo>
                      <a:pt x="4838" y="20489"/>
                      <a:pt x="4853" y="20458"/>
                      <a:pt x="4869" y="20427"/>
                    </a:cubicBezTo>
                    <a:cubicBezTo>
                      <a:pt x="4900" y="20427"/>
                      <a:pt x="4915" y="20381"/>
                      <a:pt x="4946" y="20273"/>
                    </a:cubicBezTo>
                    <a:cubicBezTo>
                      <a:pt x="4956" y="20243"/>
                      <a:pt x="4959" y="20233"/>
                      <a:pt x="4969" y="20233"/>
                    </a:cubicBezTo>
                    <a:cubicBezTo>
                      <a:pt x="4974" y="20233"/>
                      <a:pt x="4981" y="20236"/>
                      <a:pt x="4992" y="20242"/>
                    </a:cubicBezTo>
                    <a:lnTo>
                      <a:pt x="5039" y="20149"/>
                    </a:lnTo>
                    <a:cubicBezTo>
                      <a:pt x="5070" y="19994"/>
                      <a:pt x="5147" y="19840"/>
                      <a:pt x="5240" y="19716"/>
                    </a:cubicBezTo>
                    <a:cubicBezTo>
                      <a:pt x="5255" y="19685"/>
                      <a:pt x="5271" y="19654"/>
                      <a:pt x="5271" y="19624"/>
                    </a:cubicBezTo>
                    <a:cubicBezTo>
                      <a:pt x="5257" y="19556"/>
                      <a:pt x="5267" y="19512"/>
                      <a:pt x="5301" y="19512"/>
                    </a:cubicBezTo>
                    <a:cubicBezTo>
                      <a:pt x="5306" y="19512"/>
                      <a:pt x="5311" y="19513"/>
                      <a:pt x="5317" y="19515"/>
                    </a:cubicBezTo>
                    <a:cubicBezTo>
                      <a:pt x="5335" y="19527"/>
                      <a:pt x="5346" y="19535"/>
                      <a:pt x="5351" y="19535"/>
                    </a:cubicBezTo>
                    <a:cubicBezTo>
                      <a:pt x="5359" y="19535"/>
                      <a:pt x="5351" y="19516"/>
                      <a:pt x="5332" y="19469"/>
                    </a:cubicBezTo>
                    <a:cubicBezTo>
                      <a:pt x="5319" y="19416"/>
                      <a:pt x="5420" y="19237"/>
                      <a:pt x="5459" y="19237"/>
                    </a:cubicBezTo>
                    <a:cubicBezTo>
                      <a:pt x="5465" y="19237"/>
                      <a:pt x="5469" y="19242"/>
                      <a:pt x="5472" y="19253"/>
                    </a:cubicBezTo>
                    <a:lnTo>
                      <a:pt x="5518" y="19268"/>
                    </a:lnTo>
                    <a:cubicBezTo>
                      <a:pt x="5518" y="19237"/>
                      <a:pt x="5533" y="19206"/>
                      <a:pt x="5549" y="19175"/>
                    </a:cubicBezTo>
                    <a:cubicBezTo>
                      <a:pt x="5533" y="19160"/>
                      <a:pt x="5549" y="19113"/>
                      <a:pt x="5626" y="18974"/>
                    </a:cubicBezTo>
                    <a:cubicBezTo>
                      <a:pt x="5672" y="18882"/>
                      <a:pt x="5750" y="18681"/>
                      <a:pt x="5796" y="18588"/>
                    </a:cubicBezTo>
                    <a:cubicBezTo>
                      <a:pt x="5842" y="18495"/>
                      <a:pt x="5904" y="18403"/>
                      <a:pt x="5966" y="18325"/>
                    </a:cubicBezTo>
                    <a:cubicBezTo>
                      <a:pt x="5997" y="18263"/>
                      <a:pt x="6028" y="18202"/>
                      <a:pt x="6043" y="18124"/>
                    </a:cubicBezTo>
                    <a:cubicBezTo>
                      <a:pt x="6043" y="18078"/>
                      <a:pt x="6090" y="17985"/>
                      <a:pt x="6121" y="17985"/>
                    </a:cubicBezTo>
                    <a:lnTo>
                      <a:pt x="6136" y="17939"/>
                    </a:lnTo>
                    <a:cubicBezTo>
                      <a:pt x="6152" y="17892"/>
                      <a:pt x="6167" y="17846"/>
                      <a:pt x="6198" y="17784"/>
                    </a:cubicBezTo>
                    <a:cubicBezTo>
                      <a:pt x="6201" y="17787"/>
                      <a:pt x="6204" y="17788"/>
                      <a:pt x="6208" y="17788"/>
                    </a:cubicBezTo>
                    <a:cubicBezTo>
                      <a:pt x="6228" y="17788"/>
                      <a:pt x="6262" y="17758"/>
                      <a:pt x="6275" y="17707"/>
                    </a:cubicBezTo>
                    <a:cubicBezTo>
                      <a:pt x="6244" y="17707"/>
                      <a:pt x="6275" y="17661"/>
                      <a:pt x="6322" y="17568"/>
                    </a:cubicBezTo>
                    <a:cubicBezTo>
                      <a:pt x="6368" y="17522"/>
                      <a:pt x="6600" y="17120"/>
                      <a:pt x="6816" y="16733"/>
                    </a:cubicBezTo>
                    <a:lnTo>
                      <a:pt x="7110" y="16208"/>
                    </a:lnTo>
                    <a:cubicBezTo>
                      <a:pt x="7172" y="16131"/>
                      <a:pt x="7203" y="16038"/>
                      <a:pt x="7249" y="15961"/>
                    </a:cubicBezTo>
                    <a:lnTo>
                      <a:pt x="7326" y="15821"/>
                    </a:lnTo>
                    <a:lnTo>
                      <a:pt x="7404" y="15682"/>
                    </a:lnTo>
                    <a:cubicBezTo>
                      <a:pt x="7406" y="15684"/>
                      <a:pt x="7409" y="15685"/>
                      <a:pt x="7413" y="15685"/>
                    </a:cubicBezTo>
                    <a:cubicBezTo>
                      <a:pt x="7463" y="15685"/>
                      <a:pt x="7562" y="15472"/>
                      <a:pt x="7620" y="15327"/>
                    </a:cubicBezTo>
                    <a:cubicBezTo>
                      <a:pt x="7635" y="15280"/>
                      <a:pt x="7651" y="15219"/>
                      <a:pt x="7682" y="15172"/>
                    </a:cubicBezTo>
                    <a:cubicBezTo>
                      <a:pt x="7686" y="15175"/>
                      <a:pt x="7691" y="15177"/>
                      <a:pt x="7696" y="15177"/>
                    </a:cubicBezTo>
                    <a:cubicBezTo>
                      <a:pt x="7743" y="15177"/>
                      <a:pt x="7810" y="15055"/>
                      <a:pt x="7852" y="14971"/>
                    </a:cubicBezTo>
                    <a:cubicBezTo>
                      <a:pt x="7840" y="14911"/>
                      <a:pt x="7856" y="14869"/>
                      <a:pt x="7879" y="14869"/>
                    </a:cubicBezTo>
                    <a:cubicBezTo>
                      <a:pt x="7885" y="14869"/>
                      <a:pt x="7891" y="14872"/>
                      <a:pt x="7898" y="14879"/>
                    </a:cubicBezTo>
                    <a:cubicBezTo>
                      <a:pt x="7904" y="14883"/>
                      <a:pt x="7911" y="14885"/>
                      <a:pt x="7917" y="14885"/>
                    </a:cubicBezTo>
                    <a:cubicBezTo>
                      <a:pt x="7959" y="14885"/>
                      <a:pt x="8004" y="14801"/>
                      <a:pt x="7991" y="14693"/>
                    </a:cubicBezTo>
                    <a:cubicBezTo>
                      <a:pt x="7991" y="14631"/>
                      <a:pt x="7991" y="14631"/>
                      <a:pt x="8053" y="14600"/>
                    </a:cubicBezTo>
                    <a:cubicBezTo>
                      <a:pt x="8099" y="14569"/>
                      <a:pt x="8145" y="14539"/>
                      <a:pt x="8130" y="14523"/>
                    </a:cubicBezTo>
                    <a:cubicBezTo>
                      <a:pt x="8099" y="14461"/>
                      <a:pt x="8145" y="14399"/>
                      <a:pt x="8207" y="14384"/>
                    </a:cubicBezTo>
                    <a:cubicBezTo>
                      <a:pt x="8300" y="14322"/>
                      <a:pt x="8300" y="14322"/>
                      <a:pt x="8300" y="14245"/>
                    </a:cubicBezTo>
                    <a:cubicBezTo>
                      <a:pt x="8300" y="14137"/>
                      <a:pt x="8362" y="14044"/>
                      <a:pt x="8470" y="13982"/>
                    </a:cubicBezTo>
                    <a:cubicBezTo>
                      <a:pt x="8501" y="13936"/>
                      <a:pt x="8547" y="13905"/>
                      <a:pt x="8516" y="13905"/>
                    </a:cubicBezTo>
                    <a:lnTo>
                      <a:pt x="8578" y="13874"/>
                    </a:lnTo>
                    <a:lnTo>
                      <a:pt x="8625" y="13781"/>
                    </a:lnTo>
                    <a:lnTo>
                      <a:pt x="8609" y="13766"/>
                    </a:lnTo>
                    <a:cubicBezTo>
                      <a:pt x="8640" y="13719"/>
                      <a:pt x="8825" y="13472"/>
                      <a:pt x="9042" y="13163"/>
                    </a:cubicBezTo>
                    <a:cubicBezTo>
                      <a:pt x="9330" y="12737"/>
                      <a:pt x="9411" y="12617"/>
                      <a:pt x="9382" y="12617"/>
                    </a:cubicBezTo>
                    <a:cubicBezTo>
                      <a:pt x="9379" y="12617"/>
                      <a:pt x="9373" y="12619"/>
                      <a:pt x="9366" y="12622"/>
                    </a:cubicBezTo>
                    <a:cubicBezTo>
                      <a:pt x="9361" y="12626"/>
                      <a:pt x="9356" y="12628"/>
                      <a:pt x="9353" y="12628"/>
                    </a:cubicBezTo>
                    <a:cubicBezTo>
                      <a:pt x="9332" y="12628"/>
                      <a:pt x="9374" y="12543"/>
                      <a:pt x="9428" y="12529"/>
                    </a:cubicBezTo>
                    <a:cubicBezTo>
                      <a:pt x="9459" y="12498"/>
                      <a:pt x="9536" y="12421"/>
                      <a:pt x="9598" y="12328"/>
                    </a:cubicBezTo>
                    <a:cubicBezTo>
                      <a:pt x="9655" y="12257"/>
                      <a:pt x="9713" y="12172"/>
                      <a:pt x="9733" y="12172"/>
                    </a:cubicBezTo>
                    <a:cubicBezTo>
                      <a:pt x="9735" y="12172"/>
                      <a:pt x="9736" y="12173"/>
                      <a:pt x="9737" y="12174"/>
                    </a:cubicBezTo>
                    <a:lnTo>
                      <a:pt x="9768" y="12127"/>
                    </a:lnTo>
                    <a:cubicBezTo>
                      <a:pt x="9830" y="11942"/>
                      <a:pt x="9938" y="11772"/>
                      <a:pt x="10077" y="11633"/>
                    </a:cubicBezTo>
                    <a:cubicBezTo>
                      <a:pt x="10139" y="11571"/>
                      <a:pt x="10186" y="11494"/>
                      <a:pt x="10216" y="11416"/>
                    </a:cubicBezTo>
                    <a:cubicBezTo>
                      <a:pt x="10263" y="11308"/>
                      <a:pt x="10263" y="11308"/>
                      <a:pt x="10309" y="11277"/>
                    </a:cubicBezTo>
                    <a:cubicBezTo>
                      <a:pt x="10310" y="11278"/>
                      <a:pt x="10310" y="11278"/>
                      <a:pt x="10311" y="11278"/>
                    </a:cubicBezTo>
                    <a:cubicBezTo>
                      <a:pt x="10337" y="11278"/>
                      <a:pt x="10525" y="11060"/>
                      <a:pt x="10495" y="11030"/>
                    </a:cubicBezTo>
                    <a:lnTo>
                      <a:pt x="10556" y="10999"/>
                    </a:lnTo>
                    <a:cubicBezTo>
                      <a:pt x="10603" y="10968"/>
                      <a:pt x="10618" y="10906"/>
                      <a:pt x="10587" y="10891"/>
                    </a:cubicBezTo>
                    <a:cubicBezTo>
                      <a:pt x="10572" y="10876"/>
                      <a:pt x="10587" y="10829"/>
                      <a:pt x="10680" y="10829"/>
                    </a:cubicBezTo>
                    <a:cubicBezTo>
                      <a:pt x="10688" y="10837"/>
                      <a:pt x="10695" y="10840"/>
                      <a:pt x="10702" y="10840"/>
                    </a:cubicBezTo>
                    <a:cubicBezTo>
                      <a:pt x="10723" y="10840"/>
                      <a:pt x="10738" y="10810"/>
                      <a:pt x="10727" y="10798"/>
                    </a:cubicBezTo>
                    <a:cubicBezTo>
                      <a:pt x="10742" y="10736"/>
                      <a:pt x="10742" y="10690"/>
                      <a:pt x="10804" y="10659"/>
                    </a:cubicBezTo>
                    <a:cubicBezTo>
                      <a:pt x="10850" y="10628"/>
                      <a:pt x="10866" y="10566"/>
                      <a:pt x="10819" y="10536"/>
                    </a:cubicBezTo>
                    <a:cubicBezTo>
                      <a:pt x="10788" y="10505"/>
                      <a:pt x="10835" y="10489"/>
                      <a:pt x="10866" y="10443"/>
                    </a:cubicBezTo>
                    <a:cubicBezTo>
                      <a:pt x="10881" y="10458"/>
                      <a:pt x="10881" y="10458"/>
                      <a:pt x="10866" y="10520"/>
                    </a:cubicBezTo>
                    <a:cubicBezTo>
                      <a:pt x="10861" y="10532"/>
                      <a:pt x="10860" y="10538"/>
                      <a:pt x="10860" y="10538"/>
                    </a:cubicBezTo>
                    <a:cubicBezTo>
                      <a:pt x="10862" y="10538"/>
                      <a:pt x="10882" y="10495"/>
                      <a:pt x="10927" y="10427"/>
                    </a:cubicBezTo>
                    <a:cubicBezTo>
                      <a:pt x="10955" y="10386"/>
                      <a:pt x="11020" y="10332"/>
                      <a:pt x="11055" y="10332"/>
                    </a:cubicBezTo>
                    <a:cubicBezTo>
                      <a:pt x="11059" y="10332"/>
                      <a:pt x="11063" y="10333"/>
                      <a:pt x="11067" y="10335"/>
                    </a:cubicBezTo>
                    <a:cubicBezTo>
                      <a:pt x="11107" y="10308"/>
                      <a:pt x="11135" y="10270"/>
                      <a:pt x="11092" y="10270"/>
                    </a:cubicBezTo>
                    <a:cubicBezTo>
                      <a:pt x="11086" y="10270"/>
                      <a:pt x="11077" y="10271"/>
                      <a:pt x="11067" y="10273"/>
                    </a:cubicBezTo>
                    <a:cubicBezTo>
                      <a:pt x="11036" y="10242"/>
                      <a:pt x="11036" y="10242"/>
                      <a:pt x="11097" y="10165"/>
                    </a:cubicBezTo>
                    <a:cubicBezTo>
                      <a:pt x="11124" y="10124"/>
                      <a:pt x="11151" y="10084"/>
                      <a:pt x="11168" y="10084"/>
                    </a:cubicBezTo>
                    <a:cubicBezTo>
                      <a:pt x="11170" y="10084"/>
                      <a:pt x="11173" y="10085"/>
                      <a:pt x="11175" y="10087"/>
                    </a:cubicBezTo>
                    <a:cubicBezTo>
                      <a:pt x="11184" y="10092"/>
                      <a:pt x="11191" y="10095"/>
                      <a:pt x="11197" y="10095"/>
                    </a:cubicBezTo>
                    <a:cubicBezTo>
                      <a:pt x="11212" y="10095"/>
                      <a:pt x="11225" y="10079"/>
                      <a:pt x="11267" y="10025"/>
                    </a:cubicBezTo>
                    <a:cubicBezTo>
                      <a:pt x="11345" y="9917"/>
                      <a:pt x="11391" y="9778"/>
                      <a:pt x="11391" y="9655"/>
                    </a:cubicBezTo>
                    <a:cubicBezTo>
                      <a:pt x="11345" y="9624"/>
                      <a:pt x="11345" y="9624"/>
                      <a:pt x="11422" y="9608"/>
                    </a:cubicBezTo>
                    <a:cubicBezTo>
                      <a:pt x="11424" y="9610"/>
                      <a:pt x="11426" y="9611"/>
                      <a:pt x="11429" y="9611"/>
                    </a:cubicBezTo>
                    <a:cubicBezTo>
                      <a:pt x="11446" y="9611"/>
                      <a:pt x="11473" y="9571"/>
                      <a:pt x="11499" y="9531"/>
                    </a:cubicBezTo>
                    <a:lnTo>
                      <a:pt x="11499" y="9531"/>
                    </a:lnTo>
                    <a:cubicBezTo>
                      <a:pt x="11515" y="9546"/>
                      <a:pt x="11484" y="9593"/>
                      <a:pt x="11453" y="9639"/>
                    </a:cubicBezTo>
                    <a:lnTo>
                      <a:pt x="11484" y="9655"/>
                    </a:lnTo>
                    <a:cubicBezTo>
                      <a:pt x="11546" y="9655"/>
                      <a:pt x="11592" y="9593"/>
                      <a:pt x="11577" y="9531"/>
                    </a:cubicBezTo>
                    <a:cubicBezTo>
                      <a:pt x="11592" y="9469"/>
                      <a:pt x="11592" y="9469"/>
                      <a:pt x="11638" y="9438"/>
                    </a:cubicBezTo>
                    <a:cubicBezTo>
                      <a:pt x="11685" y="9423"/>
                      <a:pt x="11747" y="9392"/>
                      <a:pt x="11716" y="9376"/>
                    </a:cubicBezTo>
                    <a:cubicBezTo>
                      <a:pt x="11747" y="9330"/>
                      <a:pt x="11793" y="9299"/>
                      <a:pt x="11839" y="9268"/>
                    </a:cubicBezTo>
                    <a:cubicBezTo>
                      <a:pt x="11901" y="9175"/>
                      <a:pt x="11932" y="9144"/>
                      <a:pt x="11917" y="9129"/>
                    </a:cubicBezTo>
                    <a:cubicBezTo>
                      <a:pt x="11901" y="9114"/>
                      <a:pt x="11932" y="9067"/>
                      <a:pt x="11963" y="9021"/>
                    </a:cubicBezTo>
                    <a:cubicBezTo>
                      <a:pt x="11994" y="8990"/>
                      <a:pt x="12025" y="8944"/>
                      <a:pt x="12009" y="8928"/>
                    </a:cubicBezTo>
                    <a:cubicBezTo>
                      <a:pt x="11995" y="8913"/>
                      <a:pt x="12008" y="8856"/>
                      <a:pt x="12064" y="8783"/>
                    </a:cubicBezTo>
                    <a:lnTo>
                      <a:pt x="12064" y="8783"/>
                    </a:lnTo>
                    <a:cubicBezTo>
                      <a:pt x="12067" y="8787"/>
                      <a:pt x="12071" y="8789"/>
                      <a:pt x="12071" y="8789"/>
                    </a:cubicBezTo>
                    <a:cubicBezTo>
                      <a:pt x="12071" y="8789"/>
                      <a:pt x="12074" y="8791"/>
                      <a:pt x="12079" y="8791"/>
                    </a:cubicBezTo>
                    <a:cubicBezTo>
                      <a:pt x="12086" y="8791"/>
                      <a:pt x="12099" y="8786"/>
                      <a:pt x="12118" y="8758"/>
                    </a:cubicBezTo>
                    <a:lnTo>
                      <a:pt x="12148" y="8727"/>
                    </a:lnTo>
                    <a:cubicBezTo>
                      <a:pt x="12143" y="8722"/>
                      <a:pt x="12133" y="8720"/>
                      <a:pt x="12122" y="8720"/>
                    </a:cubicBezTo>
                    <a:cubicBezTo>
                      <a:pt x="12113" y="8720"/>
                      <a:pt x="12104" y="8721"/>
                      <a:pt x="12096" y="8722"/>
                    </a:cubicBezTo>
                    <a:lnTo>
                      <a:pt x="12096" y="8722"/>
                    </a:lnTo>
                    <a:cubicBezTo>
                      <a:pt x="12121" y="8675"/>
                      <a:pt x="12131" y="8665"/>
                      <a:pt x="12179" y="8665"/>
                    </a:cubicBezTo>
                    <a:cubicBezTo>
                      <a:pt x="12181" y="8667"/>
                      <a:pt x="12184" y="8668"/>
                      <a:pt x="12186" y="8668"/>
                    </a:cubicBezTo>
                    <a:cubicBezTo>
                      <a:pt x="12203" y="8668"/>
                      <a:pt x="12230" y="8628"/>
                      <a:pt x="12257" y="8588"/>
                    </a:cubicBezTo>
                    <a:cubicBezTo>
                      <a:pt x="12288" y="8557"/>
                      <a:pt x="12318" y="8542"/>
                      <a:pt x="12349" y="8526"/>
                    </a:cubicBezTo>
                    <a:cubicBezTo>
                      <a:pt x="12396" y="8495"/>
                      <a:pt x="12380" y="8480"/>
                      <a:pt x="12365" y="8464"/>
                    </a:cubicBezTo>
                    <a:lnTo>
                      <a:pt x="12318" y="8434"/>
                    </a:lnTo>
                    <a:cubicBezTo>
                      <a:pt x="12341" y="8411"/>
                      <a:pt x="12372" y="8397"/>
                      <a:pt x="12405" y="8397"/>
                    </a:cubicBezTo>
                    <a:cubicBezTo>
                      <a:pt x="12417" y="8397"/>
                      <a:pt x="12430" y="8398"/>
                      <a:pt x="12442" y="8403"/>
                    </a:cubicBezTo>
                    <a:cubicBezTo>
                      <a:pt x="12519" y="8387"/>
                      <a:pt x="12519" y="8387"/>
                      <a:pt x="12473" y="8356"/>
                    </a:cubicBezTo>
                    <a:cubicBezTo>
                      <a:pt x="12442" y="8325"/>
                      <a:pt x="12473" y="8294"/>
                      <a:pt x="12566" y="8217"/>
                    </a:cubicBezTo>
                    <a:cubicBezTo>
                      <a:pt x="12634" y="8163"/>
                      <a:pt x="12678" y="8073"/>
                      <a:pt x="12698" y="8073"/>
                    </a:cubicBezTo>
                    <a:cubicBezTo>
                      <a:pt x="12701" y="8073"/>
                      <a:pt x="12703" y="8074"/>
                      <a:pt x="12705" y="8078"/>
                    </a:cubicBezTo>
                    <a:cubicBezTo>
                      <a:pt x="12736" y="8047"/>
                      <a:pt x="12767" y="8016"/>
                      <a:pt x="12782" y="7985"/>
                    </a:cubicBezTo>
                    <a:cubicBezTo>
                      <a:pt x="12798" y="7923"/>
                      <a:pt x="12828" y="7893"/>
                      <a:pt x="12937" y="7784"/>
                    </a:cubicBezTo>
                    <a:cubicBezTo>
                      <a:pt x="13138" y="7599"/>
                      <a:pt x="13138" y="7599"/>
                      <a:pt x="13107" y="7583"/>
                    </a:cubicBezTo>
                    <a:cubicBezTo>
                      <a:pt x="13076" y="7553"/>
                      <a:pt x="13076" y="7537"/>
                      <a:pt x="13138" y="7537"/>
                    </a:cubicBezTo>
                    <a:cubicBezTo>
                      <a:pt x="13215" y="7522"/>
                      <a:pt x="13199" y="7460"/>
                      <a:pt x="13261" y="7352"/>
                    </a:cubicBezTo>
                    <a:cubicBezTo>
                      <a:pt x="13261" y="7321"/>
                      <a:pt x="13246" y="7274"/>
                      <a:pt x="13215" y="7259"/>
                    </a:cubicBezTo>
                    <a:cubicBezTo>
                      <a:pt x="13184" y="7213"/>
                      <a:pt x="13184" y="7213"/>
                      <a:pt x="13261" y="7151"/>
                    </a:cubicBezTo>
                    <a:cubicBezTo>
                      <a:pt x="13286" y="7125"/>
                      <a:pt x="13332" y="7100"/>
                      <a:pt x="13357" y="7100"/>
                    </a:cubicBezTo>
                    <a:cubicBezTo>
                      <a:pt x="13362" y="7100"/>
                      <a:pt x="13367" y="7101"/>
                      <a:pt x="13369" y="7104"/>
                    </a:cubicBezTo>
                    <a:cubicBezTo>
                      <a:pt x="13385" y="7120"/>
                      <a:pt x="13354" y="7166"/>
                      <a:pt x="13354" y="7166"/>
                    </a:cubicBezTo>
                    <a:lnTo>
                      <a:pt x="13323" y="7197"/>
                    </a:lnTo>
                    <a:cubicBezTo>
                      <a:pt x="13329" y="7203"/>
                      <a:pt x="13336" y="7210"/>
                      <a:pt x="13345" y="7210"/>
                    </a:cubicBezTo>
                    <a:cubicBezTo>
                      <a:pt x="13359" y="7210"/>
                      <a:pt x="13379" y="7196"/>
                      <a:pt x="13416" y="7151"/>
                    </a:cubicBezTo>
                    <a:cubicBezTo>
                      <a:pt x="13478" y="7135"/>
                      <a:pt x="13509" y="7089"/>
                      <a:pt x="13493" y="7073"/>
                    </a:cubicBezTo>
                    <a:cubicBezTo>
                      <a:pt x="13570" y="7012"/>
                      <a:pt x="13632" y="6950"/>
                      <a:pt x="13679" y="6872"/>
                    </a:cubicBezTo>
                    <a:cubicBezTo>
                      <a:pt x="13740" y="6795"/>
                      <a:pt x="13818" y="6718"/>
                      <a:pt x="13910" y="6641"/>
                    </a:cubicBezTo>
                    <a:cubicBezTo>
                      <a:pt x="13972" y="6563"/>
                      <a:pt x="14003" y="6532"/>
                      <a:pt x="13988" y="6517"/>
                    </a:cubicBezTo>
                    <a:cubicBezTo>
                      <a:pt x="13974" y="6503"/>
                      <a:pt x="13985" y="6453"/>
                      <a:pt x="13998" y="6453"/>
                    </a:cubicBezTo>
                    <a:cubicBezTo>
                      <a:pt x="14000" y="6453"/>
                      <a:pt x="14001" y="6453"/>
                      <a:pt x="14003" y="6455"/>
                    </a:cubicBezTo>
                    <a:cubicBezTo>
                      <a:pt x="14204" y="6301"/>
                      <a:pt x="14390" y="6100"/>
                      <a:pt x="14529" y="5868"/>
                    </a:cubicBezTo>
                    <a:lnTo>
                      <a:pt x="14606" y="5791"/>
                    </a:lnTo>
                    <a:cubicBezTo>
                      <a:pt x="14730" y="5698"/>
                      <a:pt x="14822" y="5574"/>
                      <a:pt x="14915" y="5435"/>
                    </a:cubicBezTo>
                    <a:lnTo>
                      <a:pt x="15023" y="5311"/>
                    </a:lnTo>
                    <a:cubicBezTo>
                      <a:pt x="15100" y="5250"/>
                      <a:pt x="15131" y="5203"/>
                      <a:pt x="15162" y="5157"/>
                    </a:cubicBezTo>
                    <a:cubicBezTo>
                      <a:pt x="15174" y="5110"/>
                      <a:pt x="15168" y="5089"/>
                      <a:pt x="15171" y="5089"/>
                    </a:cubicBezTo>
                    <a:lnTo>
                      <a:pt x="15171" y="5089"/>
                    </a:lnTo>
                    <a:cubicBezTo>
                      <a:pt x="15172" y="5089"/>
                      <a:pt x="15174" y="5091"/>
                      <a:pt x="15178" y="5095"/>
                    </a:cubicBezTo>
                    <a:cubicBezTo>
                      <a:pt x="15179" y="5096"/>
                      <a:pt x="15181" y="5097"/>
                      <a:pt x="15183" y="5097"/>
                    </a:cubicBezTo>
                    <a:cubicBezTo>
                      <a:pt x="15204" y="5097"/>
                      <a:pt x="15267" y="5020"/>
                      <a:pt x="15394" y="4879"/>
                    </a:cubicBezTo>
                    <a:cubicBezTo>
                      <a:pt x="15500" y="4761"/>
                      <a:pt x="15525" y="4733"/>
                      <a:pt x="15511" y="4733"/>
                    </a:cubicBezTo>
                    <a:cubicBezTo>
                      <a:pt x="15506" y="4733"/>
                      <a:pt x="15498" y="4736"/>
                      <a:pt x="15487" y="4740"/>
                    </a:cubicBezTo>
                    <a:cubicBezTo>
                      <a:pt x="15575" y="4619"/>
                      <a:pt x="15608" y="4592"/>
                      <a:pt x="15625" y="4592"/>
                    </a:cubicBezTo>
                    <a:cubicBezTo>
                      <a:pt x="15633" y="4592"/>
                      <a:pt x="15637" y="4596"/>
                      <a:pt x="15641" y="4600"/>
                    </a:cubicBezTo>
                    <a:cubicBezTo>
                      <a:pt x="15641" y="4623"/>
                      <a:pt x="15648" y="4632"/>
                      <a:pt x="15657" y="4632"/>
                    </a:cubicBezTo>
                    <a:cubicBezTo>
                      <a:pt x="15678" y="4632"/>
                      <a:pt x="15714" y="4574"/>
                      <a:pt x="15703" y="4508"/>
                    </a:cubicBezTo>
                    <a:cubicBezTo>
                      <a:pt x="15676" y="4425"/>
                      <a:pt x="15747" y="4366"/>
                      <a:pt x="15774" y="4366"/>
                    </a:cubicBezTo>
                    <a:cubicBezTo>
                      <a:pt x="15777" y="4366"/>
                      <a:pt x="15779" y="4367"/>
                      <a:pt x="15781" y="4369"/>
                    </a:cubicBezTo>
                    <a:cubicBezTo>
                      <a:pt x="15796" y="4384"/>
                      <a:pt x="15765" y="4430"/>
                      <a:pt x="15734" y="4461"/>
                    </a:cubicBezTo>
                    <a:lnTo>
                      <a:pt x="15765" y="4492"/>
                    </a:lnTo>
                    <a:cubicBezTo>
                      <a:pt x="15796" y="4477"/>
                      <a:pt x="15811" y="4446"/>
                      <a:pt x="15827" y="4400"/>
                    </a:cubicBezTo>
                    <a:cubicBezTo>
                      <a:pt x="15842" y="4369"/>
                      <a:pt x="15858" y="4338"/>
                      <a:pt x="15873" y="4307"/>
                    </a:cubicBezTo>
                    <a:cubicBezTo>
                      <a:pt x="15884" y="4266"/>
                      <a:pt x="15880" y="4245"/>
                      <a:pt x="15858" y="4245"/>
                    </a:cubicBezTo>
                    <a:cubicBezTo>
                      <a:pt x="15848" y="4245"/>
                      <a:pt x="15832" y="4250"/>
                      <a:pt x="15811" y="4260"/>
                    </a:cubicBezTo>
                    <a:cubicBezTo>
                      <a:pt x="15803" y="4263"/>
                      <a:pt x="15797" y="4264"/>
                      <a:pt x="15794" y="4264"/>
                    </a:cubicBezTo>
                    <a:cubicBezTo>
                      <a:pt x="15777" y="4264"/>
                      <a:pt x="15804" y="4237"/>
                      <a:pt x="15842" y="4199"/>
                    </a:cubicBezTo>
                    <a:cubicBezTo>
                      <a:pt x="15876" y="4172"/>
                      <a:pt x="15898" y="4159"/>
                      <a:pt x="15911" y="4159"/>
                    </a:cubicBezTo>
                    <a:cubicBezTo>
                      <a:pt x="15927" y="4159"/>
                      <a:pt x="15928" y="4179"/>
                      <a:pt x="15920" y="4214"/>
                    </a:cubicBezTo>
                    <a:cubicBezTo>
                      <a:pt x="15904" y="4260"/>
                      <a:pt x="15904" y="4260"/>
                      <a:pt x="15920" y="4276"/>
                    </a:cubicBezTo>
                    <a:cubicBezTo>
                      <a:pt x="15920" y="4276"/>
                      <a:pt x="15921" y="4277"/>
                      <a:pt x="15922" y="4277"/>
                    </a:cubicBezTo>
                    <a:cubicBezTo>
                      <a:pt x="15946" y="4277"/>
                      <a:pt x="16090" y="4072"/>
                      <a:pt x="16090" y="3998"/>
                    </a:cubicBezTo>
                    <a:lnTo>
                      <a:pt x="16105" y="4013"/>
                    </a:lnTo>
                    <a:cubicBezTo>
                      <a:pt x="16106" y="4015"/>
                      <a:pt x="16108" y="4015"/>
                      <a:pt x="16111" y="4015"/>
                    </a:cubicBezTo>
                    <a:cubicBezTo>
                      <a:pt x="16134" y="4015"/>
                      <a:pt x="16203" y="3945"/>
                      <a:pt x="16260" y="3874"/>
                    </a:cubicBezTo>
                    <a:cubicBezTo>
                      <a:pt x="16337" y="3797"/>
                      <a:pt x="16368" y="3766"/>
                      <a:pt x="16352" y="3735"/>
                    </a:cubicBezTo>
                    <a:cubicBezTo>
                      <a:pt x="16337" y="3719"/>
                      <a:pt x="16322" y="3704"/>
                      <a:pt x="16352" y="3673"/>
                    </a:cubicBezTo>
                    <a:lnTo>
                      <a:pt x="16352" y="3673"/>
                    </a:lnTo>
                    <a:cubicBezTo>
                      <a:pt x="16339" y="3686"/>
                      <a:pt x="16326" y="3691"/>
                      <a:pt x="16314" y="3691"/>
                    </a:cubicBezTo>
                    <a:cubicBezTo>
                      <a:pt x="16298" y="3691"/>
                      <a:pt x="16284" y="3682"/>
                      <a:pt x="16275" y="3673"/>
                    </a:cubicBezTo>
                    <a:cubicBezTo>
                      <a:pt x="16322" y="3642"/>
                      <a:pt x="16368" y="3611"/>
                      <a:pt x="16414" y="3580"/>
                    </a:cubicBezTo>
                    <a:cubicBezTo>
                      <a:pt x="16553" y="3534"/>
                      <a:pt x="16662" y="3441"/>
                      <a:pt x="16754" y="3318"/>
                    </a:cubicBezTo>
                    <a:cubicBezTo>
                      <a:pt x="16832" y="3240"/>
                      <a:pt x="16909" y="3163"/>
                      <a:pt x="16986" y="3101"/>
                    </a:cubicBezTo>
                    <a:cubicBezTo>
                      <a:pt x="17063" y="3024"/>
                      <a:pt x="17094" y="2993"/>
                      <a:pt x="17079" y="2978"/>
                    </a:cubicBezTo>
                    <a:lnTo>
                      <a:pt x="17156" y="2900"/>
                    </a:lnTo>
                    <a:cubicBezTo>
                      <a:pt x="17202" y="2869"/>
                      <a:pt x="17280" y="2792"/>
                      <a:pt x="17264" y="2777"/>
                    </a:cubicBezTo>
                    <a:cubicBezTo>
                      <a:pt x="17280" y="2730"/>
                      <a:pt x="17342" y="2699"/>
                      <a:pt x="17372" y="2668"/>
                    </a:cubicBezTo>
                    <a:cubicBezTo>
                      <a:pt x="17481" y="2622"/>
                      <a:pt x="17481" y="2622"/>
                      <a:pt x="17388" y="2607"/>
                    </a:cubicBezTo>
                    <a:cubicBezTo>
                      <a:pt x="17386" y="2605"/>
                      <a:pt x="17384" y="2604"/>
                      <a:pt x="17380" y="2604"/>
                    </a:cubicBezTo>
                    <a:cubicBezTo>
                      <a:pt x="17353" y="2604"/>
                      <a:pt x="17276" y="2656"/>
                      <a:pt x="17249" y="2684"/>
                    </a:cubicBezTo>
                    <a:lnTo>
                      <a:pt x="17141" y="2808"/>
                    </a:lnTo>
                    <a:lnTo>
                      <a:pt x="17233" y="2668"/>
                    </a:lnTo>
                    <a:cubicBezTo>
                      <a:pt x="17264" y="2638"/>
                      <a:pt x="17326" y="2545"/>
                      <a:pt x="17295" y="2529"/>
                    </a:cubicBezTo>
                    <a:cubicBezTo>
                      <a:pt x="17280" y="2514"/>
                      <a:pt x="17280" y="2514"/>
                      <a:pt x="17326" y="2468"/>
                    </a:cubicBezTo>
                    <a:lnTo>
                      <a:pt x="17357" y="2498"/>
                    </a:lnTo>
                    <a:cubicBezTo>
                      <a:pt x="17342" y="2560"/>
                      <a:pt x="17357" y="2576"/>
                      <a:pt x="17372" y="2591"/>
                    </a:cubicBezTo>
                    <a:cubicBezTo>
                      <a:pt x="17450" y="2591"/>
                      <a:pt x="17558" y="2483"/>
                      <a:pt x="17527" y="2452"/>
                    </a:cubicBezTo>
                    <a:cubicBezTo>
                      <a:pt x="17558" y="2421"/>
                      <a:pt x="17589" y="2406"/>
                      <a:pt x="17620" y="2390"/>
                    </a:cubicBezTo>
                    <a:cubicBezTo>
                      <a:pt x="17622" y="2393"/>
                      <a:pt x="17626" y="2394"/>
                      <a:pt x="17630" y="2394"/>
                    </a:cubicBezTo>
                    <a:cubicBezTo>
                      <a:pt x="17649" y="2394"/>
                      <a:pt x="17682" y="2362"/>
                      <a:pt x="17682" y="2298"/>
                    </a:cubicBezTo>
                    <a:cubicBezTo>
                      <a:pt x="17668" y="2242"/>
                      <a:pt x="17716" y="2187"/>
                      <a:pt x="17770" y="2187"/>
                    </a:cubicBezTo>
                    <a:cubicBezTo>
                      <a:pt x="17777" y="2187"/>
                      <a:pt x="17783" y="2188"/>
                      <a:pt x="17790" y="2189"/>
                    </a:cubicBezTo>
                    <a:cubicBezTo>
                      <a:pt x="17898" y="2143"/>
                      <a:pt x="18037" y="1988"/>
                      <a:pt x="18022" y="1973"/>
                    </a:cubicBezTo>
                    <a:cubicBezTo>
                      <a:pt x="18006" y="1958"/>
                      <a:pt x="18099" y="1818"/>
                      <a:pt x="18145" y="1803"/>
                    </a:cubicBezTo>
                    <a:cubicBezTo>
                      <a:pt x="18207" y="1788"/>
                      <a:pt x="18238" y="1741"/>
                      <a:pt x="18253" y="1695"/>
                    </a:cubicBezTo>
                    <a:cubicBezTo>
                      <a:pt x="18261" y="1698"/>
                      <a:pt x="18269" y="1700"/>
                      <a:pt x="18277" y="1700"/>
                    </a:cubicBezTo>
                    <a:cubicBezTo>
                      <a:pt x="18305" y="1700"/>
                      <a:pt x="18334" y="1680"/>
                      <a:pt x="18346" y="1633"/>
                    </a:cubicBezTo>
                    <a:cubicBezTo>
                      <a:pt x="18346" y="1633"/>
                      <a:pt x="18372" y="1607"/>
                      <a:pt x="18359" y="1607"/>
                    </a:cubicBezTo>
                    <a:cubicBezTo>
                      <a:pt x="18355" y="1607"/>
                      <a:pt x="18346" y="1610"/>
                      <a:pt x="18331" y="1618"/>
                    </a:cubicBezTo>
                    <a:lnTo>
                      <a:pt x="18377" y="1494"/>
                    </a:lnTo>
                    <a:lnTo>
                      <a:pt x="18377" y="1494"/>
                    </a:lnTo>
                    <a:cubicBezTo>
                      <a:pt x="18356" y="1515"/>
                      <a:pt x="18342" y="1523"/>
                      <a:pt x="18330" y="1523"/>
                    </a:cubicBezTo>
                    <a:cubicBezTo>
                      <a:pt x="18317" y="1523"/>
                      <a:pt x="18308" y="1511"/>
                      <a:pt x="18300" y="1494"/>
                    </a:cubicBezTo>
                    <a:cubicBezTo>
                      <a:pt x="18284" y="1478"/>
                      <a:pt x="18454" y="1355"/>
                      <a:pt x="18578" y="1324"/>
                    </a:cubicBezTo>
                    <a:lnTo>
                      <a:pt x="18686" y="1277"/>
                    </a:lnTo>
                    <a:lnTo>
                      <a:pt x="18640" y="1247"/>
                    </a:lnTo>
                    <a:cubicBezTo>
                      <a:pt x="18680" y="1220"/>
                      <a:pt x="18708" y="1182"/>
                      <a:pt x="18725" y="1182"/>
                    </a:cubicBezTo>
                    <a:cubicBezTo>
                      <a:pt x="18728" y="1182"/>
                      <a:pt x="18730" y="1183"/>
                      <a:pt x="18733" y="1185"/>
                    </a:cubicBezTo>
                    <a:cubicBezTo>
                      <a:pt x="18739" y="1191"/>
                      <a:pt x="18743" y="1195"/>
                      <a:pt x="18748" y="1195"/>
                    </a:cubicBezTo>
                    <a:cubicBezTo>
                      <a:pt x="18756" y="1195"/>
                      <a:pt x="18767" y="1187"/>
                      <a:pt x="18794" y="1169"/>
                    </a:cubicBezTo>
                    <a:cubicBezTo>
                      <a:pt x="18794" y="1169"/>
                      <a:pt x="18825" y="1123"/>
                      <a:pt x="18810" y="1107"/>
                    </a:cubicBezTo>
                    <a:cubicBezTo>
                      <a:pt x="18794" y="1092"/>
                      <a:pt x="18779" y="1077"/>
                      <a:pt x="18825" y="1061"/>
                    </a:cubicBezTo>
                    <a:cubicBezTo>
                      <a:pt x="18887" y="1061"/>
                      <a:pt x="18949" y="1015"/>
                      <a:pt x="18934" y="937"/>
                    </a:cubicBezTo>
                    <a:cubicBezTo>
                      <a:pt x="18903" y="907"/>
                      <a:pt x="18903" y="907"/>
                      <a:pt x="18980" y="907"/>
                    </a:cubicBezTo>
                    <a:cubicBezTo>
                      <a:pt x="18984" y="910"/>
                      <a:pt x="18991" y="912"/>
                      <a:pt x="18999" y="912"/>
                    </a:cubicBezTo>
                    <a:cubicBezTo>
                      <a:pt x="19024" y="912"/>
                      <a:pt x="19065" y="895"/>
                      <a:pt x="19088" y="860"/>
                    </a:cubicBezTo>
                    <a:lnTo>
                      <a:pt x="19073" y="845"/>
                    </a:lnTo>
                    <a:cubicBezTo>
                      <a:pt x="19042" y="814"/>
                      <a:pt x="19073" y="783"/>
                      <a:pt x="19119" y="752"/>
                    </a:cubicBezTo>
                    <a:cubicBezTo>
                      <a:pt x="19124" y="754"/>
                      <a:pt x="19129" y="756"/>
                      <a:pt x="19134" y="756"/>
                    </a:cubicBezTo>
                    <a:cubicBezTo>
                      <a:pt x="19161" y="756"/>
                      <a:pt x="19191" y="721"/>
                      <a:pt x="19243" y="644"/>
                    </a:cubicBezTo>
                    <a:cubicBezTo>
                      <a:pt x="19279" y="571"/>
                      <a:pt x="19325" y="546"/>
                      <a:pt x="19350" y="546"/>
                    </a:cubicBezTo>
                    <a:cubicBezTo>
                      <a:pt x="19357" y="546"/>
                      <a:pt x="19363" y="548"/>
                      <a:pt x="19366" y="551"/>
                    </a:cubicBezTo>
                    <a:cubicBezTo>
                      <a:pt x="19373" y="557"/>
                      <a:pt x="19379" y="564"/>
                      <a:pt x="19384" y="564"/>
                    </a:cubicBezTo>
                    <a:cubicBezTo>
                      <a:pt x="19392" y="564"/>
                      <a:pt x="19397" y="550"/>
                      <a:pt x="19397" y="505"/>
                    </a:cubicBezTo>
                    <a:cubicBezTo>
                      <a:pt x="19397" y="443"/>
                      <a:pt x="19428" y="458"/>
                      <a:pt x="19521" y="396"/>
                    </a:cubicBezTo>
                    <a:cubicBezTo>
                      <a:pt x="19567" y="381"/>
                      <a:pt x="19567" y="381"/>
                      <a:pt x="19583" y="319"/>
                    </a:cubicBezTo>
                    <a:cubicBezTo>
                      <a:pt x="19564" y="300"/>
                      <a:pt x="19550" y="287"/>
                      <a:pt x="19536" y="287"/>
                    </a:cubicBezTo>
                    <a:cubicBezTo>
                      <a:pt x="19527" y="287"/>
                      <a:pt x="19517" y="292"/>
                      <a:pt x="19505" y="304"/>
                    </a:cubicBezTo>
                    <a:cubicBezTo>
                      <a:pt x="19476" y="333"/>
                      <a:pt x="19465" y="344"/>
                      <a:pt x="19457" y="344"/>
                    </a:cubicBezTo>
                    <a:cubicBezTo>
                      <a:pt x="19453" y="344"/>
                      <a:pt x="19449" y="340"/>
                      <a:pt x="19444" y="335"/>
                    </a:cubicBezTo>
                    <a:lnTo>
                      <a:pt x="19521" y="257"/>
                    </a:lnTo>
                    <a:cubicBezTo>
                      <a:pt x="19567" y="196"/>
                      <a:pt x="19614" y="149"/>
                      <a:pt x="19644" y="87"/>
                    </a:cubicBezTo>
                    <a:cubicBezTo>
                      <a:pt x="19671" y="33"/>
                      <a:pt x="19667" y="0"/>
                      <a:pt x="19650"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990;p34"/>
              <p:cNvSpPr/>
              <p:nvPr/>
            </p:nvSpPr>
            <p:spPr>
              <a:xfrm rot="-899960">
                <a:off x="3366445" y="4159795"/>
                <a:ext cx="24749" cy="98122"/>
              </a:xfrm>
              <a:custGeom>
                <a:avLst/>
                <a:gdLst/>
                <a:ahLst/>
                <a:cxnLst/>
                <a:rect l="l" t="t" r="r" b="b"/>
                <a:pathLst>
                  <a:path w="990" h="3925" extrusionOk="0">
                    <a:moveTo>
                      <a:pt x="35" y="0"/>
                    </a:moveTo>
                    <a:cubicBezTo>
                      <a:pt x="11" y="0"/>
                      <a:pt x="0" y="7"/>
                      <a:pt x="31" y="7"/>
                    </a:cubicBezTo>
                    <a:lnTo>
                      <a:pt x="78" y="7"/>
                    </a:lnTo>
                    <a:cubicBezTo>
                      <a:pt x="62" y="2"/>
                      <a:pt x="47" y="0"/>
                      <a:pt x="35" y="0"/>
                    </a:cubicBezTo>
                    <a:close/>
                    <a:moveTo>
                      <a:pt x="78" y="7"/>
                    </a:moveTo>
                    <a:cubicBezTo>
                      <a:pt x="93" y="12"/>
                      <a:pt x="103" y="14"/>
                      <a:pt x="109" y="14"/>
                    </a:cubicBezTo>
                    <a:cubicBezTo>
                      <a:pt x="119" y="14"/>
                      <a:pt x="109" y="7"/>
                      <a:pt x="78" y="7"/>
                    </a:cubicBezTo>
                    <a:close/>
                    <a:moveTo>
                      <a:pt x="373" y="510"/>
                    </a:moveTo>
                    <a:cubicBezTo>
                      <a:pt x="366" y="510"/>
                      <a:pt x="356" y="512"/>
                      <a:pt x="340" y="517"/>
                    </a:cubicBezTo>
                    <a:cubicBezTo>
                      <a:pt x="358" y="517"/>
                      <a:pt x="371" y="512"/>
                      <a:pt x="378" y="511"/>
                    </a:cubicBezTo>
                    <a:lnTo>
                      <a:pt x="378" y="511"/>
                    </a:lnTo>
                    <a:cubicBezTo>
                      <a:pt x="387" y="512"/>
                      <a:pt x="387" y="517"/>
                      <a:pt x="387" y="517"/>
                    </a:cubicBezTo>
                    <a:cubicBezTo>
                      <a:pt x="387" y="512"/>
                      <a:pt x="385" y="510"/>
                      <a:pt x="382" y="510"/>
                    </a:cubicBezTo>
                    <a:cubicBezTo>
                      <a:pt x="381" y="510"/>
                      <a:pt x="379" y="510"/>
                      <a:pt x="378" y="511"/>
                    </a:cubicBezTo>
                    <a:lnTo>
                      <a:pt x="378" y="511"/>
                    </a:lnTo>
                    <a:cubicBezTo>
                      <a:pt x="377" y="510"/>
                      <a:pt x="375" y="510"/>
                      <a:pt x="373" y="510"/>
                    </a:cubicBezTo>
                    <a:close/>
                    <a:moveTo>
                      <a:pt x="186" y="641"/>
                    </a:moveTo>
                    <a:cubicBezTo>
                      <a:pt x="155" y="656"/>
                      <a:pt x="124" y="656"/>
                      <a:pt x="109" y="656"/>
                    </a:cubicBezTo>
                    <a:lnTo>
                      <a:pt x="109" y="641"/>
                    </a:lnTo>
                    <a:close/>
                    <a:moveTo>
                      <a:pt x="341" y="897"/>
                    </a:moveTo>
                    <a:lnTo>
                      <a:pt x="341" y="897"/>
                    </a:lnTo>
                    <a:cubicBezTo>
                      <a:pt x="341" y="897"/>
                      <a:pt x="339" y="897"/>
                      <a:pt x="335" y="899"/>
                    </a:cubicBezTo>
                    <a:lnTo>
                      <a:pt x="335" y="899"/>
                    </a:lnTo>
                    <a:cubicBezTo>
                      <a:pt x="339" y="897"/>
                      <a:pt x="341" y="897"/>
                      <a:pt x="341" y="897"/>
                    </a:cubicBezTo>
                    <a:close/>
                    <a:moveTo>
                      <a:pt x="325" y="1073"/>
                    </a:moveTo>
                    <a:cubicBezTo>
                      <a:pt x="325" y="1073"/>
                      <a:pt x="309" y="1089"/>
                      <a:pt x="294" y="1089"/>
                    </a:cubicBezTo>
                    <a:cubicBezTo>
                      <a:pt x="263" y="1089"/>
                      <a:pt x="263" y="1089"/>
                      <a:pt x="294" y="1073"/>
                    </a:cubicBezTo>
                    <a:close/>
                    <a:moveTo>
                      <a:pt x="371" y="1082"/>
                    </a:moveTo>
                    <a:cubicBezTo>
                      <a:pt x="366" y="1082"/>
                      <a:pt x="356" y="1084"/>
                      <a:pt x="340" y="1089"/>
                    </a:cubicBezTo>
                    <a:cubicBezTo>
                      <a:pt x="371" y="1089"/>
                      <a:pt x="382" y="1082"/>
                      <a:pt x="371" y="1082"/>
                    </a:cubicBezTo>
                    <a:close/>
                    <a:moveTo>
                      <a:pt x="153" y="1538"/>
                    </a:moveTo>
                    <a:cubicBezTo>
                      <a:pt x="136" y="1540"/>
                      <a:pt x="130" y="1544"/>
                      <a:pt x="135" y="1544"/>
                    </a:cubicBezTo>
                    <a:cubicBezTo>
                      <a:pt x="138" y="1544"/>
                      <a:pt x="144" y="1542"/>
                      <a:pt x="153" y="1538"/>
                    </a:cubicBezTo>
                    <a:close/>
                    <a:moveTo>
                      <a:pt x="155" y="1553"/>
                    </a:moveTo>
                    <a:cubicBezTo>
                      <a:pt x="139" y="1560"/>
                      <a:pt x="139" y="1564"/>
                      <a:pt x="145" y="1564"/>
                    </a:cubicBezTo>
                    <a:cubicBezTo>
                      <a:pt x="151" y="1564"/>
                      <a:pt x="163" y="1560"/>
                      <a:pt x="170" y="1553"/>
                    </a:cubicBezTo>
                    <a:close/>
                    <a:moveTo>
                      <a:pt x="470" y="1639"/>
                    </a:moveTo>
                    <a:cubicBezTo>
                      <a:pt x="470" y="1639"/>
                      <a:pt x="466" y="1641"/>
                      <a:pt x="460" y="1645"/>
                    </a:cubicBezTo>
                    <a:lnTo>
                      <a:pt x="464" y="1645"/>
                    </a:lnTo>
                    <a:cubicBezTo>
                      <a:pt x="469" y="1641"/>
                      <a:pt x="470" y="1639"/>
                      <a:pt x="470" y="1639"/>
                    </a:cubicBezTo>
                    <a:close/>
                    <a:moveTo>
                      <a:pt x="432" y="1735"/>
                    </a:moveTo>
                    <a:lnTo>
                      <a:pt x="418" y="1738"/>
                    </a:lnTo>
                    <a:cubicBezTo>
                      <a:pt x="423" y="1738"/>
                      <a:pt x="428" y="1738"/>
                      <a:pt x="433" y="1739"/>
                    </a:cubicBezTo>
                    <a:lnTo>
                      <a:pt x="433" y="1739"/>
                    </a:lnTo>
                    <a:cubicBezTo>
                      <a:pt x="433" y="1738"/>
                      <a:pt x="433" y="1738"/>
                      <a:pt x="433" y="1738"/>
                    </a:cubicBezTo>
                    <a:cubicBezTo>
                      <a:pt x="433" y="1738"/>
                      <a:pt x="433" y="1737"/>
                      <a:pt x="432" y="1735"/>
                    </a:cubicBezTo>
                    <a:close/>
                    <a:moveTo>
                      <a:pt x="253" y="1932"/>
                    </a:moveTo>
                    <a:cubicBezTo>
                      <a:pt x="260" y="1932"/>
                      <a:pt x="253" y="1939"/>
                      <a:pt x="232" y="1939"/>
                    </a:cubicBezTo>
                    <a:cubicBezTo>
                      <a:pt x="243" y="1934"/>
                      <a:pt x="249" y="1932"/>
                      <a:pt x="253" y="1932"/>
                    </a:cubicBezTo>
                    <a:close/>
                    <a:moveTo>
                      <a:pt x="248" y="2078"/>
                    </a:moveTo>
                    <a:cubicBezTo>
                      <a:pt x="206" y="2078"/>
                      <a:pt x="193" y="2085"/>
                      <a:pt x="206" y="2085"/>
                    </a:cubicBezTo>
                    <a:cubicBezTo>
                      <a:pt x="213" y="2085"/>
                      <a:pt x="227" y="2083"/>
                      <a:pt x="248" y="2078"/>
                    </a:cubicBezTo>
                    <a:close/>
                    <a:moveTo>
                      <a:pt x="526" y="2186"/>
                    </a:moveTo>
                    <a:cubicBezTo>
                      <a:pt x="516" y="2191"/>
                      <a:pt x="505" y="2193"/>
                      <a:pt x="495" y="2193"/>
                    </a:cubicBezTo>
                    <a:cubicBezTo>
                      <a:pt x="474" y="2193"/>
                      <a:pt x="454" y="2186"/>
                      <a:pt x="433" y="2186"/>
                    </a:cubicBezTo>
                    <a:close/>
                    <a:moveTo>
                      <a:pt x="445" y="2334"/>
                    </a:moveTo>
                    <a:cubicBezTo>
                      <a:pt x="447" y="2334"/>
                      <a:pt x="449" y="2336"/>
                      <a:pt x="449" y="2341"/>
                    </a:cubicBezTo>
                    <a:cubicBezTo>
                      <a:pt x="438" y="2341"/>
                      <a:pt x="442" y="2334"/>
                      <a:pt x="445" y="2334"/>
                    </a:cubicBezTo>
                    <a:close/>
                    <a:moveTo>
                      <a:pt x="514" y="2338"/>
                    </a:moveTo>
                    <a:cubicBezTo>
                      <a:pt x="513" y="2339"/>
                      <a:pt x="511" y="2340"/>
                      <a:pt x="510" y="2341"/>
                    </a:cubicBezTo>
                    <a:lnTo>
                      <a:pt x="495" y="2341"/>
                    </a:lnTo>
                    <a:cubicBezTo>
                      <a:pt x="503" y="2341"/>
                      <a:pt x="509" y="2340"/>
                      <a:pt x="514" y="2338"/>
                    </a:cubicBezTo>
                    <a:close/>
                    <a:moveTo>
                      <a:pt x="562" y="2578"/>
                    </a:moveTo>
                    <a:cubicBezTo>
                      <a:pt x="538" y="2588"/>
                      <a:pt x="528" y="2588"/>
                      <a:pt x="541" y="2588"/>
                    </a:cubicBezTo>
                    <a:cubicBezTo>
                      <a:pt x="552" y="2583"/>
                      <a:pt x="559" y="2579"/>
                      <a:pt x="562" y="2578"/>
                    </a:cubicBezTo>
                    <a:close/>
                    <a:moveTo>
                      <a:pt x="504" y="2612"/>
                    </a:moveTo>
                    <a:cubicBezTo>
                      <a:pt x="509" y="2612"/>
                      <a:pt x="495" y="2619"/>
                      <a:pt x="495" y="2619"/>
                    </a:cubicBezTo>
                    <a:cubicBezTo>
                      <a:pt x="480" y="2619"/>
                      <a:pt x="464" y="2619"/>
                      <a:pt x="449" y="2634"/>
                    </a:cubicBezTo>
                    <a:lnTo>
                      <a:pt x="449" y="2619"/>
                    </a:lnTo>
                    <a:lnTo>
                      <a:pt x="480" y="2619"/>
                    </a:lnTo>
                    <a:cubicBezTo>
                      <a:pt x="495" y="2614"/>
                      <a:pt x="502" y="2612"/>
                      <a:pt x="504" y="2612"/>
                    </a:cubicBezTo>
                    <a:close/>
                    <a:moveTo>
                      <a:pt x="201" y="2758"/>
                    </a:moveTo>
                    <a:cubicBezTo>
                      <a:pt x="201" y="2758"/>
                      <a:pt x="201" y="2778"/>
                      <a:pt x="209" y="2778"/>
                    </a:cubicBezTo>
                    <a:cubicBezTo>
                      <a:pt x="211" y="2778"/>
                      <a:pt x="214" y="2777"/>
                      <a:pt x="217" y="2774"/>
                    </a:cubicBezTo>
                    <a:lnTo>
                      <a:pt x="217" y="2758"/>
                    </a:lnTo>
                    <a:close/>
                    <a:moveTo>
                      <a:pt x="548" y="2767"/>
                    </a:moveTo>
                    <a:cubicBezTo>
                      <a:pt x="557" y="2767"/>
                      <a:pt x="557" y="2774"/>
                      <a:pt x="557" y="2774"/>
                    </a:cubicBezTo>
                    <a:cubicBezTo>
                      <a:pt x="557" y="2774"/>
                      <a:pt x="541" y="2789"/>
                      <a:pt x="541" y="2789"/>
                    </a:cubicBezTo>
                    <a:lnTo>
                      <a:pt x="526" y="2774"/>
                    </a:lnTo>
                    <a:cubicBezTo>
                      <a:pt x="536" y="2768"/>
                      <a:pt x="543" y="2767"/>
                      <a:pt x="548" y="2767"/>
                    </a:cubicBezTo>
                    <a:close/>
                    <a:moveTo>
                      <a:pt x="309" y="2924"/>
                    </a:moveTo>
                    <a:cubicBezTo>
                      <a:pt x="305" y="2925"/>
                      <a:pt x="301" y="2926"/>
                      <a:pt x="297" y="2927"/>
                    </a:cubicBezTo>
                    <a:lnTo>
                      <a:pt x="297" y="2927"/>
                    </a:lnTo>
                    <a:cubicBezTo>
                      <a:pt x="301" y="2927"/>
                      <a:pt x="305" y="2925"/>
                      <a:pt x="309" y="2924"/>
                    </a:cubicBezTo>
                    <a:close/>
                    <a:moveTo>
                      <a:pt x="297" y="2927"/>
                    </a:moveTo>
                    <a:lnTo>
                      <a:pt x="297" y="2927"/>
                    </a:lnTo>
                    <a:cubicBezTo>
                      <a:pt x="291" y="2928"/>
                      <a:pt x="285" y="2928"/>
                      <a:pt x="279" y="2928"/>
                    </a:cubicBezTo>
                    <a:cubicBezTo>
                      <a:pt x="258" y="2928"/>
                      <a:pt x="251" y="2935"/>
                      <a:pt x="263" y="2935"/>
                    </a:cubicBezTo>
                    <a:cubicBezTo>
                      <a:pt x="268" y="2935"/>
                      <a:pt x="279" y="2933"/>
                      <a:pt x="294" y="2928"/>
                    </a:cubicBezTo>
                    <a:cubicBezTo>
                      <a:pt x="295" y="2928"/>
                      <a:pt x="296" y="2927"/>
                      <a:pt x="297" y="2927"/>
                    </a:cubicBezTo>
                    <a:close/>
                    <a:moveTo>
                      <a:pt x="639" y="2937"/>
                    </a:moveTo>
                    <a:cubicBezTo>
                      <a:pt x="636" y="2937"/>
                      <a:pt x="629" y="2938"/>
                      <a:pt x="619" y="2944"/>
                    </a:cubicBezTo>
                    <a:cubicBezTo>
                      <a:pt x="639" y="2944"/>
                      <a:pt x="646" y="2937"/>
                      <a:pt x="639" y="2937"/>
                    </a:cubicBezTo>
                    <a:close/>
                    <a:moveTo>
                      <a:pt x="356" y="3083"/>
                    </a:moveTo>
                    <a:cubicBezTo>
                      <a:pt x="351" y="3088"/>
                      <a:pt x="349" y="3090"/>
                      <a:pt x="350" y="3090"/>
                    </a:cubicBezTo>
                    <a:cubicBezTo>
                      <a:pt x="352" y="3090"/>
                      <a:pt x="366" y="3083"/>
                      <a:pt x="387" y="3083"/>
                    </a:cubicBezTo>
                    <a:close/>
                    <a:moveTo>
                      <a:pt x="675" y="3215"/>
                    </a:moveTo>
                    <a:cubicBezTo>
                      <a:pt x="668" y="3215"/>
                      <a:pt x="655" y="3217"/>
                      <a:pt x="634" y="3222"/>
                    </a:cubicBezTo>
                    <a:cubicBezTo>
                      <a:pt x="675" y="3222"/>
                      <a:pt x="689" y="3215"/>
                      <a:pt x="675" y="3215"/>
                    </a:cubicBezTo>
                    <a:close/>
                    <a:moveTo>
                      <a:pt x="619" y="3241"/>
                    </a:moveTo>
                    <a:lnTo>
                      <a:pt x="619" y="3253"/>
                    </a:lnTo>
                    <a:cubicBezTo>
                      <a:pt x="576" y="3253"/>
                      <a:pt x="573" y="3253"/>
                      <a:pt x="619" y="3241"/>
                    </a:cubicBezTo>
                    <a:close/>
                    <a:moveTo>
                      <a:pt x="680" y="3361"/>
                    </a:moveTo>
                    <a:lnTo>
                      <a:pt x="682" y="3362"/>
                    </a:lnTo>
                    <a:lnTo>
                      <a:pt x="682" y="3362"/>
                    </a:lnTo>
                    <a:cubicBezTo>
                      <a:pt x="681" y="3363"/>
                      <a:pt x="679" y="3363"/>
                      <a:pt x="678" y="3364"/>
                    </a:cubicBezTo>
                    <a:lnTo>
                      <a:pt x="678" y="3364"/>
                    </a:lnTo>
                    <a:cubicBezTo>
                      <a:pt x="679" y="3363"/>
                      <a:pt x="679" y="3362"/>
                      <a:pt x="680" y="3361"/>
                    </a:cubicBezTo>
                    <a:close/>
                    <a:moveTo>
                      <a:pt x="451" y="3509"/>
                    </a:moveTo>
                    <a:cubicBezTo>
                      <a:pt x="467" y="3509"/>
                      <a:pt x="454" y="3515"/>
                      <a:pt x="433" y="3515"/>
                    </a:cubicBezTo>
                    <a:cubicBezTo>
                      <a:pt x="428" y="3521"/>
                      <a:pt x="423" y="3522"/>
                      <a:pt x="418" y="3522"/>
                    </a:cubicBezTo>
                    <a:cubicBezTo>
                      <a:pt x="409" y="3522"/>
                      <a:pt x="402" y="3515"/>
                      <a:pt x="402" y="3515"/>
                    </a:cubicBezTo>
                    <a:cubicBezTo>
                      <a:pt x="428" y="3510"/>
                      <a:pt x="443" y="3509"/>
                      <a:pt x="451" y="3509"/>
                    </a:cubicBezTo>
                    <a:close/>
                    <a:moveTo>
                      <a:pt x="650" y="3639"/>
                    </a:moveTo>
                    <a:cubicBezTo>
                      <a:pt x="650" y="3639"/>
                      <a:pt x="634" y="3655"/>
                      <a:pt x="619" y="3670"/>
                    </a:cubicBezTo>
                    <a:lnTo>
                      <a:pt x="603" y="3655"/>
                    </a:lnTo>
                    <a:cubicBezTo>
                      <a:pt x="580" y="3662"/>
                      <a:pt x="568" y="3666"/>
                      <a:pt x="563" y="3666"/>
                    </a:cubicBezTo>
                    <a:cubicBezTo>
                      <a:pt x="557" y="3666"/>
                      <a:pt x="557" y="3662"/>
                      <a:pt x="557" y="3655"/>
                    </a:cubicBezTo>
                    <a:cubicBezTo>
                      <a:pt x="557" y="3655"/>
                      <a:pt x="557" y="3655"/>
                      <a:pt x="588" y="3639"/>
                    </a:cubicBezTo>
                    <a:close/>
                    <a:moveTo>
                      <a:pt x="495" y="3670"/>
                    </a:moveTo>
                    <a:lnTo>
                      <a:pt x="510" y="3685"/>
                    </a:lnTo>
                    <a:lnTo>
                      <a:pt x="495" y="3685"/>
                    </a:lnTo>
                    <a:lnTo>
                      <a:pt x="495" y="3670"/>
                    </a:lnTo>
                    <a:close/>
                    <a:moveTo>
                      <a:pt x="583" y="3679"/>
                    </a:moveTo>
                    <a:cubicBezTo>
                      <a:pt x="588" y="3679"/>
                      <a:pt x="588" y="3685"/>
                      <a:pt x="588" y="3685"/>
                    </a:cubicBezTo>
                    <a:lnTo>
                      <a:pt x="572" y="3685"/>
                    </a:lnTo>
                    <a:cubicBezTo>
                      <a:pt x="577" y="3680"/>
                      <a:pt x="581" y="3679"/>
                      <a:pt x="583" y="3679"/>
                    </a:cubicBezTo>
                    <a:close/>
                    <a:moveTo>
                      <a:pt x="943" y="3670"/>
                    </a:moveTo>
                    <a:cubicBezTo>
                      <a:pt x="959" y="3670"/>
                      <a:pt x="974" y="3685"/>
                      <a:pt x="990" y="3685"/>
                    </a:cubicBezTo>
                    <a:lnTo>
                      <a:pt x="990" y="3670"/>
                    </a:lnTo>
                    <a:close/>
                    <a:moveTo>
                      <a:pt x="412" y="3721"/>
                    </a:moveTo>
                    <a:lnTo>
                      <a:pt x="412" y="3721"/>
                    </a:lnTo>
                    <a:cubicBezTo>
                      <a:pt x="409" y="3722"/>
                      <a:pt x="408" y="3723"/>
                      <a:pt x="409" y="3723"/>
                    </a:cubicBezTo>
                    <a:cubicBezTo>
                      <a:pt x="409" y="3723"/>
                      <a:pt x="410" y="3723"/>
                      <a:pt x="412" y="3721"/>
                    </a:cubicBezTo>
                    <a:close/>
                    <a:moveTo>
                      <a:pt x="781" y="3725"/>
                    </a:moveTo>
                    <a:cubicBezTo>
                      <a:pt x="780" y="3725"/>
                      <a:pt x="778" y="3726"/>
                      <a:pt x="773" y="3727"/>
                    </a:cubicBezTo>
                    <a:lnTo>
                      <a:pt x="773" y="3727"/>
                    </a:lnTo>
                    <a:cubicBezTo>
                      <a:pt x="778" y="3726"/>
                      <a:pt x="781" y="3725"/>
                      <a:pt x="781" y="3725"/>
                    </a:cubicBezTo>
                    <a:close/>
                    <a:moveTo>
                      <a:pt x="717" y="3771"/>
                    </a:moveTo>
                    <a:cubicBezTo>
                      <a:pt x="708" y="3771"/>
                      <a:pt x="691" y="3773"/>
                      <a:pt x="665" y="3778"/>
                    </a:cubicBezTo>
                    <a:cubicBezTo>
                      <a:pt x="717" y="3778"/>
                      <a:pt x="734" y="3771"/>
                      <a:pt x="717" y="3771"/>
                    </a:cubicBezTo>
                    <a:close/>
                    <a:moveTo>
                      <a:pt x="464" y="3902"/>
                    </a:moveTo>
                    <a:cubicBezTo>
                      <a:pt x="433" y="3902"/>
                      <a:pt x="437" y="3909"/>
                      <a:pt x="447" y="3909"/>
                    </a:cubicBezTo>
                    <a:cubicBezTo>
                      <a:pt x="452" y="3909"/>
                      <a:pt x="459" y="3907"/>
                      <a:pt x="464" y="3902"/>
                    </a:cubicBezTo>
                    <a:close/>
                    <a:moveTo>
                      <a:pt x="170" y="502"/>
                    </a:moveTo>
                    <a:cubicBezTo>
                      <a:pt x="139" y="502"/>
                      <a:pt x="109" y="502"/>
                      <a:pt x="78" y="517"/>
                    </a:cubicBezTo>
                    <a:cubicBezTo>
                      <a:pt x="66" y="540"/>
                      <a:pt x="47" y="554"/>
                      <a:pt x="55" y="554"/>
                    </a:cubicBezTo>
                    <a:cubicBezTo>
                      <a:pt x="58" y="554"/>
                      <a:pt x="65" y="552"/>
                      <a:pt x="78" y="548"/>
                    </a:cubicBezTo>
                    <a:lnTo>
                      <a:pt x="109" y="548"/>
                    </a:lnTo>
                    <a:cubicBezTo>
                      <a:pt x="109" y="548"/>
                      <a:pt x="78" y="563"/>
                      <a:pt x="78" y="563"/>
                    </a:cubicBezTo>
                    <a:cubicBezTo>
                      <a:pt x="78" y="563"/>
                      <a:pt x="62" y="594"/>
                      <a:pt x="62" y="610"/>
                    </a:cubicBezTo>
                    <a:cubicBezTo>
                      <a:pt x="62" y="625"/>
                      <a:pt x="62" y="656"/>
                      <a:pt x="31" y="656"/>
                    </a:cubicBezTo>
                    <a:cubicBezTo>
                      <a:pt x="16" y="656"/>
                      <a:pt x="16" y="672"/>
                      <a:pt x="16" y="672"/>
                    </a:cubicBezTo>
                    <a:cubicBezTo>
                      <a:pt x="16" y="672"/>
                      <a:pt x="47" y="687"/>
                      <a:pt x="47" y="733"/>
                    </a:cubicBezTo>
                    <a:cubicBezTo>
                      <a:pt x="47" y="756"/>
                      <a:pt x="47" y="778"/>
                      <a:pt x="59" y="783"/>
                    </a:cubicBezTo>
                    <a:lnTo>
                      <a:pt x="59" y="783"/>
                    </a:lnTo>
                    <a:cubicBezTo>
                      <a:pt x="47" y="788"/>
                      <a:pt x="47" y="799"/>
                      <a:pt x="47" y="811"/>
                    </a:cubicBezTo>
                    <a:cubicBezTo>
                      <a:pt x="47" y="811"/>
                      <a:pt x="78" y="826"/>
                      <a:pt x="78" y="826"/>
                    </a:cubicBezTo>
                    <a:cubicBezTo>
                      <a:pt x="78" y="826"/>
                      <a:pt x="47" y="826"/>
                      <a:pt x="47" y="842"/>
                    </a:cubicBezTo>
                    <a:cubicBezTo>
                      <a:pt x="47" y="857"/>
                      <a:pt x="47" y="857"/>
                      <a:pt x="78" y="857"/>
                    </a:cubicBezTo>
                    <a:cubicBezTo>
                      <a:pt x="78" y="872"/>
                      <a:pt x="78" y="888"/>
                      <a:pt x="62" y="903"/>
                    </a:cubicBezTo>
                    <a:cubicBezTo>
                      <a:pt x="31" y="903"/>
                      <a:pt x="62" y="903"/>
                      <a:pt x="78" y="919"/>
                    </a:cubicBezTo>
                    <a:lnTo>
                      <a:pt x="62" y="919"/>
                    </a:lnTo>
                    <a:cubicBezTo>
                      <a:pt x="78" y="919"/>
                      <a:pt x="93" y="934"/>
                      <a:pt x="93" y="965"/>
                    </a:cubicBezTo>
                    <a:cubicBezTo>
                      <a:pt x="93" y="990"/>
                      <a:pt x="93" y="1016"/>
                      <a:pt x="110" y="1016"/>
                    </a:cubicBezTo>
                    <a:cubicBezTo>
                      <a:pt x="114" y="1016"/>
                      <a:pt x="118" y="1014"/>
                      <a:pt x="124" y="1012"/>
                    </a:cubicBezTo>
                    <a:cubicBezTo>
                      <a:pt x="155" y="1012"/>
                      <a:pt x="139" y="1012"/>
                      <a:pt x="124" y="1043"/>
                    </a:cubicBezTo>
                    <a:cubicBezTo>
                      <a:pt x="47" y="1073"/>
                      <a:pt x="47" y="1073"/>
                      <a:pt x="78" y="1073"/>
                    </a:cubicBezTo>
                    <a:cubicBezTo>
                      <a:pt x="93" y="1073"/>
                      <a:pt x="93" y="1073"/>
                      <a:pt x="124" y="1058"/>
                    </a:cubicBezTo>
                    <a:cubicBezTo>
                      <a:pt x="155" y="1058"/>
                      <a:pt x="170" y="1058"/>
                      <a:pt x="124" y="1073"/>
                    </a:cubicBezTo>
                    <a:cubicBezTo>
                      <a:pt x="78" y="1089"/>
                      <a:pt x="109" y="1135"/>
                      <a:pt x="155" y="1135"/>
                    </a:cubicBezTo>
                    <a:lnTo>
                      <a:pt x="124" y="1135"/>
                    </a:lnTo>
                    <a:cubicBezTo>
                      <a:pt x="109" y="1135"/>
                      <a:pt x="109" y="1135"/>
                      <a:pt x="109" y="1166"/>
                    </a:cubicBezTo>
                    <a:lnTo>
                      <a:pt x="109" y="1182"/>
                    </a:lnTo>
                    <a:cubicBezTo>
                      <a:pt x="155" y="1182"/>
                      <a:pt x="139" y="1197"/>
                      <a:pt x="109" y="1213"/>
                    </a:cubicBezTo>
                    <a:cubicBezTo>
                      <a:pt x="78" y="1213"/>
                      <a:pt x="78" y="1213"/>
                      <a:pt x="78" y="1228"/>
                    </a:cubicBezTo>
                    <a:cubicBezTo>
                      <a:pt x="139" y="1228"/>
                      <a:pt x="109" y="1259"/>
                      <a:pt x="78" y="1259"/>
                    </a:cubicBezTo>
                    <a:lnTo>
                      <a:pt x="78" y="1274"/>
                    </a:lnTo>
                    <a:cubicBezTo>
                      <a:pt x="109" y="1274"/>
                      <a:pt x="109" y="1274"/>
                      <a:pt x="109" y="1290"/>
                    </a:cubicBezTo>
                    <a:cubicBezTo>
                      <a:pt x="109" y="1290"/>
                      <a:pt x="109" y="1297"/>
                      <a:pt x="118" y="1297"/>
                    </a:cubicBezTo>
                    <a:cubicBezTo>
                      <a:pt x="122" y="1297"/>
                      <a:pt x="129" y="1295"/>
                      <a:pt x="139" y="1290"/>
                    </a:cubicBezTo>
                    <a:lnTo>
                      <a:pt x="155" y="1290"/>
                    </a:lnTo>
                    <a:cubicBezTo>
                      <a:pt x="139" y="1290"/>
                      <a:pt x="139" y="1305"/>
                      <a:pt x="139" y="1336"/>
                    </a:cubicBezTo>
                    <a:cubicBezTo>
                      <a:pt x="139" y="1352"/>
                      <a:pt x="139" y="1367"/>
                      <a:pt x="124" y="1367"/>
                    </a:cubicBezTo>
                    <a:lnTo>
                      <a:pt x="139" y="1367"/>
                    </a:lnTo>
                    <a:cubicBezTo>
                      <a:pt x="124" y="1367"/>
                      <a:pt x="124" y="1398"/>
                      <a:pt x="139" y="1398"/>
                    </a:cubicBezTo>
                    <a:cubicBezTo>
                      <a:pt x="93" y="1413"/>
                      <a:pt x="93" y="1429"/>
                      <a:pt x="139" y="1429"/>
                    </a:cubicBezTo>
                    <a:cubicBezTo>
                      <a:pt x="124" y="1429"/>
                      <a:pt x="124" y="1429"/>
                      <a:pt x="124" y="1444"/>
                    </a:cubicBezTo>
                    <a:cubicBezTo>
                      <a:pt x="124" y="1444"/>
                      <a:pt x="139" y="1460"/>
                      <a:pt x="124" y="1460"/>
                    </a:cubicBezTo>
                    <a:cubicBezTo>
                      <a:pt x="139" y="1460"/>
                      <a:pt x="139" y="1460"/>
                      <a:pt x="139" y="1475"/>
                    </a:cubicBezTo>
                    <a:cubicBezTo>
                      <a:pt x="139" y="1483"/>
                      <a:pt x="139" y="1483"/>
                      <a:pt x="143" y="1483"/>
                    </a:cubicBezTo>
                    <a:cubicBezTo>
                      <a:pt x="147" y="1483"/>
                      <a:pt x="155" y="1483"/>
                      <a:pt x="170" y="1491"/>
                    </a:cubicBezTo>
                    <a:lnTo>
                      <a:pt x="139" y="1491"/>
                    </a:lnTo>
                    <a:cubicBezTo>
                      <a:pt x="124" y="1491"/>
                      <a:pt x="124" y="1491"/>
                      <a:pt x="170" y="1506"/>
                    </a:cubicBezTo>
                    <a:cubicBezTo>
                      <a:pt x="155" y="1522"/>
                      <a:pt x="155" y="1537"/>
                      <a:pt x="155" y="1537"/>
                    </a:cubicBezTo>
                    <a:cubicBezTo>
                      <a:pt x="154" y="1537"/>
                      <a:pt x="154" y="1538"/>
                      <a:pt x="153" y="1538"/>
                    </a:cubicBezTo>
                    <a:lnTo>
                      <a:pt x="153" y="1538"/>
                    </a:lnTo>
                    <a:cubicBezTo>
                      <a:pt x="158" y="1537"/>
                      <a:pt x="164" y="1537"/>
                      <a:pt x="170" y="1537"/>
                    </a:cubicBezTo>
                    <a:cubicBezTo>
                      <a:pt x="232" y="1537"/>
                      <a:pt x="201" y="1537"/>
                      <a:pt x="170" y="1553"/>
                    </a:cubicBezTo>
                    <a:lnTo>
                      <a:pt x="186" y="1553"/>
                    </a:lnTo>
                    <a:cubicBezTo>
                      <a:pt x="186" y="1553"/>
                      <a:pt x="155" y="1599"/>
                      <a:pt x="155" y="1645"/>
                    </a:cubicBezTo>
                    <a:lnTo>
                      <a:pt x="217" y="1645"/>
                    </a:lnTo>
                    <a:cubicBezTo>
                      <a:pt x="217" y="1645"/>
                      <a:pt x="217" y="1645"/>
                      <a:pt x="217" y="1645"/>
                    </a:cubicBezTo>
                    <a:lnTo>
                      <a:pt x="217" y="1645"/>
                    </a:lnTo>
                    <a:cubicBezTo>
                      <a:pt x="194" y="1653"/>
                      <a:pt x="186" y="1653"/>
                      <a:pt x="188" y="1653"/>
                    </a:cubicBezTo>
                    <a:cubicBezTo>
                      <a:pt x="190" y="1653"/>
                      <a:pt x="201" y="1653"/>
                      <a:pt x="217" y="1661"/>
                    </a:cubicBezTo>
                    <a:cubicBezTo>
                      <a:pt x="186" y="1661"/>
                      <a:pt x="170" y="1676"/>
                      <a:pt x="186" y="1676"/>
                    </a:cubicBezTo>
                    <a:cubicBezTo>
                      <a:pt x="217" y="1676"/>
                      <a:pt x="186" y="1676"/>
                      <a:pt x="170" y="1692"/>
                    </a:cubicBezTo>
                    <a:lnTo>
                      <a:pt x="186" y="1692"/>
                    </a:lnTo>
                    <a:cubicBezTo>
                      <a:pt x="217" y="1692"/>
                      <a:pt x="248" y="1707"/>
                      <a:pt x="186" y="1707"/>
                    </a:cubicBezTo>
                    <a:cubicBezTo>
                      <a:pt x="149" y="1707"/>
                      <a:pt x="161" y="1727"/>
                      <a:pt x="191" y="1727"/>
                    </a:cubicBezTo>
                    <a:cubicBezTo>
                      <a:pt x="199" y="1727"/>
                      <a:pt x="207" y="1726"/>
                      <a:pt x="217" y="1723"/>
                    </a:cubicBezTo>
                    <a:lnTo>
                      <a:pt x="217" y="1723"/>
                    </a:lnTo>
                    <a:lnTo>
                      <a:pt x="186" y="1738"/>
                    </a:lnTo>
                    <a:cubicBezTo>
                      <a:pt x="178" y="1746"/>
                      <a:pt x="178" y="1746"/>
                      <a:pt x="184" y="1746"/>
                    </a:cubicBezTo>
                    <a:cubicBezTo>
                      <a:pt x="190" y="1746"/>
                      <a:pt x="201" y="1746"/>
                      <a:pt x="217" y="1753"/>
                    </a:cubicBezTo>
                    <a:cubicBezTo>
                      <a:pt x="248" y="1769"/>
                      <a:pt x="248" y="1769"/>
                      <a:pt x="201" y="1784"/>
                    </a:cubicBezTo>
                    <a:lnTo>
                      <a:pt x="217" y="1784"/>
                    </a:lnTo>
                    <a:cubicBezTo>
                      <a:pt x="248" y="1784"/>
                      <a:pt x="248" y="1800"/>
                      <a:pt x="201" y="1815"/>
                    </a:cubicBezTo>
                    <a:lnTo>
                      <a:pt x="232" y="1815"/>
                    </a:lnTo>
                    <a:cubicBezTo>
                      <a:pt x="201" y="1831"/>
                      <a:pt x="186" y="1831"/>
                      <a:pt x="201" y="1831"/>
                    </a:cubicBezTo>
                    <a:cubicBezTo>
                      <a:pt x="232" y="1831"/>
                      <a:pt x="201" y="1831"/>
                      <a:pt x="186" y="1846"/>
                    </a:cubicBezTo>
                    <a:lnTo>
                      <a:pt x="186" y="1862"/>
                    </a:lnTo>
                    <a:cubicBezTo>
                      <a:pt x="201" y="1862"/>
                      <a:pt x="201" y="1877"/>
                      <a:pt x="186" y="1877"/>
                    </a:cubicBezTo>
                    <a:cubicBezTo>
                      <a:pt x="155" y="1877"/>
                      <a:pt x="186" y="1877"/>
                      <a:pt x="201" y="1893"/>
                    </a:cubicBezTo>
                    <a:cubicBezTo>
                      <a:pt x="232" y="1893"/>
                      <a:pt x="201" y="1908"/>
                      <a:pt x="186" y="1908"/>
                    </a:cubicBezTo>
                    <a:lnTo>
                      <a:pt x="232" y="1908"/>
                    </a:lnTo>
                    <a:cubicBezTo>
                      <a:pt x="232" y="1908"/>
                      <a:pt x="201" y="1939"/>
                      <a:pt x="201" y="1939"/>
                    </a:cubicBezTo>
                    <a:cubicBezTo>
                      <a:pt x="201" y="1947"/>
                      <a:pt x="201" y="1951"/>
                      <a:pt x="205" y="1951"/>
                    </a:cubicBezTo>
                    <a:cubicBezTo>
                      <a:pt x="208" y="1951"/>
                      <a:pt x="214" y="1948"/>
                      <a:pt x="224" y="1943"/>
                    </a:cubicBezTo>
                    <a:lnTo>
                      <a:pt x="224" y="1943"/>
                    </a:lnTo>
                    <a:cubicBezTo>
                      <a:pt x="217" y="1952"/>
                      <a:pt x="217" y="1970"/>
                      <a:pt x="217" y="1970"/>
                    </a:cubicBezTo>
                    <a:cubicBezTo>
                      <a:pt x="217" y="1976"/>
                      <a:pt x="217" y="1982"/>
                      <a:pt x="218" y="1986"/>
                    </a:cubicBezTo>
                    <a:lnTo>
                      <a:pt x="218" y="1986"/>
                    </a:lnTo>
                    <a:cubicBezTo>
                      <a:pt x="186" y="1992"/>
                      <a:pt x="189" y="2016"/>
                      <a:pt x="217" y="2016"/>
                    </a:cubicBezTo>
                    <a:cubicBezTo>
                      <a:pt x="222" y="2011"/>
                      <a:pt x="225" y="2009"/>
                      <a:pt x="228" y="2009"/>
                    </a:cubicBezTo>
                    <a:cubicBezTo>
                      <a:pt x="232" y="2009"/>
                      <a:pt x="232" y="2016"/>
                      <a:pt x="232" y="2016"/>
                    </a:cubicBezTo>
                    <a:cubicBezTo>
                      <a:pt x="243" y="2021"/>
                      <a:pt x="246" y="2023"/>
                      <a:pt x="245" y="2023"/>
                    </a:cubicBezTo>
                    <a:cubicBezTo>
                      <a:pt x="244" y="2023"/>
                      <a:pt x="227" y="2016"/>
                      <a:pt x="217" y="2016"/>
                    </a:cubicBezTo>
                    <a:lnTo>
                      <a:pt x="217" y="2032"/>
                    </a:lnTo>
                    <a:cubicBezTo>
                      <a:pt x="263" y="2032"/>
                      <a:pt x="248" y="2063"/>
                      <a:pt x="217" y="2078"/>
                    </a:cubicBezTo>
                    <a:lnTo>
                      <a:pt x="248" y="2078"/>
                    </a:lnTo>
                    <a:cubicBezTo>
                      <a:pt x="294" y="2078"/>
                      <a:pt x="263" y="2109"/>
                      <a:pt x="217" y="2109"/>
                    </a:cubicBezTo>
                    <a:lnTo>
                      <a:pt x="201" y="2109"/>
                    </a:lnTo>
                    <a:cubicBezTo>
                      <a:pt x="201" y="2109"/>
                      <a:pt x="217" y="2109"/>
                      <a:pt x="217" y="2124"/>
                    </a:cubicBezTo>
                    <a:cubicBezTo>
                      <a:pt x="217" y="2140"/>
                      <a:pt x="248" y="2140"/>
                      <a:pt x="248" y="2155"/>
                    </a:cubicBezTo>
                    <a:cubicBezTo>
                      <a:pt x="248" y="2155"/>
                      <a:pt x="248" y="2171"/>
                      <a:pt x="232" y="2186"/>
                    </a:cubicBezTo>
                    <a:cubicBezTo>
                      <a:pt x="201" y="2186"/>
                      <a:pt x="232" y="2202"/>
                      <a:pt x="248" y="2202"/>
                    </a:cubicBezTo>
                    <a:cubicBezTo>
                      <a:pt x="279" y="2202"/>
                      <a:pt x="279" y="2217"/>
                      <a:pt x="248" y="2217"/>
                    </a:cubicBezTo>
                    <a:cubicBezTo>
                      <a:pt x="279" y="2217"/>
                      <a:pt x="279" y="2233"/>
                      <a:pt x="279" y="2233"/>
                    </a:cubicBezTo>
                    <a:lnTo>
                      <a:pt x="248" y="2233"/>
                    </a:lnTo>
                    <a:cubicBezTo>
                      <a:pt x="263" y="2240"/>
                      <a:pt x="271" y="2240"/>
                      <a:pt x="275" y="2240"/>
                    </a:cubicBezTo>
                    <a:cubicBezTo>
                      <a:pt x="279" y="2240"/>
                      <a:pt x="279" y="2240"/>
                      <a:pt x="279" y="2248"/>
                    </a:cubicBezTo>
                    <a:cubicBezTo>
                      <a:pt x="279" y="2264"/>
                      <a:pt x="263" y="2403"/>
                      <a:pt x="294" y="2403"/>
                    </a:cubicBezTo>
                    <a:lnTo>
                      <a:pt x="294" y="2434"/>
                    </a:lnTo>
                    <a:cubicBezTo>
                      <a:pt x="248" y="2434"/>
                      <a:pt x="279" y="2464"/>
                      <a:pt x="294" y="2464"/>
                    </a:cubicBezTo>
                    <a:cubicBezTo>
                      <a:pt x="302" y="2472"/>
                      <a:pt x="309" y="2472"/>
                      <a:pt x="315" y="2472"/>
                    </a:cubicBezTo>
                    <a:cubicBezTo>
                      <a:pt x="321" y="2472"/>
                      <a:pt x="325" y="2472"/>
                      <a:pt x="325" y="2480"/>
                    </a:cubicBezTo>
                    <a:cubicBezTo>
                      <a:pt x="279" y="2480"/>
                      <a:pt x="279" y="2495"/>
                      <a:pt x="294" y="2511"/>
                    </a:cubicBezTo>
                    <a:cubicBezTo>
                      <a:pt x="248" y="2526"/>
                      <a:pt x="248" y="2526"/>
                      <a:pt x="325" y="2526"/>
                    </a:cubicBezTo>
                    <a:cubicBezTo>
                      <a:pt x="294" y="2526"/>
                      <a:pt x="279" y="2542"/>
                      <a:pt x="294" y="2542"/>
                    </a:cubicBezTo>
                    <a:cubicBezTo>
                      <a:pt x="325" y="2542"/>
                      <a:pt x="340" y="2542"/>
                      <a:pt x="294" y="2557"/>
                    </a:cubicBezTo>
                    <a:cubicBezTo>
                      <a:pt x="248" y="2573"/>
                      <a:pt x="248" y="2573"/>
                      <a:pt x="294" y="2573"/>
                    </a:cubicBezTo>
                    <a:cubicBezTo>
                      <a:pt x="340" y="2573"/>
                      <a:pt x="340" y="2588"/>
                      <a:pt x="294" y="2604"/>
                    </a:cubicBezTo>
                    <a:cubicBezTo>
                      <a:pt x="294" y="2619"/>
                      <a:pt x="279" y="2650"/>
                      <a:pt x="279" y="2681"/>
                    </a:cubicBezTo>
                    <a:cubicBezTo>
                      <a:pt x="279" y="2727"/>
                      <a:pt x="279" y="2727"/>
                      <a:pt x="309" y="2727"/>
                    </a:cubicBezTo>
                    <a:cubicBezTo>
                      <a:pt x="320" y="2722"/>
                      <a:pt x="328" y="2720"/>
                      <a:pt x="334" y="2720"/>
                    </a:cubicBezTo>
                    <a:cubicBezTo>
                      <a:pt x="344" y="2720"/>
                      <a:pt x="340" y="2727"/>
                      <a:pt x="309" y="2727"/>
                    </a:cubicBezTo>
                    <a:cubicBezTo>
                      <a:pt x="309" y="2727"/>
                      <a:pt x="279" y="2743"/>
                      <a:pt x="279" y="2743"/>
                    </a:cubicBezTo>
                    <a:cubicBezTo>
                      <a:pt x="279" y="2758"/>
                      <a:pt x="279" y="2774"/>
                      <a:pt x="263" y="2774"/>
                    </a:cubicBezTo>
                    <a:cubicBezTo>
                      <a:pt x="309" y="2774"/>
                      <a:pt x="309" y="2804"/>
                      <a:pt x="294" y="2820"/>
                    </a:cubicBezTo>
                    <a:cubicBezTo>
                      <a:pt x="279" y="2835"/>
                      <a:pt x="294" y="2835"/>
                      <a:pt x="325" y="2835"/>
                    </a:cubicBezTo>
                    <a:cubicBezTo>
                      <a:pt x="333" y="2843"/>
                      <a:pt x="337" y="2843"/>
                      <a:pt x="337" y="2843"/>
                    </a:cubicBezTo>
                    <a:cubicBezTo>
                      <a:pt x="337" y="2843"/>
                      <a:pt x="333" y="2843"/>
                      <a:pt x="325" y="2851"/>
                    </a:cubicBezTo>
                    <a:cubicBezTo>
                      <a:pt x="294" y="2866"/>
                      <a:pt x="279" y="2882"/>
                      <a:pt x="325" y="2882"/>
                    </a:cubicBezTo>
                    <a:cubicBezTo>
                      <a:pt x="339" y="2882"/>
                      <a:pt x="368" y="2882"/>
                      <a:pt x="307" y="2895"/>
                    </a:cubicBezTo>
                    <a:lnTo>
                      <a:pt x="307" y="2895"/>
                    </a:lnTo>
                    <a:cubicBezTo>
                      <a:pt x="308" y="2893"/>
                      <a:pt x="303" y="2890"/>
                      <a:pt x="296" y="2890"/>
                    </a:cubicBezTo>
                    <a:cubicBezTo>
                      <a:pt x="291" y="2890"/>
                      <a:pt x="284" y="2892"/>
                      <a:pt x="279" y="2897"/>
                    </a:cubicBezTo>
                    <a:lnTo>
                      <a:pt x="294" y="2897"/>
                    </a:lnTo>
                    <a:cubicBezTo>
                      <a:pt x="299" y="2896"/>
                      <a:pt x="303" y="2895"/>
                      <a:pt x="307" y="2895"/>
                    </a:cubicBezTo>
                    <a:lnTo>
                      <a:pt x="307" y="2895"/>
                    </a:lnTo>
                    <a:cubicBezTo>
                      <a:pt x="307" y="2896"/>
                      <a:pt x="303" y="2897"/>
                      <a:pt x="294" y="2897"/>
                    </a:cubicBezTo>
                    <a:cubicBezTo>
                      <a:pt x="289" y="2902"/>
                      <a:pt x="287" y="2904"/>
                      <a:pt x="289" y="2904"/>
                    </a:cubicBezTo>
                    <a:cubicBezTo>
                      <a:pt x="292" y="2904"/>
                      <a:pt x="304" y="2899"/>
                      <a:pt x="325" y="2898"/>
                    </a:cubicBezTo>
                    <a:lnTo>
                      <a:pt x="325" y="2898"/>
                    </a:lnTo>
                    <a:lnTo>
                      <a:pt x="325" y="2913"/>
                    </a:lnTo>
                    <a:cubicBezTo>
                      <a:pt x="320" y="2918"/>
                      <a:pt x="314" y="2922"/>
                      <a:pt x="309" y="2924"/>
                    </a:cubicBezTo>
                    <a:lnTo>
                      <a:pt x="309" y="2924"/>
                    </a:lnTo>
                    <a:cubicBezTo>
                      <a:pt x="317" y="2922"/>
                      <a:pt x="322" y="2921"/>
                      <a:pt x="327" y="2921"/>
                    </a:cubicBezTo>
                    <a:cubicBezTo>
                      <a:pt x="342" y="2921"/>
                      <a:pt x="346" y="2928"/>
                      <a:pt x="356" y="2928"/>
                    </a:cubicBezTo>
                    <a:cubicBezTo>
                      <a:pt x="356" y="2928"/>
                      <a:pt x="356" y="2928"/>
                      <a:pt x="325" y="2944"/>
                    </a:cubicBezTo>
                    <a:cubicBezTo>
                      <a:pt x="317" y="2951"/>
                      <a:pt x="309" y="2951"/>
                      <a:pt x="304" y="2951"/>
                    </a:cubicBezTo>
                    <a:cubicBezTo>
                      <a:pt x="298" y="2951"/>
                      <a:pt x="294" y="2951"/>
                      <a:pt x="294" y="2959"/>
                    </a:cubicBezTo>
                    <a:cubicBezTo>
                      <a:pt x="294" y="2974"/>
                      <a:pt x="371" y="2974"/>
                      <a:pt x="418" y="2974"/>
                    </a:cubicBezTo>
                    <a:cubicBezTo>
                      <a:pt x="371" y="2974"/>
                      <a:pt x="402" y="2974"/>
                      <a:pt x="402" y="2990"/>
                    </a:cubicBezTo>
                    <a:lnTo>
                      <a:pt x="356" y="2990"/>
                    </a:lnTo>
                    <a:cubicBezTo>
                      <a:pt x="309" y="2990"/>
                      <a:pt x="309" y="3005"/>
                      <a:pt x="356" y="3005"/>
                    </a:cubicBezTo>
                    <a:cubicBezTo>
                      <a:pt x="371" y="3000"/>
                      <a:pt x="378" y="2999"/>
                      <a:pt x="380" y="2999"/>
                    </a:cubicBezTo>
                    <a:cubicBezTo>
                      <a:pt x="383" y="2999"/>
                      <a:pt x="366" y="3005"/>
                      <a:pt x="356" y="3005"/>
                    </a:cubicBezTo>
                    <a:cubicBezTo>
                      <a:pt x="325" y="3021"/>
                      <a:pt x="309" y="3021"/>
                      <a:pt x="325" y="3021"/>
                    </a:cubicBezTo>
                    <a:cubicBezTo>
                      <a:pt x="356" y="3021"/>
                      <a:pt x="325" y="3036"/>
                      <a:pt x="309" y="3036"/>
                    </a:cubicBezTo>
                    <a:cubicBezTo>
                      <a:pt x="279" y="3052"/>
                      <a:pt x="309" y="3052"/>
                      <a:pt x="325" y="3052"/>
                    </a:cubicBezTo>
                    <a:cubicBezTo>
                      <a:pt x="335" y="3047"/>
                      <a:pt x="342" y="3045"/>
                      <a:pt x="347" y="3045"/>
                    </a:cubicBezTo>
                    <a:cubicBezTo>
                      <a:pt x="356" y="3045"/>
                      <a:pt x="356" y="3052"/>
                      <a:pt x="356" y="3052"/>
                    </a:cubicBezTo>
                    <a:lnTo>
                      <a:pt x="387" y="3052"/>
                    </a:lnTo>
                    <a:cubicBezTo>
                      <a:pt x="392" y="3047"/>
                      <a:pt x="399" y="3045"/>
                      <a:pt x="406" y="3045"/>
                    </a:cubicBezTo>
                    <a:cubicBezTo>
                      <a:pt x="419" y="3045"/>
                      <a:pt x="433" y="3052"/>
                      <a:pt x="433" y="3052"/>
                    </a:cubicBezTo>
                    <a:cubicBezTo>
                      <a:pt x="433" y="3052"/>
                      <a:pt x="449" y="3052"/>
                      <a:pt x="402" y="3067"/>
                    </a:cubicBezTo>
                    <a:cubicBezTo>
                      <a:pt x="379" y="3075"/>
                      <a:pt x="375" y="3075"/>
                      <a:pt x="377" y="3075"/>
                    </a:cubicBezTo>
                    <a:cubicBezTo>
                      <a:pt x="379" y="3075"/>
                      <a:pt x="387" y="3075"/>
                      <a:pt x="387" y="3083"/>
                    </a:cubicBezTo>
                    <a:lnTo>
                      <a:pt x="433" y="3083"/>
                    </a:lnTo>
                    <a:lnTo>
                      <a:pt x="433" y="3067"/>
                    </a:lnTo>
                    <a:lnTo>
                      <a:pt x="510" y="3067"/>
                    </a:lnTo>
                    <a:cubicBezTo>
                      <a:pt x="510" y="3067"/>
                      <a:pt x="495" y="3067"/>
                      <a:pt x="433" y="3083"/>
                    </a:cubicBezTo>
                    <a:cubicBezTo>
                      <a:pt x="402" y="3098"/>
                      <a:pt x="387" y="3098"/>
                      <a:pt x="356" y="3114"/>
                    </a:cubicBezTo>
                    <a:lnTo>
                      <a:pt x="387" y="3114"/>
                    </a:lnTo>
                    <a:cubicBezTo>
                      <a:pt x="356" y="3129"/>
                      <a:pt x="387" y="3129"/>
                      <a:pt x="356" y="3145"/>
                    </a:cubicBezTo>
                    <a:cubicBezTo>
                      <a:pt x="356" y="3145"/>
                      <a:pt x="387" y="3145"/>
                      <a:pt x="356" y="3175"/>
                    </a:cubicBezTo>
                    <a:cubicBezTo>
                      <a:pt x="350" y="3181"/>
                      <a:pt x="342" y="3187"/>
                      <a:pt x="337" y="3191"/>
                    </a:cubicBezTo>
                    <a:lnTo>
                      <a:pt x="337" y="3191"/>
                    </a:lnTo>
                    <a:cubicBezTo>
                      <a:pt x="336" y="3191"/>
                      <a:pt x="336" y="3191"/>
                      <a:pt x="336" y="3191"/>
                    </a:cubicBezTo>
                    <a:lnTo>
                      <a:pt x="336" y="3191"/>
                    </a:lnTo>
                    <a:cubicBezTo>
                      <a:pt x="332" y="3195"/>
                      <a:pt x="330" y="3197"/>
                      <a:pt x="333" y="3197"/>
                    </a:cubicBezTo>
                    <a:cubicBezTo>
                      <a:pt x="335" y="3197"/>
                      <a:pt x="339" y="3196"/>
                      <a:pt x="347" y="3194"/>
                    </a:cubicBezTo>
                    <a:lnTo>
                      <a:pt x="347" y="3194"/>
                    </a:lnTo>
                    <a:cubicBezTo>
                      <a:pt x="357" y="3196"/>
                      <a:pt x="374" y="3200"/>
                      <a:pt x="387" y="3206"/>
                    </a:cubicBezTo>
                    <a:cubicBezTo>
                      <a:pt x="418" y="3206"/>
                      <a:pt x="449" y="3206"/>
                      <a:pt x="480" y="3191"/>
                    </a:cubicBezTo>
                    <a:lnTo>
                      <a:pt x="510" y="3191"/>
                    </a:lnTo>
                    <a:cubicBezTo>
                      <a:pt x="480" y="3191"/>
                      <a:pt x="480" y="3206"/>
                      <a:pt x="464" y="3206"/>
                    </a:cubicBezTo>
                    <a:lnTo>
                      <a:pt x="433" y="3206"/>
                    </a:lnTo>
                    <a:cubicBezTo>
                      <a:pt x="418" y="3206"/>
                      <a:pt x="387" y="3206"/>
                      <a:pt x="387" y="3222"/>
                    </a:cubicBezTo>
                    <a:cubicBezTo>
                      <a:pt x="387" y="3237"/>
                      <a:pt x="371" y="3237"/>
                      <a:pt x="387" y="3237"/>
                    </a:cubicBezTo>
                    <a:cubicBezTo>
                      <a:pt x="371" y="3237"/>
                      <a:pt x="371" y="3253"/>
                      <a:pt x="371" y="3268"/>
                    </a:cubicBezTo>
                    <a:cubicBezTo>
                      <a:pt x="371" y="3268"/>
                      <a:pt x="356" y="3284"/>
                      <a:pt x="340" y="3299"/>
                    </a:cubicBezTo>
                    <a:lnTo>
                      <a:pt x="402" y="3299"/>
                    </a:lnTo>
                    <a:cubicBezTo>
                      <a:pt x="371" y="3299"/>
                      <a:pt x="325" y="3376"/>
                      <a:pt x="371" y="3376"/>
                    </a:cubicBezTo>
                    <a:cubicBezTo>
                      <a:pt x="356" y="3392"/>
                      <a:pt x="356" y="3407"/>
                      <a:pt x="371" y="3423"/>
                    </a:cubicBezTo>
                    <a:cubicBezTo>
                      <a:pt x="356" y="3438"/>
                      <a:pt x="356" y="3438"/>
                      <a:pt x="371" y="3454"/>
                    </a:cubicBezTo>
                    <a:lnTo>
                      <a:pt x="402" y="3454"/>
                    </a:lnTo>
                    <a:cubicBezTo>
                      <a:pt x="387" y="3454"/>
                      <a:pt x="371" y="3454"/>
                      <a:pt x="387" y="3469"/>
                    </a:cubicBezTo>
                    <a:cubicBezTo>
                      <a:pt x="387" y="3487"/>
                      <a:pt x="387" y="3495"/>
                      <a:pt x="390" y="3495"/>
                    </a:cubicBezTo>
                    <a:cubicBezTo>
                      <a:pt x="392" y="3495"/>
                      <a:pt x="396" y="3491"/>
                      <a:pt x="402" y="3485"/>
                    </a:cubicBezTo>
                    <a:lnTo>
                      <a:pt x="402" y="3485"/>
                    </a:lnTo>
                    <a:cubicBezTo>
                      <a:pt x="433" y="3500"/>
                      <a:pt x="402" y="3500"/>
                      <a:pt x="387" y="3515"/>
                    </a:cubicBezTo>
                    <a:cubicBezTo>
                      <a:pt x="356" y="3515"/>
                      <a:pt x="418" y="3546"/>
                      <a:pt x="464" y="3546"/>
                    </a:cubicBezTo>
                    <a:lnTo>
                      <a:pt x="433" y="3546"/>
                    </a:lnTo>
                    <a:cubicBezTo>
                      <a:pt x="402" y="3546"/>
                      <a:pt x="418" y="3546"/>
                      <a:pt x="418" y="3562"/>
                    </a:cubicBezTo>
                    <a:cubicBezTo>
                      <a:pt x="418" y="3562"/>
                      <a:pt x="418" y="3577"/>
                      <a:pt x="433" y="3577"/>
                    </a:cubicBezTo>
                    <a:lnTo>
                      <a:pt x="480" y="3577"/>
                    </a:lnTo>
                    <a:cubicBezTo>
                      <a:pt x="480" y="3577"/>
                      <a:pt x="480" y="3577"/>
                      <a:pt x="480" y="3577"/>
                    </a:cubicBezTo>
                    <a:lnTo>
                      <a:pt x="480" y="3577"/>
                    </a:lnTo>
                    <a:cubicBezTo>
                      <a:pt x="480" y="3577"/>
                      <a:pt x="480" y="3577"/>
                      <a:pt x="480" y="3577"/>
                    </a:cubicBezTo>
                    <a:cubicBezTo>
                      <a:pt x="433" y="3593"/>
                      <a:pt x="418" y="3608"/>
                      <a:pt x="418" y="3624"/>
                    </a:cubicBezTo>
                    <a:cubicBezTo>
                      <a:pt x="418" y="3639"/>
                      <a:pt x="402" y="3655"/>
                      <a:pt x="387" y="3655"/>
                    </a:cubicBezTo>
                    <a:cubicBezTo>
                      <a:pt x="387" y="3670"/>
                      <a:pt x="387" y="3670"/>
                      <a:pt x="418" y="3670"/>
                    </a:cubicBezTo>
                    <a:cubicBezTo>
                      <a:pt x="405" y="3670"/>
                      <a:pt x="403" y="3690"/>
                      <a:pt x="410" y="3690"/>
                    </a:cubicBezTo>
                    <a:cubicBezTo>
                      <a:pt x="412" y="3690"/>
                      <a:pt x="415" y="3689"/>
                      <a:pt x="418" y="3685"/>
                    </a:cubicBezTo>
                    <a:cubicBezTo>
                      <a:pt x="449" y="3685"/>
                      <a:pt x="418" y="3685"/>
                      <a:pt x="418" y="3701"/>
                    </a:cubicBezTo>
                    <a:cubicBezTo>
                      <a:pt x="395" y="3709"/>
                      <a:pt x="383" y="3713"/>
                      <a:pt x="387" y="3713"/>
                    </a:cubicBezTo>
                    <a:cubicBezTo>
                      <a:pt x="391" y="3713"/>
                      <a:pt x="410" y="3709"/>
                      <a:pt x="449" y="3701"/>
                    </a:cubicBezTo>
                    <a:lnTo>
                      <a:pt x="449" y="3701"/>
                    </a:lnTo>
                    <a:lnTo>
                      <a:pt x="418" y="3716"/>
                    </a:lnTo>
                    <a:cubicBezTo>
                      <a:pt x="415" y="3719"/>
                      <a:pt x="414" y="3720"/>
                      <a:pt x="412" y="3721"/>
                    </a:cubicBezTo>
                    <a:lnTo>
                      <a:pt x="412" y="3721"/>
                    </a:lnTo>
                    <a:cubicBezTo>
                      <a:pt x="417" y="3719"/>
                      <a:pt x="429" y="3716"/>
                      <a:pt x="449" y="3716"/>
                    </a:cubicBezTo>
                    <a:cubicBezTo>
                      <a:pt x="495" y="3716"/>
                      <a:pt x="495" y="3716"/>
                      <a:pt x="449" y="3732"/>
                    </a:cubicBezTo>
                    <a:cubicBezTo>
                      <a:pt x="402" y="3747"/>
                      <a:pt x="402" y="3763"/>
                      <a:pt x="433" y="3763"/>
                    </a:cubicBezTo>
                    <a:cubicBezTo>
                      <a:pt x="438" y="3758"/>
                      <a:pt x="444" y="3756"/>
                      <a:pt x="449" y="3756"/>
                    </a:cubicBezTo>
                    <a:cubicBezTo>
                      <a:pt x="461" y="3756"/>
                      <a:pt x="470" y="3767"/>
                      <a:pt x="449" y="3778"/>
                    </a:cubicBezTo>
                    <a:cubicBezTo>
                      <a:pt x="441" y="3786"/>
                      <a:pt x="437" y="3786"/>
                      <a:pt x="437" y="3786"/>
                    </a:cubicBezTo>
                    <a:cubicBezTo>
                      <a:pt x="437" y="3786"/>
                      <a:pt x="441" y="3786"/>
                      <a:pt x="449" y="3794"/>
                    </a:cubicBezTo>
                    <a:lnTo>
                      <a:pt x="557" y="3794"/>
                    </a:lnTo>
                    <a:cubicBezTo>
                      <a:pt x="560" y="3791"/>
                      <a:pt x="562" y="3789"/>
                      <a:pt x="562" y="3789"/>
                    </a:cubicBezTo>
                    <a:lnTo>
                      <a:pt x="562" y="3789"/>
                    </a:lnTo>
                    <a:cubicBezTo>
                      <a:pt x="564" y="3789"/>
                      <a:pt x="542" y="3812"/>
                      <a:pt x="480" y="3825"/>
                    </a:cubicBezTo>
                    <a:lnTo>
                      <a:pt x="433" y="3840"/>
                    </a:lnTo>
                    <a:lnTo>
                      <a:pt x="480" y="3840"/>
                    </a:lnTo>
                    <a:cubicBezTo>
                      <a:pt x="480" y="3840"/>
                      <a:pt x="480" y="3855"/>
                      <a:pt x="464" y="3855"/>
                    </a:cubicBezTo>
                    <a:lnTo>
                      <a:pt x="480" y="3855"/>
                    </a:lnTo>
                    <a:cubicBezTo>
                      <a:pt x="464" y="3855"/>
                      <a:pt x="433" y="3871"/>
                      <a:pt x="480" y="3871"/>
                    </a:cubicBezTo>
                    <a:cubicBezTo>
                      <a:pt x="500" y="3866"/>
                      <a:pt x="514" y="3864"/>
                      <a:pt x="521" y="3864"/>
                    </a:cubicBezTo>
                    <a:cubicBezTo>
                      <a:pt x="534" y="3864"/>
                      <a:pt x="521" y="3871"/>
                      <a:pt x="480" y="3871"/>
                    </a:cubicBezTo>
                    <a:cubicBezTo>
                      <a:pt x="464" y="3871"/>
                      <a:pt x="449" y="3871"/>
                      <a:pt x="433" y="3886"/>
                    </a:cubicBezTo>
                    <a:lnTo>
                      <a:pt x="495" y="3886"/>
                    </a:lnTo>
                    <a:cubicBezTo>
                      <a:pt x="510" y="3902"/>
                      <a:pt x="495" y="3902"/>
                      <a:pt x="464" y="3902"/>
                    </a:cubicBezTo>
                    <a:cubicBezTo>
                      <a:pt x="510" y="3902"/>
                      <a:pt x="495" y="3902"/>
                      <a:pt x="464" y="3917"/>
                    </a:cubicBezTo>
                    <a:cubicBezTo>
                      <a:pt x="495" y="3917"/>
                      <a:pt x="541" y="3917"/>
                      <a:pt x="541" y="3902"/>
                    </a:cubicBezTo>
                    <a:lnTo>
                      <a:pt x="557" y="3902"/>
                    </a:lnTo>
                    <a:cubicBezTo>
                      <a:pt x="557" y="3902"/>
                      <a:pt x="557" y="3917"/>
                      <a:pt x="588" y="3917"/>
                    </a:cubicBezTo>
                    <a:cubicBezTo>
                      <a:pt x="589" y="3918"/>
                      <a:pt x="590" y="3918"/>
                      <a:pt x="591" y="3918"/>
                    </a:cubicBezTo>
                    <a:cubicBezTo>
                      <a:pt x="611" y="3918"/>
                      <a:pt x="679" y="3794"/>
                      <a:pt x="650" y="3794"/>
                    </a:cubicBezTo>
                    <a:lnTo>
                      <a:pt x="634" y="3778"/>
                    </a:lnTo>
                    <a:cubicBezTo>
                      <a:pt x="680" y="3763"/>
                      <a:pt x="680" y="3763"/>
                      <a:pt x="680" y="3763"/>
                    </a:cubicBezTo>
                    <a:cubicBezTo>
                      <a:pt x="680" y="3758"/>
                      <a:pt x="680" y="3756"/>
                      <a:pt x="682" y="3756"/>
                    </a:cubicBezTo>
                    <a:cubicBezTo>
                      <a:pt x="684" y="3756"/>
                      <a:pt x="691" y="3763"/>
                      <a:pt x="711" y="3763"/>
                    </a:cubicBezTo>
                    <a:cubicBezTo>
                      <a:pt x="727" y="3763"/>
                      <a:pt x="758" y="3747"/>
                      <a:pt x="758" y="3747"/>
                    </a:cubicBezTo>
                    <a:cubicBezTo>
                      <a:pt x="758" y="3742"/>
                      <a:pt x="758" y="3740"/>
                      <a:pt x="757" y="3740"/>
                    </a:cubicBezTo>
                    <a:cubicBezTo>
                      <a:pt x="754" y="3740"/>
                      <a:pt x="747" y="3747"/>
                      <a:pt x="727" y="3747"/>
                    </a:cubicBezTo>
                    <a:cubicBezTo>
                      <a:pt x="711" y="3747"/>
                      <a:pt x="711" y="3747"/>
                      <a:pt x="758" y="3732"/>
                    </a:cubicBezTo>
                    <a:cubicBezTo>
                      <a:pt x="764" y="3730"/>
                      <a:pt x="769" y="3728"/>
                      <a:pt x="773" y="3727"/>
                    </a:cubicBezTo>
                    <a:lnTo>
                      <a:pt x="773" y="3727"/>
                    </a:lnTo>
                    <a:cubicBezTo>
                      <a:pt x="764" y="3729"/>
                      <a:pt x="747" y="3732"/>
                      <a:pt x="727" y="3732"/>
                    </a:cubicBezTo>
                    <a:cubicBezTo>
                      <a:pt x="680" y="3732"/>
                      <a:pt x="680" y="3732"/>
                      <a:pt x="727" y="3716"/>
                    </a:cubicBezTo>
                    <a:lnTo>
                      <a:pt x="727" y="3701"/>
                    </a:lnTo>
                    <a:lnTo>
                      <a:pt x="711" y="3701"/>
                    </a:lnTo>
                    <a:cubicBezTo>
                      <a:pt x="727" y="3701"/>
                      <a:pt x="727" y="3701"/>
                      <a:pt x="727" y="3685"/>
                    </a:cubicBezTo>
                    <a:cubicBezTo>
                      <a:pt x="727" y="3685"/>
                      <a:pt x="727" y="3684"/>
                      <a:pt x="727" y="3683"/>
                    </a:cubicBezTo>
                    <a:lnTo>
                      <a:pt x="727" y="3683"/>
                    </a:lnTo>
                    <a:cubicBezTo>
                      <a:pt x="733" y="3681"/>
                      <a:pt x="744" y="3677"/>
                      <a:pt x="758" y="3670"/>
                    </a:cubicBezTo>
                    <a:cubicBezTo>
                      <a:pt x="765" y="3662"/>
                      <a:pt x="758" y="3658"/>
                      <a:pt x="742" y="3658"/>
                    </a:cubicBezTo>
                    <a:cubicBezTo>
                      <a:pt x="741" y="3658"/>
                      <a:pt x="741" y="3658"/>
                      <a:pt x="740" y="3658"/>
                    </a:cubicBezTo>
                    <a:lnTo>
                      <a:pt x="740" y="3658"/>
                    </a:lnTo>
                    <a:cubicBezTo>
                      <a:pt x="735" y="3656"/>
                      <a:pt x="721" y="3655"/>
                      <a:pt x="696" y="3655"/>
                    </a:cubicBezTo>
                    <a:lnTo>
                      <a:pt x="727" y="3655"/>
                    </a:lnTo>
                    <a:cubicBezTo>
                      <a:pt x="711" y="3647"/>
                      <a:pt x="700" y="3643"/>
                      <a:pt x="688" y="3643"/>
                    </a:cubicBezTo>
                    <a:cubicBezTo>
                      <a:pt x="684" y="3643"/>
                      <a:pt x="679" y="3644"/>
                      <a:pt x="674" y="3645"/>
                    </a:cubicBezTo>
                    <a:lnTo>
                      <a:pt x="674" y="3645"/>
                    </a:lnTo>
                    <a:cubicBezTo>
                      <a:pt x="675" y="3642"/>
                      <a:pt x="669" y="3639"/>
                      <a:pt x="650" y="3639"/>
                    </a:cubicBezTo>
                    <a:lnTo>
                      <a:pt x="665" y="3639"/>
                    </a:lnTo>
                    <a:cubicBezTo>
                      <a:pt x="696" y="3639"/>
                      <a:pt x="727" y="3624"/>
                      <a:pt x="696" y="3608"/>
                    </a:cubicBezTo>
                    <a:cubicBezTo>
                      <a:pt x="665" y="3577"/>
                      <a:pt x="696" y="3577"/>
                      <a:pt x="711" y="3562"/>
                    </a:cubicBezTo>
                    <a:cubicBezTo>
                      <a:pt x="742" y="3562"/>
                      <a:pt x="696" y="3546"/>
                      <a:pt x="634" y="3546"/>
                    </a:cubicBezTo>
                    <a:cubicBezTo>
                      <a:pt x="665" y="3546"/>
                      <a:pt x="665" y="3546"/>
                      <a:pt x="665" y="3531"/>
                    </a:cubicBezTo>
                    <a:cubicBezTo>
                      <a:pt x="665" y="3515"/>
                      <a:pt x="665" y="3515"/>
                      <a:pt x="680" y="3515"/>
                    </a:cubicBezTo>
                    <a:cubicBezTo>
                      <a:pt x="634" y="3515"/>
                      <a:pt x="665" y="3500"/>
                      <a:pt x="711" y="3500"/>
                    </a:cubicBezTo>
                    <a:cubicBezTo>
                      <a:pt x="735" y="3492"/>
                      <a:pt x="738" y="3492"/>
                      <a:pt x="736" y="3492"/>
                    </a:cubicBezTo>
                    <a:cubicBezTo>
                      <a:pt x="735" y="3492"/>
                      <a:pt x="727" y="3492"/>
                      <a:pt x="727" y="3485"/>
                    </a:cubicBezTo>
                    <a:cubicBezTo>
                      <a:pt x="727" y="3469"/>
                      <a:pt x="711" y="3469"/>
                      <a:pt x="711" y="3469"/>
                    </a:cubicBezTo>
                    <a:cubicBezTo>
                      <a:pt x="711" y="3461"/>
                      <a:pt x="711" y="3457"/>
                      <a:pt x="706" y="3457"/>
                    </a:cubicBezTo>
                    <a:cubicBezTo>
                      <a:pt x="700" y="3457"/>
                      <a:pt x="688" y="3461"/>
                      <a:pt x="665" y="3469"/>
                    </a:cubicBezTo>
                    <a:lnTo>
                      <a:pt x="603" y="3469"/>
                    </a:lnTo>
                    <a:cubicBezTo>
                      <a:pt x="603" y="3469"/>
                      <a:pt x="603" y="3454"/>
                      <a:pt x="634" y="3454"/>
                    </a:cubicBezTo>
                    <a:cubicBezTo>
                      <a:pt x="650" y="3454"/>
                      <a:pt x="650" y="3454"/>
                      <a:pt x="650" y="3438"/>
                    </a:cubicBezTo>
                    <a:cubicBezTo>
                      <a:pt x="650" y="3430"/>
                      <a:pt x="650" y="3430"/>
                      <a:pt x="653" y="3430"/>
                    </a:cubicBezTo>
                    <a:cubicBezTo>
                      <a:pt x="657" y="3430"/>
                      <a:pt x="665" y="3430"/>
                      <a:pt x="680" y="3423"/>
                    </a:cubicBezTo>
                    <a:cubicBezTo>
                      <a:pt x="688" y="3415"/>
                      <a:pt x="692" y="3415"/>
                      <a:pt x="694" y="3415"/>
                    </a:cubicBezTo>
                    <a:cubicBezTo>
                      <a:pt x="696" y="3415"/>
                      <a:pt x="696" y="3415"/>
                      <a:pt x="696" y="3407"/>
                    </a:cubicBezTo>
                    <a:cubicBezTo>
                      <a:pt x="696" y="3392"/>
                      <a:pt x="696" y="3392"/>
                      <a:pt x="727" y="3392"/>
                    </a:cubicBezTo>
                    <a:lnTo>
                      <a:pt x="696" y="3392"/>
                    </a:lnTo>
                    <a:cubicBezTo>
                      <a:pt x="680" y="3392"/>
                      <a:pt x="650" y="3392"/>
                      <a:pt x="680" y="3376"/>
                    </a:cubicBezTo>
                    <a:cubicBezTo>
                      <a:pt x="683" y="3372"/>
                      <a:pt x="684" y="3369"/>
                      <a:pt x="685" y="3365"/>
                    </a:cubicBezTo>
                    <a:lnTo>
                      <a:pt x="685" y="3365"/>
                    </a:lnTo>
                    <a:lnTo>
                      <a:pt x="696" y="3376"/>
                    </a:lnTo>
                    <a:cubicBezTo>
                      <a:pt x="727" y="3376"/>
                      <a:pt x="727" y="3376"/>
                      <a:pt x="727" y="3361"/>
                    </a:cubicBezTo>
                    <a:cubicBezTo>
                      <a:pt x="727" y="3356"/>
                      <a:pt x="723" y="3354"/>
                      <a:pt x="719" y="3354"/>
                    </a:cubicBezTo>
                    <a:cubicBezTo>
                      <a:pt x="710" y="3354"/>
                      <a:pt x="696" y="3361"/>
                      <a:pt x="696" y="3361"/>
                    </a:cubicBezTo>
                    <a:cubicBezTo>
                      <a:pt x="696" y="3361"/>
                      <a:pt x="692" y="3361"/>
                      <a:pt x="686" y="3362"/>
                    </a:cubicBezTo>
                    <a:lnTo>
                      <a:pt x="686" y="3362"/>
                    </a:lnTo>
                    <a:cubicBezTo>
                      <a:pt x="689" y="3349"/>
                      <a:pt x="679" y="3346"/>
                      <a:pt x="663" y="3346"/>
                    </a:cubicBezTo>
                    <a:lnTo>
                      <a:pt x="663" y="3346"/>
                    </a:lnTo>
                    <a:cubicBezTo>
                      <a:pt x="663" y="3345"/>
                      <a:pt x="664" y="3345"/>
                      <a:pt x="665" y="3345"/>
                    </a:cubicBezTo>
                    <a:cubicBezTo>
                      <a:pt x="696" y="3345"/>
                      <a:pt x="711" y="3330"/>
                      <a:pt x="665" y="3330"/>
                    </a:cubicBezTo>
                    <a:lnTo>
                      <a:pt x="650" y="3330"/>
                    </a:lnTo>
                    <a:cubicBezTo>
                      <a:pt x="619" y="3330"/>
                      <a:pt x="619" y="3330"/>
                      <a:pt x="650" y="3315"/>
                    </a:cubicBezTo>
                    <a:cubicBezTo>
                      <a:pt x="657" y="3307"/>
                      <a:pt x="661" y="3307"/>
                      <a:pt x="663" y="3307"/>
                    </a:cubicBezTo>
                    <a:cubicBezTo>
                      <a:pt x="665" y="3307"/>
                      <a:pt x="665" y="3307"/>
                      <a:pt x="665" y="3299"/>
                    </a:cubicBezTo>
                    <a:cubicBezTo>
                      <a:pt x="665" y="3299"/>
                      <a:pt x="634" y="3253"/>
                      <a:pt x="665" y="3237"/>
                    </a:cubicBezTo>
                    <a:lnTo>
                      <a:pt x="634" y="3237"/>
                    </a:lnTo>
                    <a:cubicBezTo>
                      <a:pt x="673" y="3230"/>
                      <a:pt x="688" y="3226"/>
                      <a:pt x="686" y="3226"/>
                    </a:cubicBezTo>
                    <a:lnTo>
                      <a:pt x="686" y="3226"/>
                    </a:lnTo>
                    <a:cubicBezTo>
                      <a:pt x="684" y="3226"/>
                      <a:pt x="665" y="3230"/>
                      <a:pt x="634" y="3237"/>
                    </a:cubicBezTo>
                    <a:cubicBezTo>
                      <a:pt x="588" y="3237"/>
                      <a:pt x="588" y="3237"/>
                      <a:pt x="634" y="3222"/>
                    </a:cubicBezTo>
                    <a:cubicBezTo>
                      <a:pt x="541" y="3222"/>
                      <a:pt x="510" y="3222"/>
                      <a:pt x="619" y="3206"/>
                    </a:cubicBezTo>
                    <a:cubicBezTo>
                      <a:pt x="665" y="3206"/>
                      <a:pt x="680" y="3191"/>
                      <a:pt x="680" y="3175"/>
                    </a:cubicBezTo>
                    <a:lnTo>
                      <a:pt x="634" y="3175"/>
                    </a:lnTo>
                    <a:cubicBezTo>
                      <a:pt x="680" y="3175"/>
                      <a:pt x="711" y="3145"/>
                      <a:pt x="665" y="3145"/>
                    </a:cubicBezTo>
                    <a:cubicBezTo>
                      <a:pt x="621" y="3134"/>
                      <a:pt x="608" y="3123"/>
                      <a:pt x="627" y="3123"/>
                    </a:cubicBezTo>
                    <a:cubicBezTo>
                      <a:pt x="634" y="3123"/>
                      <a:pt x="647" y="3125"/>
                      <a:pt x="665" y="3129"/>
                    </a:cubicBezTo>
                    <a:lnTo>
                      <a:pt x="680" y="3129"/>
                    </a:lnTo>
                    <a:lnTo>
                      <a:pt x="680" y="3098"/>
                    </a:lnTo>
                    <a:lnTo>
                      <a:pt x="634" y="3098"/>
                    </a:lnTo>
                    <a:cubicBezTo>
                      <a:pt x="680" y="3098"/>
                      <a:pt x="711" y="3083"/>
                      <a:pt x="650" y="3083"/>
                    </a:cubicBezTo>
                    <a:lnTo>
                      <a:pt x="650" y="3067"/>
                    </a:lnTo>
                    <a:lnTo>
                      <a:pt x="634" y="3067"/>
                    </a:lnTo>
                    <a:cubicBezTo>
                      <a:pt x="603" y="3067"/>
                      <a:pt x="634" y="3052"/>
                      <a:pt x="650" y="3052"/>
                    </a:cubicBezTo>
                    <a:cubicBezTo>
                      <a:pt x="680" y="3036"/>
                      <a:pt x="696" y="3036"/>
                      <a:pt x="680" y="3036"/>
                    </a:cubicBezTo>
                    <a:lnTo>
                      <a:pt x="619" y="3036"/>
                    </a:lnTo>
                    <a:cubicBezTo>
                      <a:pt x="634" y="3036"/>
                      <a:pt x="665" y="3036"/>
                      <a:pt x="680" y="3021"/>
                    </a:cubicBezTo>
                    <a:cubicBezTo>
                      <a:pt x="680" y="3021"/>
                      <a:pt x="680" y="3014"/>
                      <a:pt x="671" y="3014"/>
                    </a:cubicBezTo>
                    <a:cubicBezTo>
                      <a:pt x="667" y="3014"/>
                      <a:pt x="660" y="3016"/>
                      <a:pt x="650" y="3021"/>
                    </a:cubicBezTo>
                    <a:cubicBezTo>
                      <a:pt x="619" y="3021"/>
                      <a:pt x="619" y="2990"/>
                      <a:pt x="650" y="2974"/>
                    </a:cubicBezTo>
                    <a:lnTo>
                      <a:pt x="619" y="2974"/>
                    </a:lnTo>
                    <a:cubicBezTo>
                      <a:pt x="619" y="2969"/>
                      <a:pt x="619" y="2968"/>
                      <a:pt x="618" y="2968"/>
                    </a:cubicBezTo>
                    <a:cubicBezTo>
                      <a:pt x="617" y="2968"/>
                      <a:pt x="613" y="2974"/>
                      <a:pt x="603" y="2974"/>
                    </a:cubicBezTo>
                    <a:cubicBezTo>
                      <a:pt x="572" y="2974"/>
                      <a:pt x="603" y="2959"/>
                      <a:pt x="619" y="2959"/>
                    </a:cubicBezTo>
                    <a:cubicBezTo>
                      <a:pt x="572" y="2959"/>
                      <a:pt x="572" y="2959"/>
                      <a:pt x="619" y="2944"/>
                    </a:cubicBezTo>
                    <a:cubicBezTo>
                      <a:pt x="603" y="2944"/>
                      <a:pt x="541" y="2928"/>
                      <a:pt x="588" y="2928"/>
                    </a:cubicBezTo>
                    <a:lnTo>
                      <a:pt x="572" y="2928"/>
                    </a:lnTo>
                    <a:cubicBezTo>
                      <a:pt x="619" y="2928"/>
                      <a:pt x="619" y="2913"/>
                      <a:pt x="572" y="2913"/>
                    </a:cubicBezTo>
                    <a:cubicBezTo>
                      <a:pt x="572" y="2913"/>
                      <a:pt x="541" y="2913"/>
                      <a:pt x="572" y="2897"/>
                    </a:cubicBezTo>
                    <a:cubicBezTo>
                      <a:pt x="585" y="2897"/>
                      <a:pt x="610" y="2863"/>
                      <a:pt x="588" y="2863"/>
                    </a:cubicBezTo>
                    <a:cubicBezTo>
                      <a:pt x="584" y="2863"/>
                      <a:pt x="579" y="2864"/>
                      <a:pt x="572" y="2866"/>
                    </a:cubicBezTo>
                    <a:cubicBezTo>
                      <a:pt x="588" y="2851"/>
                      <a:pt x="588" y="2851"/>
                      <a:pt x="572" y="2851"/>
                    </a:cubicBezTo>
                    <a:lnTo>
                      <a:pt x="541" y="2851"/>
                    </a:lnTo>
                    <a:cubicBezTo>
                      <a:pt x="572" y="2851"/>
                      <a:pt x="588" y="2835"/>
                      <a:pt x="588" y="2835"/>
                    </a:cubicBezTo>
                    <a:lnTo>
                      <a:pt x="541" y="2835"/>
                    </a:lnTo>
                    <a:cubicBezTo>
                      <a:pt x="557" y="2820"/>
                      <a:pt x="572" y="2820"/>
                      <a:pt x="588" y="2820"/>
                    </a:cubicBezTo>
                    <a:lnTo>
                      <a:pt x="572" y="2820"/>
                    </a:lnTo>
                    <a:cubicBezTo>
                      <a:pt x="588" y="2820"/>
                      <a:pt x="588" y="2804"/>
                      <a:pt x="588" y="2804"/>
                    </a:cubicBezTo>
                    <a:cubicBezTo>
                      <a:pt x="588" y="2804"/>
                      <a:pt x="588" y="2798"/>
                      <a:pt x="583" y="2798"/>
                    </a:cubicBezTo>
                    <a:cubicBezTo>
                      <a:pt x="581" y="2798"/>
                      <a:pt x="577" y="2799"/>
                      <a:pt x="572" y="2804"/>
                    </a:cubicBezTo>
                    <a:lnTo>
                      <a:pt x="510" y="2804"/>
                    </a:lnTo>
                    <a:cubicBezTo>
                      <a:pt x="510" y="2804"/>
                      <a:pt x="572" y="2804"/>
                      <a:pt x="572" y="2789"/>
                    </a:cubicBezTo>
                    <a:cubicBezTo>
                      <a:pt x="572" y="2784"/>
                      <a:pt x="574" y="2782"/>
                      <a:pt x="576" y="2782"/>
                    </a:cubicBezTo>
                    <a:cubicBezTo>
                      <a:pt x="581" y="2782"/>
                      <a:pt x="588" y="2789"/>
                      <a:pt x="588" y="2789"/>
                    </a:cubicBezTo>
                    <a:cubicBezTo>
                      <a:pt x="634" y="2789"/>
                      <a:pt x="619" y="2774"/>
                      <a:pt x="588" y="2774"/>
                    </a:cubicBezTo>
                    <a:cubicBezTo>
                      <a:pt x="572" y="2774"/>
                      <a:pt x="541" y="2774"/>
                      <a:pt x="588" y="2758"/>
                    </a:cubicBezTo>
                    <a:cubicBezTo>
                      <a:pt x="611" y="2750"/>
                      <a:pt x="611" y="2747"/>
                      <a:pt x="595" y="2747"/>
                    </a:cubicBezTo>
                    <a:cubicBezTo>
                      <a:pt x="580" y="2747"/>
                      <a:pt x="549" y="2750"/>
                      <a:pt x="510" y="2758"/>
                    </a:cubicBezTo>
                    <a:lnTo>
                      <a:pt x="449" y="2758"/>
                    </a:lnTo>
                    <a:lnTo>
                      <a:pt x="510" y="2743"/>
                    </a:lnTo>
                    <a:cubicBezTo>
                      <a:pt x="603" y="2727"/>
                      <a:pt x="603" y="2727"/>
                      <a:pt x="557" y="2727"/>
                    </a:cubicBezTo>
                    <a:cubicBezTo>
                      <a:pt x="534" y="2719"/>
                      <a:pt x="530" y="2719"/>
                      <a:pt x="534" y="2719"/>
                    </a:cubicBezTo>
                    <a:cubicBezTo>
                      <a:pt x="537" y="2719"/>
                      <a:pt x="549" y="2719"/>
                      <a:pt x="557" y="2712"/>
                    </a:cubicBezTo>
                    <a:cubicBezTo>
                      <a:pt x="588" y="2712"/>
                      <a:pt x="588" y="2712"/>
                      <a:pt x="588" y="2696"/>
                    </a:cubicBezTo>
                    <a:cubicBezTo>
                      <a:pt x="588" y="2681"/>
                      <a:pt x="588" y="2681"/>
                      <a:pt x="557" y="2681"/>
                    </a:cubicBezTo>
                    <a:cubicBezTo>
                      <a:pt x="561" y="2681"/>
                      <a:pt x="564" y="2680"/>
                      <a:pt x="566" y="2678"/>
                    </a:cubicBezTo>
                    <a:lnTo>
                      <a:pt x="566" y="2678"/>
                    </a:lnTo>
                    <a:cubicBezTo>
                      <a:pt x="581" y="2672"/>
                      <a:pt x="583" y="2669"/>
                      <a:pt x="576" y="2669"/>
                    </a:cubicBezTo>
                    <a:cubicBezTo>
                      <a:pt x="575" y="2669"/>
                      <a:pt x="573" y="2669"/>
                      <a:pt x="570" y="2670"/>
                    </a:cubicBezTo>
                    <a:lnTo>
                      <a:pt x="570" y="2670"/>
                    </a:lnTo>
                    <a:cubicBezTo>
                      <a:pt x="572" y="2662"/>
                      <a:pt x="572" y="2650"/>
                      <a:pt x="572" y="2634"/>
                    </a:cubicBezTo>
                    <a:cubicBezTo>
                      <a:pt x="572" y="2588"/>
                      <a:pt x="572" y="2588"/>
                      <a:pt x="526" y="2588"/>
                    </a:cubicBezTo>
                    <a:cubicBezTo>
                      <a:pt x="505" y="2593"/>
                      <a:pt x="493" y="2595"/>
                      <a:pt x="488" y="2595"/>
                    </a:cubicBezTo>
                    <a:cubicBezTo>
                      <a:pt x="478" y="2595"/>
                      <a:pt x="495" y="2588"/>
                      <a:pt x="526" y="2588"/>
                    </a:cubicBezTo>
                    <a:cubicBezTo>
                      <a:pt x="549" y="2580"/>
                      <a:pt x="561" y="2577"/>
                      <a:pt x="563" y="2577"/>
                    </a:cubicBezTo>
                    <a:lnTo>
                      <a:pt x="563" y="2577"/>
                    </a:lnTo>
                    <a:cubicBezTo>
                      <a:pt x="563" y="2577"/>
                      <a:pt x="563" y="2577"/>
                      <a:pt x="562" y="2578"/>
                    </a:cubicBezTo>
                    <a:lnTo>
                      <a:pt x="562" y="2578"/>
                    </a:lnTo>
                    <a:cubicBezTo>
                      <a:pt x="565" y="2576"/>
                      <a:pt x="568" y="2575"/>
                      <a:pt x="572" y="2573"/>
                    </a:cubicBezTo>
                    <a:cubicBezTo>
                      <a:pt x="588" y="2557"/>
                      <a:pt x="588" y="2542"/>
                      <a:pt x="572" y="2542"/>
                    </a:cubicBezTo>
                    <a:cubicBezTo>
                      <a:pt x="562" y="2547"/>
                      <a:pt x="555" y="2549"/>
                      <a:pt x="552" y="2549"/>
                    </a:cubicBezTo>
                    <a:cubicBezTo>
                      <a:pt x="545" y="2549"/>
                      <a:pt x="552" y="2542"/>
                      <a:pt x="572" y="2542"/>
                    </a:cubicBezTo>
                    <a:cubicBezTo>
                      <a:pt x="575" y="2542"/>
                      <a:pt x="578" y="2541"/>
                      <a:pt x="582" y="2540"/>
                    </a:cubicBezTo>
                    <a:lnTo>
                      <a:pt x="582" y="2540"/>
                    </a:lnTo>
                    <a:cubicBezTo>
                      <a:pt x="584" y="2541"/>
                      <a:pt x="586" y="2542"/>
                      <a:pt x="588" y="2542"/>
                    </a:cubicBezTo>
                    <a:cubicBezTo>
                      <a:pt x="598" y="2537"/>
                      <a:pt x="601" y="2535"/>
                      <a:pt x="601" y="2535"/>
                    </a:cubicBezTo>
                    <a:lnTo>
                      <a:pt x="601" y="2535"/>
                    </a:lnTo>
                    <a:cubicBezTo>
                      <a:pt x="600" y="2535"/>
                      <a:pt x="591" y="2539"/>
                      <a:pt x="582" y="2540"/>
                    </a:cubicBezTo>
                    <a:lnTo>
                      <a:pt x="582" y="2540"/>
                    </a:lnTo>
                    <a:cubicBezTo>
                      <a:pt x="566" y="2535"/>
                      <a:pt x="547" y="2511"/>
                      <a:pt x="588" y="2511"/>
                    </a:cubicBezTo>
                    <a:cubicBezTo>
                      <a:pt x="572" y="2511"/>
                      <a:pt x="572" y="2511"/>
                      <a:pt x="572" y="2495"/>
                    </a:cubicBezTo>
                    <a:cubicBezTo>
                      <a:pt x="557" y="2480"/>
                      <a:pt x="572" y="2480"/>
                      <a:pt x="588" y="2464"/>
                    </a:cubicBezTo>
                    <a:lnTo>
                      <a:pt x="541" y="2464"/>
                    </a:lnTo>
                    <a:cubicBezTo>
                      <a:pt x="557" y="2464"/>
                      <a:pt x="557" y="2464"/>
                      <a:pt x="557" y="2449"/>
                    </a:cubicBezTo>
                    <a:cubicBezTo>
                      <a:pt x="557" y="2434"/>
                      <a:pt x="557" y="2434"/>
                      <a:pt x="526" y="2434"/>
                    </a:cubicBezTo>
                    <a:cubicBezTo>
                      <a:pt x="588" y="2418"/>
                      <a:pt x="572" y="2387"/>
                      <a:pt x="526" y="2387"/>
                    </a:cubicBezTo>
                    <a:cubicBezTo>
                      <a:pt x="510" y="2387"/>
                      <a:pt x="526" y="2387"/>
                      <a:pt x="557" y="2372"/>
                    </a:cubicBezTo>
                    <a:cubicBezTo>
                      <a:pt x="572" y="2372"/>
                      <a:pt x="603" y="2356"/>
                      <a:pt x="572" y="2356"/>
                    </a:cubicBezTo>
                    <a:cubicBezTo>
                      <a:pt x="557" y="2356"/>
                      <a:pt x="557" y="2341"/>
                      <a:pt x="557" y="2341"/>
                    </a:cubicBezTo>
                    <a:cubicBezTo>
                      <a:pt x="557" y="2341"/>
                      <a:pt x="543" y="2334"/>
                      <a:pt x="529" y="2334"/>
                    </a:cubicBezTo>
                    <a:cubicBezTo>
                      <a:pt x="526" y="2334"/>
                      <a:pt x="522" y="2334"/>
                      <a:pt x="519" y="2336"/>
                    </a:cubicBezTo>
                    <a:lnTo>
                      <a:pt x="519" y="2336"/>
                    </a:lnTo>
                    <a:cubicBezTo>
                      <a:pt x="526" y="2331"/>
                      <a:pt x="526" y="2325"/>
                      <a:pt x="526" y="2325"/>
                    </a:cubicBezTo>
                    <a:lnTo>
                      <a:pt x="526" y="2294"/>
                    </a:lnTo>
                    <a:cubicBezTo>
                      <a:pt x="541" y="2279"/>
                      <a:pt x="541" y="2279"/>
                      <a:pt x="526" y="2279"/>
                    </a:cubicBezTo>
                    <a:lnTo>
                      <a:pt x="495" y="2279"/>
                    </a:lnTo>
                    <a:cubicBezTo>
                      <a:pt x="542" y="2279"/>
                      <a:pt x="544" y="2243"/>
                      <a:pt x="522" y="2233"/>
                    </a:cubicBezTo>
                    <a:lnTo>
                      <a:pt x="526" y="2233"/>
                    </a:lnTo>
                    <a:cubicBezTo>
                      <a:pt x="557" y="2233"/>
                      <a:pt x="557" y="2233"/>
                      <a:pt x="541" y="2217"/>
                    </a:cubicBezTo>
                    <a:cubicBezTo>
                      <a:pt x="541" y="2202"/>
                      <a:pt x="526" y="2186"/>
                      <a:pt x="526" y="2171"/>
                    </a:cubicBezTo>
                    <a:cubicBezTo>
                      <a:pt x="526" y="2171"/>
                      <a:pt x="526" y="2151"/>
                      <a:pt x="510" y="2151"/>
                    </a:cubicBezTo>
                    <a:cubicBezTo>
                      <a:pt x="506" y="2151"/>
                      <a:pt x="501" y="2152"/>
                      <a:pt x="495" y="2155"/>
                    </a:cubicBezTo>
                    <a:cubicBezTo>
                      <a:pt x="464" y="2155"/>
                      <a:pt x="464" y="2155"/>
                      <a:pt x="495" y="2140"/>
                    </a:cubicBezTo>
                    <a:cubicBezTo>
                      <a:pt x="526" y="2124"/>
                      <a:pt x="510" y="2109"/>
                      <a:pt x="495" y="2094"/>
                    </a:cubicBezTo>
                    <a:lnTo>
                      <a:pt x="510" y="2094"/>
                    </a:lnTo>
                    <a:cubicBezTo>
                      <a:pt x="541" y="2078"/>
                      <a:pt x="572" y="2063"/>
                      <a:pt x="510" y="2063"/>
                    </a:cubicBezTo>
                    <a:lnTo>
                      <a:pt x="541" y="2063"/>
                    </a:lnTo>
                    <a:cubicBezTo>
                      <a:pt x="572" y="2063"/>
                      <a:pt x="588" y="2047"/>
                      <a:pt x="541" y="2047"/>
                    </a:cubicBezTo>
                    <a:cubicBezTo>
                      <a:pt x="495" y="2047"/>
                      <a:pt x="510" y="2032"/>
                      <a:pt x="541" y="2016"/>
                    </a:cubicBezTo>
                    <a:lnTo>
                      <a:pt x="510" y="2016"/>
                    </a:lnTo>
                    <a:cubicBezTo>
                      <a:pt x="505" y="2021"/>
                      <a:pt x="498" y="2023"/>
                      <a:pt x="493" y="2023"/>
                    </a:cubicBezTo>
                    <a:cubicBezTo>
                      <a:pt x="488" y="2023"/>
                      <a:pt x="483" y="2022"/>
                      <a:pt x="482" y="2020"/>
                    </a:cubicBezTo>
                    <a:lnTo>
                      <a:pt x="482" y="2020"/>
                    </a:lnTo>
                    <a:cubicBezTo>
                      <a:pt x="475" y="2022"/>
                      <a:pt x="470" y="2023"/>
                      <a:pt x="467" y="2023"/>
                    </a:cubicBezTo>
                    <a:cubicBezTo>
                      <a:pt x="461" y="2023"/>
                      <a:pt x="474" y="2016"/>
                      <a:pt x="495" y="2016"/>
                    </a:cubicBezTo>
                    <a:lnTo>
                      <a:pt x="495" y="2016"/>
                    </a:lnTo>
                    <a:cubicBezTo>
                      <a:pt x="484" y="2016"/>
                      <a:pt x="481" y="2018"/>
                      <a:pt x="482" y="2020"/>
                    </a:cubicBezTo>
                    <a:lnTo>
                      <a:pt x="482" y="2020"/>
                    </a:lnTo>
                    <a:cubicBezTo>
                      <a:pt x="486" y="2019"/>
                      <a:pt x="490" y="2018"/>
                      <a:pt x="495" y="2016"/>
                    </a:cubicBezTo>
                    <a:lnTo>
                      <a:pt x="510" y="2016"/>
                    </a:lnTo>
                    <a:cubicBezTo>
                      <a:pt x="510" y="2016"/>
                      <a:pt x="495" y="1985"/>
                      <a:pt x="480" y="1970"/>
                    </a:cubicBezTo>
                    <a:cubicBezTo>
                      <a:pt x="480" y="1945"/>
                      <a:pt x="480" y="1919"/>
                      <a:pt x="471" y="1919"/>
                    </a:cubicBezTo>
                    <a:cubicBezTo>
                      <a:pt x="469" y="1919"/>
                      <a:pt x="467" y="1921"/>
                      <a:pt x="464" y="1923"/>
                    </a:cubicBezTo>
                    <a:cubicBezTo>
                      <a:pt x="433" y="1923"/>
                      <a:pt x="433" y="1923"/>
                      <a:pt x="464" y="1908"/>
                    </a:cubicBezTo>
                    <a:cubicBezTo>
                      <a:pt x="480" y="1893"/>
                      <a:pt x="480" y="1893"/>
                      <a:pt x="480" y="1893"/>
                    </a:cubicBezTo>
                    <a:cubicBezTo>
                      <a:pt x="480" y="1893"/>
                      <a:pt x="480" y="1893"/>
                      <a:pt x="510" y="1877"/>
                    </a:cubicBezTo>
                    <a:lnTo>
                      <a:pt x="480" y="1877"/>
                    </a:lnTo>
                    <a:cubicBezTo>
                      <a:pt x="517" y="1877"/>
                      <a:pt x="524" y="1857"/>
                      <a:pt x="510" y="1857"/>
                    </a:cubicBezTo>
                    <a:cubicBezTo>
                      <a:pt x="506" y="1857"/>
                      <a:pt x="501" y="1859"/>
                      <a:pt x="495" y="1862"/>
                    </a:cubicBezTo>
                    <a:lnTo>
                      <a:pt x="449" y="1862"/>
                    </a:lnTo>
                    <a:cubicBezTo>
                      <a:pt x="433" y="1862"/>
                      <a:pt x="449" y="1862"/>
                      <a:pt x="480" y="1846"/>
                    </a:cubicBezTo>
                    <a:cubicBezTo>
                      <a:pt x="495" y="1831"/>
                      <a:pt x="480" y="1815"/>
                      <a:pt x="449" y="1815"/>
                    </a:cubicBezTo>
                    <a:cubicBezTo>
                      <a:pt x="480" y="1815"/>
                      <a:pt x="480" y="1815"/>
                      <a:pt x="480" y="1800"/>
                    </a:cubicBezTo>
                    <a:cubicBezTo>
                      <a:pt x="480" y="1795"/>
                      <a:pt x="480" y="1793"/>
                      <a:pt x="480" y="1793"/>
                    </a:cubicBezTo>
                    <a:cubicBezTo>
                      <a:pt x="481" y="1793"/>
                      <a:pt x="485" y="1800"/>
                      <a:pt x="495" y="1800"/>
                    </a:cubicBezTo>
                    <a:lnTo>
                      <a:pt x="526" y="1800"/>
                    </a:lnTo>
                    <a:cubicBezTo>
                      <a:pt x="510" y="1784"/>
                      <a:pt x="495" y="1769"/>
                      <a:pt x="495" y="1753"/>
                    </a:cubicBezTo>
                    <a:cubicBezTo>
                      <a:pt x="495" y="1753"/>
                      <a:pt x="471" y="1741"/>
                      <a:pt x="433" y="1739"/>
                    </a:cubicBezTo>
                    <a:lnTo>
                      <a:pt x="433" y="1739"/>
                    </a:lnTo>
                    <a:cubicBezTo>
                      <a:pt x="433" y="1743"/>
                      <a:pt x="426" y="1745"/>
                      <a:pt x="417" y="1745"/>
                    </a:cubicBezTo>
                    <a:cubicBezTo>
                      <a:pt x="399" y="1745"/>
                      <a:pt x="371" y="1738"/>
                      <a:pt x="371" y="1738"/>
                    </a:cubicBezTo>
                    <a:lnTo>
                      <a:pt x="402" y="1738"/>
                    </a:lnTo>
                    <a:cubicBezTo>
                      <a:pt x="413" y="1733"/>
                      <a:pt x="419" y="1731"/>
                      <a:pt x="424" y="1731"/>
                    </a:cubicBezTo>
                    <a:cubicBezTo>
                      <a:pt x="429" y="1731"/>
                      <a:pt x="431" y="1733"/>
                      <a:pt x="432" y="1735"/>
                    </a:cubicBezTo>
                    <a:lnTo>
                      <a:pt x="432" y="1735"/>
                    </a:lnTo>
                    <a:lnTo>
                      <a:pt x="495" y="1723"/>
                    </a:lnTo>
                    <a:lnTo>
                      <a:pt x="433" y="1723"/>
                    </a:lnTo>
                    <a:cubicBezTo>
                      <a:pt x="418" y="1723"/>
                      <a:pt x="418" y="1723"/>
                      <a:pt x="433" y="1707"/>
                    </a:cubicBezTo>
                    <a:cubicBezTo>
                      <a:pt x="464" y="1692"/>
                      <a:pt x="464" y="1692"/>
                      <a:pt x="433" y="1692"/>
                    </a:cubicBezTo>
                    <a:cubicBezTo>
                      <a:pt x="418" y="1692"/>
                      <a:pt x="433" y="1676"/>
                      <a:pt x="464" y="1676"/>
                    </a:cubicBezTo>
                    <a:cubicBezTo>
                      <a:pt x="469" y="1671"/>
                      <a:pt x="471" y="1669"/>
                      <a:pt x="470" y="1669"/>
                    </a:cubicBezTo>
                    <a:lnTo>
                      <a:pt x="470" y="1669"/>
                    </a:lnTo>
                    <a:cubicBezTo>
                      <a:pt x="467" y="1669"/>
                      <a:pt x="454" y="1676"/>
                      <a:pt x="433" y="1676"/>
                    </a:cubicBezTo>
                    <a:cubicBezTo>
                      <a:pt x="418" y="1676"/>
                      <a:pt x="418" y="1676"/>
                      <a:pt x="433" y="1661"/>
                    </a:cubicBezTo>
                    <a:cubicBezTo>
                      <a:pt x="444" y="1655"/>
                      <a:pt x="454" y="1649"/>
                      <a:pt x="460" y="1645"/>
                    </a:cubicBezTo>
                    <a:lnTo>
                      <a:pt x="433" y="1645"/>
                    </a:lnTo>
                    <a:cubicBezTo>
                      <a:pt x="433" y="1645"/>
                      <a:pt x="433" y="1630"/>
                      <a:pt x="418" y="1630"/>
                    </a:cubicBezTo>
                    <a:lnTo>
                      <a:pt x="464" y="1630"/>
                    </a:lnTo>
                    <a:cubicBezTo>
                      <a:pt x="464" y="1630"/>
                      <a:pt x="464" y="1614"/>
                      <a:pt x="433" y="1614"/>
                    </a:cubicBezTo>
                    <a:cubicBezTo>
                      <a:pt x="480" y="1614"/>
                      <a:pt x="480" y="1599"/>
                      <a:pt x="464" y="1599"/>
                    </a:cubicBezTo>
                    <a:cubicBezTo>
                      <a:pt x="472" y="1591"/>
                      <a:pt x="483" y="1591"/>
                      <a:pt x="487" y="1591"/>
                    </a:cubicBezTo>
                    <a:cubicBezTo>
                      <a:pt x="491" y="1591"/>
                      <a:pt x="487" y="1591"/>
                      <a:pt x="464" y="1583"/>
                    </a:cubicBezTo>
                    <a:cubicBezTo>
                      <a:pt x="464" y="1583"/>
                      <a:pt x="433" y="1553"/>
                      <a:pt x="433" y="1537"/>
                    </a:cubicBezTo>
                    <a:cubicBezTo>
                      <a:pt x="433" y="1523"/>
                      <a:pt x="433" y="1522"/>
                      <a:pt x="445" y="1510"/>
                    </a:cubicBezTo>
                    <a:lnTo>
                      <a:pt x="445" y="1510"/>
                    </a:lnTo>
                    <a:cubicBezTo>
                      <a:pt x="448" y="1512"/>
                      <a:pt x="452" y="1513"/>
                      <a:pt x="456" y="1513"/>
                    </a:cubicBezTo>
                    <a:cubicBezTo>
                      <a:pt x="463" y="1513"/>
                      <a:pt x="470" y="1511"/>
                      <a:pt x="480" y="1506"/>
                    </a:cubicBezTo>
                    <a:cubicBezTo>
                      <a:pt x="485" y="1501"/>
                      <a:pt x="486" y="1499"/>
                      <a:pt x="485" y="1499"/>
                    </a:cubicBezTo>
                    <a:lnTo>
                      <a:pt x="485" y="1499"/>
                    </a:lnTo>
                    <a:cubicBezTo>
                      <a:pt x="483" y="1499"/>
                      <a:pt x="469" y="1506"/>
                      <a:pt x="449" y="1506"/>
                    </a:cubicBezTo>
                    <a:cubicBezTo>
                      <a:pt x="447" y="1508"/>
                      <a:pt x="446" y="1509"/>
                      <a:pt x="445" y="1510"/>
                    </a:cubicBezTo>
                    <a:lnTo>
                      <a:pt x="445" y="1510"/>
                    </a:lnTo>
                    <a:cubicBezTo>
                      <a:pt x="437" y="1506"/>
                      <a:pt x="433" y="1498"/>
                      <a:pt x="433" y="1491"/>
                    </a:cubicBezTo>
                    <a:cubicBezTo>
                      <a:pt x="418" y="1491"/>
                      <a:pt x="433" y="1475"/>
                      <a:pt x="402" y="1475"/>
                    </a:cubicBezTo>
                    <a:lnTo>
                      <a:pt x="371" y="1475"/>
                    </a:lnTo>
                    <a:cubicBezTo>
                      <a:pt x="402" y="1475"/>
                      <a:pt x="402" y="1475"/>
                      <a:pt x="418" y="1460"/>
                    </a:cubicBezTo>
                    <a:cubicBezTo>
                      <a:pt x="449" y="1444"/>
                      <a:pt x="464" y="1444"/>
                      <a:pt x="464" y="1444"/>
                    </a:cubicBezTo>
                    <a:lnTo>
                      <a:pt x="418" y="1444"/>
                    </a:lnTo>
                    <a:cubicBezTo>
                      <a:pt x="418" y="1444"/>
                      <a:pt x="418" y="1429"/>
                      <a:pt x="402" y="1429"/>
                    </a:cubicBezTo>
                    <a:lnTo>
                      <a:pt x="371" y="1429"/>
                    </a:lnTo>
                    <a:lnTo>
                      <a:pt x="387" y="1413"/>
                    </a:lnTo>
                    <a:lnTo>
                      <a:pt x="433" y="1413"/>
                    </a:lnTo>
                    <a:cubicBezTo>
                      <a:pt x="433" y="1413"/>
                      <a:pt x="402" y="1305"/>
                      <a:pt x="402" y="1290"/>
                    </a:cubicBezTo>
                    <a:cubicBezTo>
                      <a:pt x="402" y="1279"/>
                      <a:pt x="418" y="1268"/>
                      <a:pt x="416" y="1268"/>
                    </a:cubicBezTo>
                    <a:lnTo>
                      <a:pt x="416" y="1268"/>
                    </a:lnTo>
                    <a:cubicBezTo>
                      <a:pt x="415" y="1268"/>
                      <a:pt x="411" y="1270"/>
                      <a:pt x="402" y="1274"/>
                    </a:cubicBezTo>
                    <a:cubicBezTo>
                      <a:pt x="387" y="1274"/>
                      <a:pt x="387" y="1259"/>
                      <a:pt x="371" y="1228"/>
                    </a:cubicBezTo>
                    <a:cubicBezTo>
                      <a:pt x="371" y="1203"/>
                      <a:pt x="371" y="1178"/>
                      <a:pt x="354" y="1178"/>
                    </a:cubicBezTo>
                    <a:cubicBezTo>
                      <a:pt x="351" y="1178"/>
                      <a:pt x="346" y="1179"/>
                      <a:pt x="340" y="1182"/>
                    </a:cubicBezTo>
                    <a:lnTo>
                      <a:pt x="340" y="1166"/>
                    </a:lnTo>
                    <a:cubicBezTo>
                      <a:pt x="340" y="1151"/>
                      <a:pt x="325" y="1151"/>
                      <a:pt x="325" y="1135"/>
                    </a:cubicBezTo>
                    <a:lnTo>
                      <a:pt x="371" y="1135"/>
                    </a:lnTo>
                    <a:cubicBezTo>
                      <a:pt x="371" y="1130"/>
                      <a:pt x="368" y="1128"/>
                      <a:pt x="363" y="1128"/>
                    </a:cubicBezTo>
                    <a:cubicBezTo>
                      <a:pt x="362" y="1128"/>
                      <a:pt x="361" y="1128"/>
                      <a:pt x="361" y="1128"/>
                    </a:cubicBezTo>
                    <a:lnTo>
                      <a:pt x="361" y="1128"/>
                    </a:lnTo>
                    <a:lnTo>
                      <a:pt x="387" y="1120"/>
                    </a:lnTo>
                    <a:cubicBezTo>
                      <a:pt x="433" y="1104"/>
                      <a:pt x="433" y="1104"/>
                      <a:pt x="387" y="1104"/>
                    </a:cubicBezTo>
                    <a:lnTo>
                      <a:pt x="371" y="1104"/>
                    </a:lnTo>
                    <a:cubicBezTo>
                      <a:pt x="418" y="1104"/>
                      <a:pt x="371" y="1089"/>
                      <a:pt x="340" y="1089"/>
                    </a:cubicBezTo>
                    <a:cubicBezTo>
                      <a:pt x="294" y="1089"/>
                      <a:pt x="309" y="1089"/>
                      <a:pt x="340" y="1073"/>
                    </a:cubicBezTo>
                    <a:cubicBezTo>
                      <a:pt x="356" y="1058"/>
                      <a:pt x="356" y="1058"/>
                      <a:pt x="356" y="1058"/>
                    </a:cubicBezTo>
                    <a:cubicBezTo>
                      <a:pt x="356" y="1043"/>
                      <a:pt x="340" y="1012"/>
                      <a:pt x="325" y="981"/>
                    </a:cubicBezTo>
                    <a:cubicBezTo>
                      <a:pt x="325" y="950"/>
                      <a:pt x="325" y="919"/>
                      <a:pt x="294" y="919"/>
                    </a:cubicBezTo>
                    <a:cubicBezTo>
                      <a:pt x="263" y="919"/>
                      <a:pt x="294" y="919"/>
                      <a:pt x="325" y="903"/>
                    </a:cubicBezTo>
                    <a:cubicBezTo>
                      <a:pt x="329" y="901"/>
                      <a:pt x="333" y="900"/>
                      <a:pt x="335" y="899"/>
                    </a:cubicBezTo>
                    <a:lnTo>
                      <a:pt x="335" y="899"/>
                    </a:lnTo>
                    <a:cubicBezTo>
                      <a:pt x="333" y="899"/>
                      <a:pt x="329" y="900"/>
                      <a:pt x="324" y="901"/>
                    </a:cubicBezTo>
                    <a:lnTo>
                      <a:pt x="324" y="901"/>
                    </a:lnTo>
                    <a:cubicBezTo>
                      <a:pt x="343" y="896"/>
                      <a:pt x="325" y="884"/>
                      <a:pt x="325" y="872"/>
                    </a:cubicBezTo>
                    <a:cubicBezTo>
                      <a:pt x="325" y="857"/>
                      <a:pt x="325" y="842"/>
                      <a:pt x="294" y="842"/>
                    </a:cubicBezTo>
                    <a:cubicBezTo>
                      <a:pt x="325" y="842"/>
                      <a:pt x="371" y="811"/>
                      <a:pt x="309" y="811"/>
                    </a:cubicBezTo>
                    <a:cubicBezTo>
                      <a:pt x="309" y="811"/>
                      <a:pt x="309" y="795"/>
                      <a:pt x="340" y="795"/>
                    </a:cubicBezTo>
                    <a:cubicBezTo>
                      <a:pt x="356" y="795"/>
                      <a:pt x="340" y="795"/>
                      <a:pt x="309" y="780"/>
                    </a:cubicBezTo>
                    <a:lnTo>
                      <a:pt x="309" y="749"/>
                    </a:lnTo>
                    <a:lnTo>
                      <a:pt x="279" y="733"/>
                    </a:lnTo>
                    <a:cubicBezTo>
                      <a:pt x="309" y="733"/>
                      <a:pt x="309" y="702"/>
                      <a:pt x="309" y="672"/>
                    </a:cubicBezTo>
                    <a:cubicBezTo>
                      <a:pt x="294" y="641"/>
                      <a:pt x="309" y="610"/>
                      <a:pt x="325" y="610"/>
                    </a:cubicBezTo>
                    <a:cubicBezTo>
                      <a:pt x="330" y="605"/>
                      <a:pt x="332" y="603"/>
                      <a:pt x="331" y="603"/>
                    </a:cubicBezTo>
                    <a:lnTo>
                      <a:pt x="331" y="603"/>
                    </a:lnTo>
                    <a:cubicBezTo>
                      <a:pt x="328" y="603"/>
                      <a:pt x="315" y="610"/>
                      <a:pt x="294" y="610"/>
                    </a:cubicBezTo>
                    <a:cubicBezTo>
                      <a:pt x="279" y="610"/>
                      <a:pt x="248" y="610"/>
                      <a:pt x="279" y="594"/>
                    </a:cubicBezTo>
                    <a:cubicBezTo>
                      <a:pt x="294" y="579"/>
                      <a:pt x="325" y="563"/>
                      <a:pt x="279" y="563"/>
                    </a:cubicBezTo>
                    <a:lnTo>
                      <a:pt x="294" y="563"/>
                    </a:lnTo>
                    <a:cubicBezTo>
                      <a:pt x="325" y="563"/>
                      <a:pt x="325" y="548"/>
                      <a:pt x="279" y="548"/>
                    </a:cubicBezTo>
                    <a:cubicBezTo>
                      <a:pt x="294" y="548"/>
                      <a:pt x="325" y="532"/>
                      <a:pt x="294" y="532"/>
                    </a:cubicBezTo>
                    <a:cubicBezTo>
                      <a:pt x="263" y="532"/>
                      <a:pt x="294" y="532"/>
                      <a:pt x="340" y="517"/>
                    </a:cubicBezTo>
                    <a:lnTo>
                      <a:pt x="340" y="502"/>
                    </a:lnTo>
                    <a:close/>
                    <a:moveTo>
                      <a:pt x="464" y="3917"/>
                    </a:moveTo>
                    <a:cubicBezTo>
                      <a:pt x="454" y="3917"/>
                      <a:pt x="450" y="3924"/>
                      <a:pt x="454" y="3924"/>
                    </a:cubicBezTo>
                    <a:cubicBezTo>
                      <a:pt x="455" y="3924"/>
                      <a:pt x="459" y="3922"/>
                      <a:pt x="464" y="391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991;p34"/>
              <p:cNvSpPr/>
              <p:nvPr/>
            </p:nvSpPr>
            <p:spPr>
              <a:xfrm rot="-899960">
                <a:off x="3284128" y="4350238"/>
                <a:ext cx="241518" cy="141546"/>
              </a:xfrm>
              <a:custGeom>
                <a:avLst/>
                <a:gdLst/>
                <a:ahLst/>
                <a:cxnLst/>
                <a:rect l="l" t="t" r="r" b="b"/>
                <a:pathLst>
                  <a:path w="9661" h="5662" extrusionOk="0">
                    <a:moveTo>
                      <a:pt x="8270" y="93"/>
                    </a:moveTo>
                    <a:cubicBezTo>
                      <a:pt x="8270" y="124"/>
                      <a:pt x="8270" y="140"/>
                      <a:pt x="8254" y="140"/>
                    </a:cubicBezTo>
                    <a:lnTo>
                      <a:pt x="8223" y="140"/>
                    </a:lnTo>
                    <a:cubicBezTo>
                      <a:pt x="8223" y="124"/>
                      <a:pt x="8223" y="109"/>
                      <a:pt x="8239" y="93"/>
                    </a:cubicBezTo>
                    <a:close/>
                    <a:moveTo>
                      <a:pt x="8656" y="171"/>
                    </a:moveTo>
                    <a:cubicBezTo>
                      <a:pt x="8656" y="202"/>
                      <a:pt x="8656" y="217"/>
                      <a:pt x="8625" y="217"/>
                    </a:cubicBezTo>
                    <a:lnTo>
                      <a:pt x="8594" y="202"/>
                    </a:lnTo>
                    <a:lnTo>
                      <a:pt x="8610" y="171"/>
                    </a:lnTo>
                    <a:close/>
                    <a:moveTo>
                      <a:pt x="8985" y="250"/>
                    </a:moveTo>
                    <a:cubicBezTo>
                      <a:pt x="8999" y="252"/>
                      <a:pt x="9003" y="255"/>
                      <a:pt x="9000" y="255"/>
                    </a:cubicBezTo>
                    <a:cubicBezTo>
                      <a:pt x="8998" y="255"/>
                      <a:pt x="8993" y="254"/>
                      <a:pt x="8985" y="250"/>
                    </a:cubicBezTo>
                    <a:close/>
                    <a:moveTo>
                      <a:pt x="7852" y="341"/>
                    </a:moveTo>
                    <a:cubicBezTo>
                      <a:pt x="7868" y="341"/>
                      <a:pt x="7868" y="344"/>
                      <a:pt x="7868" y="356"/>
                    </a:cubicBezTo>
                    <a:cubicBezTo>
                      <a:pt x="7868" y="372"/>
                      <a:pt x="7852" y="403"/>
                      <a:pt x="7852" y="403"/>
                    </a:cubicBezTo>
                    <a:cubicBezTo>
                      <a:pt x="7852" y="403"/>
                      <a:pt x="7852" y="356"/>
                      <a:pt x="7852" y="341"/>
                    </a:cubicBezTo>
                    <a:close/>
                    <a:moveTo>
                      <a:pt x="7280" y="542"/>
                    </a:moveTo>
                    <a:cubicBezTo>
                      <a:pt x="7280" y="557"/>
                      <a:pt x="7280" y="588"/>
                      <a:pt x="7265" y="588"/>
                    </a:cubicBezTo>
                    <a:lnTo>
                      <a:pt x="7234" y="573"/>
                    </a:lnTo>
                    <a:lnTo>
                      <a:pt x="7249" y="542"/>
                    </a:lnTo>
                    <a:close/>
                    <a:moveTo>
                      <a:pt x="5704" y="1114"/>
                    </a:moveTo>
                    <a:cubicBezTo>
                      <a:pt x="5704" y="1129"/>
                      <a:pt x="5719" y="1144"/>
                      <a:pt x="5704" y="1160"/>
                    </a:cubicBezTo>
                    <a:lnTo>
                      <a:pt x="5658" y="1144"/>
                    </a:lnTo>
                    <a:lnTo>
                      <a:pt x="5673" y="1114"/>
                    </a:lnTo>
                    <a:close/>
                    <a:moveTo>
                      <a:pt x="5506" y="1188"/>
                    </a:moveTo>
                    <a:cubicBezTo>
                      <a:pt x="5516" y="1188"/>
                      <a:pt x="5530" y="1193"/>
                      <a:pt x="5549" y="1206"/>
                    </a:cubicBezTo>
                    <a:cubicBezTo>
                      <a:pt x="5549" y="1222"/>
                      <a:pt x="5549" y="1222"/>
                      <a:pt x="5534" y="1237"/>
                    </a:cubicBezTo>
                    <a:cubicBezTo>
                      <a:pt x="5531" y="1240"/>
                      <a:pt x="5528" y="1241"/>
                      <a:pt x="5525" y="1241"/>
                    </a:cubicBezTo>
                    <a:cubicBezTo>
                      <a:pt x="5513" y="1241"/>
                      <a:pt x="5503" y="1219"/>
                      <a:pt x="5503" y="1206"/>
                    </a:cubicBezTo>
                    <a:lnTo>
                      <a:pt x="5487" y="1206"/>
                    </a:lnTo>
                    <a:cubicBezTo>
                      <a:pt x="5487" y="1197"/>
                      <a:pt x="5493" y="1188"/>
                      <a:pt x="5506" y="1188"/>
                    </a:cubicBezTo>
                    <a:close/>
                    <a:moveTo>
                      <a:pt x="4885" y="1272"/>
                    </a:moveTo>
                    <a:cubicBezTo>
                      <a:pt x="4881" y="1272"/>
                      <a:pt x="4877" y="1276"/>
                      <a:pt x="4869" y="1284"/>
                    </a:cubicBezTo>
                    <a:cubicBezTo>
                      <a:pt x="4838" y="1299"/>
                      <a:pt x="4823" y="1299"/>
                      <a:pt x="4854" y="1299"/>
                    </a:cubicBezTo>
                    <a:lnTo>
                      <a:pt x="4900" y="1284"/>
                    </a:lnTo>
                    <a:cubicBezTo>
                      <a:pt x="4892" y="1276"/>
                      <a:pt x="4889" y="1272"/>
                      <a:pt x="4885" y="1272"/>
                    </a:cubicBezTo>
                    <a:close/>
                    <a:moveTo>
                      <a:pt x="4947" y="1376"/>
                    </a:moveTo>
                    <a:cubicBezTo>
                      <a:pt x="4953" y="1389"/>
                      <a:pt x="4951" y="1394"/>
                      <a:pt x="4948" y="1394"/>
                    </a:cubicBezTo>
                    <a:cubicBezTo>
                      <a:pt x="4944" y="1394"/>
                      <a:pt x="4938" y="1385"/>
                      <a:pt x="4947" y="1376"/>
                    </a:cubicBezTo>
                    <a:close/>
                    <a:moveTo>
                      <a:pt x="5157" y="1427"/>
                    </a:moveTo>
                    <a:cubicBezTo>
                      <a:pt x="5163" y="1427"/>
                      <a:pt x="5171" y="1430"/>
                      <a:pt x="5178" y="1438"/>
                    </a:cubicBezTo>
                    <a:cubicBezTo>
                      <a:pt x="5194" y="1454"/>
                      <a:pt x="5163" y="1454"/>
                      <a:pt x="5132" y="1469"/>
                    </a:cubicBezTo>
                    <a:cubicBezTo>
                      <a:pt x="5101" y="1469"/>
                      <a:pt x="5101" y="1469"/>
                      <a:pt x="5147" y="1438"/>
                    </a:cubicBezTo>
                    <a:cubicBezTo>
                      <a:pt x="5147" y="1430"/>
                      <a:pt x="5151" y="1427"/>
                      <a:pt x="5157" y="1427"/>
                    </a:cubicBezTo>
                    <a:close/>
                    <a:moveTo>
                      <a:pt x="9096" y="1497"/>
                    </a:moveTo>
                    <a:cubicBezTo>
                      <a:pt x="9112" y="1497"/>
                      <a:pt x="9131" y="1533"/>
                      <a:pt x="9104" y="1546"/>
                    </a:cubicBezTo>
                    <a:cubicBezTo>
                      <a:pt x="9085" y="1576"/>
                      <a:pt x="9077" y="1586"/>
                      <a:pt x="9071" y="1586"/>
                    </a:cubicBezTo>
                    <a:cubicBezTo>
                      <a:pt x="9067" y="1586"/>
                      <a:pt x="9063" y="1583"/>
                      <a:pt x="9058" y="1577"/>
                    </a:cubicBezTo>
                    <a:cubicBezTo>
                      <a:pt x="9042" y="1562"/>
                      <a:pt x="9073" y="1515"/>
                      <a:pt x="9089" y="1500"/>
                    </a:cubicBezTo>
                    <a:cubicBezTo>
                      <a:pt x="9091" y="1498"/>
                      <a:pt x="9093" y="1497"/>
                      <a:pt x="9096" y="1497"/>
                    </a:cubicBezTo>
                    <a:close/>
                    <a:moveTo>
                      <a:pt x="4749" y="1656"/>
                    </a:moveTo>
                    <a:cubicBezTo>
                      <a:pt x="4756" y="1656"/>
                      <a:pt x="4761" y="1660"/>
                      <a:pt x="4761" y="1670"/>
                    </a:cubicBezTo>
                    <a:cubicBezTo>
                      <a:pt x="4777" y="1670"/>
                      <a:pt x="4761" y="1685"/>
                      <a:pt x="4746" y="1701"/>
                    </a:cubicBezTo>
                    <a:lnTo>
                      <a:pt x="4699" y="1701"/>
                    </a:lnTo>
                    <a:cubicBezTo>
                      <a:pt x="4684" y="1670"/>
                      <a:pt x="4715" y="1670"/>
                      <a:pt x="4715" y="1670"/>
                    </a:cubicBezTo>
                    <a:cubicBezTo>
                      <a:pt x="4715" y="1670"/>
                      <a:pt x="4735" y="1656"/>
                      <a:pt x="4749" y="1656"/>
                    </a:cubicBezTo>
                    <a:close/>
                    <a:moveTo>
                      <a:pt x="4313" y="1813"/>
                    </a:moveTo>
                    <a:cubicBezTo>
                      <a:pt x="4317" y="1813"/>
                      <a:pt x="4321" y="1817"/>
                      <a:pt x="4328" y="1825"/>
                    </a:cubicBezTo>
                    <a:lnTo>
                      <a:pt x="4313" y="1840"/>
                    </a:lnTo>
                    <a:lnTo>
                      <a:pt x="4282" y="1840"/>
                    </a:lnTo>
                    <a:lnTo>
                      <a:pt x="4297" y="1825"/>
                    </a:lnTo>
                    <a:cubicBezTo>
                      <a:pt x="4305" y="1817"/>
                      <a:pt x="4309" y="1813"/>
                      <a:pt x="4313" y="1813"/>
                    </a:cubicBezTo>
                    <a:close/>
                    <a:moveTo>
                      <a:pt x="5236" y="1875"/>
                    </a:moveTo>
                    <a:cubicBezTo>
                      <a:pt x="5232" y="1875"/>
                      <a:pt x="5225" y="1879"/>
                      <a:pt x="5209" y="1886"/>
                    </a:cubicBezTo>
                    <a:cubicBezTo>
                      <a:pt x="5209" y="1902"/>
                      <a:pt x="5209" y="1902"/>
                      <a:pt x="5209" y="1917"/>
                    </a:cubicBezTo>
                    <a:cubicBezTo>
                      <a:pt x="5214" y="1926"/>
                      <a:pt x="5218" y="1930"/>
                      <a:pt x="5222" y="1930"/>
                    </a:cubicBezTo>
                    <a:cubicBezTo>
                      <a:pt x="5232" y="1930"/>
                      <a:pt x="5240" y="1908"/>
                      <a:pt x="5240" y="1886"/>
                    </a:cubicBezTo>
                    <a:cubicBezTo>
                      <a:pt x="5240" y="1879"/>
                      <a:pt x="5240" y="1875"/>
                      <a:pt x="5236" y="1875"/>
                    </a:cubicBezTo>
                    <a:close/>
                    <a:moveTo>
                      <a:pt x="4129" y="1934"/>
                    </a:moveTo>
                    <a:cubicBezTo>
                      <a:pt x="4138" y="1934"/>
                      <a:pt x="4143" y="1945"/>
                      <a:pt x="4143" y="1979"/>
                    </a:cubicBezTo>
                    <a:lnTo>
                      <a:pt x="4096" y="1995"/>
                    </a:lnTo>
                    <a:cubicBezTo>
                      <a:pt x="4096" y="1979"/>
                      <a:pt x="4081" y="1964"/>
                      <a:pt x="4096" y="1948"/>
                    </a:cubicBezTo>
                    <a:cubicBezTo>
                      <a:pt x="4110" y="1941"/>
                      <a:pt x="4121" y="1934"/>
                      <a:pt x="4129" y="1934"/>
                    </a:cubicBezTo>
                    <a:close/>
                    <a:moveTo>
                      <a:pt x="3726" y="2056"/>
                    </a:moveTo>
                    <a:lnTo>
                      <a:pt x="3726" y="2087"/>
                    </a:lnTo>
                    <a:cubicBezTo>
                      <a:pt x="3731" y="2093"/>
                      <a:pt x="3737" y="2099"/>
                      <a:pt x="3741" y="2103"/>
                    </a:cubicBezTo>
                    <a:lnTo>
                      <a:pt x="3741" y="2103"/>
                    </a:lnTo>
                    <a:lnTo>
                      <a:pt x="3726" y="2056"/>
                    </a:lnTo>
                    <a:close/>
                    <a:moveTo>
                      <a:pt x="4019" y="2149"/>
                    </a:moveTo>
                    <a:lnTo>
                      <a:pt x="4019" y="2165"/>
                    </a:lnTo>
                    <a:cubicBezTo>
                      <a:pt x="4019" y="2180"/>
                      <a:pt x="4004" y="2211"/>
                      <a:pt x="3988" y="2211"/>
                    </a:cubicBezTo>
                    <a:lnTo>
                      <a:pt x="3973" y="2195"/>
                    </a:lnTo>
                    <a:cubicBezTo>
                      <a:pt x="3971" y="2198"/>
                      <a:pt x="3969" y="2199"/>
                      <a:pt x="3969" y="2199"/>
                    </a:cubicBezTo>
                    <a:cubicBezTo>
                      <a:pt x="3966" y="2199"/>
                      <a:pt x="3993" y="2162"/>
                      <a:pt x="4019" y="2149"/>
                    </a:cubicBezTo>
                    <a:close/>
                    <a:moveTo>
                      <a:pt x="8331" y="2226"/>
                    </a:moveTo>
                    <a:cubicBezTo>
                      <a:pt x="8331" y="2242"/>
                      <a:pt x="8331" y="2257"/>
                      <a:pt x="8331" y="2273"/>
                    </a:cubicBezTo>
                    <a:lnTo>
                      <a:pt x="8316" y="2304"/>
                    </a:lnTo>
                    <a:cubicBezTo>
                      <a:pt x="8300" y="2273"/>
                      <a:pt x="8285" y="2257"/>
                      <a:pt x="8316" y="2242"/>
                    </a:cubicBezTo>
                    <a:lnTo>
                      <a:pt x="8331" y="2226"/>
                    </a:lnTo>
                    <a:close/>
                    <a:moveTo>
                      <a:pt x="3540" y="2365"/>
                    </a:moveTo>
                    <a:cubicBezTo>
                      <a:pt x="3556" y="2381"/>
                      <a:pt x="3571" y="2412"/>
                      <a:pt x="3540" y="2412"/>
                    </a:cubicBezTo>
                    <a:lnTo>
                      <a:pt x="3525" y="2427"/>
                    </a:lnTo>
                    <a:cubicBezTo>
                      <a:pt x="3525" y="2412"/>
                      <a:pt x="3525" y="2396"/>
                      <a:pt x="3525" y="2381"/>
                    </a:cubicBezTo>
                    <a:lnTo>
                      <a:pt x="3540" y="2365"/>
                    </a:lnTo>
                    <a:close/>
                    <a:moveTo>
                      <a:pt x="3335" y="2393"/>
                    </a:moveTo>
                    <a:cubicBezTo>
                      <a:pt x="3339" y="2393"/>
                      <a:pt x="3339" y="2404"/>
                      <a:pt x="3339" y="2427"/>
                    </a:cubicBezTo>
                    <a:lnTo>
                      <a:pt x="3324" y="2505"/>
                    </a:lnTo>
                    <a:cubicBezTo>
                      <a:pt x="3308" y="2505"/>
                      <a:pt x="3324" y="2474"/>
                      <a:pt x="3324" y="2427"/>
                    </a:cubicBezTo>
                    <a:lnTo>
                      <a:pt x="3308" y="2427"/>
                    </a:lnTo>
                    <a:cubicBezTo>
                      <a:pt x="3324" y="2404"/>
                      <a:pt x="3331" y="2393"/>
                      <a:pt x="3335" y="2393"/>
                    </a:cubicBezTo>
                    <a:close/>
                    <a:moveTo>
                      <a:pt x="2767" y="2829"/>
                    </a:moveTo>
                    <a:lnTo>
                      <a:pt x="2783" y="2845"/>
                    </a:lnTo>
                    <a:lnTo>
                      <a:pt x="2783" y="2876"/>
                    </a:lnTo>
                    <a:lnTo>
                      <a:pt x="2736" y="2876"/>
                    </a:lnTo>
                    <a:cubicBezTo>
                      <a:pt x="2721" y="2860"/>
                      <a:pt x="2736" y="2845"/>
                      <a:pt x="2767" y="2829"/>
                    </a:cubicBezTo>
                    <a:close/>
                    <a:moveTo>
                      <a:pt x="6585" y="3556"/>
                    </a:moveTo>
                    <a:cubicBezTo>
                      <a:pt x="6585" y="3571"/>
                      <a:pt x="6585" y="3586"/>
                      <a:pt x="6585" y="3586"/>
                    </a:cubicBezTo>
                    <a:cubicBezTo>
                      <a:pt x="6585" y="3586"/>
                      <a:pt x="6571" y="3593"/>
                      <a:pt x="6562" y="3593"/>
                    </a:cubicBezTo>
                    <a:cubicBezTo>
                      <a:pt x="6557" y="3593"/>
                      <a:pt x="6554" y="3592"/>
                      <a:pt x="6554" y="3586"/>
                    </a:cubicBezTo>
                    <a:cubicBezTo>
                      <a:pt x="6538" y="3571"/>
                      <a:pt x="6538" y="3556"/>
                      <a:pt x="6554" y="3556"/>
                    </a:cubicBezTo>
                    <a:close/>
                    <a:moveTo>
                      <a:pt x="2027" y="3565"/>
                    </a:moveTo>
                    <a:cubicBezTo>
                      <a:pt x="2015" y="3565"/>
                      <a:pt x="2001" y="3576"/>
                      <a:pt x="1979" y="3586"/>
                    </a:cubicBezTo>
                    <a:cubicBezTo>
                      <a:pt x="1933" y="3602"/>
                      <a:pt x="1933" y="3633"/>
                      <a:pt x="1948" y="3648"/>
                    </a:cubicBezTo>
                    <a:lnTo>
                      <a:pt x="1933" y="3648"/>
                    </a:lnTo>
                    <a:cubicBezTo>
                      <a:pt x="1937" y="3652"/>
                      <a:pt x="1941" y="3654"/>
                      <a:pt x="1946" y="3654"/>
                    </a:cubicBezTo>
                    <a:cubicBezTo>
                      <a:pt x="1959" y="3654"/>
                      <a:pt x="1976" y="3640"/>
                      <a:pt x="2010" y="3617"/>
                    </a:cubicBezTo>
                    <a:cubicBezTo>
                      <a:pt x="2025" y="3602"/>
                      <a:pt x="2041" y="3586"/>
                      <a:pt x="2041" y="3571"/>
                    </a:cubicBezTo>
                    <a:cubicBezTo>
                      <a:pt x="2036" y="3566"/>
                      <a:pt x="2032" y="3565"/>
                      <a:pt x="2027" y="3565"/>
                    </a:cubicBezTo>
                    <a:close/>
                    <a:moveTo>
                      <a:pt x="1852" y="3636"/>
                    </a:moveTo>
                    <a:cubicBezTo>
                      <a:pt x="1860" y="3636"/>
                      <a:pt x="1862" y="3661"/>
                      <a:pt x="1840" y="3695"/>
                    </a:cubicBezTo>
                    <a:lnTo>
                      <a:pt x="1794" y="3726"/>
                    </a:lnTo>
                    <a:cubicBezTo>
                      <a:pt x="1778" y="3710"/>
                      <a:pt x="1809" y="3664"/>
                      <a:pt x="1840" y="3648"/>
                    </a:cubicBezTo>
                    <a:cubicBezTo>
                      <a:pt x="1844" y="3640"/>
                      <a:pt x="1849" y="3636"/>
                      <a:pt x="1852" y="3636"/>
                    </a:cubicBezTo>
                    <a:close/>
                    <a:moveTo>
                      <a:pt x="6089" y="3677"/>
                    </a:moveTo>
                    <a:cubicBezTo>
                      <a:pt x="6095" y="3677"/>
                      <a:pt x="6097" y="3682"/>
                      <a:pt x="6090" y="3695"/>
                    </a:cubicBezTo>
                    <a:cubicBezTo>
                      <a:pt x="6081" y="3714"/>
                      <a:pt x="6065" y="3727"/>
                      <a:pt x="6055" y="3727"/>
                    </a:cubicBezTo>
                    <a:cubicBezTo>
                      <a:pt x="6048" y="3727"/>
                      <a:pt x="6044" y="3722"/>
                      <a:pt x="6044" y="3710"/>
                    </a:cubicBezTo>
                    <a:cubicBezTo>
                      <a:pt x="6028" y="3695"/>
                      <a:pt x="6028" y="3695"/>
                      <a:pt x="6044" y="3695"/>
                    </a:cubicBezTo>
                    <a:cubicBezTo>
                      <a:pt x="6062" y="3686"/>
                      <a:pt x="6080" y="3677"/>
                      <a:pt x="6089" y="3677"/>
                    </a:cubicBezTo>
                    <a:close/>
                    <a:moveTo>
                      <a:pt x="5920" y="3772"/>
                    </a:moveTo>
                    <a:lnTo>
                      <a:pt x="5905" y="3787"/>
                    </a:lnTo>
                    <a:cubicBezTo>
                      <a:pt x="5889" y="3795"/>
                      <a:pt x="5882" y="3799"/>
                      <a:pt x="5876" y="3799"/>
                    </a:cubicBezTo>
                    <a:cubicBezTo>
                      <a:pt x="5870" y="3799"/>
                      <a:pt x="5866" y="3795"/>
                      <a:pt x="5858" y="3787"/>
                    </a:cubicBezTo>
                    <a:lnTo>
                      <a:pt x="5889" y="3772"/>
                    </a:lnTo>
                    <a:close/>
                    <a:moveTo>
                      <a:pt x="5735" y="3803"/>
                    </a:moveTo>
                    <a:cubicBezTo>
                      <a:pt x="5717" y="3812"/>
                      <a:pt x="5715" y="3821"/>
                      <a:pt x="5719" y="3821"/>
                    </a:cubicBezTo>
                    <a:cubicBezTo>
                      <a:pt x="5722" y="3821"/>
                      <a:pt x="5728" y="3816"/>
                      <a:pt x="5735" y="3803"/>
                    </a:cubicBezTo>
                    <a:close/>
                    <a:moveTo>
                      <a:pt x="5688" y="3880"/>
                    </a:moveTo>
                    <a:lnTo>
                      <a:pt x="5658" y="3896"/>
                    </a:lnTo>
                    <a:cubicBezTo>
                      <a:pt x="5650" y="3903"/>
                      <a:pt x="5646" y="3907"/>
                      <a:pt x="5642" y="3907"/>
                    </a:cubicBezTo>
                    <a:cubicBezTo>
                      <a:pt x="5638" y="3907"/>
                      <a:pt x="5634" y="3903"/>
                      <a:pt x="5627" y="3896"/>
                    </a:cubicBezTo>
                    <a:lnTo>
                      <a:pt x="5658" y="3880"/>
                    </a:lnTo>
                    <a:close/>
                    <a:moveTo>
                      <a:pt x="5426" y="4004"/>
                    </a:moveTo>
                    <a:cubicBezTo>
                      <a:pt x="5441" y="4004"/>
                      <a:pt x="5457" y="4004"/>
                      <a:pt x="5472" y="4019"/>
                    </a:cubicBezTo>
                    <a:lnTo>
                      <a:pt x="5441" y="4035"/>
                    </a:lnTo>
                    <a:cubicBezTo>
                      <a:pt x="5426" y="4035"/>
                      <a:pt x="5410" y="4035"/>
                      <a:pt x="5410" y="4019"/>
                    </a:cubicBezTo>
                    <a:cubicBezTo>
                      <a:pt x="5410" y="4019"/>
                      <a:pt x="5410" y="4004"/>
                      <a:pt x="5426" y="4004"/>
                    </a:cubicBezTo>
                    <a:close/>
                    <a:moveTo>
                      <a:pt x="4493" y="4349"/>
                    </a:moveTo>
                    <a:cubicBezTo>
                      <a:pt x="4496" y="4349"/>
                      <a:pt x="4498" y="4352"/>
                      <a:pt x="4498" y="4359"/>
                    </a:cubicBezTo>
                    <a:lnTo>
                      <a:pt x="4498" y="4390"/>
                    </a:lnTo>
                    <a:cubicBezTo>
                      <a:pt x="4486" y="4403"/>
                      <a:pt x="4473" y="4425"/>
                      <a:pt x="4469" y="4425"/>
                    </a:cubicBezTo>
                    <a:cubicBezTo>
                      <a:pt x="4468" y="4425"/>
                      <a:pt x="4467" y="4424"/>
                      <a:pt x="4467" y="4421"/>
                    </a:cubicBezTo>
                    <a:cubicBezTo>
                      <a:pt x="4452" y="4406"/>
                      <a:pt x="4467" y="4390"/>
                      <a:pt x="4467" y="4375"/>
                    </a:cubicBezTo>
                    <a:cubicBezTo>
                      <a:pt x="4467" y="4375"/>
                      <a:pt x="4485" y="4349"/>
                      <a:pt x="4493" y="4349"/>
                    </a:cubicBezTo>
                    <a:close/>
                    <a:moveTo>
                      <a:pt x="671" y="4473"/>
                    </a:moveTo>
                    <a:cubicBezTo>
                      <a:pt x="673" y="4473"/>
                      <a:pt x="674" y="4477"/>
                      <a:pt x="681" y="4483"/>
                    </a:cubicBezTo>
                    <a:lnTo>
                      <a:pt x="665" y="4498"/>
                    </a:lnTo>
                    <a:cubicBezTo>
                      <a:pt x="663" y="4496"/>
                      <a:pt x="661" y="4495"/>
                      <a:pt x="660" y="4495"/>
                    </a:cubicBezTo>
                    <a:cubicBezTo>
                      <a:pt x="650" y="4495"/>
                      <a:pt x="654" y="4529"/>
                      <a:pt x="681" y="4529"/>
                    </a:cubicBezTo>
                    <a:lnTo>
                      <a:pt x="696" y="4560"/>
                    </a:lnTo>
                    <a:cubicBezTo>
                      <a:pt x="688" y="4568"/>
                      <a:pt x="677" y="4572"/>
                      <a:pt x="665" y="4572"/>
                    </a:cubicBezTo>
                    <a:cubicBezTo>
                      <a:pt x="654" y="4572"/>
                      <a:pt x="642" y="4568"/>
                      <a:pt x="634" y="4560"/>
                    </a:cubicBezTo>
                    <a:cubicBezTo>
                      <a:pt x="588" y="4545"/>
                      <a:pt x="588" y="4545"/>
                      <a:pt x="634" y="4498"/>
                    </a:cubicBezTo>
                    <a:cubicBezTo>
                      <a:pt x="662" y="4480"/>
                      <a:pt x="667" y="4473"/>
                      <a:pt x="671" y="4473"/>
                    </a:cubicBezTo>
                    <a:close/>
                    <a:moveTo>
                      <a:pt x="424" y="4672"/>
                    </a:moveTo>
                    <a:cubicBezTo>
                      <a:pt x="426" y="4672"/>
                      <a:pt x="426" y="4676"/>
                      <a:pt x="433" y="4684"/>
                    </a:cubicBezTo>
                    <a:cubicBezTo>
                      <a:pt x="433" y="4699"/>
                      <a:pt x="418" y="4715"/>
                      <a:pt x="403" y="4730"/>
                    </a:cubicBezTo>
                    <a:lnTo>
                      <a:pt x="372" y="4730"/>
                    </a:lnTo>
                    <a:cubicBezTo>
                      <a:pt x="356" y="4715"/>
                      <a:pt x="372" y="4699"/>
                      <a:pt x="403" y="4684"/>
                    </a:cubicBezTo>
                    <a:cubicBezTo>
                      <a:pt x="418" y="4676"/>
                      <a:pt x="422" y="4672"/>
                      <a:pt x="424" y="4672"/>
                    </a:cubicBezTo>
                    <a:close/>
                    <a:moveTo>
                      <a:pt x="3679" y="4684"/>
                    </a:moveTo>
                    <a:cubicBezTo>
                      <a:pt x="3710" y="4684"/>
                      <a:pt x="3726" y="4715"/>
                      <a:pt x="3679" y="4746"/>
                    </a:cubicBezTo>
                    <a:lnTo>
                      <a:pt x="3648" y="4746"/>
                    </a:lnTo>
                    <a:cubicBezTo>
                      <a:pt x="3648" y="4715"/>
                      <a:pt x="3664" y="4684"/>
                      <a:pt x="3679" y="4684"/>
                    </a:cubicBezTo>
                    <a:close/>
                    <a:moveTo>
                      <a:pt x="573" y="4962"/>
                    </a:moveTo>
                    <a:lnTo>
                      <a:pt x="542" y="4977"/>
                    </a:lnTo>
                    <a:cubicBezTo>
                      <a:pt x="542" y="4991"/>
                      <a:pt x="542" y="5005"/>
                      <a:pt x="552" y="5019"/>
                    </a:cubicBezTo>
                    <a:lnTo>
                      <a:pt x="552" y="5019"/>
                    </a:lnTo>
                    <a:lnTo>
                      <a:pt x="573" y="5008"/>
                    </a:lnTo>
                    <a:cubicBezTo>
                      <a:pt x="588" y="4993"/>
                      <a:pt x="573" y="4977"/>
                      <a:pt x="573" y="4962"/>
                    </a:cubicBezTo>
                    <a:close/>
                    <a:moveTo>
                      <a:pt x="552" y="5019"/>
                    </a:moveTo>
                    <a:lnTo>
                      <a:pt x="542" y="5024"/>
                    </a:lnTo>
                    <a:lnTo>
                      <a:pt x="557" y="5024"/>
                    </a:lnTo>
                    <a:cubicBezTo>
                      <a:pt x="555" y="5022"/>
                      <a:pt x="554" y="5020"/>
                      <a:pt x="552" y="5019"/>
                    </a:cubicBezTo>
                    <a:close/>
                    <a:moveTo>
                      <a:pt x="8687" y="1"/>
                    </a:moveTo>
                    <a:cubicBezTo>
                      <a:pt x="8625" y="1"/>
                      <a:pt x="8579" y="1"/>
                      <a:pt x="8532" y="16"/>
                    </a:cubicBezTo>
                    <a:lnTo>
                      <a:pt x="8440" y="16"/>
                    </a:lnTo>
                    <a:lnTo>
                      <a:pt x="8347" y="32"/>
                    </a:lnTo>
                    <a:cubicBezTo>
                      <a:pt x="8347" y="18"/>
                      <a:pt x="8335" y="12"/>
                      <a:pt x="8316" y="12"/>
                    </a:cubicBezTo>
                    <a:cubicBezTo>
                      <a:pt x="8271" y="12"/>
                      <a:pt x="8185" y="45"/>
                      <a:pt x="8130" y="78"/>
                    </a:cubicBezTo>
                    <a:cubicBezTo>
                      <a:pt x="8115" y="93"/>
                      <a:pt x="8100" y="109"/>
                      <a:pt x="8069" y="109"/>
                    </a:cubicBezTo>
                    <a:cubicBezTo>
                      <a:pt x="8063" y="97"/>
                      <a:pt x="8048" y="92"/>
                      <a:pt x="8029" y="92"/>
                    </a:cubicBezTo>
                    <a:cubicBezTo>
                      <a:pt x="7999" y="92"/>
                      <a:pt x="7958" y="105"/>
                      <a:pt x="7930" y="124"/>
                    </a:cubicBezTo>
                    <a:cubicBezTo>
                      <a:pt x="7921" y="151"/>
                      <a:pt x="7912" y="168"/>
                      <a:pt x="7903" y="168"/>
                    </a:cubicBezTo>
                    <a:cubicBezTo>
                      <a:pt x="7896" y="168"/>
                      <a:pt x="7890" y="159"/>
                      <a:pt x="7883" y="140"/>
                    </a:cubicBezTo>
                    <a:cubicBezTo>
                      <a:pt x="7877" y="128"/>
                      <a:pt x="7867" y="121"/>
                      <a:pt x="7854" y="121"/>
                    </a:cubicBezTo>
                    <a:cubicBezTo>
                      <a:pt x="7834" y="121"/>
                      <a:pt x="7809" y="139"/>
                      <a:pt x="7790" y="186"/>
                    </a:cubicBezTo>
                    <a:cubicBezTo>
                      <a:pt x="7781" y="204"/>
                      <a:pt x="7778" y="212"/>
                      <a:pt x="7770" y="212"/>
                    </a:cubicBezTo>
                    <a:cubicBezTo>
                      <a:pt x="7764" y="212"/>
                      <a:pt x="7757" y="208"/>
                      <a:pt x="7744" y="202"/>
                    </a:cubicBezTo>
                    <a:cubicBezTo>
                      <a:pt x="7726" y="193"/>
                      <a:pt x="7708" y="184"/>
                      <a:pt x="7696" y="184"/>
                    </a:cubicBezTo>
                    <a:cubicBezTo>
                      <a:pt x="7688" y="184"/>
                      <a:pt x="7682" y="189"/>
                      <a:pt x="7682" y="202"/>
                    </a:cubicBezTo>
                    <a:cubicBezTo>
                      <a:pt x="7682" y="221"/>
                      <a:pt x="7664" y="241"/>
                      <a:pt x="7642" y="241"/>
                    </a:cubicBezTo>
                    <a:cubicBezTo>
                      <a:pt x="7630" y="241"/>
                      <a:pt x="7616" y="234"/>
                      <a:pt x="7605" y="217"/>
                    </a:cubicBezTo>
                    <a:cubicBezTo>
                      <a:pt x="7594" y="206"/>
                      <a:pt x="7583" y="201"/>
                      <a:pt x="7573" y="201"/>
                    </a:cubicBezTo>
                    <a:cubicBezTo>
                      <a:pt x="7554" y="201"/>
                      <a:pt x="7538" y="218"/>
                      <a:pt x="7528" y="248"/>
                    </a:cubicBezTo>
                    <a:cubicBezTo>
                      <a:pt x="7504" y="283"/>
                      <a:pt x="7464" y="300"/>
                      <a:pt x="7419" y="300"/>
                    </a:cubicBezTo>
                    <a:cubicBezTo>
                      <a:pt x="7404" y="300"/>
                      <a:pt x="7389" y="298"/>
                      <a:pt x="7373" y="294"/>
                    </a:cubicBezTo>
                    <a:cubicBezTo>
                      <a:pt x="7358" y="294"/>
                      <a:pt x="7327" y="294"/>
                      <a:pt x="7327" y="310"/>
                    </a:cubicBezTo>
                    <a:lnTo>
                      <a:pt x="7296" y="294"/>
                    </a:lnTo>
                    <a:lnTo>
                      <a:pt x="7249" y="310"/>
                    </a:lnTo>
                    <a:lnTo>
                      <a:pt x="7249" y="325"/>
                    </a:lnTo>
                    <a:cubicBezTo>
                      <a:pt x="7219" y="325"/>
                      <a:pt x="7064" y="372"/>
                      <a:pt x="6894" y="418"/>
                    </a:cubicBezTo>
                    <a:cubicBezTo>
                      <a:pt x="6631" y="526"/>
                      <a:pt x="6569" y="542"/>
                      <a:pt x="6600" y="557"/>
                    </a:cubicBezTo>
                    <a:cubicBezTo>
                      <a:pt x="6622" y="568"/>
                      <a:pt x="6614" y="586"/>
                      <a:pt x="6591" y="586"/>
                    </a:cubicBezTo>
                    <a:cubicBezTo>
                      <a:pt x="6581" y="586"/>
                      <a:pt x="6568" y="582"/>
                      <a:pt x="6554" y="573"/>
                    </a:cubicBezTo>
                    <a:cubicBezTo>
                      <a:pt x="6523" y="573"/>
                      <a:pt x="6477" y="588"/>
                      <a:pt x="6430" y="604"/>
                    </a:cubicBezTo>
                    <a:cubicBezTo>
                      <a:pt x="6398" y="614"/>
                      <a:pt x="6365" y="625"/>
                      <a:pt x="6343" y="625"/>
                    </a:cubicBezTo>
                    <a:cubicBezTo>
                      <a:pt x="6334" y="625"/>
                      <a:pt x="6327" y="623"/>
                      <a:pt x="6322" y="619"/>
                    </a:cubicBezTo>
                    <a:lnTo>
                      <a:pt x="6307" y="634"/>
                    </a:lnTo>
                    <a:cubicBezTo>
                      <a:pt x="6229" y="696"/>
                      <a:pt x="6137" y="743"/>
                      <a:pt x="6044" y="758"/>
                    </a:cubicBezTo>
                    <a:cubicBezTo>
                      <a:pt x="5998" y="774"/>
                      <a:pt x="5967" y="804"/>
                      <a:pt x="5936" y="835"/>
                    </a:cubicBezTo>
                    <a:cubicBezTo>
                      <a:pt x="5889" y="866"/>
                      <a:pt x="5889" y="866"/>
                      <a:pt x="5858" y="866"/>
                    </a:cubicBezTo>
                    <a:cubicBezTo>
                      <a:pt x="5854" y="864"/>
                      <a:pt x="5848" y="863"/>
                      <a:pt x="5841" y="863"/>
                    </a:cubicBezTo>
                    <a:cubicBezTo>
                      <a:pt x="5796" y="863"/>
                      <a:pt x="5706" y="901"/>
                      <a:pt x="5719" y="928"/>
                    </a:cubicBezTo>
                    <a:lnTo>
                      <a:pt x="5688" y="928"/>
                    </a:lnTo>
                    <a:cubicBezTo>
                      <a:pt x="5683" y="925"/>
                      <a:pt x="5678" y="924"/>
                      <a:pt x="5673" y="924"/>
                    </a:cubicBezTo>
                    <a:cubicBezTo>
                      <a:pt x="5652" y="924"/>
                      <a:pt x="5642" y="949"/>
                      <a:pt x="5642" y="974"/>
                    </a:cubicBezTo>
                    <a:cubicBezTo>
                      <a:pt x="5651" y="991"/>
                      <a:pt x="5650" y="1004"/>
                      <a:pt x="5640" y="1004"/>
                    </a:cubicBezTo>
                    <a:cubicBezTo>
                      <a:pt x="5631" y="1004"/>
                      <a:pt x="5617" y="995"/>
                      <a:pt x="5596" y="974"/>
                    </a:cubicBezTo>
                    <a:cubicBezTo>
                      <a:pt x="5589" y="954"/>
                      <a:pt x="5579" y="945"/>
                      <a:pt x="5571" y="945"/>
                    </a:cubicBezTo>
                    <a:cubicBezTo>
                      <a:pt x="5562" y="945"/>
                      <a:pt x="5556" y="957"/>
                      <a:pt x="5565" y="974"/>
                    </a:cubicBezTo>
                    <a:cubicBezTo>
                      <a:pt x="5565" y="988"/>
                      <a:pt x="5542" y="1024"/>
                      <a:pt x="5516" y="1024"/>
                    </a:cubicBezTo>
                    <a:cubicBezTo>
                      <a:pt x="5512" y="1024"/>
                      <a:pt x="5507" y="1023"/>
                      <a:pt x="5503" y="1021"/>
                    </a:cubicBezTo>
                    <a:cubicBezTo>
                      <a:pt x="5457" y="1021"/>
                      <a:pt x="5457" y="1052"/>
                      <a:pt x="5472" y="1083"/>
                    </a:cubicBezTo>
                    <a:cubicBezTo>
                      <a:pt x="5487" y="1114"/>
                      <a:pt x="5457" y="1114"/>
                      <a:pt x="5426" y="1129"/>
                    </a:cubicBezTo>
                    <a:cubicBezTo>
                      <a:pt x="5426" y="1098"/>
                      <a:pt x="5426" y="1098"/>
                      <a:pt x="5426" y="1067"/>
                    </a:cubicBezTo>
                    <a:lnTo>
                      <a:pt x="5379" y="1098"/>
                    </a:lnTo>
                    <a:cubicBezTo>
                      <a:pt x="5372" y="1106"/>
                      <a:pt x="5352" y="1110"/>
                      <a:pt x="5333" y="1110"/>
                    </a:cubicBezTo>
                    <a:cubicBezTo>
                      <a:pt x="5314" y="1110"/>
                      <a:pt x="5294" y="1106"/>
                      <a:pt x="5287" y="1098"/>
                    </a:cubicBezTo>
                    <a:cubicBezTo>
                      <a:pt x="5287" y="1094"/>
                      <a:pt x="5283" y="1092"/>
                      <a:pt x="5279" y="1092"/>
                    </a:cubicBezTo>
                    <a:cubicBezTo>
                      <a:pt x="5268" y="1092"/>
                      <a:pt x="5253" y="1106"/>
                      <a:pt x="5287" y="1129"/>
                    </a:cubicBezTo>
                    <a:cubicBezTo>
                      <a:pt x="5317" y="1160"/>
                      <a:pt x="5302" y="1160"/>
                      <a:pt x="5256" y="1191"/>
                    </a:cubicBezTo>
                    <a:cubicBezTo>
                      <a:pt x="5236" y="1204"/>
                      <a:pt x="5225" y="1209"/>
                      <a:pt x="5217" y="1209"/>
                    </a:cubicBezTo>
                    <a:cubicBezTo>
                      <a:pt x="5207" y="1209"/>
                      <a:pt x="5203" y="1200"/>
                      <a:pt x="5194" y="1191"/>
                    </a:cubicBezTo>
                    <a:cubicBezTo>
                      <a:pt x="5194" y="1178"/>
                      <a:pt x="5194" y="1173"/>
                      <a:pt x="5190" y="1173"/>
                    </a:cubicBezTo>
                    <a:cubicBezTo>
                      <a:pt x="5186" y="1173"/>
                      <a:pt x="5174" y="1182"/>
                      <a:pt x="5147" y="1191"/>
                    </a:cubicBezTo>
                    <a:cubicBezTo>
                      <a:pt x="5086" y="1222"/>
                      <a:pt x="5039" y="1299"/>
                      <a:pt x="5024" y="1361"/>
                    </a:cubicBezTo>
                    <a:cubicBezTo>
                      <a:pt x="5041" y="1386"/>
                      <a:pt x="5048" y="1398"/>
                      <a:pt x="5044" y="1398"/>
                    </a:cubicBezTo>
                    <a:cubicBezTo>
                      <a:pt x="5041" y="1398"/>
                      <a:pt x="5029" y="1390"/>
                      <a:pt x="5008" y="1376"/>
                    </a:cubicBezTo>
                    <a:cubicBezTo>
                      <a:pt x="5008" y="1371"/>
                      <a:pt x="5005" y="1369"/>
                      <a:pt x="4999" y="1369"/>
                    </a:cubicBezTo>
                    <a:cubicBezTo>
                      <a:pt x="4988" y="1369"/>
                      <a:pt x="4967" y="1376"/>
                      <a:pt x="4947" y="1376"/>
                    </a:cubicBezTo>
                    <a:cubicBezTo>
                      <a:pt x="4947" y="1361"/>
                      <a:pt x="4962" y="1345"/>
                      <a:pt x="4993" y="1345"/>
                    </a:cubicBezTo>
                    <a:lnTo>
                      <a:pt x="4977" y="1314"/>
                    </a:lnTo>
                    <a:cubicBezTo>
                      <a:pt x="4966" y="1311"/>
                      <a:pt x="4956" y="1309"/>
                      <a:pt x="4948" y="1309"/>
                    </a:cubicBezTo>
                    <a:cubicBezTo>
                      <a:pt x="4923" y="1309"/>
                      <a:pt x="4912" y="1326"/>
                      <a:pt x="4900" y="1361"/>
                    </a:cubicBezTo>
                    <a:cubicBezTo>
                      <a:pt x="4900" y="1379"/>
                      <a:pt x="4900" y="1386"/>
                      <a:pt x="4891" y="1386"/>
                    </a:cubicBezTo>
                    <a:cubicBezTo>
                      <a:pt x="4884" y="1386"/>
                      <a:pt x="4873" y="1383"/>
                      <a:pt x="4854" y="1376"/>
                    </a:cubicBezTo>
                    <a:cubicBezTo>
                      <a:pt x="4833" y="1376"/>
                      <a:pt x="4813" y="1369"/>
                      <a:pt x="4806" y="1369"/>
                    </a:cubicBezTo>
                    <a:cubicBezTo>
                      <a:pt x="4802" y="1369"/>
                      <a:pt x="4802" y="1371"/>
                      <a:pt x="4807" y="1376"/>
                    </a:cubicBezTo>
                    <a:cubicBezTo>
                      <a:pt x="4777" y="1392"/>
                      <a:pt x="4761" y="1392"/>
                      <a:pt x="4730" y="1407"/>
                    </a:cubicBezTo>
                    <a:cubicBezTo>
                      <a:pt x="4684" y="1423"/>
                      <a:pt x="4653" y="1438"/>
                      <a:pt x="4668" y="1454"/>
                    </a:cubicBezTo>
                    <a:cubicBezTo>
                      <a:pt x="4684" y="1469"/>
                      <a:pt x="4653" y="1484"/>
                      <a:pt x="4637" y="1500"/>
                    </a:cubicBezTo>
                    <a:cubicBezTo>
                      <a:pt x="4607" y="1515"/>
                      <a:pt x="4591" y="1531"/>
                      <a:pt x="4607" y="1546"/>
                    </a:cubicBezTo>
                    <a:cubicBezTo>
                      <a:pt x="4607" y="1562"/>
                      <a:pt x="4607" y="1593"/>
                      <a:pt x="4560" y="1624"/>
                    </a:cubicBezTo>
                    <a:cubicBezTo>
                      <a:pt x="4547" y="1628"/>
                      <a:pt x="4537" y="1634"/>
                      <a:pt x="4529" y="1639"/>
                    </a:cubicBezTo>
                    <a:lnTo>
                      <a:pt x="4529" y="1639"/>
                    </a:lnTo>
                    <a:cubicBezTo>
                      <a:pt x="4529" y="1639"/>
                      <a:pt x="4529" y="1639"/>
                      <a:pt x="4529" y="1639"/>
                    </a:cubicBezTo>
                    <a:lnTo>
                      <a:pt x="4498" y="1639"/>
                    </a:lnTo>
                    <a:cubicBezTo>
                      <a:pt x="4498" y="1644"/>
                      <a:pt x="4500" y="1649"/>
                      <a:pt x="4502" y="1652"/>
                    </a:cubicBezTo>
                    <a:lnTo>
                      <a:pt x="4502" y="1652"/>
                    </a:lnTo>
                    <a:cubicBezTo>
                      <a:pt x="4501" y="1652"/>
                      <a:pt x="4501" y="1652"/>
                      <a:pt x="4500" y="1652"/>
                    </a:cubicBezTo>
                    <a:cubicBezTo>
                      <a:pt x="4492" y="1652"/>
                      <a:pt x="4482" y="1649"/>
                      <a:pt x="4467" y="1639"/>
                    </a:cubicBezTo>
                    <a:cubicBezTo>
                      <a:pt x="4467" y="1634"/>
                      <a:pt x="4464" y="1632"/>
                      <a:pt x="4459" y="1632"/>
                    </a:cubicBezTo>
                    <a:cubicBezTo>
                      <a:pt x="4449" y="1632"/>
                      <a:pt x="4431" y="1639"/>
                      <a:pt x="4421" y="1639"/>
                    </a:cubicBezTo>
                    <a:lnTo>
                      <a:pt x="4359" y="1639"/>
                    </a:lnTo>
                    <a:cubicBezTo>
                      <a:pt x="4328" y="1639"/>
                      <a:pt x="4344" y="1654"/>
                      <a:pt x="4359" y="1670"/>
                    </a:cubicBezTo>
                    <a:lnTo>
                      <a:pt x="4375" y="1701"/>
                    </a:lnTo>
                    <a:cubicBezTo>
                      <a:pt x="4370" y="1705"/>
                      <a:pt x="4363" y="1707"/>
                      <a:pt x="4355" y="1707"/>
                    </a:cubicBezTo>
                    <a:cubicBezTo>
                      <a:pt x="4335" y="1707"/>
                      <a:pt x="4308" y="1696"/>
                      <a:pt x="4297" y="1685"/>
                    </a:cubicBezTo>
                    <a:cubicBezTo>
                      <a:pt x="4274" y="1670"/>
                      <a:pt x="4263" y="1662"/>
                      <a:pt x="4261" y="1662"/>
                    </a:cubicBezTo>
                    <a:lnTo>
                      <a:pt x="4261" y="1662"/>
                    </a:lnTo>
                    <a:cubicBezTo>
                      <a:pt x="4259" y="1662"/>
                      <a:pt x="4266" y="1670"/>
                      <a:pt x="4282" y="1685"/>
                    </a:cubicBezTo>
                    <a:cubicBezTo>
                      <a:pt x="4297" y="1732"/>
                      <a:pt x="4282" y="1747"/>
                      <a:pt x="4220" y="1747"/>
                    </a:cubicBezTo>
                    <a:cubicBezTo>
                      <a:pt x="4167" y="1761"/>
                      <a:pt x="4137" y="1797"/>
                      <a:pt x="4129" y="1797"/>
                    </a:cubicBezTo>
                    <a:cubicBezTo>
                      <a:pt x="4128" y="1797"/>
                      <a:pt x="4127" y="1796"/>
                      <a:pt x="4127" y="1794"/>
                    </a:cubicBezTo>
                    <a:cubicBezTo>
                      <a:pt x="4118" y="1789"/>
                      <a:pt x="4111" y="1787"/>
                      <a:pt x="4104" y="1787"/>
                    </a:cubicBezTo>
                    <a:cubicBezTo>
                      <a:pt x="4089" y="1787"/>
                      <a:pt x="4081" y="1798"/>
                      <a:pt x="4081" y="1809"/>
                    </a:cubicBezTo>
                    <a:cubicBezTo>
                      <a:pt x="4066" y="1840"/>
                      <a:pt x="4050" y="1855"/>
                      <a:pt x="3973" y="1886"/>
                    </a:cubicBezTo>
                    <a:cubicBezTo>
                      <a:pt x="3834" y="1917"/>
                      <a:pt x="3834" y="1917"/>
                      <a:pt x="3849" y="1948"/>
                    </a:cubicBezTo>
                    <a:cubicBezTo>
                      <a:pt x="3867" y="1966"/>
                      <a:pt x="3875" y="1974"/>
                      <a:pt x="3869" y="1974"/>
                    </a:cubicBezTo>
                    <a:cubicBezTo>
                      <a:pt x="3864" y="1974"/>
                      <a:pt x="3853" y="1970"/>
                      <a:pt x="3834" y="1964"/>
                    </a:cubicBezTo>
                    <a:cubicBezTo>
                      <a:pt x="3828" y="1962"/>
                      <a:pt x="3822" y="1961"/>
                      <a:pt x="3817" y="1961"/>
                    </a:cubicBezTo>
                    <a:cubicBezTo>
                      <a:pt x="3787" y="1961"/>
                      <a:pt x="3783" y="2001"/>
                      <a:pt x="3756" y="2041"/>
                    </a:cubicBezTo>
                    <a:cubicBezTo>
                      <a:pt x="3756" y="2056"/>
                      <a:pt x="3756" y="2087"/>
                      <a:pt x="3787" y="2118"/>
                    </a:cubicBezTo>
                    <a:cubicBezTo>
                      <a:pt x="3803" y="2149"/>
                      <a:pt x="3803" y="2149"/>
                      <a:pt x="3741" y="2165"/>
                    </a:cubicBezTo>
                    <a:cubicBezTo>
                      <a:pt x="3733" y="2172"/>
                      <a:pt x="3722" y="2176"/>
                      <a:pt x="3710" y="2176"/>
                    </a:cubicBezTo>
                    <a:cubicBezTo>
                      <a:pt x="3698" y="2176"/>
                      <a:pt x="3687" y="2172"/>
                      <a:pt x="3679" y="2165"/>
                    </a:cubicBezTo>
                    <a:cubicBezTo>
                      <a:pt x="3664" y="2149"/>
                      <a:pt x="3679" y="2134"/>
                      <a:pt x="3679" y="2134"/>
                    </a:cubicBezTo>
                    <a:lnTo>
                      <a:pt x="3710" y="2118"/>
                    </a:lnTo>
                    <a:cubicBezTo>
                      <a:pt x="3701" y="2109"/>
                      <a:pt x="3692" y="2100"/>
                      <a:pt x="3677" y="2100"/>
                    </a:cubicBezTo>
                    <a:cubicBezTo>
                      <a:pt x="3666" y="2100"/>
                      <a:pt x="3652" y="2105"/>
                      <a:pt x="3633" y="2118"/>
                    </a:cubicBezTo>
                    <a:cubicBezTo>
                      <a:pt x="3602" y="2118"/>
                      <a:pt x="3586" y="2134"/>
                      <a:pt x="3586" y="2149"/>
                    </a:cubicBezTo>
                    <a:cubicBezTo>
                      <a:pt x="3556" y="2149"/>
                      <a:pt x="3509" y="2165"/>
                      <a:pt x="3478" y="2195"/>
                    </a:cubicBezTo>
                    <a:cubicBezTo>
                      <a:pt x="3432" y="2226"/>
                      <a:pt x="3386" y="2257"/>
                      <a:pt x="3339" y="2273"/>
                    </a:cubicBezTo>
                    <a:cubicBezTo>
                      <a:pt x="3293" y="2288"/>
                      <a:pt x="3262" y="2304"/>
                      <a:pt x="3277" y="2319"/>
                    </a:cubicBezTo>
                    <a:cubicBezTo>
                      <a:pt x="3290" y="2344"/>
                      <a:pt x="3282" y="2370"/>
                      <a:pt x="3279" y="2370"/>
                    </a:cubicBezTo>
                    <a:cubicBezTo>
                      <a:pt x="3278" y="2370"/>
                      <a:pt x="3277" y="2368"/>
                      <a:pt x="3277" y="2365"/>
                    </a:cubicBezTo>
                    <a:cubicBezTo>
                      <a:pt x="3154" y="2381"/>
                      <a:pt x="3030" y="2458"/>
                      <a:pt x="2953" y="2551"/>
                    </a:cubicBezTo>
                    <a:lnTo>
                      <a:pt x="2906" y="2582"/>
                    </a:lnTo>
                    <a:cubicBezTo>
                      <a:pt x="2829" y="2597"/>
                      <a:pt x="2767" y="2644"/>
                      <a:pt x="2705" y="2721"/>
                    </a:cubicBezTo>
                    <a:lnTo>
                      <a:pt x="2644" y="2752"/>
                    </a:lnTo>
                    <a:cubicBezTo>
                      <a:pt x="2597" y="2767"/>
                      <a:pt x="2566" y="2783"/>
                      <a:pt x="2566" y="2814"/>
                    </a:cubicBezTo>
                    <a:cubicBezTo>
                      <a:pt x="2562" y="2823"/>
                      <a:pt x="2560" y="2833"/>
                      <a:pt x="2560" y="2841"/>
                    </a:cubicBezTo>
                    <a:lnTo>
                      <a:pt x="2560" y="2841"/>
                    </a:lnTo>
                    <a:cubicBezTo>
                      <a:pt x="2541" y="2843"/>
                      <a:pt x="2489" y="2872"/>
                      <a:pt x="2427" y="2922"/>
                    </a:cubicBezTo>
                    <a:cubicBezTo>
                      <a:pt x="2335" y="2984"/>
                      <a:pt x="2335" y="2984"/>
                      <a:pt x="2381" y="2984"/>
                    </a:cubicBezTo>
                    <a:cubicBezTo>
                      <a:pt x="2335" y="3029"/>
                      <a:pt x="2311" y="3043"/>
                      <a:pt x="2296" y="3043"/>
                    </a:cubicBezTo>
                    <a:cubicBezTo>
                      <a:pt x="2285" y="3043"/>
                      <a:pt x="2279" y="3036"/>
                      <a:pt x="2273" y="3030"/>
                    </a:cubicBezTo>
                    <a:cubicBezTo>
                      <a:pt x="2273" y="3015"/>
                      <a:pt x="2268" y="3008"/>
                      <a:pt x="2261" y="3008"/>
                    </a:cubicBezTo>
                    <a:cubicBezTo>
                      <a:pt x="2249" y="3008"/>
                      <a:pt x="2231" y="3035"/>
                      <a:pt x="2242" y="3076"/>
                    </a:cubicBezTo>
                    <a:cubicBezTo>
                      <a:pt x="2254" y="3124"/>
                      <a:pt x="2229" y="3144"/>
                      <a:pt x="2210" y="3144"/>
                    </a:cubicBezTo>
                    <a:cubicBezTo>
                      <a:pt x="2204" y="3144"/>
                      <a:pt x="2199" y="3142"/>
                      <a:pt x="2195" y="3138"/>
                    </a:cubicBezTo>
                    <a:cubicBezTo>
                      <a:pt x="2180" y="3123"/>
                      <a:pt x="2195" y="3107"/>
                      <a:pt x="2226" y="3092"/>
                    </a:cubicBezTo>
                    <a:lnTo>
                      <a:pt x="2211" y="3061"/>
                    </a:lnTo>
                    <a:cubicBezTo>
                      <a:pt x="2180" y="3076"/>
                      <a:pt x="2180" y="3076"/>
                      <a:pt x="2180" y="3107"/>
                    </a:cubicBezTo>
                    <a:cubicBezTo>
                      <a:pt x="2165" y="3123"/>
                      <a:pt x="2149" y="3138"/>
                      <a:pt x="2149" y="3154"/>
                    </a:cubicBezTo>
                    <a:cubicBezTo>
                      <a:pt x="2134" y="3185"/>
                      <a:pt x="2149" y="3200"/>
                      <a:pt x="2180" y="3200"/>
                    </a:cubicBezTo>
                    <a:cubicBezTo>
                      <a:pt x="2226" y="3200"/>
                      <a:pt x="2195" y="3216"/>
                      <a:pt x="2180" y="3231"/>
                    </a:cubicBezTo>
                    <a:cubicBezTo>
                      <a:pt x="2168" y="3235"/>
                      <a:pt x="2157" y="3237"/>
                      <a:pt x="2149" y="3237"/>
                    </a:cubicBezTo>
                    <a:cubicBezTo>
                      <a:pt x="2126" y="3237"/>
                      <a:pt x="2118" y="3223"/>
                      <a:pt x="2118" y="3200"/>
                    </a:cubicBezTo>
                    <a:cubicBezTo>
                      <a:pt x="2134" y="3169"/>
                      <a:pt x="2118" y="3169"/>
                      <a:pt x="2118" y="3154"/>
                    </a:cubicBezTo>
                    <a:cubicBezTo>
                      <a:pt x="2118" y="3153"/>
                      <a:pt x="2118" y="3152"/>
                      <a:pt x="2117" y="3152"/>
                    </a:cubicBezTo>
                    <a:cubicBezTo>
                      <a:pt x="2106" y="3152"/>
                      <a:pt x="2026" y="3249"/>
                      <a:pt x="2041" y="3293"/>
                    </a:cubicBezTo>
                    <a:cubicBezTo>
                      <a:pt x="2037" y="3289"/>
                      <a:pt x="2032" y="3284"/>
                      <a:pt x="2025" y="3277"/>
                    </a:cubicBezTo>
                    <a:cubicBezTo>
                      <a:pt x="2018" y="3270"/>
                      <a:pt x="2011" y="3267"/>
                      <a:pt x="2004" y="3267"/>
                    </a:cubicBezTo>
                    <a:cubicBezTo>
                      <a:pt x="1980" y="3267"/>
                      <a:pt x="1956" y="3300"/>
                      <a:pt x="1933" y="3324"/>
                    </a:cubicBezTo>
                    <a:cubicBezTo>
                      <a:pt x="1886" y="3355"/>
                      <a:pt x="1871" y="3370"/>
                      <a:pt x="1886" y="3386"/>
                    </a:cubicBezTo>
                    <a:cubicBezTo>
                      <a:pt x="1886" y="3401"/>
                      <a:pt x="1902" y="3416"/>
                      <a:pt x="1886" y="3432"/>
                    </a:cubicBezTo>
                    <a:cubicBezTo>
                      <a:pt x="1891" y="3427"/>
                      <a:pt x="1895" y="3426"/>
                      <a:pt x="1899" y="3426"/>
                    </a:cubicBezTo>
                    <a:cubicBezTo>
                      <a:pt x="1909" y="3426"/>
                      <a:pt x="1917" y="3436"/>
                      <a:pt x="1917" y="3447"/>
                    </a:cubicBezTo>
                    <a:cubicBezTo>
                      <a:pt x="1902" y="3463"/>
                      <a:pt x="1871" y="3463"/>
                      <a:pt x="1840" y="3463"/>
                    </a:cubicBezTo>
                    <a:cubicBezTo>
                      <a:pt x="1763" y="3463"/>
                      <a:pt x="1701" y="3494"/>
                      <a:pt x="1639" y="3540"/>
                    </a:cubicBezTo>
                    <a:cubicBezTo>
                      <a:pt x="1608" y="3571"/>
                      <a:pt x="1562" y="3602"/>
                      <a:pt x="1515" y="3617"/>
                    </a:cubicBezTo>
                    <a:cubicBezTo>
                      <a:pt x="1469" y="3648"/>
                      <a:pt x="1454" y="3664"/>
                      <a:pt x="1454" y="3679"/>
                    </a:cubicBezTo>
                    <a:lnTo>
                      <a:pt x="1423" y="3710"/>
                    </a:lnTo>
                    <a:cubicBezTo>
                      <a:pt x="1392" y="3710"/>
                      <a:pt x="1345" y="3741"/>
                      <a:pt x="1361" y="3756"/>
                    </a:cubicBezTo>
                    <a:cubicBezTo>
                      <a:pt x="1376" y="3772"/>
                      <a:pt x="1314" y="3787"/>
                      <a:pt x="1299" y="3803"/>
                    </a:cubicBezTo>
                    <a:cubicBezTo>
                      <a:pt x="1237" y="3803"/>
                      <a:pt x="1237" y="3803"/>
                      <a:pt x="1299" y="3834"/>
                    </a:cubicBezTo>
                    <a:cubicBezTo>
                      <a:pt x="1304" y="3838"/>
                      <a:pt x="1311" y="3840"/>
                      <a:pt x="1319" y="3840"/>
                    </a:cubicBezTo>
                    <a:cubicBezTo>
                      <a:pt x="1340" y="3840"/>
                      <a:pt x="1370" y="3829"/>
                      <a:pt x="1392" y="3818"/>
                    </a:cubicBezTo>
                    <a:lnTo>
                      <a:pt x="1438" y="3772"/>
                    </a:lnTo>
                    <a:lnTo>
                      <a:pt x="1392" y="3849"/>
                    </a:lnTo>
                    <a:cubicBezTo>
                      <a:pt x="1376" y="3865"/>
                      <a:pt x="1345" y="3911"/>
                      <a:pt x="1361" y="3927"/>
                    </a:cubicBezTo>
                    <a:cubicBezTo>
                      <a:pt x="1376" y="3927"/>
                      <a:pt x="1376" y="3942"/>
                      <a:pt x="1361" y="3957"/>
                    </a:cubicBezTo>
                    <a:lnTo>
                      <a:pt x="1330" y="3927"/>
                    </a:lnTo>
                    <a:cubicBezTo>
                      <a:pt x="1345" y="3896"/>
                      <a:pt x="1330" y="3865"/>
                      <a:pt x="1314" y="3849"/>
                    </a:cubicBezTo>
                    <a:cubicBezTo>
                      <a:pt x="1306" y="3846"/>
                      <a:pt x="1297" y="3845"/>
                      <a:pt x="1288" y="3845"/>
                    </a:cubicBezTo>
                    <a:cubicBezTo>
                      <a:pt x="1248" y="3845"/>
                      <a:pt x="1209" y="3870"/>
                      <a:pt x="1222" y="3896"/>
                    </a:cubicBezTo>
                    <a:cubicBezTo>
                      <a:pt x="1206" y="3911"/>
                      <a:pt x="1206" y="3911"/>
                      <a:pt x="1175" y="3911"/>
                    </a:cubicBezTo>
                    <a:cubicBezTo>
                      <a:pt x="1144" y="3911"/>
                      <a:pt x="1144" y="3911"/>
                      <a:pt x="1144" y="3973"/>
                    </a:cubicBezTo>
                    <a:cubicBezTo>
                      <a:pt x="1144" y="4008"/>
                      <a:pt x="1136" y="4025"/>
                      <a:pt x="1112" y="4025"/>
                    </a:cubicBezTo>
                    <a:cubicBezTo>
                      <a:pt x="1104" y="4025"/>
                      <a:pt x="1094" y="4023"/>
                      <a:pt x="1083" y="4019"/>
                    </a:cubicBezTo>
                    <a:cubicBezTo>
                      <a:pt x="1076" y="4015"/>
                      <a:pt x="1068" y="4013"/>
                      <a:pt x="1060" y="4013"/>
                    </a:cubicBezTo>
                    <a:cubicBezTo>
                      <a:pt x="1008" y="4013"/>
                      <a:pt x="930" y="4083"/>
                      <a:pt x="943" y="4097"/>
                    </a:cubicBezTo>
                    <a:cubicBezTo>
                      <a:pt x="959" y="4112"/>
                      <a:pt x="913" y="4174"/>
                      <a:pt x="882" y="4174"/>
                    </a:cubicBezTo>
                    <a:cubicBezTo>
                      <a:pt x="851" y="4174"/>
                      <a:pt x="820" y="4189"/>
                      <a:pt x="820" y="4220"/>
                    </a:cubicBezTo>
                    <a:cubicBezTo>
                      <a:pt x="813" y="4214"/>
                      <a:pt x="804" y="4210"/>
                      <a:pt x="796" y="4210"/>
                    </a:cubicBezTo>
                    <a:cubicBezTo>
                      <a:pt x="784" y="4210"/>
                      <a:pt x="773" y="4218"/>
                      <a:pt x="773" y="4236"/>
                    </a:cubicBezTo>
                    <a:cubicBezTo>
                      <a:pt x="773" y="4236"/>
                      <a:pt x="743" y="4251"/>
                      <a:pt x="773" y="4251"/>
                    </a:cubicBezTo>
                    <a:lnTo>
                      <a:pt x="773" y="4313"/>
                    </a:lnTo>
                    <a:cubicBezTo>
                      <a:pt x="778" y="4308"/>
                      <a:pt x="783" y="4306"/>
                      <a:pt x="787" y="4306"/>
                    </a:cubicBezTo>
                    <a:cubicBezTo>
                      <a:pt x="797" y="4306"/>
                      <a:pt x="804" y="4317"/>
                      <a:pt x="804" y="4328"/>
                    </a:cubicBezTo>
                    <a:cubicBezTo>
                      <a:pt x="818" y="4342"/>
                      <a:pt x="751" y="4378"/>
                      <a:pt x="683" y="4378"/>
                    </a:cubicBezTo>
                    <a:cubicBezTo>
                      <a:pt x="672" y="4378"/>
                      <a:pt x="661" y="4377"/>
                      <a:pt x="650" y="4375"/>
                    </a:cubicBezTo>
                    <a:cubicBezTo>
                      <a:pt x="642" y="4367"/>
                      <a:pt x="638" y="4363"/>
                      <a:pt x="634" y="4363"/>
                    </a:cubicBezTo>
                    <a:cubicBezTo>
                      <a:pt x="631" y="4363"/>
                      <a:pt x="627" y="4367"/>
                      <a:pt x="619" y="4375"/>
                    </a:cubicBezTo>
                    <a:lnTo>
                      <a:pt x="588" y="4375"/>
                    </a:lnTo>
                    <a:lnTo>
                      <a:pt x="619" y="4406"/>
                    </a:lnTo>
                    <a:cubicBezTo>
                      <a:pt x="600" y="4425"/>
                      <a:pt x="587" y="4438"/>
                      <a:pt x="576" y="4438"/>
                    </a:cubicBezTo>
                    <a:cubicBezTo>
                      <a:pt x="569" y="4438"/>
                      <a:pt x="563" y="4433"/>
                      <a:pt x="557" y="4421"/>
                    </a:cubicBezTo>
                    <a:cubicBezTo>
                      <a:pt x="549" y="4413"/>
                      <a:pt x="546" y="4409"/>
                      <a:pt x="542" y="4409"/>
                    </a:cubicBezTo>
                    <a:cubicBezTo>
                      <a:pt x="538" y="4409"/>
                      <a:pt x="534" y="4413"/>
                      <a:pt x="526" y="4421"/>
                    </a:cubicBezTo>
                    <a:cubicBezTo>
                      <a:pt x="511" y="4437"/>
                      <a:pt x="511" y="4437"/>
                      <a:pt x="526" y="4467"/>
                    </a:cubicBezTo>
                    <a:cubicBezTo>
                      <a:pt x="542" y="4483"/>
                      <a:pt x="557" y="4498"/>
                      <a:pt x="526" y="4498"/>
                    </a:cubicBezTo>
                    <a:cubicBezTo>
                      <a:pt x="495" y="4498"/>
                      <a:pt x="464" y="4498"/>
                      <a:pt x="464" y="4545"/>
                    </a:cubicBezTo>
                    <a:cubicBezTo>
                      <a:pt x="472" y="4568"/>
                      <a:pt x="480" y="4576"/>
                      <a:pt x="480" y="4576"/>
                    </a:cubicBezTo>
                    <a:cubicBezTo>
                      <a:pt x="480" y="4576"/>
                      <a:pt x="472" y="4568"/>
                      <a:pt x="449" y="4560"/>
                    </a:cubicBezTo>
                    <a:cubicBezTo>
                      <a:pt x="441" y="4552"/>
                      <a:pt x="430" y="4549"/>
                      <a:pt x="416" y="4549"/>
                    </a:cubicBezTo>
                    <a:cubicBezTo>
                      <a:pt x="403" y="4549"/>
                      <a:pt x="387" y="4552"/>
                      <a:pt x="372" y="4560"/>
                    </a:cubicBezTo>
                    <a:lnTo>
                      <a:pt x="387" y="4576"/>
                    </a:lnTo>
                    <a:cubicBezTo>
                      <a:pt x="418" y="4607"/>
                      <a:pt x="387" y="4622"/>
                      <a:pt x="372" y="4622"/>
                    </a:cubicBezTo>
                    <a:cubicBezTo>
                      <a:pt x="341" y="4622"/>
                      <a:pt x="325" y="4622"/>
                      <a:pt x="310" y="4668"/>
                    </a:cubicBezTo>
                    <a:cubicBezTo>
                      <a:pt x="290" y="4698"/>
                      <a:pt x="271" y="4709"/>
                      <a:pt x="255" y="4709"/>
                    </a:cubicBezTo>
                    <a:cubicBezTo>
                      <a:pt x="246" y="4709"/>
                      <a:pt x="238" y="4705"/>
                      <a:pt x="233" y="4699"/>
                    </a:cubicBezTo>
                    <a:cubicBezTo>
                      <a:pt x="225" y="4692"/>
                      <a:pt x="217" y="4684"/>
                      <a:pt x="213" y="4684"/>
                    </a:cubicBezTo>
                    <a:cubicBezTo>
                      <a:pt x="209" y="4684"/>
                      <a:pt x="209" y="4692"/>
                      <a:pt x="217" y="4715"/>
                    </a:cubicBezTo>
                    <a:cubicBezTo>
                      <a:pt x="217" y="4761"/>
                      <a:pt x="217" y="4746"/>
                      <a:pt x="155" y="4761"/>
                    </a:cubicBezTo>
                    <a:cubicBezTo>
                      <a:pt x="93" y="4777"/>
                      <a:pt x="124" y="4761"/>
                      <a:pt x="109" y="4792"/>
                    </a:cubicBezTo>
                    <a:cubicBezTo>
                      <a:pt x="132" y="4827"/>
                      <a:pt x="147" y="4844"/>
                      <a:pt x="159" y="4844"/>
                    </a:cubicBezTo>
                    <a:cubicBezTo>
                      <a:pt x="163" y="4844"/>
                      <a:pt x="167" y="4842"/>
                      <a:pt x="171" y="4838"/>
                    </a:cubicBezTo>
                    <a:cubicBezTo>
                      <a:pt x="178" y="4831"/>
                      <a:pt x="182" y="4827"/>
                      <a:pt x="186" y="4827"/>
                    </a:cubicBezTo>
                    <a:cubicBezTo>
                      <a:pt x="190" y="4827"/>
                      <a:pt x="194" y="4831"/>
                      <a:pt x="202" y="4838"/>
                    </a:cubicBezTo>
                    <a:lnTo>
                      <a:pt x="171" y="4869"/>
                    </a:lnTo>
                    <a:cubicBezTo>
                      <a:pt x="140" y="4885"/>
                      <a:pt x="109" y="4916"/>
                      <a:pt x="93" y="4947"/>
                    </a:cubicBezTo>
                    <a:cubicBezTo>
                      <a:pt x="51" y="5011"/>
                      <a:pt x="52" y="5045"/>
                      <a:pt x="67" y="5045"/>
                    </a:cubicBezTo>
                    <a:cubicBezTo>
                      <a:pt x="74" y="5045"/>
                      <a:pt x="84" y="5038"/>
                      <a:pt x="93" y="5024"/>
                    </a:cubicBezTo>
                    <a:lnTo>
                      <a:pt x="109" y="5024"/>
                    </a:lnTo>
                    <a:cubicBezTo>
                      <a:pt x="125" y="5040"/>
                      <a:pt x="141" y="5047"/>
                      <a:pt x="153" y="5047"/>
                    </a:cubicBezTo>
                    <a:cubicBezTo>
                      <a:pt x="176" y="5047"/>
                      <a:pt x="185" y="5023"/>
                      <a:pt x="155" y="4993"/>
                    </a:cubicBezTo>
                    <a:cubicBezTo>
                      <a:pt x="135" y="4952"/>
                      <a:pt x="128" y="4938"/>
                      <a:pt x="135" y="4938"/>
                    </a:cubicBezTo>
                    <a:cubicBezTo>
                      <a:pt x="138" y="4938"/>
                      <a:pt x="145" y="4941"/>
                      <a:pt x="155" y="4947"/>
                    </a:cubicBezTo>
                    <a:cubicBezTo>
                      <a:pt x="182" y="4956"/>
                      <a:pt x="193" y="4964"/>
                      <a:pt x="201" y="4964"/>
                    </a:cubicBezTo>
                    <a:cubicBezTo>
                      <a:pt x="207" y="4964"/>
                      <a:pt x="211" y="4960"/>
                      <a:pt x="217" y="4947"/>
                    </a:cubicBezTo>
                    <a:cubicBezTo>
                      <a:pt x="233" y="4939"/>
                      <a:pt x="240" y="4935"/>
                      <a:pt x="244" y="4935"/>
                    </a:cubicBezTo>
                    <a:cubicBezTo>
                      <a:pt x="248" y="4935"/>
                      <a:pt x="248" y="4939"/>
                      <a:pt x="248" y="4947"/>
                    </a:cubicBezTo>
                    <a:cubicBezTo>
                      <a:pt x="263" y="4954"/>
                      <a:pt x="275" y="4958"/>
                      <a:pt x="287" y="4958"/>
                    </a:cubicBezTo>
                    <a:cubicBezTo>
                      <a:pt x="298" y="4958"/>
                      <a:pt x="310" y="4954"/>
                      <a:pt x="325" y="4947"/>
                    </a:cubicBezTo>
                    <a:cubicBezTo>
                      <a:pt x="341" y="4931"/>
                      <a:pt x="341" y="4931"/>
                      <a:pt x="325" y="4916"/>
                    </a:cubicBezTo>
                    <a:cubicBezTo>
                      <a:pt x="303" y="4905"/>
                      <a:pt x="312" y="4894"/>
                      <a:pt x="336" y="4894"/>
                    </a:cubicBezTo>
                    <a:cubicBezTo>
                      <a:pt x="346" y="4894"/>
                      <a:pt x="358" y="4896"/>
                      <a:pt x="372" y="4900"/>
                    </a:cubicBezTo>
                    <a:cubicBezTo>
                      <a:pt x="384" y="4904"/>
                      <a:pt x="392" y="4906"/>
                      <a:pt x="396" y="4906"/>
                    </a:cubicBezTo>
                    <a:cubicBezTo>
                      <a:pt x="409" y="4906"/>
                      <a:pt x="394" y="4892"/>
                      <a:pt x="372" y="4869"/>
                    </a:cubicBezTo>
                    <a:cubicBezTo>
                      <a:pt x="346" y="4844"/>
                      <a:pt x="373" y="4819"/>
                      <a:pt x="408" y="4819"/>
                    </a:cubicBezTo>
                    <a:cubicBezTo>
                      <a:pt x="416" y="4819"/>
                      <a:pt x="425" y="4820"/>
                      <a:pt x="433" y="4823"/>
                    </a:cubicBezTo>
                    <a:lnTo>
                      <a:pt x="480" y="4792"/>
                    </a:lnTo>
                    <a:cubicBezTo>
                      <a:pt x="495" y="4777"/>
                      <a:pt x="480" y="4761"/>
                      <a:pt x="480" y="4746"/>
                    </a:cubicBezTo>
                    <a:cubicBezTo>
                      <a:pt x="480" y="4730"/>
                      <a:pt x="449" y="4715"/>
                      <a:pt x="480" y="4715"/>
                    </a:cubicBezTo>
                    <a:cubicBezTo>
                      <a:pt x="495" y="4715"/>
                      <a:pt x="511" y="4715"/>
                      <a:pt x="526" y="4730"/>
                    </a:cubicBezTo>
                    <a:cubicBezTo>
                      <a:pt x="526" y="4735"/>
                      <a:pt x="529" y="4737"/>
                      <a:pt x="533" y="4737"/>
                    </a:cubicBezTo>
                    <a:cubicBezTo>
                      <a:pt x="543" y="4737"/>
                      <a:pt x="562" y="4726"/>
                      <a:pt x="573" y="4715"/>
                    </a:cubicBezTo>
                    <a:cubicBezTo>
                      <a:pt x="588" y="4699"/>
                      <a:pt x="634" y="4668"/>
                      <a:pt x="619" y="4653"/>
                    </a:cubicBezTo>
                    <a:lnTo>
                      <a:pt x="619" y="4653"/>
                    </a:lnTo>
                    <a:lnTo>
                      <a:pt x="634" y="4668"/>
                    </a:lnTo>
                    <a:cubicBezTo>
                      <a:pt x="642" y="4661"/>
                      <a:pt x="650" y="4661"/>
                      <a:pt x="654" y="4661"/>
                    </a:cubicBezTo>
                    <a:cubicBezTo>
                      <a:pt x="658" y="4661"/>
                      <a:pt x="658" y="4661"/>
                      <a:pt x="650" y="4653"/>
                    </a:cubicBezTo>
                    <a:cubicBezTo>
                      <a:pt x="681" y="4637"/>
                      <a:pt x="696" y="4622"/>
                      <a:pt x="727" y="4622"/>
                    </a:cubicBezTo>
                    <a:cubicBezTo>
                      <a:pt x="770" y="4608"/>
                      <a:pt x="813" y="4528"/>
                      <a:pt x="746" y="4528"/>
                    </a:cubicBezTo>
                    <a:cubicBezTo>
                      <a:pt x="740" y="4528"/>
                      <a:pt x="734" y="4528"/>
                      <a:pt x="727" y="4529"/>
                    </a:cubicBezTo>
                    <a:lnTo>
                      <a:pt x="743" y="4514"/>
                    </a:lnTo>
                    <a:cubicBezTo>
                      <a:pt x="758" y="4514"/>
                      <a:pt x="758" y="4498"/>
                      <a:pt x="743" y="4483"/>
                    </a:cubicBezTo>
                    <a:cubicBezTo>
                      <a:pt x="743" y="4467"/>
                      <a:pt x="743" y="4452"/>
                      <a:pt x="773" y="4437"/>
                    </a:cubicBezTo>
                    <a:lnTo>
                      <a:pt x="804" y="4467"/>
                    </a:lnTo>
                    <a:cubicBezTo>
                      <a:pt x="811" y="4495"/>
                      <a:pt x="824" y="4507"/>
                      <a:pt x="835" y="4507"/>
                    </a:cubicBezTo>
                    <a:cubicBezTo>
                      <a:pt x="849" y="4507"/>
                      <a:pt x="859" y="4487"/>
                      <a:pt x="851" y="4452"/>
                    </a:cubicBezTo>
                    <a:lnTo>
                      <a:pt x="851" y="4452"/>
                    </a:lnTo>
                    <a:lnTo>
                      <a:pt x="866" y="4467"/>
                    </a:lnTo>
                    <a:cubicBezTo>
                      <a:pt x="870" y="4471"/>
                      <a:pt x="874" y="4473"/>
                      <a:pt x="878" y="4473"/>
                    </a:cubicBezTo>
                    <a:cubicBezTo>
                      <a:pt x="890" y="4473"/>
                      <a:pt x="905" y="4456"/>
                      <a:pt x="928" y="4421"/>
                    </a:cubicBezTo>
                    <a:cubicBezTo>
                      <a:pt x="943" y="4406"/>
                      <a:pt x="943" y="4359"/>
                      <a:pt x="928" y="4344"/>
                    </a:cubicBezTo>
                    <a:cubicBezTo>
                      <a:pt x="913" y="4328"/>
                      <a:pt x="928" y="4313"/>
                      <a:pt x="928" y="4313"/>
                    </a:cubicBezTo>
                    <a:cubicBezTo>
                      <a:pt x="928" y="4313"/>
                      <a:pt x="935" y="4306"/>
                      <a:pt x="944" y="4306"/>
                    </a:cubicBezTo>
                    <a:cubicBezTo>
                      <a:pt x="949" y="4306"/>
                      <a:pt x="954" y="4308"/>
                      <a:pt x="959" y="4313"/>
                    </a:cubicBezTo>
                    <a:cubicBezTo>
                      <a:pt x="963" y="4317"/>
                      <a:pt x="969" y="4319"/>
                      <a:pt x="975" y="4319"/>
                    </a:cubicBezTo>
                    <a:cubicBezTo>
                      <a:pt x="995" y="4319"/>
                      <a:pt x="1021" y="4301"/>
                      <a:pt x="1021" y="4267"/>
                    </a:cubicBezTo>
                    <a:lnTo>
                      <a:pt x="1036" y="4282"/>
                    </a:lnTo>
                    <a:cubicBezTo>
                      <a:pt x="1041" y="4286"/>
                      <a:pt x="1046" y="4290"/>
                      <a:pt x="1055" y="4290"/>
                    </a:cubicBezTo>
                    <a:cubicBezTo>
                      <a:pt x="1075" y="4290"/>
                      <a:pt x="1109" y="4271"/>
                      <a:pt x="1175" y="4205"/>
                    </a:cubicBezTo>
                    <a:cubicBezTo>
                      <a:pt x="1242" y="4151"/>
                      <a:pt x="1298" y="4109"/>
                      <a:pt x="1321" y="4109"/>
                    </a:cubicBezTo>
                    <a:cubicBezTo>
                      <a:pt x="1325" y="4109"/>
                      <a:pt x="1328" y="4110"/>
                      <a:pt x="1330" y="4112"/>
                    </a:cubicBezTo>
                    <a:cubicBezTo>
                      <a:pt x="1330" y="4113"/>
                      <a:pt x="1330" y="4114"/>
                      <a:pt x="1331" y="4114"/>
                    </a:cubicBezTo>
                    <a:cubicBezTo>
                      <a:pt x="1339" y="4114"/>
                      <a:pt x="1393" y="4029"/>
                      <a:pt x="1407" y="3957"/>
                    </a:cubicBezTo>
                    <a:cubicBezTo>
                      <a:pt x="1411" y="3962"/>
                      <a:pt x="1415" y="3963"/>
                      <a:pt x="1420" y="3963"/>
                    </a:cubicBezTo>
                    <a:cubicBezTo>
                      <a:pt x="1433" y="3963"/>
                      <a:pt x="1451" y="3949"/>
                      <a:pt x="1484" y="3927"/>
                    </a:cubicBezTo>
                    <a:cubicBezTo>
                      <a:pt x="1504" y="3907"/>
                      <a:pt x="1517" y="3894"/>
                      <a:pt x="1528" y="3894"/>
                    </a:cubicBezTo>
                    <a:cubicBezTo>
                      <a:pt x="1534" y="3894"/>
                      <a:pt x="1540" y="3899"/>
                      <a:pt x="1546" y="3911"/>
                    </a:cubicBezTo>
                    <a:cubicBezTo>
                      <a:pt x="1546" y="3933"/>
                      <a:pt x="1546" y="3944"/>
                      <a:pt x="1549" y="3944"/>
                    </a:cubicBezTo>
                    <a:cubicBezTo>
                      <a:pt x="1553" y="3944"/>
                      <a:pt x="1561" y="3929"/>
                      <a:pt x="1577" y="3896"/>
                    </a:cubicBezTo>
                    <a:cubicBezTo>
                      <a:pt x="1587" y="3847"/>
                      <a:pt x="1609" y="3823"/>
                      <a:pt x="1631" y="3823"/>
                    </a:cubicBezTo>
                    <a:cubicBezTo>
                      <a:pt x="1645" y="3823"/>
                      <a:pt x="1658" y="3832"/>
                      <a:pt x="1670" y="3849"/>
                    </a:cubicBezTo>
                    <a:cubicBezTo>
                      <a:pt x="1674" y="3858"/>
                      <a:pt x="1679" y="3862"/>
                      <a:pt x="1684" y="3862"/>
                    </a:cubicBezTo>
                    <a:cubicBezTo>
                      <a:pt x="1696" y="3862"/>
                      <a:pt x="1710" y="3840"/>
                      <a:pt x="1732" y="3818"/>
                    </a:cubicBezTo>
                    <a:cubicBezTo>
                      <a:pt x="1732" y="3787"/>
                      <a:pt x="1794" y="3756"/>
                      <a:pt x="1824" y="3726"/>
                    </a:cubicBezTo>
                    <a:cubicBezTo>
                      <a:pt x="1871" y="3695"/>
                      <a:pt x="1886" y="3679"/>
                      <a:pt x="1871" y="3633"/>
                    </a:cubicBezTo>
                    <a:cubicBezTo>
                      <a:pt x="1840" y="3602"/>
                      <a:pt x="1871" y="3586"/>
                      <a:pt x="1902" y="3556"/>
                    </a:cubicBezTo>
                    <a:cubicBezTo>
                      <a:pt x="1920" y="3537"/>
                      <a:pt x="1933" y="3530"/>
                      <a:pt x="1940" y="3530"/>
                    </a:cubicBezTo>
                    <a:cubicBezTo>
                      <a:pt x="1945" y="3530"/>
                      <a:pt x="1948" y="3534"/>
                      <a:pt x="1948" y="3540"/>
                    </a:cubicBezTo>
                    <a:cubicBezTo>
                      <a:pt x="1979" y="3540"/>
                      <a:pt x="1994" y="3540"/>
                      <a:pt x="2010" y="3525"/>
                    </a:cubicBezTo>
                    <a:cubicBezTo>
                      <a:pt x="2021" y="3514"/>
                      <a:pt x="2032" y="3503"/>
                      <a:pt x="2043" y="3503"/>
                    </a:cubicBezTo>
                    <a:cubicBezTo>
                      <a:pt x="2047" y="3503"/>
                      <a:pt x="2052" y="3505"/>
                      <a:pt x="2056" y="3509"/>
                    </a:cubicBezTo>
                    <a:cubicBezTo>
                      <a:pt x="2087" y="3509"/>
                      <a:pt x="2118" y="3509"/>
                      <a:pt x="2134" y="3494"/>
                    </a:cubicBezTo>
                    <a:cubicBezTo>
                      <a:pt x="2171" y="3469"/>
                      <a:pt x="2199" y="3443"/>
                      <a:pt x="2216" y="3443"/>
                    </a:cubicBezTo>
                    <a:cubicBezTo>
                      <a:pt x="2220" y="3443"/>
                      <a:pt x="2223" y="3445"/>
                      <a:pt x="2226" y="3447"/>
                    </a:cubicBezTo>
                    <a:cubicBezTo>
                      <a:pt x="2257" y="3432"/>
                      <a:pt x="2257" y="3432"/>
                      <a:pt x="2226" y="3416"/>
                    </a:cubicBezTo>
                    <a:cubicBezTo>
                      <a:pt x="2211" y="3401"/>
                      <a:pt x="2226" y="3370"/>
                      <a:pt x="2319" y="3324"/>
                    </a:cubicBezTo>
                    <a:cubicBezTo>
                      <a:pt x="2365" y="3293"/>
                      <a:pt x="2427" y="3246"/>
                      <a:pt x="2412" y="3231"/>
                    </a:cubicBezTo>
                    <a:cubicBezTo>
                      <a:pt x="2420" y="3223"/>
                      <a:pt x="2423" y="3219"/>
                      <a:pt x="2427" y="3219"/>
                    </a:cubicBezTo>
                    <a:cubicBezTo>
                      <a:pt x="2431" y="3219"/>
                      <a:pt x="2435" y="3223"/>
                      <a:pt x="2443" y="3231"/>
                    </a:cubicBezTo>
                    <a:cubicBezTo>
                      <a:pt x="2446" y="3235"/>
                      <a:pt x="2452" y="3237"/>
                      <a:pt x="2458" y="3237"/>
                    </a:cubicBezTo>
                    <a:cubicBezTo>
                      <a:pt x="2478" y="3237"/>
                      <a:pt x="2508" y="3216"/>
                      <a:pt x="2520" y="3169"/>
                    </a:cubicBezTo>
                    <a:cubicBezTo>
                      <a:pt x="2520" y="3154"/>
                      <a:pt x="2535" y="3138"/>
                      <a:pt x="2566" y="3138"/>
                    </a:cubicBezTo>
                    <a:cubicBezTo>
                      <a:pt x="2582" y="3123"/>
                      <a:pt x="2597" y="3107"/>
                      <a:pt x="2597" y="3092"/>
                    </a:cubicBezTo>
                    <a:cubicBezTo>
                      <a:pt x="2613" y="3061"/>
                      <a:pt x="2613" y="3061"/>
                      <a:pt x="2659" y="3046"/>
                    </a:cubicBezTo>
                    <a:cubicBezTo>
                      <a:pt x="2664" y="3050"/>
                      <a:pt x="2668" y="3052"/>
                      <a:pt x="2673" y="3052"/>
                    </a:cubicBezTo>
                    <a:cubicBezTo>
                      <a:pt x="2685" y="3052"/>
                      <a:pt x="2699" y="3041"/>
                      <a:pt x="2721" y="3030"/>
                    </a:cubicBezTo>
                    <a:cubicBezTo>
                      <a:pt x="2761" y="2990"/>
                      <a:pt x="2809" y="2950"/>
                      <a:pt x="2862" y="2914"/>
                    </a:cubicBezTo>
                    <a:lnTo>
                      <a:pt x="2862" y="2914"/>
                    </a:lnTo>
                    <a:lnTo>
                      <a:pt x="2860" y="2922"/>
                    </a:lnTo>
                    <a:lnTo>
                      <a:pt x="2906" y="2891"/>
                    </a:lnTo>
                    <a:cubicBezTo>
                      <a:pt x="2909" y="2888"/>
                      <a:pt x="2911" y="2885"/>
                      <a:pt x="2913" y="2882"/>
                    </a:cubicBezTo>
                    <a:lnTo>
                      <a:pt x="2913" y="2882"/>
                    </a:lnTo>
                    <a:cubicBezTo>
                      <a:pt x="2895" y="2892"/>
                      <a:pt x="2878" y="2903"/>
                      <a:pt x="2862" y="2914"/>
                    </a:cubicBezTo>
                    <a:lnTo>
                      <a:pt x="2862" y="2914"/>
                    </a:lnTo>
                    <a:lnTo>
                      <a:pt x="2875" y="2845"/>
                    </a:lnTo>
                    <a:cubicBezTo>
                      <a:pt x="2875" y="2797"/>
                      <a:pt x="2875" y="2779"/>
                      <a:pt x="2883" y="2779"/>
                    </a:cubicBezTo>
                    <a:cubicBezTo>
                      <a:pt x="2887" y="2779"/>
                      <a:pt x="2894" y="2786"/>
                      <a:pt x="2906" y="2798"/>
                    </a:cubicBezTo>
                    <a:cubicBezTo>
                      <a:pt x="2935" y="2841"/>
                      <a:pt x="2937" y="2844"/>
                      <a:pt x="2913" y="2882"/>
                    </a:cubicBezTo>
                    <a:lnTo>
                      <a:pt x="2913" y="2882"/>
                    </a:lnTo>
                    <a:cubicBezTo>
                      <a:pt x="2946" y="2862"/>
                      <a:pt x="2980" y="2844"/>
                      <a:pt x="3015" y="2829"/>
                    </a:cubicBezTo>
                    <a:cubicBezTo>
                      <a:pt x="3015" y="2798"/>
                      <a:pt x="3015" y="2798"/>
                      <a:pt x="3045" y="2783"/>
                    </a:cubicBezTo>
                    <a:cubicBezTo>
                      <a:pt x="3051" y="2786"/>
                      <a:pt x="3056" y="2787"/>
                      <a:pt x="3061" y="2787"/>
                    </a:cubicBezTo>
                    <a:cubicBezTo>
                      <a:pt x="3081" y="2787"/>
                      <a:pt x="3089" y="2762"/>
                      <a:pt x="3076" y="2736"/>
                    </a:cubicBezTo>
                    <a:lnTo>
                      <a:pt x="3076" y="2736"/>
                    </a:lnTo>
                    <a:lnTo>
                      <a:pt x="3045" y="2752"/>
                    </a:lnTo>
                    <a:lnTo>
                      <a:pt x="3030" y="2767"/>
                    </a:lnTo>
                    <a:cubicBezTo>
                      <a:pt x="3010" y="2737"/>
                      <a:pt x="3029" y="2713"/>
                      <a:pt x="3058" y="2713"/>
                    </a:cubicBezTo>
                    <a:cubicBezTo>
                      <a:pt x="3073" y="2713"/>
                      <a:pt x="3091" y="2720"/>
                      <a:pt x="3107" y="2736"/>
                    </a:cubicBezTo>
                    <a:cubicBezTo>
                      <a:pt x="3124" y="2742"/>
                      <a:pt x="3135" y="2746"/>
                      <a:pt x="3141" y="2746"/>
                    </a:cubicBezTo>
                    <a:cubicBezTo>
                      <a:pt x="3152" y="2746"/>
                      <a:pt x="3148" y="2735"/>
                      <a:pt x="3138" y="2705"/>
                    </a:cubicBezTo>
                    <a:cubicBezTo>
                      <a:pt x="3138" y="2671"/>
                      <a:pt x="3156" y="2653"/>
                      <a:pt x="3177" y="2653"/>
                    </a:cubicBezTo>
                    <a:cubicBezTo>
                      <a:pt x="3185" y="2653"/>
                      <a:pt x="3192" y="2655"/>
                      <a:pt x="3200" y="2659"/>
                    </a:cubicBezTo>
                    <a:cubicBezTo>
                      <a:pt x="3223" y="2675"/>
                      <a:pt x="3231" y="2686"/>
                      <a:pt x="3233" y="2686"/>
                    </a:cubicBezTo>
                    <a:cubicBezTo>
                      <a:pt x="3235" y="2686"/>
                      <a:pt x="3231" y="2675"/>
                      <a:pt x="3231" y="2644"/>
                    </a:cubicBezTo>
                    <a:cubicBezTo>
                      <a:pt x="3231" y="2580"/>
                      <a:pt x="3253" y="2531"/>
                      <a:pt x="3281" y="2531"/>
                    </a:cubicBezTo>
                    <a:cubicBezTo>
                      <a:pt x="3294" y="2531"/>
                      <a:pt x="3309" y="2542"/>
                      <a:pt x="3324" y="2566"/>
                    </a:cubicBezTo>
                    <a:cubicBezTo>
                      <a:pt x="3335" y="2577"/>
                      <a:pt x="3353" y="2588"/>
                      <a:pt x="3374" y="2588"/>
                    </a:cubicBezTo>
                    <a:cubicBezTo>
                      <a:pt x="3383" y="2588"/>
                      <a:pt x="3392" y="2586"/>
                      <a:pt x="3401" y="2582"/>
                    </a:cubicBezTo>
                    <a:cubicBezTo>
                      <a:pt x="3416" y="2566"/>
                      <a:pt x="3401" y="2551"/>
                      <a:pt x="3401" y="2535"/>
                    </a:cubicBezTo>
                    <a:cubicBezTo>
                      <a:pt x="3355" y="2520"/>
                      <a:pt x="3370" y="2505"/>
                      <a:pt x="3447" y="2505"/>
                    </a:cubicBezTo>
                    <a:cubicBezTo>
                      <a:pt x="3464" y="2511"/>
                      <a:pt x="3480" y="2514"/>
                      <a:pt x="3496" y="2514"/>
                    </a:cubicBezTo>
                    <a:cubicBezTo>
                      <a:pt x="3556" y="2514"/>
                      <a:pt x="3608" y="2473"/>
                      <a:pt x="3633" y="2412"/>
                    </a:cubicBezTo>
                    <a:cubicBezTo>
                      <a:pt x="3673" y="2352"/>
                      <a:pt x="3713" y="2311"/>
                      <a:pt x="3728" y="2311"/>
                    </a:cubicBezTo>
                    <a:cubicBezTo>
                      <a:pt x="3736" y="2311"/>
                      <a:pt x="3736" y="2323"/>
                      <a:pt x="3726" y="2350"/>
                    </a:cubicBezTo>
                    <a:cubicBezTo>
                      <a:pt x="3699" y="2394"/>
                      <a:pt x="3693" y="2413"/>
                      <a:pt x="3701" y="2413"/>
                    </a:cubicBezTo>
                    <a:cubicBezTo>
                      <a:pt x="3706" y="2413"/>
                      <a:pt x="3721" y="2401"/>
                      <a:pt x="3741" y="2381"/>
                    </a:cubicBezTo>
                    <a:lnTo>
                      <a:pt x="3834" y="2304"/>
                    </a:lnTo>
                    <a:cubicBezTo>
                      <a:pt x="3865" y="2288"/>
                      <a:pt x="3865" y="2273"/>
                      <a:pt x="3865" y="2242"/>
                    </a:cubicBezTo>
                    <a:cubicBezTo>
                      <a:pt x="3877" y="2286"/>
                      <a:pt x="3911" y="2304"/>
                      <a:pt x="3943" y="2304"/>
                    </a:cubicBezTo>
                    <a:cubicBezTo>
                      <a:pt x="3991" y="2304"/>
                      <a:pt x="4037" y="2266"/>
                      <a:pt x="4019" y="2211"/>
                    </a:cubicBezTo>
                    <a:lnTo>
                      <a:pt x="4066" y="2180"/>
                    </a:lnTo>
                    <a:cubicBezTo>
                      <a:pt x="4081" y="2165"/>
                      <a:pt x="4081" y="2165"/>
                      <a:pt x="4096" y="2134"/>
                    </a:cubicBezTo>
                    <a:cubicBezTo>
                      <a:pt x="4096" y="2103"/>
                      <a:pt x="4143" y="2103"/>
                      <a:pt x="4174" y="2103"/>
                    </a:cubicBezTo>
                    <a:cubicBezTo>
                      <a:pt x="4189" y="2110"/>
                      <a:pt x="4205" y="2114"/>
                      <a:pt x="4214" y="2114"/>
                    </a:cubicBezTo>
                    <a:cubicBezTo>
                      <a:pt x="4224" y="2114"/>
                      <a:pt x="4228" y="2110"/>
                      <a:pt x="4220" y="2103"/>
                    </a:cubicBezTo>
                    <a:cubicBezTo>
                      <a:pt x="4220" y="2103"/>
                      <a:pt x="4251" y="2041"/>
                      <a:pt x="4251" y="2010"/>
                    </a:cubicBezTo>
                    <a:cubicBezTo>
                      <a:pt x="4258" y="1997"/>
                      <a:pt x="4267" y="1992"/>
                      <a:pt x="4275" y="1992"/>
                    </a:cubicBezTo>
                    <a:cubicBezTo>
                      <a:pt x="4287" y="1992"/>
                      <a:pt x="4297" y="2001"/>
                      <a:pt x="4297" y="2010"/>
                    </a:cubicBezTo>
                    <a:cubicBezTo>
                      <a:pt x="4291" y="2023"/>
                      <a:pt x="4290" y="2028"/>
                      <a:pt x="4296" y="2028"/>
                    </a:cubicBezTo>
                    <a:cubicBezTo>
                      <a:pt x="4303" y="2028"/>
                      <a:pt x="4324" y="2019"/>
                      <a:pt x="4359" y="2010"/>
                    </a:cubicBezTo>
                    <a:cubicBezTo>
                      <a:pt x="4375" y="1995"/>
                      <a:pt x="4421" y="1979"/>
                      <a:pt x="4406" y="1964"/>
                    </a:cubicBezTo>
                    <a:cubicBezTo>
                      <a:pt x="4406" y="1935"/>
                      <a:pt x="4508" y="1869"/>
                      <a:pt x="4550" y="1869"/>
                    </a:cubicBezTo>
                    <a:cubicBezTo>
                      <a:pt x="4554" y="1869"/>
                      <a:pt x="4557" y="1869"/>
                      <a:pt x="4560" y="1871"/>
                    </a:cubicBezTo>
                    <a:lnTo>
                      <a:pt x="4607" y="1840"/>
                    </a:lnTo>
                    <a:cubicBezTo>
                      <a:pt x="4637" y="1825"/>
                      <a:pt x="4653" y="1794"/>
                      <a:pt x="4668" y="1794"/>
                    </a:cubicBezTo>
                    <a:cubicBezTo>
                      <a:pt x="4684" y="1778"/>
                      <a:pt x="4699" y="1763"/>
                      <a:pt x="4699" y="1747"/>
                    </a:cubicBezTo>
                    <a:cubicBezTo>
                      <a:pt x="4717" y="1738"/>
                      <a:pt x="4730" y="1729"/>
                      <a:pt x="4740" y="1729"/>
                    </a:cubicBezTo>
                    <a:cubicBezTo>
                      <a:pt x="4748" y="1729"/>
                      <a:pt x="4755" y="1734"/>
                      <a:pt x="4761" y="1747"/>
                    </a:cubicBezTo>
                    <a:cubicBezTo>
                      <a:pt x="4761" y="1711"/>
                      <a:pt x="4761" y="1696"/>
                      <a:pt x="4770" y="1696"/>
                    </a:cubicBezTo>
                    <a:cubicBezTo>
                      <a:pt x="4777" y="1696"/>
                      <a:pt x="4788" y="1704"/>
                      <a:pt x="4807" y="1716"/>
                    </a:cubicBezTo>
                    <a:cubicBezTo>
                      <a:pt x="4821" y="1730"/>
                      <a:pt x="4826" y="1738"/>
                      <a:pt x="4827" y="1738"/>
                    </a:cubicBezTo>
                    <a:cubicBezTo>
                      <a:pt x="4828" y="1738"/>
                      <a:pt x="4823" y="1726"/>
                      <a:pt x="4823" y="1701"/>
                    </a:cubicBezTo>
                    <a:cubicBezTo>
                      <a:pt x="4823" y="1678"/>
                      <a:pt x="4827" y="1670"/>
                      <a:pt x="4834" y="1670"/>
                    </a:cubicBezTo>
                    <a:cubicBezTo>
                      <a:pt x="4842" y="1670"/>
                      <a:pt x="4854" y="1678"/>
                      <a:pt x="4869" y="1685"/>
                    </a:cubicBezTo>
                    <a:cubicBezTo>
                      <a:pt x="4900" y="1685"/>
                      <a:pt x="4900" y="1685"/>
                      <a:pt x="4885" y="1670"/>
                    </a:cubicBezTo>
                    <a:cubicBezTo>
                      <a:pt x="4885" y="1657"/>
                      <a:pt x="4930" y="1586"/>
                      <a:pt x="4963" y="1586"/>
                    </a:cubicBezTo>
                    <a:cubicBezTo>
                      <a:pt x="4968" y="1586"/>
                      <a:pt x="4973" y="1588"/>
                      <a:pt x="4977" y="1593"/>
                    </a:cubicBezTo>
                    <a:cubicBezTo>
                      <a:pt x="4993" y="1593"/>
                      <a:pt x="4993" y="1577"/>
                      <a:pt x="5008" y="1562"/>
                    </a:cubicBezTo>
                    <a:cubicBezTo>
                      <a:pt x="5008" y="1536"/>
                      <a:pt x="5008" y="1525"/>
                      <a:pt x="5011" y="1525"/>
                    </a:cubicBezTo>
                    <a:cubicBezTo>
                      <a:pt x="5013" y="1525"/>
                      <a:pt x="5017" y="1532"/>
                      <a:pt x="5024" y="1546"/>
                    </a:cubicBezTo>
                    <a:cubicBezTo>
                      <a:pt x="5035" y="1557"/>
                      <a:pt x="5048" y="1562"/>
                      <a:pt x="5060" y="1562"/>
                    </a:cubicBezTo>
                    <a:cubicBezTo>
                      <a:pt x="5082" y="1562"/>
                      <a:pt x="5101" y="1545"/>
                      <a:pt x="5101" y="1515"/>
                    </a:cubicBezTo>
                    <a:cubicBezTo>
                      <a:pt x="5101" y="1484"/>
                      <a:pt x="5132" y="1484"/>
                      <a:pt x="5147" y="1484"/>
                    </a:cubicBezTo>
                    <a:cubicBezTo>
                      <a:pt x="5194" y="1484"/>
                      <a:pt x="5333" y="1423"/>
                      <a:pt x="5302" y="1407"/>
                    </a:cubicBezTo>
                    <a:lnTo>
                      <a:pt x="5348" y="1376"/>
                    </a:lnTo>
                    <a:cubicBezTo>
                      <a:pt x="5395" y="1376"/>
                      <a:pt x="5426" y="1361"/>
                      <a:pt x="5441" y="1330"/>
                    </a:cubicBezTo>
                    <a:lnTo>
                      <a:pt x="5457" y="1299"/>
                    </a:lnTo>
                    <a:cubicBezTo>
                      <a:pt x="5468" y="1310"/>
                      <a:pt x="5486" y="1321"/>
                      <a:pt x="5502" y="1321"/>
                    </a:cubicBezTo>
                    <a:cubicBezTo>
                      <a:pt x="5508" y="1321"/>
                      <a:pt x="5514" y="1319"/>
                      <a:pt x="5518" y="1314"/>
                    </a:cubicBezTo>
                    <a:cubicBezTo>
                      <a:pt x="5534" y="1299"/>
                      <a:pt x="5534" y="1299"/>
                      <a:pt x="5534" y="1284"/>
                    </a:cubicBezTo>
                    <a:cubicBezTo>
                      <a:pt x="5518" y="1268"/>
                      <a:pt x="5534" y="1268"/>
                      <a:pt x="5549" y="1253"/>
                    </a:cubicBezTo>
                    <a:cubicBezTo>
                      <a:pt x="5554" y="1248"/>
                      <a:pt x="5560" y="1246"/>
                      <a:pt x="5566" y="1246"/>
                    </a:cubicBezTo>
                    <a:cubicBezTo>
                      <a:pt x="5582" y="1246"/>
                      <a:pt x="5600" y="1257"/>
                      <a:pt x="5611" y="1268"/>
                    </a:cubicBezTo>
                    <a:lnTo>
                      <a:pt x="5642" y="1253"/>
                    </a:lnTo>
                    <a:cubicBezTo>
                      <a:pt x="5623" y="1234"/>
                      <a:pt x="5627" y="1220"/>
                      <a:pt x="5634" y="1220"/>
                    </a:cubicBezTo>
                    <a:cubicBezTo>
                      <a:pt x="5638" y="1220"/>
                      <a:pt x="5642" y="1225"/>
                      <a:pt x="5642" y="1237"/>
                    </a:cubicBezTo>
                    <a:cubicBezTo>
                      <a:pt x="5673" y="1237"/>
                      <a:pt x="5704" y="1237"/>
                      <a:pt x="5735" y="1222"/>
                    </a:cubicBezTo>
                    <a:cubicBezTo>
                      <a:pt x="5728" y="1209"/>
                      <a:pt x="5730" y="1204"/>
                      <a:pt x="5733" y="1204"/>
                    </a:cubicBezTo>
                    <a:cubicBezTo>
                      <a:pt x="5737" y="1204"/>
                      <a:pt x="5744" y="1213"/>
                      <a:pt x="5735" y="1222"/>
                    </a:cubicBezTo>
                    <a:lnTo>
                      <a:pt x="5735" y="1237"/>
                    </a:lnTo>
                    <a:cubicBezTo>
                      <a:pt x="5766" y="1237"/>
                      <a:pt x="5750" y="1222"/>
                      <a:pt x="5750" y="1206"/>
                    </a:cubicBezTo>
                    <a:lnTo>
                      <a:pt x="5797" y="1191"/>
                    </a:lnTo>
                    <a:cubicBezTo>
                      <a:pt x="5812" y="1175"/>
                      <a:pt x="5843" y="1160"/>
                      <a:pt x="5797" y="1144"/>
                    </a:cubicBezTo>
                    <a:cubicBezTo>
                      <a:pt x="5766" y="1144"/>
                      <a:pt x="5781" y="1114"/>
                      <a:pt x="5797" y="1098"/>
                    </a:cubicBezTo>
                    <a:cubicBezTo>
                      <a:pt x="5797" y="1093"/>
                      <a:pt x="5800" y="1091"/>
                      <a:pt x="5803" y="1091"/>
                    </a:cubicBezTo>
                    <a:cubicBezTo>
                      <a:pt x="5810" y="1091"/>
                      <a:pt x="5817" y="1098"/>
                      <a:pt x="5797" y="1098"/>
                    </a:cubicBezTo>
                    <a:cubicBezTo>
                      <a:pt x="5797" y="1121"/>
                      <a:pt x="5813" y="1135"/>
                      <a:pt x="5828" y="1135"/>
                    </a:cubicBezTo>
                    <a:cubicBezTo>
                      <a:pt x="5834" y="1135"/>
                      <a:pt x="5839" y="1133"/>
                      <a:pt x="5843" y="1129"/>
                    </a:cubicBezTo>
                    <a:lnTo>
                      <a:pt x="5874" y="1129"/>
                    </a:lnTo>
                    <a:cubicBezTo>
                      <a:pt x="5874" y="1141"/>
                      <a:pt x="5879" y="1146"/>
                      <a:pt x="5887" y="1146"/>
                    </a:cubicBezTo>
                    <a:cubicBezTo>
                      <a:pt x="5909" y="1146"/>
                      <a:pt x="5955" y="1106"/>
                      <a:pt x="5967" y="1083"/>
                    </a:cubicBezTo>
                    <a:cubicBezTo>
                      <a:pt x="5987" y="1053"/>
                      <a:pt x="6007" y="1036"/>
                      <a:pt x="6022" y="1036"/>
                    </a:cubicBezTo>
                    <a:cubicBezTo>
                      <a:pt x="6031" y="1036"/>
                      <a:pt x="6038" y="1041"/>
                      <a:pt x="6044" y="1052"/>
                    </a:cubicBezTo>
                    <a:cubicBezTo>
                      <a:pt x="6048" y="1063"/>
                      <a:pt x="6052" y="1068"/>
                      <a:pt x="6057" y="1068"/>
                    </a:cubicBezTo>
                    <a:cubicBezTo>
                      <a:pt x="6073" y="1068"/>
                      <a:pt x="6090" y="1021"/>
                      <a:pt x="6090" y="974"/>
                    </a:cubicBezTo>
                    <a:lnTo>
                      <a:pt x="6090" y="897"/>
                    </a:lnTo>
                    <a:lnTo>
                      <a:pt x="6106" y="959"/>
                    </a:lnTo>
                    <a:cubicBezTo>
                      <a:pt x="6137" y="990"/>
                      <a:pt x="6152" y="1005"/>
                      <a:pt x="6166" y="1005"/>
                    </a:cubicBezTo>
                    <a:cubicBezTo>
                      <a:pt x="6179" y="1005"/>
                      <a:pt x="6191" y="990"/>
                      <a:pt x="6214" y="959"/>
                    </a:cubicBezTo>
                    <a:cubicBezTo>
                      <a:pt x="6245" y="928"/>
                      <a:pt x="6256" y="916"/>
                      <a:pt x="6262" y="916"/>
                    </a:cubicBezTo>
                    <a:cubicBezTo>
                      <a:pt x="6268" y="916"/>
                      <a:pt x="6268" y="928"/>
                      <a:pt x="6276" y="944"/>
                    </a:cubicBezTo>
                    <a:cubicBezTo>
                      <a:pt x="6276" y="948"/>
                      <a:pt x="6278" y="950"/>
                      <a:pt x="6282" y="950"/>
                    </a:cubicBezTo>
                    <a:cubicBezTo>
                      <a:pt x="6295" y="950"/>
                      <a:pt x="6323" y="935"/>
                      <a:pt x="6368" y="913"/>
                    </a:cubicBezTo>
                    <a:cubicBezTo>
                      <a:pt x="6446" y="897"/>
                      <a:pt x="6461" y="882"/>
                      <a:pt x="6461" y="866"/>
                    </a:cubicBezTo>
                    <a:lnTo>
                      <a:pt x="6508" y="835"/>
                    </a:lnTo>
                    <a:cubicBezTo>
                      <a:pt x="6517" y="844"/>
                      <a:pt x="6527" y="848"/>
                      <a:pt x="6536" y="848"/>
                    </a:cubicBezTo>
                    <a:cubicBezTo>
                      <a:pt x="6558" y="848"/>
                      <a:pt x="6571" y="826"/>
                      <a:pt x="6538" y="804"/>
                    </a:cubicBezTo>
                    <a:lnTo>
                      <a:pt x="6600" y="789"/>
                    </a:lnTo>
                    <a:lnTo>
                      <a:pt x="6600" y="804"/>
                    </a:lnTo>
                    <a:cubicBezTo>
                      <a:pt x="6600" y="808"/>
                      <a:pt x="6603" y="810"/>
                      <a:pt x="6609" y="810"/>
                    </a:cubicBezTo>
                    <a:cubicBezTo>
                      <a:pt x="6629" y="810"/>
                      <a:pt x="6692" y="787"/>
                      <a:pt x="6848" y="727"/>
                    </a:cubicBezTo>
                    <a:cubicBezTo>
                      <a:pt x="7033" y="665"/>
                      <a:pt x="7079" y="650"/>
                      <a:pt x="7064" y="604"/>
                    </a:cubicBezTo>
                    <a:cubicBezTo>
                      <a:pt x="7054" y="584"/>
                      <a:pt x="7074" y="571"/>
                      <a:pt x="7095" y="571"/>
                    </a:cubicBezTo>
                    <a:cubicBezTo>
                      <a:pt x="7107" y="571"/>
                      <a:pt x="7120" y="576"/>
                      <a:pt x="7126" y="588"/>
                    </a:cubicBezTo>
                    <a:cubicBezTo>
                      <a:pt x="7126" y="611"/>
                      <a:pt x="7134" y="619"/>
                      <a:pt x="7141" y="619"/>
                    </a:cubicBezTo>
                    <a:cubicBezTo>
                      <a:pt x="7149" y="619"/>
                      <a:pt x="7157" y="611"/>
                      <a:pt x="7157" y="604"/>
                    </a:cubicBezTo>
                    <a:lnTo>
                      <a:pt x="7234" y="604"/>
                    </a:lnTo>
                    <a:cubicBezTo>
                      <a:pt x="7249" y="606"/>
                      <a:pt x="7261" y="608"/>
                      <a:pt x="7272" y="608"/>
                    </a:cubicBezTo>
                    <a:cubicBezTo>
                      <a:pt x="7317" y="608"/>
                      <a:pt x="7327" y="585"/>
                      <a:pt x="7327" y="573"/>
                    </a:cubicBezTo>
                    <a:cubicBezTo>
                      <a:pt x="7314" y="560"/>
                      <a:pt x="7312" y="555"/>
                      <a:pt x="7316" y="555"/>
                    </a:cubicBezTo>
                    <a:cubicBezTo>
                      <a:pt x="7322" y="555"/>
                      <a:pt x="7340" y="564"/>
                      <a:pt x="7358" y="573"/>
                    </a:cubicBezTo>
                    <a:cubicBezTo>
                      <a:pt x="7367" y="582"/>
                      <a:pt x="7386" y="590"/>
                      <a:pt x="7397" y="590"/>
                    </a:cubicBezTo>
                    <a:cubicBezTo>
                      <a:pt x="7406" y="590"/>
                      <a:pt x="7411" y="586"/>
                      <a:pt x="7404" y="573"/>
                    </a:cubicBezTo>
                    <a:cubicBezTo>
                      <a:pt x="7404" y="550"/>
                      <a:pt x="7489" y="510"/>
                      <a:pt x="7540" y="510"/>
                    </a:cubicBezTo>
                    <a:cubicBezTo>
                      <a:pt x="7557" y="510"/>
                      <a:pt x="7570" y="514"/>
                      <a:pt x="7574" y="526"/>
                    </a:cubicBezTo>
                    <a:lnTo>
                      <a:pt x="7620" y="511"/>
                    </a:lnTo>
                    <a:cubicBezTo>
                      <a:pt x="7620" y="480"/>
                      <a:pt x="7667" y="480"/>
                      <a:pt x="7713" y="464"/>
                    </a:cubicBezTo>
                    <a:cubicBezTo>
                      <a:pt x="7744" y="457"/>
                      <a:pt x="7763" y="453"/>
                      <a:pt x="7777" y="453"/>
                    </a:cubicBezTo>
                    <a:cubicBezTo>
                      <a:pt x="7790" y="453"/>
                      <a:pt x="7798" y="457"/>
                      <a:pt x="7806" y="464"/>
                    </a:cubicBezTo>
                    <a:cubicBezTo>
                      <a:pt x="7806" y="471"/>
                      <a:pt x="7806" y="475"/>
                      <a:pt x="7809" y="475"/>
                    </a:cubicBezTo>
                    <a:cubicBezTo>
                      <a:pt x="7814" y="475"/>
                      <a:pt x="7825" y="467"/>
                      <a:pt x="7852" y="449"/>
                    </a:cubicBezTo>
                    <a:cubicBezTo>
                      <a:pt x="7868" y="449"/>
                      <a:pt x="7883" y="403"/>
                      <a:pt x="7914" y="387"/>
                    </a:cubicBezTo>
                    <a:cubicBezTo>
                      <a:pt x="7914" y="372"/>
                      <a:pt x="7930" y="341"/>
                      <a:pt x="7960" y="341"/>
                    </a:cubicBezTo>
                    <a:lnTo>
                      <a:pt x="7960" y="356"/>
                    </a:lnTo>
                    <a:lnTo>
                      <a:pt x="7960" y="403"/>
                    </a:lnTo>
                    <a:cubicBezTo>
                      <a:pt x="7991" y="403"/>
                      <a:pt x="8007" y="387"/>
                      <a:pt x="8007" y="356"/>
                    </a:cubicBezTo>
                    <a:cubicBezTo>
                      <a:pt x="8017" y="361"/>
                      <a:pt x="8027" y="363"/>
                      <a:pt x="8038" y="363"/>
                    </a:cubicBezTo>
                    <a:cubicBezTo>
                      <a:pt x="8060" y="363"/>
                      <a:pt x="8084" y="356"/>
                      <a:pt x="8115" y="356"/>
                    </a:cubicBezTo>
                    <a:cubicBezTo>
                      <a:pt x="8161" y="356"/>
                      <a:pt x="8192" y="341"/>
                      <a:pt x="8239" y="310"/>
                    </a:cubicBezTo>
                    <a:cubicBezTo>
                      <a:pt x="8269" y="328"/>
                      <a:pt x="8302" y="337"/>
                      <a:pt x="8334" y="337"/>
                    </a:cubicBezTo>
                    <a:cubicBezTo>
                      <a:pt x="8384" y="337"/>
                      <a:pt x="8433" y="316"/>
                      <a:pt x="8470" y="279"/>
                    </a:cubicBezTo>
                    <a:cubicBezTo>
                      <a:pt x="8470" y="263"/>
                      <a:pt x="8474" y="256"/>
                      <a:pt x="8482" y="256"/>
                    </a:cubicBezTo>
                    <a:cubicBezTo>
                      <a:pt x="8490" y="256"/>
                      <a:pt x="8501" y="263"/>
                      <a:pt x="8517" y="279"/>
                    </a:cubicBezTo>
                    <a:cubicBezTo>
                      <a:pt x="8532" y="287"/>
                      <a:pt x="8540" y="291"/>
                      <a:pt x="8546" y="291"/>
                    </a:cubicBezTo>
                    <a:cubicBezTo>
                      <a:pt x="8552" y="291"/>
                      <a:pt x="8555" y="287"/>
                      <a:pt x="8563" y="279"/>
                    </a:cubicBezTo>
                    <a:cubicBezTo>
                      <a:pt x="8573" y="269"/>
                      <a:pt x="8582" y="266"/>
                      <a:pt x="8591" y="266"/>
                    </a:cubicBezTo>
                    <a:cubicBezTo>
                      <a:pt x="8612" y="266"/>
                      <a:pt x="8630" y="284"/>
                      <a:pt x="8640" y="294"/>
                    </a:cubicBezTo>
                    <a:cubicBezTo>
                      <a:pt x="8662" y="305"/>
                      <a:pt x="8683" y="323"/>
                      <a:pt x="8699" y="323"/>
                    </a:cubicBezTo>
                    <a:cubicBezTo>
                      <a:pt x="8707" y="323"/>
                      <a:pt x="8713" y="319"/>
                      <a:pt x="8718" y="310"/>
                    </a:cubicBezTo>
                    <a:cubicBezTo>
                      <a:pt x="8741" y="302"/>
                      <a:pt x="8764" y="298"/>
                      <a:pt x="8787" y="298"/>
                    </a:cubicBezTo>
                    <a:cubicBezTo>
                      <a:pt x="8810" y="298"/>
                      <a:pt x="8834" y="302"/>
                      <a:pt x="8857" y="310"/>
                    </a:cubicBezTo>
                    <a:cubicBezTo>
                      <a:pt x="8903" y="294"/>
                      <a:pt x="8934" y="310"/>
                      <a:pt x="8919" y="279"/>
                    </a:cubicBezTo>
                    <a:cubicBezTo>
                      <a:pt x="8888" y="248"/>
                      <a:pt x="8950" y="248"/>
                      <a:pt x="8950" y="248"/>
                    </a:cubicBezTo>
                    <a:cubicBezTo>
                      <a:pt x="8956" y="248"/>
                      <a:pt x="8961" y="248"/>
                      <a:pt x="8966" y="248"/>
                    </a:cubicBezTo>
                    <a:lnTo>
                      <a:pt x="8966" y="248"/>
                    </a:lnTo>
                    <a:cubicBezTo>
                      <a:pt x="8924" y="251"/>
                      <a:pt x="8951" y="266"/>
                      <a:pt x="8965" y="294"/>
                    </a:cubicBezTo>
                    <a:cubicBezTo>
                      <a:pt x="8996" y="310"/>
                      <a:pt x="9027" y="341"/>
                      <a:pt x="9058" y="356"/>
                    </a:cubicBezTo>
                    <a:cubicBezTo>
                      <a:pt x="9089" y="372"/>
                      <a:pt x="9120" y="387"/>
                      <a:pt x="9151" y="403"/>
                    </a:cubicBezTo>
                    <a:cubicBezTo>
                      <a:pt x="9186" y="450"/>
                      <a:pt x="9203" y="470"/>
                      <a:pt x="9216" y="470"/>
                    </a:cubicBezTo>
                    <a:cubicBezTo>
                      <a:pt x="9221" y="470"/>
                      <a:pt x="9224" y="468"/>
                      <a:pt x="9228" y="464"/>
                    </a:cubicBezTo>
                    <a:lnTo>
                      <a:pt x="9243" y="449"/>
                    </a:lnTo>
                    <a:cubicBezTo>
                      <a:pt x="9243" y="480"/>
                      <a:pt x="9290" y="542"/>
                      <a:pt x="9336" y="604"/>
                    </a:cubicBezTo>
                    <a:cubicBezTo>
                      <a:pt x="9382" y="681"/>
                      <a:pt x="9413" y="758"/>
                      <a:pt x="9429" y="758"/>
                    </a:cubicBezTo>
                    <a:lnTo>
                      <a:pt x="9413" y="758"/>
                    </a:lnTo>
                    <a:cubicBezTo>
                      <a:pt x="9398" y="758"/>
                      <a:pt x="9398" y="789"/>
                      <a:pt x="9398" y="851"/>
                    </a:cubicBezTo>
                    <a:cubicBezTo>
                      <a:pt x="9413" y="913"/>
                      <a:pt x="9398" y="990"/>
                      <a:pt x="9382" y="1052"/>
                    </a:cubicBezTo>
                    <a:cubicBezTo>
                      <a:pt x="9336" y="1160"/>
                      <a:pt x="9290" y="1222"/>
                      <a:pt x="9305" y="1237"/>
                    </a:cubicBezTo>
                    <a:cubicBezTo>
                      <a:pt x="9297" y="1245"/>
                      <a:pt x="9293" y="1249"/>
                      <a:pt x="9290" y="1249"/>
                    </a:cubicBezTo>
                    <a:cubicBezTo>
                      <a:pt x="9286" y="1249"/>
                      <a:pt x="9282" y="1245"/>
                      <a:pt x="9274" y="1237"/>
                    </a:cubicBezTo>
                    <a:cubicBezTo>
                      <a:pt x="9266" y="1229"/>
                      <a:pt x="9263" y="1226"/>
                      <a:pt x="9259" y="1226"/>
                    </a:cubicBezTo>
                    <a:cubicBezTo>
                      <a:pt x="9255" y="1226"/>
                      <a:pt x="9251" y="1229"/>
                      <a:pt x="9243" y="1237"/>
                    </a:cubicBezTo>
                    <a:cubicBezTo>
                      <a:pt x="9228" y="1253"/>
                      <a:pt x="9243" y="1268"/>
                      <a:pt x="9259" y="1284"/>
                    </a:cubicBezTo>
                    <a:cubicBezTo>
                      <a:pt x="9274" y="1299"/>
                      <a:pt x="9259" y="1314"/>
                      <a:pt x="9197" y="1345"/>
                    </a:cubicBezTo>
                    <a:cubicBezTo>
                      <a:pt x="9135" y="1376"/>
                      <a:pt x="9089" y="1438"/>
                      <a:pt x="9058" y="1500"/>
                    </a:cubicBezTo>
                    <a:cubicBezTo>
                      <a:pt x="9047" y="1511"/>
                      <a:pt x="9036" y="1522"/>
                      <a:pt x="9025" y="1522"/>
                    </a:cubicBezTo>
                    <a:cubicBezTo>
                      <a:pt x="9020" y="1522"/>
                      <a:pt x="9016" y="1520"/>
                      <a:pt x="9011" y="1515"/>
                    </a:cubicBezTo>
                    <a:cubicBezTo>
                      <a:pt x="8965" y="1515"/>
                      <a:pt x="8919" y="1562"/>
                      <a:pt x="8919" y="1608"/>
                    </a:cubicBezTo>
                    <a:cubicBezTo>
                      <a:pt x="8911" y="1616"/>
                      <a:pt x="8907" y="1620"/>
                      <a:pt x="8903" y="1620"/>
                    </a:cubicBezTo>
                    <a:cubicBezTo>
                      <a:pt x="8899" y="1620"/>
                      <a:pt x="8895" y="1616"/>
                      <a:pt x="8888" y="1608"/>
                    </a:cubicBezTo>
                    <a:cubicBezTo>
                      <a:pt x="8882" y="1602"/>
                      <a:pt x="8874" y="1599"/>
                      <a:pt x="8868" y="1599"/>
                    </a:cubicBezTo>
                    <a:cubicBezTo>
                      <a:pt x="8856" y="1599"/>
                      <a:pt x="8847" y="1610"/>
                      <a:pt x="8857" y="1639"/>
                    </a:cubicBezTo>
                    <a:cubicBezTo>
                      <a:pt x="8826" y="1701"/>
                      <a:pt x="8780" y="1747"/>
                      <a:pt x="8718" y="1763"/>
                    </a:cubicBezTo>
                    <a:cubicBezTo>
                      <a:pt x="8702" y="1778"/>
                      <a:pt x="8687" y="1794"/>
                      <a:pt x="8702" y="1809"/>
                    </a:cubicBezTo>
                    <a:cubicBezTo>
                      <a:pt x="8702" y="1820"/>
                      <a:pt x="8710" y="1831"/>
                      <a:pt x="8709" y="1831"/>
                    </a:cubicBezTo>
                    <a:cubicBezTo>
                      <a:pt x="8709" y="1831"/>
                      <a:pt x="8707" y="1829"/>
                      <a:pt x="8702" y="1825"/>
                    </a:cubicBezTo>
                    <a:cubicBezTo>
                      <a:pt x="8656" y="1825"/>
                      <a:pt x="8656" y="1825"/>
                      <a:pt x="8671" y="1871"/>
                    </a:cubicBezTo>
                    <a:cubicBezTo>
                      <a:pt x="8682" y="1882"/>
                      <a:pt x="8678" y="1893"/>
                      <a:pt x="8669" y="1893"/>
                    </a:cubicBezTo>
                    <a:cubicBezTo>
                      <a:pt x="8665" y="1893"/>
                      <a:pt x="8660" y="1891"/>
                      <a:pt x="8656" y="1886"/>
                    </a:cubicBezTo>
                    <a:cubicBezTo>
                      <a:pt x="8625" y="1886"/>
                      <a:pt x="8610" y="1886"/>
                      <a:pt x="8594" y="1902"/>
                    </a:cubicBezTo>
                    <a:cubicBezTo>
                      <a:pt x="8532" y="1964"/>
                      <a:pt x="8470" y="2025"/>
                      <a:pt x="8409" y="2087"/>
                    </a:cubicBezTo>
                    <a:cubicBezTo>
                      <a:pt x="8254" y="2226"/>
                      <a:pt x="8192" y="2273"/>
                      <a:pt x="8192" y="2288"/>
                    </a:cubicBezTo>
                    <a:cubicBezTo>
                      <a:pt x="8208" y="2304"/>
                      <a:pt x="8192" y="2319"/>
                      <a:pt x="8161" y="2319"/>
                    </a:cubicBezTo>
                    <a:cubicBezTo>
                      <a:pt x="8130" y="2319"/>
                      <a:pt x="8100" y="2335"/>
                      <a:pt x="8084" y="2350"/>
                    </a:cubicBezTo>
                    <a:cubicBezTo>
                      <a:pt x="8073" y="2361"/>
                      <a:pt x="8054" y="2372"/>
                      <a:pt x="8044" y="2372"/>
                    </a:cubicBezTo>
                    <a:cubicBezTo>
                      <a:pt x="8040" y="2372"/>
                      <a:pt x="8038" y="2370"/>
                      <a:pt x="8038" y="2365"/>
                    </a:cubicBezTo>
                    <a:cubicBezTo>
                      <a:pt x="8038" y="2396"/>
                      <a:pt x="8038" y="2396"/>
                      <a:pt x="8007" y="2412"/>
                    </a:cubicBezTo>
                    <a:cubicBezTo>
                      <a:pt x="8003" y="2408"/>
                      <a:pt x="7999" y="2406"/>
                      <a:pt x="7994" y="2406"/>
                    </a:cubicBezTo>
                    <a:cubicBezTo>
                      <a:pt x="7983" y="2406"/>
                      <a:pt x="7972" y="2420"/>
                      <a:pt x="7960" y="2443"/>
                    </a:cubicBezTo>
                    <a:cubicBezTo>
                      <a:pt x="7960" y="2462"/>
                      <a:pt x="7960" y="2475"/>
                      <a:pt x="7957" y="2475"/>
                    </a:cubicBezTo>
                    <a:cubicBezTo>
                      <a:pt x="7955" y="2475"/>
                      <a:pt x="7951" y="2470"/>
                      <a:pt x="7945" y="2458"/>
                    </a:cubicBezTo>
                    <a:cubicBezTo>
                      <a:pt x="7937" y="2450"/>
                      <a:pt x="7928" y="2448"/>
                      <a:pt x="7918" y="2448"/>
                    </a:cubicBezTo>
                    <a:cubicBezTo>
                      <a:pt x="7889" y="2448"/>
                      <a:pt x="7860" y="2474"/>
                      <a:pt x="7883" y="2474"/>
                    </a:cubicBezTo>
                    <a:cubicBezTo>
                      <a:pt x="7914" y="2474"/>
                      <a:pt x="7852" y="2520"/>
                      <a:pt x="7852" y="2551"/>
                    </a:cubicBezTo>
                    <a:cubicBezTo>
                      <a:pt x="7843" y="2569"/>
                      <a:pt x="7829" y="2577"/>
                      <a:pt x="7815" y="2577"/>
                    </a:cubicBezTo>
                    <a:cubicBezTo>
                      <a:pt x="7806" y="2577"/>
                      <a:pt x="7797" y="2573"/>
                      <a:pt x="7790" y="2566"/>
                    </a:cubicBezTo>
                    <a:cubicBezTo>
                      <a:pt x="7790" y="2565"/>
                      <a:pt x="7790" y="2565"/>
                      <a:pt x="7789" y="2565"/>
                    </a:cubicBezTo>
                    <a:cubicBezTo>
                      <a:pt x="7775" y="2565"/>
                      <a:pt x="7667" y="2661"/>
                      <a:pt x="7667" y="2690"/>
                    </a:cubicBezTo>
                    <a:cubicBezTo>
                      <a:pt x="7658" y="2708"/>
                      <a:pt x="7654" y="2716"/>
                      <a:pt x="7649" y="2716"/>
                    </a:cubicBezTo>
                    <a:cubicBezTo>
                      <a:pt x="7646" y="2716"/>
                      <a:pt x="7642" y="2712"/>
                      <a:pt x="7636" y="2705"/>
                    </a:cubicBezTo>
                    <a:cubicBezTo>
                      <a:pt x="7631" y="2695"/>
                      <a:pt x="7626" y="2692"/>
                      <a:pt x="7620" y="2692"/>
                    </a:cubicBezTo>
                    <a:cubicBezTo>
                      <a:pt x="7610" y="2692"/>
                      <a:pt x="7600" y="2705"/>
                      <a:pt x="7589" y="2705"/>
                    </a:cubicBezTo>
                    <a:cubicBezTo>
                      <a:pt x="7582" y="2713"/>
                      <a:pt x="7574" y="2717"/>
                      <a:pt x="7568" y="2717"/>
                    </a:cubicBezTo>
                    <a:cubicBezTo>
                      <a:pt x="7562" y="2717"/>
                      <a:pt x="7559" y="2713"/>
                      <a:pt x="7559" y="2705"/>
                    </a:cubicBezTo>
                    <a:cubicBezTo>
                      <a:pt x="7552" y="2699"/>
                      <a:pt x="7548" y="2695"/>
                      <a:pt x="7543" y="2695"/>
                    </a:cubicBezTo>
                    <a:cubicBezTo>
                      <a:pt x="7535" y="2695"/>
                      <a:pt x="7524" y="2703"/>
                      <a:pt x="7497" y="2721"/>
                    </a:cubicBezTo>
                    <a:cubicBezTo>
                      <a:pt x="7497" y="2752"/>
                      <a:pt x="7404" y="2814"/>
                      <a:pt x="7342" y="2845"/>
                    </a:cubicBezTo>
                    <a:cubicBezTo>
                      <a:pt x="7265" y="2876"/>
                      <a:pt x="7219" y="2937"/>
                      <a:pt x="7203" y="3015"/>
                    </a:cubicBezTo>
                    <a:lnTo>
                      <a:pt x="7203" y="3061"/>
                    </a:lnTo>
                    <a:lnTo>
                      <a:pt x="7172" y="3030"/>
                    </a:lnTo>
                    <a:cubicBezTo>
                      <a:pt x="7157" y="3015"/>
                      <a:pt x="7141" y="2999"/>
                      <a:pt x="7126" y="2984"/>
                    </a:cubicBezTo>
                    <a:cubicBezTo>
                      <a:pt x="7095" y="2999"/>
                      <a:pt x="7110" y="3015"/>
                      <a:pt x="7126" y="3030"/>
                    </a:cubicBezTo>
                    <a:cubicBezTo>
                      <a:pt x="7141" y="3061"/>
                      <a:pt x="7110" y="3076"/>
                      <a:pt x="7049" y="3076"/>
                    </a:cubicBezTo>
                    <a:cubicBezTo>
                      <a:pt x="7002" y="3092"/>
                      <a:pt x="6987" y="3092"/>
                      <a:pt x="6971" y="3138"/>
                    </a:cubicBezTo>
                    <a:cubicBezTo>
                      <a:pt x="6940" y="3154"/>
                      <a:pt x="6925" y="3154"/>
                      <a:pt x="6894" y="3154"/>
                    </a:cubicBezTo>
                    <a:cubicBezTo>
                      <a:pt x="6863" y="3169"/>
                      <a:pt x="6863" y="3169"/>
                      <a:pt x="6879" y="3185"/>
                    </a:cubicBezTo>
                    <a:cubicBezTo>
                      <a:pt x="6894" y="3200"/>
                      <a:pt x="6863" y="3216"/>
                      <a:pt x="6832" y="3216"/>
                    </a:cubicBezTo>
                    <a:cubicBezTo>
                      <a:pt x="6824" y="3211"/>
                      <a:pt x="6812" y="3209"/>
                      <a:pt x="6800" y="3209"/>
                    </a:cubicBezTo>
                    <a:cubicBezTo>
                      <a:pt x="6766" y="3209"/>
                      <a:pt x="6728" y="3224"/>
                      <a:pt x="6739" y="3246"/>
                    </a:cubicBezTo>
                    <a:cubicBezTo>
                      <a:pt x="6739" y="3262"/>
                      <a:pt x="6724" y="3277"/>
                      <a:pt x="6709" y="3277"/>
                    </a:cubicBezTo>
                    <a:cubicBezTo>
                      <a:pt x="6678" y="3293"/>
                      <a:pt x="6647" y="3308"/>
                      <a:pt x="6647" y="3339"/>
                    </a:cubicBezTo>
                    <a:lnTo>
                      <a:pt x="6600" y="3370"/>
                    </a:lnTo>
                    <a:cubicBezTo>
                      <a:pt x="6569" y="3370"/>
                      <a:pt x="6585" y="3339"/>
                      <a:pt x="6616" y="3339"/>
                    </a:cubicBezTo>
                    <a:lnTo>
                      <a:pt x="6585" y="3339"/>
                    </a:lnTo>
                    <a:cubicBezTo>
                      <a:pt x="6538" y="3355"/>
                      <a:pt x="6508" y="3370"/>
                      <a:pt x="6492" y="3401"/>
                    </a:cubicBezTo>
                    <a:cubicBezTo>
                      <a:pt x="6483" y="3420"/>
                      <a:pt x="6485" y="3433"/>
                      <a:pt x="6484" y="3433"/>
                    </a:cubicBezTo>
                    <a:cubicBezTo>
                      <a:pt x="6484" y="3433"/>
                      <a:pt x="6483" y="3428"/>
                      <a:pt x="6477" y="3416"/>
                    </a:cubicBezTo>
                    <a:cubicBezTo>
                      <a:pt x="6469" y="3401"/>
                      <a:pt x="6457" y="3393"/>
                      <a:pt x="6446" y="3393"/>
                    </a:cubicBezTo>
                    <a:cubicBezTo>
                      <a:pt x="6434" y="3393"/>
                      <a:pt x="6423" y="3401"/>
                      <a:pt x="6415" y="3416"/>
                    </a:cubicBezTo>
                    <a:cubicBezTo>
                      <a:pt x="6415" y="3442"/>
                      <a:pt x="6405" y="3453"/>
                      <a:pt x="6394" y="3453"/>
                    </a:cubicBezTo>
                    <a:cubicBezTo>
                      <a:pt x="6385" y="3453"/>
                      <a:pt x="6375" y="3446"/>
                      <a:pt x="6368" y="3432"/>
                    </a:cubicBezTo>
                    <a:cubicBezTo>
                      <a:pt x="6368" y="3413"/>
                      <a:pt x="6368" y="3401"/>
                      <a:pt x="6364" y="3401"/>
                    </a:cubicBezTo>
                    <a:cubicBezTo>
                      <a:pt x="6358" y="3401"/>
                      <a:pt x="6343" y="3424"/>
                      <a:pt x="6307" y="3478"/>
                    </a:cubicBezTo>
                    <a:cubicBezTo>
                      <a:pt x="6260" y="3494"/>
                      <a:pt x="6183" y="3571"/>
                      <a:pt x="6106" y="3602"/>
                    </a:cubicBezTo>
                    <a:cubicBezTo>
                      <a:pt x="6051" y="3629"/>
                      <a:pt x="5984" y="3657"/>
                      <a:pt x="5948" y="3663"/>
                    </a:cubicBezTo>
                    <a:lnTo>
                      <a:pt x="5948" y="3663"/>
                    </a:lnTo>
                    <a:cubicBezTo>
                      <a:pt x="5959" y="3650"/>
                      <a:pt x="5956" y="3640"/>
                      <a:pt x="5936" y="3633"/>
                    </a:cubicBezTo>
                    <a:cubicBezTo>
                      <a:pt x="5923" y="3633"/>
                      <a:pt x="5918" y="3630"/>
                      <a:pt x="5918" y="3630"/>
                    </a:cubicBezTo>
                    <a:lnTo>
                      <a:pt x="5918" y="3630"/>
                    </a:lnTo>
                    <a:cubicBezTo>
                      <a:pt x="5917" y="3630"/>
                      <a:pt x="5926" y="3636"/>
                      <a:pt x="5936" y="3664"/>
                    </a:cubicBezTo>
                    <a:cubicBezTo>
                      <a:pt x="5939" y="3664"/>
                      <a:pt x="5943" y="3663"/>
                      <a:pt x="5948" y="3663"/>
                    </a:cubicBezTo>
                    <a:lnTo>
                      <a:pt x="5948" y="3663"/>
                    </a:lnTo>
                    <a:cubicBezTo>
                      <a:pt x="5935" y="3679"/>
                      <a:pt x="5901" y="3700"/>
                      <a:pt x="5858" y="3726"/>
                    </a:cubicBezTo>
                    <a:cubicBezTo>
                      <a:pt x="5812" y="3726"/>
                      <a:pt x="5766" y="3756"/>
                      <a:pt x="5735" y="3803"/>
                    </a:cubicBezTo>
                    <a:lnTo>
                      <a:pt x="5781" y="3787"/>
                    </a:lnTo>
                    <a:lnTo>
                      <a:pt x="5781" y="3787"/>
                    </a:lnTo>
                    <a:cubicBezTo>
                      <a:pt x="5797" y="3818"/>
                      <a:pt x="5781" y="3834"/>
                      <a:pt x="5719" y="3834"/>
                    </a:cubicBezTo>
                    <a:cubicBezTo>
                      <a:pt x="5658" y="3834"/>
                      <a:pt x="5688" y="3834"/>
                      <a:pt x="5673" y="3803"/>
                    </a:cubicBezTo>
                    <a:cubicBezTo>
                      <a:pt x="5662" y="3792"/>
                      <a:pt x="5651" y="3781"/>
                      <a:pt x="5635" y="3781"/>
                    </a:cubicBezTo>
                    <a:cubicBezTo>
                      <a:pt x="5628" y="3781"/>
                      <a:pt x="5620" y="3783"/>
                      <a:pt x="5611" y="3787"/>
                    </a:cubicBezTo>
                    <a:cubicBezTo>
                      <a:pt x="5596" y="3803"/>
                      <a:pt x="5565" y="3803"/>
                      <a:pt x="5596" y="3818"/>
                    </a:cubicBezTo>
                    <a:cubicBezTo>
                      <a:pt x="5627" y="3834"/>
                      <a:pt x="5596" y="3834"/>
                      <a:pt x="5580" y="3849"/>
                    </a:cubicBezTo>
                    <a:cubicBezTo>
                      <a:pt x="5565" y="3849"/>
                      <a:pt x="5534" y="3880"/>
                      <a:pt x="5518" y="3896"/>
                    </a:cubicBezTo>
                    <a:cubicBezTo>
                      <a:pt x="5518" y="3911"/>
                      <a:pt x="5503" y="3927"/>
                      <a:pt x="5487" y="3942"/>
                    </a:cubicBezTo>
                    <a:cubicBezTo>
                      <a:pt x="5477" y="3937"/>
                      <a:pt x="5467" y="3935"/>
                      <a:pt x="5457" y="3935"/>
                    </a:cubicBezTo>
                    <a:cubicBezTo>
                      <a:pt x="5438" y="3935"/>
                      <a:pt x="5421" y="3942"/>
                      <a:pt x="5410" y="3942"/>
                    </a:cubicBezTo>
                    <a:lnTo>
                      <a:pt x="5410" y="3927"/>
                    </a:lnTo>
                    <a:cubicBezTo>
                      <a:pt x="5395" y="3911"/>
                      <a:pt x="5379" y="3911"/>
                      <a:pt x="5364" y="3896"/>
                    </a:cubicBezTo>
                    <a:cubicBezTo>
                      <a:pt x="5348" y="3911"/>
                      <a:pt x="5348" y="3911"/>
                      <a:pt x="5348" y="3927"/>
                    </a:cubicBezTo>
                    <a:cubicBezTo>
                      <a:pt x="5147" y="4035"/>
                      <a:pt x="4931" y="4127"/>
                      <a:pt x="4715" y="4205"/>
                    </a:cubicBezTo>
                    <a:cubicBezTo>
                      <a:pt x="4653" y="4205"/>
                      <a:pt x="4591" y="4236"/>
                      <a:pt x="4622" y="4236"/>
                    </a:cubicBezTo>
                    <a:cubicBezTo>
                      <a:pt x="4653" y="4251"/>
                      <a:pt x="4498" y="4313"/>
                      <a:pt x="4359" y="4359"/>
                    </a:cubicBezTo>
                    <a:cubicBezTo>
                      <a:pt x="4205" y="4406"/>
                      <a:pt x="4066" y="4452"/>
                      <a:pt x="4066" y="4467"/>
                    </a:cubicBezTo>
                    <a:lnTo>
                      <a:pt x="4004" y="4498"/>
                    </a:lnTo>
                    <a:cubicBezTo>
                      <a:pt x="3957" y="4514"/>
                      <a:pt x="3911" y="4529"/>
                      <a:pt x="3880" y="4560"/>
                    </a:cubicBezTo>
                    <a:cubicBezTo>
                      <a:pt x="3871" y="4569"/>
                      <a:pt x="3857" y="4578"/>
                      <a:pt x="3853" y="4578"/>
                    </a:cubicBezTo>
                    <a:cubicBezTo>
                      <a:pt x="3850" y="4578"/>
                      <a:pt x="3852" y="4573"/>
                      <a:pt x="3865" y="4560"/>
                    </a:cubicBezTo>
                    <a:cubicBezTo>
                      <a:pt x="3880" y="4514"/>
                      <a:pt x="3849" y="4514"/>
                      <a:pt x="3818" y="4514"/>
                    </a:cubicBezTo>
                    <a:cubicBezTo>
                      <a:pt x="3803" y="4529"/>
                      <a:pt x="3772" y="4560"/>
                      <a:pt x="3787" y="4576"/>
                    </a:cubicBezTo>
                    <a:cubicBezTo>
                      <a:pt x="3787" y="4591"/>
                      <a:pt x="3756" y="4607"/>
                      <a:pt x="3756" y="4607"/>
                    </a:cubicBezTo>
                    <a:cubicBezTo>
                      <a:pt x="3756" y="4607"/>
                      <a:pt x="3741" y="4607"/>
                      <a:pt x="3741" y="4591"/>
                    </a:cubicBezTo>
                    <a:lnTo>
                      <a:pt x="3726" y="4545"/>
                    </a:lnTo>
                    <a:lnTo>
                      <a:pt x="3695" y="4545"/>
                    </a:lnTo>
                    <a:cubicBezTo>
                      <a:pt x="3695" y="4576"/>
                      <a:pt x="3679" y="4576"/>
                      <a:pt x="3679" y="4576"/>
                    </a:cubicBezTo>
                    <a:cubicBezTo>
                      <a:pt x="3679" y="4576"/>
                      <a:pt x="3648" y="4576"/>
                      <a:pt x="3648" y="4545"/>
                    </a:cubicBezTo>
                    <a:cubicBezTo>
                      <a:pt x="3641" y="4531"/>
                      <a:pt x="3631" y="4523"/>
                      <a:pt x="3621" y="4523"/>
                    </a:cubicBezTo>
                    <a:cubicBezTo>
                      <a:pt x="3608" y="4523"/>
                      <a:pt x="3595" y="4535"/>
                      <a:pt x="3586" y="4560"/>
                    </a:cubicBezTo>
                    <a:lnTo>
                      <a:pt x="3556" y="4591"/>
                    </a:lnTo>
                    <a:cubicBezTo>
                      <a:pt x="3546" y="4585"/>
                      <a:pt x="3538" y="4583"/>
                      <a:pt x="3530" y="4583"/>
                    </a:cubicBezTo>
                    <a:cubicBezTo>
                      <a:pt x="3497" y="4583"/>
                      <a:pt x="3472" y="4625"/>
                      <a:pt x="3447" y="4637"/>
                    </a:cubicBezTo>
                    <a:cubicBezTo>
                      <a:pt x="3436" y="4627"/>
                      <a:pt x="3427" y="4621"/>
                      <a:pt x="3420" y="4621"/>
                    </a:cubicBezTo>
                    <a:cubicBezTo>
                      <a:pt x="3405" y="4621"/>
                      <a:pt x="3395" y="4638"/>
                      <a:pt x="3386" y="4668"/>
                    </a:cubicBezTo>
                    <a:cubicBezTo>
                      <a:pt x="3379" y="4688"/>
                      <a:pt x="3372" y="4694"/>
                      <a:pt x="3364" y="4694"/>
                    </a:cubicBezTo>
                    <a:cubicBezTo>
                      <a:pt x="3354" y="4694"/>
                      <a:pt x="3341" y="4684"/>
                      <a:pt x="3324" y="4684"/>
                    </a:cubicBezTo>
                    <a:cubicBezTo>
                      <a:pt x="3319" y="4679"/>
                      <a:pt x="3312" y="4677"/>
                      <a:pt x="3303" y="4677"/>
                    </a:cubicBezTo>
                    <a:cubicBezTo>
                      <a:pt x="3286" y="4677"/>
                      <a:pt x="3262" y="4684"/>
                      <a:pt x="3231" y="4684"/>
                    </a:cubicBezTo>
                    <a:cubicBezTo>
                      <a:pt x="3107" y="4730"/>
                      <a:pt x="2968" y="4777"/>
                      <a:pt x="2845" y="4807"/>
                    </a:cubicBezTo>
                    <a:cubicBezTo>
                      <a:pt x="2705" y="4823"/>
                      <a:pt x="2582" y="4854"/>
                      <a:pt x="2474" y="4916"/>
                    </a:cubicBezTo>
                    <a:lnTo>
                      <a:pt x="2412" y="4916"/>
                    </a:lnTo>
                    <a:cubicBezTo>
                      <a:pt x="2399" y="4916"/>
                      <a:pt x="2394" y="4913"/>
                      <a:pt x="2392" y="4913"/>
                    </a:cubicBezTo>
                    <a:cubicBezTo>
                      <a:pt x="2388" y="4913"/>
                      <a:pt x="2390" y="4919"/>
                      <a:pt x="2381" y="4947"/>
                    </a:cubicBezTo>
                    <a:cubicBezTo>
                      <a:pt x="2373" y="4970"/>
                      <a:pt x="2369" y="4981"/>
                      <a:pt x="2365" y="4981"/>
                    </a:cubicBezTo>
                    <a:cubicBezTo>
                      <a:pt x="2362" y="4981"/>
                      <a:pt x="2358" y="4970"/>
                      <a:pt x="2350" y="4947"/>
                    </a:cubicBezTo>
                    <a:cubicBezTo>
                      <a:pt x="2345" y="4932"/>
                      <a:pt x="2337" y="4927"/>
                      <a:pt x="2325" y="4927"/>
                    </a:cubicBezTo>
                    <a:cubicBezTo>
                      <a:pt x="2300" y="4927"/>
                      <a:pt x="2259" y="4951"/>
                      <a:pt x="2195" y="4962"/>
                    </a:cubicBezTo>
                    <a:cubicBezTo>
                      <a:pt x="2087" y="4977"/>
                      <a:pt x="2025" y="5008"/>
                      <a:pt x="2025" y="5024"/>
                    </a:cubicBezTo>
                    <a:cubicBezTo>
                      <a:pt x="2002" y="5039"/>
                      <a:pt x="1991" y="5047"/>
                      <a:pt x="1987" y="5047"/>
                    </a:cubicBezTo>
                    <a:cubicBezTo>
                      <a:pt x="1983" y="5047"/>
                      <a:pt x="1987" y="5039"/>
                      <a:pt x="1994" y="5024"/>
                    </a:cubicBezTo>
                    <a:cubicBezTo>
                      <a:pt x="2007" y="5011"/>
                      <a:pt x="1991" y="5004"/>
                      <a:pt x="1963" y="5004"/>
                    </a:cubicBezTo>
                    <a:cubicBezTo>
                      <a:pt x="1923" y="5004"/>
                      <a:pt x="1861" y="5019"/>
                      <a:pt x="1824" y="5055"/>
                    </a:cubicBezTo>
                    <a:cubicBezTo>
                      <a:pt x="1809" y="5055"/>
                      <a:pt x="1797" y="5059"/>
                      <a:pt x="1788" y="5059"/>
                    </a:cubicBezTo>
                    <a:cubicBezTo>
                      <a:pt x="1778" y="5059"/>
                      <a:pt x="1770" y="5055"/>
                      <a:pt x="1763" y="5039"/>
                    </a:cubicBezTo>
                    <a:cubicBezTo>
                      <a:pt x="1732" y="5055"/>
                      <a:pt x="1685" y="5070"/>
                      <a:pt x="1654" y="5086"/>
                    </a:cubicBezTo>
                    <a:lnTo>
                      <a:pt x="1469" y="5132"/>
                    </a:lnTo>
                    <a:cubicBezTo>
                      <a:pt x="1438" y="5148"/>
                      <a:pt x="1407" y="5163"/>
                      <a:pt x="1376" y="5178"/>
                    </a:cubicBezTo>
                    <a:lnTo>
                      <a:pt x="1345" y="5178"/>
                    </a:lnTo>
                    <a:cubicBezTo>
                      <a:pt x="1345" y="5175"/>
                      <a:pt x="1338" y="5173"/>
                      <a:pt x="1323" y="5173"/>
                    </a:cubicBezTo>
                    <a:cubicBezTo>
                      <a:pt x="1281" y="5173"/>
                      <a:pt x="1179" y="5190"/>
                      <a:pt x="1052" y="5225"/>
                    </a:cubicBezTo>
                    <a:cubicBezTo>
                      <a:pt x="928" y="5256"/>
                      <a:pt x="820" y="5287"/>
                      <a:pt x="696" y="5287"/>
                    </a:cubicBezTo>
                    <a:cubicBezTo>
                      <a:pt x="681" y="5287"/>
                      <a:pt x="665" y="5302"/>
                      <a:pt x="650" y="5318"/>
                    </a:cubicBezTo>
                    <a:cubicBezTo>
                      <a:pt x="634" y="5364"/>
                      <a:pt x="603" y="5364"/>
                      <a:pt x="573" y="5364"/>
                    </a:cubicBezTo>
                    <a:cubicBezTo>
                      <a:pt x="556" y="5353"/>
                      <a:pt x="538" y="5348"/>
                      <a:pt x="520" y="5348"/>
                    </a:cubicBezTo>
                    <a:cubicBezTo>
                      <a:pt x="486" y="5348"/>
                      <a:pt x="453" y="5365"/>
                      <a:pt x="433" y="5395"/>
                    </a:cubicBezTo>
                    <a:lnTo>
                      <a:pt x="433" y="5364"/>
                    </a:lnTo>
                    <a:cubicBezTo>
                      <a:pt x="425" y="5356"/>
                      <a:pt x="414" y="5352"/>
                      <a:pt x="401" y="5352"/>
                    </a:cubicBezTo>
                    <a:cubicBezTo>
                      <a:pt x="366" y="5352"/>
                      <a:pt x="321" y="5380"/>
                      <a:pt x="310" y="5426"/>
                    </a:cubicBezTo>
                    <a:cubicBezTo>
                      <a:pt x="292" y="5417"/>
                      <a:pt x="274" y="5408"/>
                      <a:pt x="259" y="5408"/>
                    </a:cubicBezTo>
                    <a:cubicBezTo>
                      <a:pt x="248" y="5408"/>
                      <a:pt x="239" y="5413"/>
                      <a:pt x="233" y="5426"/>
                    </a:cubicBezTo>
                    <a:cubicBezTo>
                      <a:pt x="229" y="5430"/>
                      <a:pt x="225" y="5432"/>
                      <a:pt x="221" y="5432"/>
                    </a:cubicBezTo>
                    <a:cubicBezTo>
                      <a:pt x="210" y="5432"/>
                      <a:pt x="202" y="5414"/>
                      <a:pt x="202" y="5379"/>
                    </a:cubicBezTo>
                    <a:cubicBezTo>
                      <a:pt x="186" y="5348"/>
                      <a:pt x="186" y="5348"/>
                      <a:pt x="155" y="5348"/>
                    </a:cubicBezTo>
                    <a:cubicBezTo>
                      <a:pt x="140" y="5348"/>
                      <a:pt x="140" y="5379"/>
                      <a:pt x="140" y="5395"/>
                    </a:cubicBezTo>
                    <a:lnTo>
                      <a:pt x="93" y="5410"/>
                    </a:lnTo>
                    <a:cubicBezTo>
                      <a:pt x="93" y="5410"/>
                      <a:pt x="78" y="5410"/>
                      <a:pt x="78" y="5441"/>
                    </a:cubicBezTo>
                    <a:cubicBezTo>
                      <a:pt x="78" y="5457"/>
                      <a:pt x="63" y="5457"/>
                      <a:pt x="32" y="5472"/>
                    </a:cubicBezTo>
                    <a:cubicBezTo>
                      <a:pt x="1" y="5472"/>
                      <a:pt x="1" y="5472"/>
                      <a:pt x="32" y="5488"/>
                    </a:cubicBezTo>
                    <a:cubicBezTo>
                      <a:pt x="63" y="5518"/>
                      <a:pt x="32" y="5534"/>
                      <a:pt x="16" y="5534"/>
                    </a:cubicBezTo>
                    <a:lnTo>
                      <a:pt x="32" y="5580"/>
                    </a:lnTo>
                    <a:cubicBezTo>
                      <a:pt x="32" y="5611"/>
                      <a:pt x="47" y="5642"/>
                      <a:pt x="93" y="5642"/>
                    </a:cubicBezTo>
                    <a:cubicBezTo>
                      <a:pt x="115" y="5642"/>
                      <a:pt x="135" y="5642"/>
                      <a:pt x="154" y="5642"/>
                    </a:cubicBezTo>
                    <a:lnTo>
                      <a:pt x="154" y="5642"/>
                    </a:lnTo>
                    <a:cubicBezTo>
                      <a:pt x="154" y="5629"/>
                      <a:pt x="159" y="5613"/>
                      <a:pt x="171" y="5596"/>
                    </a:cubicBezTo>
                    <a:cubicBezTo>
                      <a:pt x="194" y="5573"/>
                      <a:pt x="202" y="5561"/>
                      <a:pt x="204" y="5561"/>
                    </a:cubicBezTo>
                    <a:lnTo>
                      <a:pt x="204" y="5561"/>
                    </a:lnTo>
                    <a:cubicBezTo>
                      <a:pt x="205" y="5561"/>
                      <a:pt x="202" y="5573"/>
                      <a:pt x="202" y="5596"/>
                    </a:cubicBezTo>
                    <a:cubicBezTo>
                      <a:pt x="202" y="5611"/>
                      <a:pt x="216" y="5626"/>
                      <a:pt x="188" y="5641"/>
                    </a:cubicBezTo>
                    <a:lnTo>
                      <a:pt x="188" y="5641"/>
                    </a:lnTo>
                    <a:cubicBezTo>
                      <a:pt x="243" y="5639"/>
                      <a:pt x="274" y="5632"/>
                      <a:pt x="263" y="5611"/>
                    </a:cubicBezTo>
                    <a:cubicBezTo>
                      <a:pt x="279" y="5596"/>
                      <a:pt x="294" y="5580"/>
                      <a:pt x="310" y="5565"/>
                    </a:cubicBezTo>
                    <a:lnTo>
                      <a:pt x="372" y="5565"/>
                    </a:lnTo>
                    <a:cubicBezTo>
                      <a:pt x="372" y="5574"/>
                      <a:pt x="381" y="5578"/>
                      <a:pt x="397" y="5578"/>
                    </a:cubicBezTo>
                    <a:cubicBezTo>
                      <a:pt x="436" y="5578"/>
                      <a:pt x="516" y="5556"/>
                      <a:pt x="603" y="5534"/>
                    </a:cubicBezTo>
                    <a:cubicBezTo>
                      <a:pt x="694" y="5511"/>
                      <a:pt x="768" y="5497"/>
                      <a:pt x="813" y="5497"/>
                    </a:cubicBezTo>
                    <a:cubicBezTo>
                      <a:pt x="830" y="5497"/>
                      <a:pt x="842" y="5499"/>
                      <a:pt x="851" y="5503"/>
                    </a:cubicBezTo>
                    <a:lnTo>
                      <a:pt x="897" y="5503"/>
                    </a:lnTo>
                    <a:cubicBezTo>
                      <a:pt x="1005" y="5457"/>
                      <a:pt x="1114" y="5426"/>
                      <a:pt x="1222" y="5410"/>
                    </a:cubicBezTo>
                    <a:cubicBezTo>
                      <a:pt x="1345" y="5395"/>
                      <a:pt x="1454" y="5364"/>
                      <a:pt x="1562" y="5302"/>
                    </a:cubicBezTo>
                    <a:lnTo>
                      <a:pt x="1624" y="5287"/>
                    </a:lnTo>
                    <a:cubicBezTo>
                      <a:pt x="1624" y="5300"/>
                      <a:pt x="1632" y="5304"/>
                      <a:pt x="1645" y="5304"/>
                    </a:cubicBezTo>
                    <a:cubicBezTo>
                      <a:pt x="1663" y="5304"/>
                      <a:pt x="1690" y="5296"/>
                      <a:pt x="1716" y="5287"/>
                    </a:cubicBezTo>
                    <a:cubicBezTo>
                      <a:pt x="1747" y="5271"/>
                      <a:pt x="1778" y="5256"/>
                      <a:pt x="1824" y="5256"/>
                    </a:cubicBezTo>
                    <a:cubicBezTo>
                      <a:pt x="1824" y="5261"/>
                      <a:pt x="1826" y="5263"/>
                      <a:pt x="1831" y="5263"/>
                    </a:cubicBezTo>
                    <a:cubicBezTo>
                      <a:pt x="1840" y="5263"/>
                      <a:pt x="1861" y="5256"/>
                      <a:pt x="1902" y="5256"/>
                    </a:cubicBezTo>
                    <a:cubicBezTo>
                      <a:pt x="1948" y="5240"/>
                      <a:pt x="1979" y="5225"/>
                      <a:pt x="1964" y="5209"/>
                    </a:cubicBezTo>
                    <a:cubicBezTo>
                      <a:pt x="2056" y="5194"/>
                      <a:pt x="2149" y="5178"/>
                      <a:pt x="2242" y="5163"/>
                    </a:cubicBezTo>
                    <a:cubicBezTo>
                      <a:pt x="2248" y="5166"/>
                      <a:pt x="2254" y="5167"/>
                      <a:pt x="2259" y="5167"/>
                    </a:cubicBezTo>
                    <a:cubicBezTo>
                      <a:pt x="2284" y="5167"/>
                      <a:pt x="2307" y="5145"/>
                      <a:pt x="2319" y="5132"/>
                    </a:cubicBezTo>
                    <a:cubicBezTo>
                      <a:pt x="2319" y="5101"/>
                      <a:pt x="2335" y="5086"/>
                      <a:pt x="2350" y="5070"/>
                    </a:cubicBezTo>
                    <a:lnTo>
                      <a:pt x="2365" y="5117"/>
                    </a:lnTo>
                    <a:cubicBezTo>
                      <a:pt x="2356" y="5135"/>
                      <a:pt x="2353" y="5142"/>
                      <a:pt x="2360" y="5142"/>
                    </a:cubicBezTo>
                    <a:cubicBezTo>
                      <a:pt x="2366" y="5142"/>
                      <a:pt x="2377" y="5138"/>
                      <a:pt x="2396" y="5132"/>
                    </a:cubicBezTo>
                    <a:lnTo>
                      <a:pt x="2443" y="5117"/>
                    </a:lnTo>
                    <a:cubicBezTo>
                      <a:pt x="2443" y="5101"/>
                      <a:pt x="2566" y="5070"/>
                      <a:pt x="2736" y="5024"/>
                    </a:cubicBezTo>
                    <a:cubicBezTo>
                      <a:pt x="2968" y="4962"/>
                      <a:pt x="3045" y="4947"/>
                      <a:pt x="3030" y="4916"/>
                    </a:cubicBezTo>
                    <a:cubicBezTo>
                      <a:pt x="3030" y="4900"/>
                      <a:pt x="3061" y="4900"/>
                      <a:pt x="3138" y="4900"/>
                    </a:cubicBezTo>
                    <a:cubicBezTo>
                      <a:pt x="3223" y="4908"/>
                      <a:pt x="3266" y="4912"/>
                      <a:pt x="3289" y="4912"/>
                    </a:cubicBezTo>
                    <a:cubicBezTo>
                      <a:pt x="3312" y="4912"/>
                      <a:pt x="3316" y="4908"/>
                      <a:pt x="3324" y="4900"/>
                    </a:cubicBezTo>
                    <a:cubicBezTo>
                      <a:pt x="3308" y="4900"/>
                      <a:pt x="3293" y="4885"/>
                      <a:pt x="3293" y="4869"/>
                    </a:cubicBezTo>
                    <a:cubicBezTo>
                      <a:pt x="3293" y="4850"/>
                      <a:pt x="3299" y="4830"/>
                      <a:pt x="3311" y="4830"/>
                    </a:cubicBezTo>
                    <a:cubicBezTo>
                      <a:pt x="3319" y="4830"/>
                      <a:pt x="3328" y="4837"/>
                      <a:pt x="3339" y="4854"/>
                    </a:cubicBezTo>
                    <a:cubicBezTo>
                      <a:pt x="3344" y="4857"/>
                      <a:pt x="3353" y="4859"/>
                      <a:pt x="3364" y="4859"/>
                    </a:cubicBezTo>
                    <a:cubicBezTo>
                      <a:pt x="3456" y="4859"/>
                      <a:pt x="3726" y="4756"/>
                      <a:pt x="3726" y="4715"/>
                    </a:cubicBezTo>
                    <a:lnTo>
                      <a:pt x="3726" y="4730"/>
                    </a:lnTo>
                    <a:cubicBezTo>
                      <a:pt x="3726" y="4742"/>
                      <a:pt x="3730" y="4747"/>
                      <a:pt x="3742" y="4747"/>
                    </a:cubicBezTo>
                    <a:cubicBezTo>
                      <a:pt x="3760" y="4747"/>
                      <a:pt x="3798" y="4734"/>
                      <a:pt x="3865" y="4715"/>
                    </a:cubicBezTo>
                    <a:lnTo>
                      <a:pt x="3942" y="4699"/>
                    </a:lnTo>
                    <a:cubicBezTo>
                      <a:pt x="3930" y="4665"/>
                      <a:pt x="4014" y="4647"/>
                      <a:pt x="4057" y="4647"/>
                    </a:cubicBezTo>
                    <a:cubicBezTo>
                      <a:pt x="4071" y="4647"/>
                      <a:pt x="4081" y="4649"/>
                      <a:pt x="4081" y="4653"/>
                    </a:cubicBezTo>
                    <a:cubicBezTo>
                      <a:pt x="4089" y="4661"/>
                      <a:pt x="4096" y="4665"/>
                      <a:pt x="4108" y="4665"/>
                    </a:cubicBezTo>
                    <a:cubicBezTo>
                      <a:pt x="4120" y="4665"/>
                      <a:pt x="4135" y="4661"/>
                      <a:pt x="4158" y="4653"/>
                    </a:cubicBezTo>
                    <a:cubicBezTo>
                      <a:pt x="4204" y="4608"/>
                      <a:pt x="4290" y="4579"/>
                      <a:pt x="4333" y="4579"/>
                    </a:cubicBezTo>
                    <a:cubicBezTo>
                      <a:pt x="4349" y="4579"/>
                      <a:pt x="4359" y="4583"/>
                      <a:pt x="4359" y="4591"/>
                    </a:cubicBezTo>
                    <a:lnTo>
                      <a:pt x="4406" y="4576"/>
                    </a:lnTo>
                    <a:cubicBezTo>
                      <a:pt x="4437" y="4545"/>
                      <a:pt x="4467" y="4529"/>
                      <a:pt x="4498" y="4514"/>
                    </a:cubicBezTo>
                    <a:cubicBezTo>
                      <a:pt x="4576" y="4483"/>
                      <a:pt x="4591" y="4483"/>
                      <a:pt x="4560" y="4467"/>
                    </a:cubicBezTo>
                    <a:cubicBezTo>
                      <a:pt x="4529" y="4452"/>
                      <a:pt x="4545" y="4437"/>
                      <a:pt x="4576" y="4421"/>
                    </a:cubicBezTo>
                    <a:lnTo>
                      <a:pt x="4576" y="4437"/>
                    </a:lnTo>
                    <a:cubicBezTo>
                      <a:pt x="4576" y="4446"/>
                      <a:pt x="4582" y="4449"/>
                      <a:pt x="4594" y="4449"/>
                    </a:cubicBezTo>
                    <a:cubicBezTo>
                      <a:pt x="4624" y="4449"/>
                      <a:pt x="4685" y="4427"/>
                      <a:pt x="4761" y="4406"/>
                    </a:cubicBezTo>
                    <a:cubicBezTo>
                      <a:pt x="4837" y="4367"/>
                      <a:pt x="4903" y="4340"/>
                      <a:pt x="4941" y="4340"/>
                    </a:cubicBezTo>
                    <a:cubicBezTo>
                      <a:pt x="4950" y="4340"/>
                      <a:pt x="4957" y="4341"/>
                      <a:pt x="4962" y="4344"/>
                    </a:cubicBezTo>
                    <a:lnTo>
                      <a:pt x="4977" y="4313"/>
                    </a:lnTo>
                    <a:cubicBezTo>
                      <a:pt x="4987" y="4295"/>
                      <a:pt x="5001" y="4287"/>
                      <a:pt x="5011" y="4287"/>
                    </a:cubicBezTo>
                    <a:cubicBezTo>
                      <a:pt x="5019" y="4287"/>
                      <a:pt x="5024" y="4291"/>
                      <a:pt x="5024" y="4297"/>
                    </a:cubicBezTo>
                    <a:cubicBezTo>
                      <a:pt x="5086" y="4297"/>
                      <a:pt x="5147" y="4267"/>
                      <a:pt x="5194" y="4236"/>
                    </a:cubicBezTo>
                    <a:lnTo>
                      <a:pt x="5240" y="4205"/>
                    </a:lnTo>
                    <a:cubicBezTo>
                      <a:pt x="5253" y="4213"/>
                      <a:pt x="5267" y="4217"/>
                      <a:pt x="5281" y="4217"/>
                    </a:cubicBezTo>
                    <a:cubicBezTo>
                      <a:pt x="5317" y="4217"/>
                      <a:pt x="5353" y="4192"/>
                      <a:pt x="5364" y="4158"/>
                    </a:cubicBezTo>
                    <a:cubicBezTo>
                      <a:pt x="5364" y="4166"/>
                      <a:pt x="5372" y="4170"/>
                      <a:pt x="5383" y="4170"/>
                    </a:cubicBezTo>
                    <a:cubicBezTo>
                      <a:pt x="5395" y="4170"/>
                      <a:pt x="5410" y="4166"/>
                      <a:pt x="5426" y="4158"/>
                    </a:cubicBezTo>
                    <a:cubicBezTo>
                      <a:pt x="5451" y="4120"/>
                      <a:pt x="5518" y="4092"/>
                      <a:pt x="5550" y="4092"/>
                    </a:cubicBezTo>
                    <a:cubicBezTo>
                      <a:pt x="5557" y="4092"/>
                      <a:pt x="5562" y="4094"/>
                      <a:pt x="5565" y="4097"/>
                    </a:cubicBezTo>
                    <a:lnTo>
                      <a:pt x="5580" y="4097"/>
                    </a:lnTo>
                    <a:cubicBezTo>
                      <a:pt x="5596" y="4066"/>
                      <a:pt x="5627" y="4050"/>
                      <a:pt x="5642" y="4050"/>
                    </a:cubicBezTo>
                    <a:cubicBezTo>
                      <a:pt x="5673" y="4035"/>
                      <a:pt x="5704" y="4019"/>
                      <a:pt x="5719" y="3988"/>
                    </a:cubicBezTo>
                    <a:cubicBezTo>
                      <a:pt x="5719" y="3973"/>
                      <a:pt x="5735" y="3957"/>
                      <a:pt x="5750" y="3957"/>
                    </a:cubicBezTo>
                    <a:cubicBezTo>
                      <a:pt x="5756" y="3955"/>
                      <a:pt x="5760" y="3953"/>
                      <a:pt x="5762" y="3953"/>
                    </a:cubicBezTo>
                    <a:cubicBezTo>
                      <a:pt x="5771" y="3953"/>
                      <a:pt x="5750" y="3979"/>
                      <a:pt x="5750" y="4004"/>
                    </a:cubicBezTo>
                    <a:cubicBezTo>
                      <a:pt x="5750" y="4012"/>
                      <a:pt x="5752" y="4016"/>
                      <a:pt x="5757" y="4016"/>
                    </a:cubicBezTo>
                    <a:cubicBezTo>
                      <a:pt x="5769" y="4016"/>
                      <a:pt x="5798" y="3987"/>
                      <a:pt x="5843" y="3942"/>
                    </a:cubicBezTo>
                    <a:cubicBezTo>
                      <a:pt x="5856" y="3924"/>
                      <a:pt x="5866" y="3911"/>
                      <a:pt x="5872" y="3901"/>
                    </a:cubicBezTo>
                    <a:lnTo>
                      <a:pt x="5872" y="3901"/>
                    </a:lnTo>
                    <a:cubicBezTo>
                      <a:pt x="5868" y="3907"/>
                      <a:pt x="5864" y="3916"/>
                      <a:pt x="5858" y="3927"/>
                    </a:cubicBezTo>
                    <a:cubicBezTo>
                      <a:pt x="5849" y="3946"/>
                      <a:pt x="5839" y="3966"/>
                      <a:pt x="5841" y="3966"/>
                    </a:cubicBezTo>
                    <a:cubicBezTo>
                      <a:pt x="5842" y="3966"/>
                      <a:pt x="5847" y="3959"/>
                      <a:pt x="5858" y="3942"/>
                    </a:cubicBezTo>
                    <a:cubicBezTo>
                      <a:pt x="5858" y="3942"/>
                      <a:pt x="5905" y="3927"/>
                      <a:pt x="5905" y="3911"/>
                    </a:cubicBezTo>
                    <a:lnTo>
                      <a:pt x="5967" y="3880"/>
                    </a:lnTo>
                    <a:cubicBezTo>
                      <a:pt x="6013" y="3880"/>
                      <a:pt x="6044" y="3865"/>
                      <a:pt x="6075" y="3849"/>
                    </a:cubicBezTo>
                    <a:cubicBezTo>
                      <a:pt x="6090" y="3818"/>
                      <a:pt x="6090" y="3818"/>
                      <a:pt x="6121" y="3818"/>
                    </a:cubicBezTo>
                    <a:cubicBezTo>
                      <a:pt x="6129" y="3822"/>
                      <a:pt x="6136" y="3824"/>
                      <a:pt x="6140" y="3824"/>
                    </a:cubicBezTo>
                    <a:cubicBezTo>
                      <a:pt x="6151" y="3824"/>
                      <a:pt x="6148" y="3810"/>
                      <a:pt x="6137" y="3787"/>
                    </a:cubicBezTo>
                    <a:cubicBezTo>
                      <a:pt x="6152" y="3772"/>
                      <a:pt x="6183" y="3756"/>
                      <a:pt x="6198" y="3756"/>
                    </a:cubicBezTo>
                    <a:cubicBezTo>
                      <a:pt x="6212" y="3777"/>
                      <a:pt x="6223" y="3786"/>
                      <a:pt x="6231" y="3786"/>
                    </a:cubicBezTo>
                    <a:cubicBezTo>
                      <a:pt x="6240" y="3786"/>
                      <a:pt x="6245" y="3773"/>
                      <a:pt x="6245" y="3756"/>
                    </a:cubicBezTo>
                    <a:cubicBezTo>
                      <a:pt x="6245" y="3741"/>
                      <a:pt x="6260" y="3726"/>
                      <a:pt x="6276" y="3726"/>
                    </a:cubicBezTo>
                    <a:cubicBezTo>
                      <a:pt x="6279" y="3725"/>
                      <a:pt x="6282" y="3724"/>
                      <a:pt x="6284" y="3723"/>
                    </a:cubicBezTo>
                    <a:lnTo>
                      <a:pt x="6284" y="3723"/>
                    </a:lnTo>
                    <a:cubicBezTo>
                      <a:pt x="6283" y="3734"/>
                      <a:pt x="6291" y="3745"/>
                      <a:pt x="6291" y="3756"/>
                    </a:cubicBezTo>
                    <a:lnTo>
                      <a:pt x="6307" y="3741"/>
                    </a:lnTo>
                    <a:lnTo>
                      <a:pt x="6322" y="3711"/>
                    </a:lnTo>
                    <a:lnTo>
                      <a:pt x="6322" y="3711"/>
                    </a:lnTo>
                    <a:cubicBezTo>
                      <a:pt x="6309" y="3715"/>
                      <a:pt x="6297" y="3719"/>
                      <a:pt x="6284" y="3723"/>
                    </a:cubicBezTo>
                    <a:lnTo>
                      <a:pt x="6284" y="3723"/>
                    </a:lnTo>
                    <a:cubicBezTo>
                      <a:pt x="6285" y="3719"/>
                      <a:pt x="6287" y="3714"/>
                      <a:pt x="6291" y="3710"/>
                    </a:cubicBezTo>
                    <a:lnTo>
                      <a:pt x="6322" y="3710"/>
                    </a:lnTo>
                    <a:lnTo>
                      <a:pt x="6322" y="3711"/>
                    </a:lnTo>
                    <a:lnTo>
                      <a:pt x="6322" y="3711"/>
                    </a:lnTo>
                    <a:cubicBezTo>
                      <a:pt x="6458" y="3664"/>
                      <a:pt x="6582" y="3594"/>
                      <a:pt x="6693" y="3525"/>
                    </a:cubicBezTo>
                    <a:cubicBezTo>
                      <a:pt x="6724" y="3509"/>
                      <a:pt x="6739" y="3494"/>
                      <a:pt x="6724" y="3463"/>
                    </a:cubicBezTo>
                    <a:cubicBezTo>
                      <a:pt x="6716" y="3447"/>
                      <a:pt x="6712" y="3444"/>
                      <a:pt x="6716" y="3444"/>
                    </a:cubicBezTo>
                    <a:cubicBezTo>
                      <a:pt x="6720" y="3444"/>
                      <a:pt x="6732" y="3447"/>
                      <a:pt x="6755" y="3447"/>
                    </a:cubicBezTo>
                    <a:cubicBezTo>
                      <a:pt x="6774" y="3467"/>
                      <a:pt x="6794" y="3475"/>
                      <a:pt x="6806" y="3475"/>
                    </a:cubicBezTo>
                    <a:cubicBezTo>
                      <a:pt x="6824" y="3475"/>
                      <a:pt x="6828" y="3459"/>
                      <a:pt x="6801" y="3432"/>
                    </a:cubicBezTo>
                    <a:cubicBezTo>
                      <a:pt x="6770" y="3409"/>
                      <a:pt x="6759" y="3401"/>
                      <a:pt x="6763" y="3401"/>
                    </a:cubicBezTo>
                    <a:cubicBezTo>
                      <a:pt x="6766" y="3401"/>
                      <a:pt x="6786" y="3409"/>
                      <a:pt x="6817" y="3416"/>
                    </a:cubicBezTo>
                    <a:cubicBezTo>
                      <a:pt x="6848" y="3416"/>
                      <a:pt x="6848" y="3416"/>
                      <a:pt x="6863" y="3386"/>
                    </a:cubicBezTo>
                    <a:cubicBezTo>
                      <a:pt x="6874" y="3375"/>
                      <a:pt x="6877" y="3364"/>
                      <a:pt x="6878" y="3364"/>
                    </a:cubicBezTo>
                    <a:cubicBezTo>
                      <a:pt x="6879" y="3364"/>
                      <a:pt x="6879" y="3366"/>
                      <a:pt x="6879" y="3370"/>
                    </a:cubicBezTo>
                    <a:cubicBezTo>
                      <a:pt x="6885" y="3383"/>
                      <a:pt x="6900" y="3388"/>
                      <a:pt x="6914" y="3388"/>
                    </a:cubicBezTo>
                    <a:cubicBezTo>
                      <a:pt x="6932" y="3388"/>
                      <a:pt x="6949" y="3379"/>
                      <a:pt x="6940" y="3370"/>
                    </a:cubicBezTo>
                    <a:lnTo>
                      <a:pt x="7002" y="3370"/>
                    </a:lnTo>
                    <a:cubicBezTo>
                      <a:pt x="7033" y="3370"/>
                      <a:pt x="7049" y="3355"/>
                      <a:pt x="7049" y="3324"/>
                    </a:cubicBezTo>
                    <a:cubicBezTo>
                      <a:pt x="7078" y="3275"/>
                      <a:pt x="7100" y="3251"/>
                      <a:pt x="7114" y="3251"/>
                    </a:cubicBezTo>
                    <a:cubicBezTo>
                      <a:pt x="7121" y="3251"/>
                      <a:pt x="7126" y="3260"/>
                      <a:pt x="7126" y="3277"/>
                    </a:cubicBezTo>
                    <a:cubicBezTo>
                      <a:pt x="7126" y="3287"/>
                      <a:pt x="7130" y="3292"/>
                      <a:pt x="7137" y="3292"/>
                    </a:cubicBezTo>
                    <a:cubicBezTo>
                      <a:pt x="7162" y="3292"/>
                      <a:pt x="7219" y="3236"/>
                      <a:pt x="7219" y="3200"/>
                    </a:cubicBezTo>
                    <a:cubicBezTo>
                      <a:pt x="7219" y="3164"/>
                      <a:pt x="7219" y="3149"/>
                      <a:pt x="7222" y="3149"/>
                    </a:cubicBezTo>
                    <a:cubicBezTo>
                      <a:pt x="7224" y="3149"/>
                      <a:pt x="7228" y="3156"/>
                      <a:pt x="7234" y="3169"/>
                    </a:cubicBezTo>
                    <a:cubicBezTo>
                      <a:pt x="7239" y="3174"/>
                      <a:pt x="7244" y="3176"/>
                      <a:pt x="7249" y="3176"/>
                    </a:cubicBezTo>
                    <a:cubicBezTo>
                      <a:pt x="7258" y="3176"/>
                      <a:pt x="7265" y="3169"/>
                      <a:pt x="7265" y="3169"/>
                    </a:cubicBezTo>
                    <a:cubicBezTo>
                      <a:pt x="7265" y="3169"/>
                      <a:pt x="7295" y="3149"/>
                      <a:pt x="7314" y="3149"/>
                    </a:cubicBezTo>
                    <a:cubicBezTo>
                      <a:pt x="7319" y="3149"/>
                      <a:pt x="7324" y="3151"/>
                      <a:pt x="7327" y="3154"/>
                    </a:cubicBezTo>
                    <a:cubicBezTo>
                      <a:pt x="7342" y="3138"/>
                      <a:pt x="7358" y="3123"/>
                      <a:pt x="7373" y="3092"/>
                    </a:cubicBezTo>
                    <a:cubicBezTo>
                      <a:pt x="7396" y="3047"/>
                      <a:pt x="7435" y="3018"/>
                      <a:pt x="7479" y="3018"/>
                    </a:cubicBezTo>
                    <a:cubicBezTo>
                      <a:pt x="7495" y="3018"/>
                      <a:pt x="7511" y="3022"/>
                      <a:pt x="7528" y="3030"/>
                    </a:cubicBezTo>
                    <a:lnTo>
                      <a:pt x="7559" y="2984"/>
                    </a:lnTo>
                    <a:cubicBezTo>
                      <a:pt x="7559" y="2950"/>
                      <a:pt x="7559" y="2925"/>
                      <a:pt x="7570" y="2925"/>
                    </a:cubicBezTo>
                    <a:cubicBezTo>
                      <a:pt x="7575" y="2925"/>
                      <a:pt x="7581" y="2929"/>
                      <a:pt x="7589" y="2937"/>
                    </a:cubicBezTo>
                    <a:lnTo>
                      <a:pt x="7605" y="2953"/>
                    </a:lnTo>
                    <a:cubicBezTo>
                      <a:pt x="7605" y="2917"/>
                      <a:pt x="7661" y="2881"/>
                      <a:pt x="7693" y="2881"/>
                    </a:cubicBezTo>
                    <a:cubicBezTo>
                      <a:pt x="7702" y="2881"/>
                      <a:pt x="7710" y="2884"/>
                      <a:pt x="7713" y="2891"/>
                    </a:cubicBezTo>
                    <a:cubicBezTo>
                      <a:pt x="7725" y="2909"/>
                      <a:pt x="7730" y="2915"/>
                      <a:pt x="7733" y="2915"/>
                    </a:cubicBezTo>
                    <a:cubicBezTo>
                      <a:pt x="7737" y="2915"/>
                      <a:pt x="7735" y="2900"/>
                      <a:pt x="7744" y="2891"/>
                    </a:cubicBezTo>
                    <a:lnTo>
                      <a:pt x="7744" y="2876"/>
                    </a:lnTo>
                    <a:cubicBezTo>
                      <a:pt x="7729" y="2860"/>
                      <a:pt x="7713" y="2845"/>
                      <a:pt x="7744" y="2829"/>
                    </a:cubicBezTo>
                    <a:cubicBezTo>
                      <a:pt x="7755" y="2818"/>
                      <a:pt x="7766" y="2807"/>
                      <a:pt x="7777" y="2807"/>
                    </a:cubicBezTo>
                    <a:cubicBezTo>
                      <a:pt x="7781" y="2807"/>
                      <a:pt x="7786" y="2809"/>
                      <a:pt x="7790" y="2814"/>
                    </a:cubicBezTo>
                    <a:cubicBezTo>
                      <a:pt x="7795" y="2818"/>
                      <a:pt x="7803" y="2820"/>
                      <a:pt x="7813" y="2820"/>
                    </a:cubicBezTo>
                    <a:cubicBezTo>
                      <a:pt x="7835" y="2820"/>
                      <a:pt x="7863" y="2809"/>
                      <a:pt x="7852" y="2798"/>
                    </a:cubicBezTo>
                    <a:cubicBezTo>
                      <a:pt x="7863" y="2798"/>
                      <a:pt x="7873" y="2791"/>
                      <a:pt x="7883" y="2791"/>
                    </a:cubicBezTo>
                    <a:cubicBezTo>
                      <a:pt x="7888" y="2791"/>
                      <a:pt x="7893" y="2793"/>
                      <a:pt x="7899" y="2798"/>
                    </a:cubicBezTo>
                    <a:lnTo>
                      <a:pt x="7991" y="2736"/>
                    </a:lnTo>
                    <a:cubicBezTo>
                      <a:pt x="7991" y="2703"/>
                      <a:pt x="8015" y="2678"/>
                      <a:pt x="8035" y="2678"/>
                    </a:cubicBezTo>
                    <a:cubicBezTo>
                      <a:pt x="8042" y="2678"/>
                      <a:pt x="8049" y="2681"/>
                      <a:pt x="8053" y="2690"/>
                    </a:cubicBezTo>
                    <a:cubicBezTo>
                      <a:pt x="8069" y="2659"/>
                      <a:pt x="8100" y="2644"/>
                      <a:pt x="8100" y="2613"/>
                    </a:cubicBezTo>
                    <a:cubicBezTo>
                      <a:pt x="8132" y="2602"/>
                      <a:pt x="8149" y="2584"/>
                      <a:pt x="8162" y="2584"/>
                    </a:cubicBezTo>
                    <a:cubicBezTo>
                      <a:pt x="8167" y="2584"/>
                      <a:pt x="8172" y="2588"/>
                      <a:pt x="8177" y="2597"/>
                    </a:cubicBezTo>
                    <a:cubicBezTo>
                      <a:pt x="8182" y="2603"/>
                      <a:pt x="8186" y="2607"/>
                      <a:pt x="8189" y="2607"/>
                    </a:cubicBezTo>
                    <a:cubicBezTo>
                      <a:pt x="8194" y="2607"/>
                      <a:pt x="8198" y="2596"/>
                      <a:pt x="8208" y="2566"/>
                    </a:cubicBezTo>
                    <a:cubicBezTo>
                      <a:pt x="8208" y="2535"/>
                      <a:pt x="8208" y="2535"/>
                      <a:pt x="8223" y="2520"/>
                    </a:cubicBezTo>
                    <a:lnTo>
                      <a:pt x="8270" y="2489"/>
                    </a:lnTo>
                    <a:cubicBezTo>
                      <a:pt x="8254" y="2474"/>
                      <a:pt x="8254" y="2474"/>
                      <a:pt x="8270" y="2458"/>
                    </a:cubicBezTo>
                    <a:cubicBezTo>
                      <a:pt x="8285" y="2443"/>
                      <a:pt x="8362" y="2412"/>
                      <a:pt x="8393" y="2396"/>
                    </a:cubicBezTo>
                    <a:cubicBezTo>
                      <a:pt x="8455" y="2350"/>
                      <a:pt x="8455" y="2350"/>
                      <a:pt x="8409" y="2350"/>
                    </a:cubicBezTo>
                    <a:cubicBezTo>
                      <a:pt x="8378" y="2350"/>
                      <a:pt x="8378" y="2350"/>
                      <a:pt x="8440" y="2335"/>
                    </a:cubicBezTo>
                    <a:cubicBezTo>
                      <a:pt x="8486" y="2304"/>
                      <a:pt x="8548" y="2257"/>
                      <a:pt x="8594" y="2226"/>
                    </a:cubicBezTo>
                    <a:cubicBezTo>
                      <a:pt x="8671" y="2165"/>
                      <a:pt x="8671" y="2165"/>
                      <a:pt x="8656" y="2149"/>
                    </a:cubicBezTo>
                    <a:cubicBezTo>
                      <a:pt x="8623" y="2138"/>
                      <a:pt x="8621" y="2127"/>
                      <a:pt x="8639" y="2127"/>
                    </a:cubicBezTo>
                    <a:cubicBezTo>
                      <a:pt x="8647" y="2127"/>
                      <a:pt x="8658" y="2129"/>
                      <a:pt x="8671" y="2134"/>
                    </a:cubicBezTo>
                    <a:cubicBezTo>
                      <a:pt x="8678" y="2136"/>
                      <a:pt x="8684" y="2137"/>
                      <a:pt x="8691" y="2137"/>
                    </a:cubicBezTo>
                    <a:cubicBezTo>
                      <a:pt x="8730" y="2137"/>
                      <a:pt x="8762" y="2101"/>
                      <a:pt x="8749" y="2087"/>
                    </a:cubicBezTo>
                    <a:cubicBezTo>
                      <a:pt x="8733" y="2072"/>
                      <a:pt x="8749" y="2056"/>
                      <a:pt x="8780" y="2041"/>
                    </a:cubicBezTo>
                    <a:cubicBezTo>
                      <a:pt x="8783" y="2045"/>
                      <a:pt x="8787" y="2047"/>
                      <a:pt x="8791" y="2047"/>
                    </a:cubicBezTo>
                    <a:cubicBezTo>
                      <a:pt x="8804" y="2047"/>
                      <a:pt x="8818" y="2029"/>
                      <a:pt x="8841" y="1995"/>
                    </a:cubicBezTo>
                    <a:cubicBezTo>
                      <a:pt x="8849" y="1979"/>
                      <a:pt x="8853" y="1971"/>
                      <a:pt x="8857" y="1971"/>
                    </a:cubicBezTo>
                    <a:cubicBezTo>
                      <a:pt x="8861" y="1971"/>
                      <a:pt x="8865" y="1979"/>
                      <a:pt x="8872" y="1995"/>
                    </a:cubicBezTo>
                    <a:lnTo>
                      <a:pt x="8903" y="1948"/>
                    </a:lnTo>
                    <a:cubicBezTo>
                      <a:pt x="8919" y="1886"/>
                      <a:pt x="9042" y="1794"/>
                      <a:pt x="9073" y="1794"/>
                    </a:cubicBezTo>
                    <a:cubicBezTo>
                      <a:pt x="9089" y="1778"/>
                      <a:pt x="9104" y="1763"/>
                      <a:pt x="9104" y="1732"/>
                    </a:cubicBezTo>
                    <a:cubicBezTo>
                      <a:pt x="9094" y="1702"/>
                      <a:pt x="9097" y="1685"/>
                      <a:pt x="9109" y="1685"/>
                    </a:cubicBezTo>
                    <a:cubicBezTo>
                      <a:pt x="9115" y="1685"/>
                      <a:pt x="9124" y="1690"/>
                      <a:pt x="9135" y="1701"/>
                    </a:cubicBezTo>
                    <a:cubicBezTo>
                      <a:pt x="9156" y="1715"/>
                      <a:pt x="9164" y="1722"/>
                      <a:pt x="9166" y="1722"/>
                    </a:cubicBezTo>
                    <a:cubicBezTo>
                      <a:pt x="9168" y="1722"/>
                      <a:pt x="9159" y="1711"/>
                      <a:pt x="9151" y="1685"/>
                    </a:cubicBezTo>
                    <a:cubicBezTo>
                      <a:pt x="9151" y="1650"/>
                      <a:pt x="9214" y="1588"/>
                      <a:pt x="9243" y="1588"/>
                    </a:cubicBezTo>
                    <a:cubicBezTo>
                      <a:pt x="9253" y="1588"/>
                      <a:pt x="9259" y="1594"/>
                      <a:pt x="9259" y="1608"/>
                    </a:cubicBezTo>
                    <a:lnTo>
                      <a:pt x="9290" y="1624"/>
                    </a:lnTo>
                    <a:cubicBezTo>
                      <a:pt x="9305" y="1608"/>
                      <a:pt x="9305" y="1593"/>
                      <a:pt x="9321" y="1577"/>
                    </a:cubicBezTo>
                    <a:cubicBezTo>
                      <a:pt x="9305" y="1562"/>
                      <a:pt x="9321" y="1546"/>
                      <a:pt x="9382" y="1484"/>
                    </a:cubicBezTo>
                    <a:cubicBezTo>
                      <a:pt x="9429" y="1407"/>
                      <a:pt x="9475" y="1345"/>
                      <a:pt x="9506" y="1268"/>
                    </a:cubicBezTo>
                    <a:cubicBezTo>
                      <a:pt x="9552" y="1222"/>
                      <a:pt x="9599" y="1129"/>
                      <a:pt x="9630" y="1098"/>
                    </a:cubicBezTo>
                    <a:cubicBezTo>
                      <a:pt x="9645" y="1036"/>
                      <a:pt x="9661" y="990"/>
                      <a:pt x="9645" y="944"/>
                    </a:cubicBezTo>
                    <a:cubicBezTo>
                      <a:pt x="9630" y="897"/>
                      <a:pt x="9630" y="820"/>
                      <a:pt x="9645" y="820"/>
                    </a:cubicBezTo>
                    <a:lnTo>
                      <a:pt x="9645" y="774"/>
                    </a:lnTo>
                    <a:lnTo>
                      <a:pt x="9599" y="665"/>
                    </a:lnTo>
                    <a:cubicBezTo>
                      <a:pt x="9630" y="665"/>
                      <a:pt x="9630" y="604"/>
                      <a:pt x="9599" y="573"/>
                    </a:cubicBezTo>
                    <a:cubicBezTo>
                      <a:pt x="9583" y="573"/>
                      <a:pt x="9568" y="542"/>
                      <a:pt x="9537" y="480"/>
                    </a:cubicBezTo>
                    <a:cubicBezTo>
                      <a:pt x="9506" y="403"/>
                      <a:pt x="9460" y="341"/>
                      <a:pt x="9413" y="294"/>
                    </a:cubicBezTo>
                    <a:cubicBezTo>
                      <a:pt x="9305" y="186"/>
                      <a:pt x="9197" y="109"/>
                      <a:pt x="9058" y="63"/>
                    </a:cubicBezTo>
                    <a:cubicBezTo>
                      <a:pt x="8934" y="16"/>
                      <a:pt x="8810" y="1"/>
                      <a:pt x="8687" y="1"/>
                    </a:cubicBezTo>
                    <a:close/>
                    <a:moveTo>
                      <a:pt x="188" y="5641"/>
                    </a:moveTo>
                    <a:lnTo>
                      <a:pt x="188" y="5641"/>
                    </a:lnTo>
                    <a:cubicBezTo>
                      <a:pt x="178" y="5641"/>
                      <a:pt x="166" y="5642"/>
                      <a:pt x="154" y="5642"/>
                    </a:cubicBezTo>
                    <a:lnTo>
                      <a:pt x="154" y="5642"/>
                    </a:lnTo>
                    <a:cubicBezTo>
                      <a:pt x="153" y="5654"/>
                      <a:pt x="157" y="5661"/>
                      <a:pt x="164" y="5661"/>
                    </a:cubicBezTo>
                    <a:cubicBezTo>
                      <a:pt x="169" y="5661"/>
                      <a:pt x="177" y="5656"/>
                      <a:pt x="186" y="5642"/>
                    </a:cubicBezTo>
                    <a:cubicBezTo>
                      <a:pt x="187" y="5642"/>
                      <a:pt x="188" y="5641"/>
                      <a:pt x="188" y="564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992;p34"/>
              <p:cNvSpPr/>
              <p:nvPr/>
            </p:nvSpPr>
            <p:spPr>
              <a:xfrm rot="-899960">
                <a:off x="3291449" y="4394880"/>
                <a:ext cx="185494" cy="95547"/>
              </a:xfrm>
              <a:custGeom>
                <a:avLst/>
                <a:gdLst/>
                <a:ahLst/>
                <a:cxnLst/>
                <a:rect l="l" t="t" r="r" b="b"/>
                <a:pathLst>
                  <a:path w="7420" h="3822" extrusionOk="0">
                    <a:moveTo>
                      <a:pt x="7403" y="1"/>
                    </a:moveTo>
                    <a:cubicBezTo>
                      <a:pt x="7401" y="1"/>
                      <a:pt x="7400" y="6"/>
                      <a:pt x="7400" y="20"/>
                    </a:cubicBezTo>
                    <a:cubicBezTo>
                      <a:pt x="7384" y="20"/>
                      <a:pt x="7400" y="51"/>
                      <a:pt x="7400" y="66"/>
                    </a:cubicBezTo>
                    <a:cubicBezTo>
                      <a:pt x="7415" y="82"/>
                      <a:pt x="7419" y="89"/>
                      <a:pt x="7419" y="89"/>
                    </a:cubicBezTo>
                    <a:cubicBezTo>
                      <a:pt x="7419" y="89"/>
                      <a:pt x="7415" y="82"/>
                      <a:pt x="7415" y="66"/>
                    </a:cubicBezTo>
                    <a:cubicBezTo>
                      <a:pt x="7415" y="33"/>
                      <a:pt x="7407" y="1"/>
                      <a:pt x="7403" y="1"/>
                    </a:cubicBezTo>
                    <a:close/>
                    <a:moveTo>
                      <a:pt x="6436" y="588"/>
                    </a:moveTo>
                    <a:cubicBezTo>
                      <a:pt x="6438" y="588"/>
                      <a:pt x="6441" y="599"/>
                      <a:pt x="6441" y="623"/>
                    </a:cubicBezTo>
                    <a:cubicBezTo>
                      <a:pt x="6434" y="599"/>
                      <a:pt x="6434" y="588"/>
                      <a:pt x="6436" y="588"/>
                    </a:cubicBezTo>
                    <a:close/>
                    <a:moveTo>
                      <a:pt x="6163" y="607"/>
                    </a:moveTo>
                    <a:lnTo>
                      <a:pt x="6179" y="623"/>
                    </a:lnTo>
                    <a:cubicBezTo>
                      <a:pt x="6194" y="638"/>
                      <a:pt x="6179" y="653"/>
                      <a:pt x="6179" y="669"/>
                    </a:cubicBezTo>
                    <a:cubicBezTo>
                      <a:pt x="6179" y="669"/>
                      <a:pt x="6148" y="623"/>
                      <a:pt x="6163" y="607"/>
                    </a:cubicBezTo>
                    <a:close/>
                    <a:moveTo>
                      <a:pt x="5887" y="722"/>
                    </a:moveTo>
                    <a:cubicBezTo>
                      <a:pt x="5891" y="734"/>
                      <a:pt x="5892" y="739"/>
                      <a:pt x="5892" y="739"/>
                    </a:cubicBezTo>
                    <a:cubicBezTo>
                      <a:pt x="5892" y="739"/>
                      <a:pt x="5889" y="732"/>
                      <a:pt x="5887" y="722"/>
                    </a:cubicBezTo>
                    <a:close/>
                    <a:moveTo>
                      <a:pt x="5530" y="978"/>
                    </a:moveTo>
                    <a:lnTo>
                      <a:pt x="5561" y="993"/>
                    </a:lnTo>
                    <a:lnTo>
                      <a:pt x="5561" y="1009"/>
                    </a:lnTo>
                    <a:cubicBezTo>
                      <a:pt x="5545" y="993"/>
                      <a:pt x="5545" y="993"/>
                      <a:pt x="5530" y="978"/>
                    </a:cubicBezTo>
                    <a:close/>
                    <a:moveTo>
                      <a:pt x="5205" y="1009"/>
                    </a:moveTo>
                    <a:cubicBezTo>
                      <a:pt x="5205" y="1024"/>
                      <a:pt x="5220" y="1040"/>
                      <a:pt x="5205" y="1055"/>
                    </a:cubicBezTo>
                    <a:lnTo>
                      <a:pt x="5190" y="1024"/>
                    </a:lnTo>
                    <a:lnTo>
                      <a:pt x="5190" y="1009"/>
                    </a:lnTo>
                    <a:close/>
                    <a:moveTo>
                      <a:pt x="5468" y="1055"/>
                    </a:moveTo>
                    <a:cubicBezTo>
                      <a:pt x="5483" y="1055"/>
                      <a:pt x="5483" y="1055"/>
                      <a:pt x="5483" y="1071"/>
                    </a:cubicBezTo>
                    <a:lnTo>
                      <a:pt x="5468" y="1055"/>
                    </a:lnTo>
                    <a:close/>
                    <a:moveTo>
                      <a:pt x="4995" y="1064"/>
                    </a:moveTo>
                    <a:lnTo>
                      <a:pt x="4995" y="1064"/>
                    </a:lnTo>
                    <a:cubicBezTo>
                      <a:pt x="4992" y="1064"/>
                      <a:pt x="4995" y="1070"/>
                      <a:pt x="5003" y="1076"/>
                    </a:cubicBezTo>
                    <a:lnTo>
                      <a:pt x="5003" y="1076"/>
                    </a:lnTo>
                    <a:cubicBezTo>
                      <a:pt x="5004" y="1074"/>
                      <a:pt x="5004" y="1073"/>
                      <a:pt x="5004" y="1071"/>
                    </a:cubicBezTo>
                    <a:cubicBezTo>
                      <a:pt x="5000" y="1066"/>
                      <a:pt x="4996" y="1064"/>
                      <a:pt x="4995" y="1064"/>
                    </a:cubicBezTo>
                    <a:close/>
                    <a:moveTo>
                      <a:pt x="5390" y="1086"/>
                    </a:moveTo>
                    <a:lnTo>
                      <a:pt x="5406" y="1102"/>
                    </a:lnTo>
                    <a:lnTo>
                      <a:pt x="5375" y="1086"/>
                    </a:lnTo>
                    <a:close/>
                    <a:moveTo>
                      <a:pt x="5097" y="1071"/>
                    </a:moveTo>
                    <a:lnTo>
                      <a:pt x="5112" y="1086"/>
                    </a:lnTo>
                    <a:cubicBezTo>
                      <a:pt x="5128" y="1102"/>
                      <a:pt x="5112" y="1117"/>
                      <a:pt x="5112" y="1117"/>
                    </a:cubicBezTo>
                    <a:lnTo>
                      <a:pt x="5097" y="1102"/>
                    </a:lnTo>
                    <a:lnTo>
                      <a:pt x="5097" y="1071"/>
                    </a:lnTo>
                    <a:close/>
                    <a:moveTo>
                      <a:pt x="5315" y="1094"/>
                    </a:moveTo>
                    <a:cubicBezTo>
                      <a:pt x="5317" y="1094"/>
                      <a:pt x="5321" y="1102"/>
                      <a:pt x="5329" y="1117"/>
                    </a:cubicBezTo>
                    <a:cubicBezTo>
                      <a:pt x="5344" y="1133"/>
                      <a:pt x="5344" y="1136"/>
                      <a:pt x="5340" y="1136"/>
                    </a:cubicBezTo>
                    <a:cubicBezTo>
                      <a:pt x="5336" y="1136"/>
                      <a:pt x="5329" y="1133"/>
                      <a:pt x="5329" y="1133"/>
                    </a:cubicBezTo>
                    <a:cubicBezTo>
                      <a:pt x="5329" y="1139"/>
                      <a:pt x="5326" y="1143"/>
                      <a:pt x="5323" y="1143"/>
                    </a:cubicBezTo>
                    <a:cubicBezTo>
                      <a:pt x="5319" y="1143"/>
                      <a:pt x="5313" y="1135"/>
                      <a:pt x="5313" y="1117"/>
                    </a:cubicBezTo>
                    <a:cubicBezTo>
                      <a:pt x="5313" y="1102"/>
                      <a:pt x="5313" y="1094"/>
                      <a:pt x="5315" y="1094"/>
                    </a:cubicBezTo>
                    <a:close/>
                    <a:moveTo>
                      <a:pt x="5199" y="1283"/>
                    </a:moveTo>
                    <a:lnTo>
                      <a:pt x="5199" y="1283"/>
                    </a:lnTo>
                    <a:cubicBezTo>
                      <a:pt x="5198" y="1290"/>
                      <a:pt x="5200" y="1297"/>
                      <a:pt x="5205" y="1303"/>
                    </a:cubicBezTo>
                    <a:cubicBezTo>
                      <a:pt x="5214" y="1307"/>
                      <a:pt x="5220" y="1309"/>
                      <a:pt x="5224" y="1309"/>
                    </a:cubicBezTo>
                    <a:cubicBezTo>
                      <a:pt x="5233" y="1309"/>
                      <a:pt x="5227" y="1298"/>
                      <a:pt x="5205" y="1287"/>
                    </a:cubicBezTo>
                    <a:cubicBezTo>
                      <a:pt x="5203" y="1285"/>
                      <a:pt x="5201" y="1284"/>
                      <a:pt x="5199" y="1283"/>
                    </a:cubicBezTo>
                    <a:close/>
                    <a:moveTo>
                      <a:pt x="4092" y="1504"/>
                    </a:moveTo>
                    <a:lnTo>
                      <a:pt x="4092" y="1504"/>
                    </a:lnTo>
                    <a:cubicBezTo>
                      <a:pt x="4101" y="1520"/>
                      <a:pt x="4105" y="1533"/>
                      <a:pt x="4104" y="1533"/>
                    </a:cubicBezTo>
                    <a:cubicBezTo>
                      <a:pt x="4103" y="1533"/>
                      <a:pt x="4099" y="1524"/>
                      <a:pt x="4092" y="1504"/>
                    </a:cubicBezTo>
                    <a:close/>
                    <a:moveTo>
                      <a:pt x="4417" y="1534"/>
                    </a:moveTo>
                    <a:cubicBezTo>
                      <a:pt x="4417" y="1550"/>
                      <a:pt x="4432" y="1565"/>
                      <a:pt x="4417" y="1565"/>
                    </a:cubicBezTo>
                    <a:cubicBezTo>
                      <a:pt x="4417" y="1550"/>
                      <a:pt x="4417" y="1534"/>
                      <a:pt x="4417" y="1534"/>
                    </a:cubicBezTo>
                    <a:close/>
                    <a:moveTo>
                      <a:pt x="3895" y="1567"/>
                    </a:moveTo>
                    <a:cubicBezTo>
                      <a:pt x="3894" y="1567"/>
                      <a:pt x="3898" y="1579"/>
                      <a:pt x="3907" y="1596"/>
                    </a:cubicBezTo>
                    <a:cubicBezTo>
                      <a:pt x="3900" y="1575"/>
                      <a:pt x="3896" y="1567"/>
                      <a:pt x="3895" y="1567"/>
                    </a:cubicBezTo>
                    <a:close/>
                    <a:moveTo>
                      <a:pt x="4046" y="1704"/>
                    </a:moveTo>
                    <a:cubicBezTo>
                      <a:pt x="4061" y="1704"/>
                      <a:pt x="4061" y="1704"/>
                      <a:pt x="4077" y="1720"/>
                    </a:cubicBezTo>
                    <a:cubicBezTo>
                      <a:pt x="4092" y="1735"/>
                      <a:pt x="4077" y="1751"/>
                      <a:pt x="4061" y="1751"/>
                    </a:cubicBezTo>
                    <a:cubicBezTo>
                      <a:pt x="4046" y="1751"/>
                      <a:pt x="4046" y="1720"/>
                      <a:pt x="4046" y="1720"/>
                    </a:cubicBezTo>
                    <a:lnTo>
                      <a:pt x="4046" y="1704"/>
                    </a:lnTo>
                    <a:close/>
                    <a:moveTo>
                      <a:pt x="3258" y="1921"/>
                    </a:moveTo>
                    <a:cubicBezTo>
                      <a:pt x="3258" y="1952"/>
                      <a:pt x="3289" y="1967"/>
                      <a:pt x="3258" y="1967"/>
                    </a:cubicBezTo>
                    <a:cubicBezTo>
                      <a:pt x="3258" y="1952"/>
                      <a:pt x="3258" y="1936"/>
                      <a:pt x="3258" y="1921"/>
                    </a:cubicBezTo>
                    <a:close/>
                    <a:moveTo>
                      <a:pt x="3400" y="2022"/>
                    </a:moveTo>
                    <a:cubicBezTo>
                      <a:pt x="3404" y="2022"/>
                      <a:pt x="3407" y="2029"/>
                      <a:pt x="3397" y="2029"/>
                    </a:cubicBezTo>
                    <a:cubicBezTo>
                      <a:pt x="3397" y="2024"/>
                      <a:pt x="3398" y="2022"/>
                      <a:pt x="3400" y="2022"/>
                    </a:cubicBezTo>
                    <a:close/>
                    <a:moveTo>
                      <a:pt x="3428" y="1998"/>
                    </a:moveTo>
                    <a:cubicBezTo>
                      <a:pt x="3428" y="2014"/>
                      <a:pt x="3443" y="2029"/>
                      <a:pt x="3428" y="2029"/>
                    </a:cubicBezTo>
                    <a:lnTo>
                      <a:pt x="3428" y="2014"/>
                    </a:lnTo>
                    <a:lnTo>
                      <a:pt x="3428" y="1998"/>
                    </a:lnTo>
                    <a:close/>
                    <a:moveTo>
                      <a:pt x="3180" y="2137"/>
                    </a:moveTo>
                    <a:cubicBezTo>
                      <a:pt x="3196" y="2153"/>
                      <a:pt x="3196" y="2168"/>
                      <a:pt x="3180" y="2184"/>
                    </a:cubicBezTo>
                    <a:cubicBezTo>
                      <a:pt x="3180" y="2184"/>
                      <a:pt x="3180" y="2153"/>
                      <a:pt x="3165" y="2137"/>
                    </a:cubicBezTo>
                    <a:close/>
                    <a:moveTo>
                      <a:pt x="2979" y="2245"/>
                    </a:moveTo>
                    <a:cubicBezTo>
                      <a:pt x="2979" y="2261"/>
                      <a:pt x="2995" y="2276"/>
                      <a:pt x="2979" y="2292"/>
                    </a:cubicBezTo>
                    <a:lnTo>
                      <a:pt x="2964" y="2276"/>
                    </a:lnTo>
                    <a:lnTo>
                      <a:pt x="2964" y="2245"/>
                    </a:lnTo>
                    <a:close/>
                    <a:moveTo>
                      <a:pt x="1990" y="2385"/>
                    </a:moveTo>
                    <a:cubicBezTo>
                      <a:pt x="1975" y="2385"/>
                      <a:pt x="1990" y="2400"/>
                      <a:pt x="1990" y="2400"/>
                    </a:cubicBezTo>
                    <a:lnTo>
                      <a:pt x="2006" y="2400"/>
                    </a:lnTo>
                    <a:cubicBezTo>
                      <a:pt x="2006" y="2385"/>
                      <a:pt x="2006" y="2385"/>
                      <a:pt x="1990" y="2385"/>
                    </a:cubicBezTo>
                    <a:close/>
                    <a:moveTo>
                      <a:pt x="2160" y="2385"/>
                    </a:moveTo>
                    <a:cubicBezTo>
                      <a:pt x="2168" y="2400"/>
                      <a:pt x="2168" y="2404"/>
                      <a:pt x="2166" y="2404"/>
                    </a:cubicBezTo>
                    <a:cubicBezTo>
                      <a:pt x="2164" y="2404"/>
                      <a:pt x="2160" y="2400"/>
                      <a:pt x="2160" y="2400"/>
                    </a:cubicBezTo>
                    <a:cubicBezTo>
                      <a:pt x="2160" y="2395"/>
                      <a:pt x="2160" y="2389"/>
                      <a:pt x="2160" y="2385"/>
                    </a:cubicBezTo>
                    <a:close/>
                    <a:moveTo>
                      <a:pt x="2377" y="2462"/>
                    </a:moveTo>
                    <a:cubicBezTo>
                      <a:pt x="2377" y="2493"/>
                      <a:pt x="2392" y="2508"/>
                      <a:pt x="2377" y="2508"/>
                    </a:cubicBezTo>
                    <a:lnTo>
                      <a:pt x="2377" y="2493"/>
                    </a:lnTo>
                    <a:lnTo>
                      <a:pt x="2377" y="2462"/>
                    </a:lnTo>
                    <a:close/>
                    <a:moveTo>
                      <a:pt x="2197" y="2594"/>
                    </a:moveTo>
                    <a:cubicBezTo>
                      <a:pt x="2207" y="2594"/>
                      <a:pt x="2207" y="2601"/>
                      <a:pt x="2207" y="2601"/>
                    </a:cubicBezTo>
                    <a:cubicBezTo>
                      <a:pt x="2207" y="2601"/>
                      <a:pt x="2191" y="2616"/>
                      <a:pt x="2191" y="2632"/>
                    </a:cubicBezTo>
                    <a:lnTo>
                      <a:pt x="2176" y="2616"/>
                    </a:lnTo>
                    <a:cubicBezTo>
                      <a:pt x="2160" y="2601"/>
                      <a:pt x="2160" y="2601"/>
                      <a:pt x="2176" y="2601"/>
                    </a:cubicBezTo>
                    <a:cubicBezTo>
                      <a:pt x="2186" y="2596"/>
                      <a:pt x="2193" y="2594"/>
                      <a:pt x="2197" y="2594"/>
                    </a:cubicBezTo>
                    <a:close/>
                    <a:moveTo>
                      <a:pt x="2022" y="2708"/>
                    </a:moveTo>
                    <a:cubicBezTo>
                      <a:pt x="2021" y="2708"/>
                      <a:pt x="2019" y="2708"/>
                      <a:pt x="2017" y="2709"/>
                    </a:cubicBezTo>
                    <a:lnTo>
                      <a:pt x="2027" y="2709"/>
                    </a:lnTo>
                    <a:cubicBezTo>
                      <a:pt x="2025" y="2708"/>
                      <a:pt x="2024" y="2708"/>
                      <a:pt x="2022" y="2708"/>
                    </a:cubicBezTo>
                    <a:close/>
                    <a:moveTo>
                      <a:pt x="1758" y="2709"/>
                    </a:moveTo>
                    <a:cubicBezTo>
                      <a:pt x="1774" y="2709"/>
                      <a:pt x="1774" y="2709"/>
                      <a:pt x="1789" y="2740"/>
                    </a:cubicBezTo>
                    <a:lnTo>
                      <a:pt x="1758" y="2755"/>
                    </a:lnTo>
                    <a:cubicBezTo>
                      <a:pt x="1758" y="2740"/>
                      <a:pt x="1743" y="2725"/>
                      <a:pt x="1758" y="2709"/>
                    </a:cubicBezTo>
                    <a:close/>
                    <a:moveTo>
                      <a:pt x="1984" y="2738"/>
                    </a:moveTo>
                    <a:cubicBezTo>
                      <a:pt x="1983" y="2739"/>
                      <a:pt x="1984" y="2744"/>
                      <a:pt x="1990" y="2755"/>
                    </a:cubicBezTo>
                    <a:cubicBezTo>
                      <a:pt x="1988" y="2749"/>
                      <a:pt x="1986" y="2743"/>
                      <a:pt x="1984" y="2738"/>
                    </a:cubicBezTo>
                    <a:close/>
                    <a:moveTo>
                      <a:pt x="2006" y="2755"/>
                    </a:moveTo>
                    <a:cubicBezTo>
                      <a:pt x="2012" y="2769"/>
                      <a:pt x="2016" y="2773"/>
                      <a:pt x="2017" y="2773"/>
                    </a:cubicBezTo>
                    <a:cubicBezTo>
                      <a:pt x="2018" y="2773"/>
                      <a:pt x="2015" y="2764"/>
                      <a:pt x="2006" y="2755"/>
                    </a:cubicBezTo>
                    <a:close/>
                    <a:moveTo>
                      <a:pt x="1421" y="2823"/>
                    </a:moveTo>
                    <a:cubicBezTo>
                      <a:pt x="1424" y="2823"/>
                      <a:pt x="1431" y="2830"/>
                      <a:pt x="1449" y="2848"/>
                    </a:cubicBezTo>
                    <a:lnTo>
                      <a:pt x="1449" y="2895"/>
                    </a:lnTo>
                    <a:cubicBezTo>
                      <a:pt x="1449" y="2895"/>
                      <a:pt x="1434" y="2895"/>
                      <a:pt x="1418" y="2848"/>
                    </a:cubicBezTo>
                    <a:lnTo>
                      <a:pt x="1418" y="2833"/>
                    </a:lnTo>
                    <a:cubicBezTo>
                      <a:pt x="1418" y="2826"/>
                      <a:pt x="1418" y="2823"/>
                      <a:pt x="1421" y="2823"/>
                    </a:cubicBezTo>
                    <a:close/>
                    <a:moveTo>
                      <a:pt x="1774" y="2888"/>
                    </a:moveTo>
                    <a:cubicBezTo>
                      <a:pt x="1774" y="2890"/>
                      <a:pt x="1774" y="2892"/>
                      <a:pt x="1774" y="2895"/>
                    </a:cubicBezTo>
                    <a:cubicBezTo>
                      <a:pt x="1777" y="2898"/>
                      <a:pt x="1779" y="2899"/>
                      <a:pt x="1780" y="2899"/>
                    </a:cubicBezTo>
                    <a:cubicBezTo>
                      <a:pt x="1782" y="2899"/>
                      <a:pt x="1779" y="2893"/>
                      <a:pt x="1774" y="2888"/>
                    </a:cubicBezTo>
                    <a:close/>
                    <a:moveTo>
                      <a:pt x="1542" y="2879"/>
                    </a:moveTo>
                    <a:cubicBezTo>
                      <a:pt x="1542" y="2910"/>
                      <a:pt x="1557" y="2925"/>
                      <a:pt x="1542" y="2925"/>
                    </a:cubicBezTo>
                    <a:cubicBezTo>
                      <a:pt x="1542" y="2910"/>
                      <a:pt x="1542" y="2895"/>
                      <a:pt x="1542" y="2879"/>
                    </a:cubicBezTo>
                    <a:close/>
                    <a:moveTo>
                      <a:pt x="1187" y="2956"/>
                    </a:moveTo>
                    <a:lnTo>
                      <a:pt x="1202" y="2987"/>
                    </a:lnTo>
                    <a:lnTo>
                      <a:pt x="1202" y="3003"/>
                    </a:lnTo>
                    <a:lnTo>
                      <a:pt x="1187" y="2987"/>
                    </a:lnTo>
                    <a:lnTo>
                      <a:pt x="1187" y="2956"/>
                    </a:lnTo>
                    <a:close/>
                    <a:moveTo>
                      <a:pt x="1387" y="3018"/>
                    </a:moveTo>
                    <a:lnTo>
                      <a:pt x="1387" y="3018"/>
                    </a:lnTo>
                    <a:cubicBezTo>
                      <a:pt x="1395" y="3034"/>
                      <a:pt x="1403" y="3041"/>
                      <a:pt x="1405" y="3041"/>
                    </a:cubicBezTo>
                    <a:cubicBezTo>
                      <a:pt x="1407" y="3041"/>
                      <a:pt x="1403" y="3034"/>
                      <a:pt x="1387" y="3018"/>
                    </a:cubicBezTo>
                    <a:close/>
                    <a:moveTo>
                      <a:pt x="2299" y="2999"/>
                    </a:moveTo>
                    <a:cubicBezTo>
                      <a:pt x="2299" y="2999"/>
                      <a:pt x="2299" y="3003"/>
                      <a:pt x="2284" y="3003"/>
                    </a:cubicBezTo>
                    <a:cubicBezTo>
                      <a:pt x="2299" y="3018"/>
                      <a:pt x="2299" y="3034"/>
                      <a:pt x="2315" y="3049"/>
                    </a:cubicBezTo>
                    <a:cubicBezTo>
                      <a:pt x="2315" y="3055"/>
                      <a:pt x="2317" y="3058"/>
                      <a:pt x="2319" y="3058"/>
                    </a:cubicBezTo>
                    <a:cubicBezTo>
                      <a:pt x="2322" y="3058"/>
                      <a:pt x="2325" y="3048"/>
                      <a:pt x="2315" y="3018"/>
                    </a:cubicBezTo>
                    <a:cubicBezTo>
                      <a:pt x="2299" y="3003"/>
                      <a:pt x="2299" y="2999"/>
                      <a:pt x="2299" y="2999"/>
                    </a:cubicBezTo>
                    <a:close/>
                    <a:moveTo>
                      <a:pt x="1252" y="2970"/>
                    </a:moveTo>
                    <a:cubicBezTo>
                      <a:pt x="1253" y="2970"/>
                      <a:pt x="1257" y="2981"/>
                      <a:pt x="1264" y="3003"/>
                    </a:cubicBezTo>
                    <a:cubicBezTo>
                      <a:pt x="1279" y="3018"/>
                      <a:pt x="1279" y="3049"/>
                      <a:pt x="1264" y="3065"/>
                    </a:cubicBezTo>
                    <a:lnTo>
                      <a:pt x="1264" y="3018"/>
                    </a:lnTo>
                    <a:cubicBezTo>
                      <a:pt x="1256" y="2985"/>
                      <a:pt x="1252" y="2970"/>
                      <a:pt x="1252" y="2970"/>
                    </a:cubicBezTo>
                    <a:close/>
                    <a:moveTo>
                      <a:pt x="817" y="3252"/>
                    </a:moveTo>
                    <a:lnTo>
                      <a:pt x="817" y="3252"/>
                    </a:lnTo>
                    <a:cubicBezTo>
                      <a:pt x="817" y="3257"/>
                      <a:pt x="818" y="3263"/>
                      <a:pt x="822" y="3271"/>
                    </a:cubicBezTo>
                    <a:lnTo>
                      <a:pt x="822" y="3271"/>
                    </a:lnTo>
                    <a:cubicBezTo>
                      <a:pt x="822" y="3262"/>
                      <a:pt x="820" y="3256"/>
                      <a:pt x="817" y="3252"/>
                    </a:cubicBezTo>
                    <a:close/>
                    <a:moveTo>
                      <a:pt x="599" y="3173"/>
                    </a:moveTo>
                    <a:lnTo>
                      <a:pt x="568" y="3204"/>
                    </a:lnTo>
                    <a:cubicBezTo>
                      <a:pt x="568" y="3219"/>
                      <a:pt x="568" y="3250"/>
                      <a:pt x="568" y="3265"/>
                    </a:cubicBezTo>
                    <a:lnTo>
                      <a:pt x="568" y="3281"/>
                    </a:lnTo>
                    <a:lnTo>
                      <a:pt x="553" y="3250"/>
                    </a:lnTo>
                    <a:cubicBezTo>
                      <a:pt x="553" y="3219"/>
                      <a:pt x="553" y="3204"/>
                      <a:pt x="537" y="3188"/>
                    </a:cubicBezTo>
                    <a:cubicBezTo>
                      <a:pt x="536" y="3187"/>
                      <a:pt x="535" y="3186"/>
                      <a:pt x="534" y="3185"/>
                    </a:cubicBezTo>
                    <a:lnTo>
                      <a:pt x="534" y="3185"/>
                    </a:lnTo>
                    <a:cubicBezTo>
                      <a:pt x="544" y="3188"/>
                      <a:pt x="559" y="3188"/>
                      <a:pt x="568" y="3188"/>
                    </a:cubicBezTo>
                    <a:lnTo>
                      <a:pt x="599" y="3173"/>
                    </a:lnTo>
                    <a:close/>
                    <a:moveTo>
                      <a:pt x="877" y="3265"/>
                    </a:moveTo>
                    <a:cubicBezTo>
                      <a:pt x="862" y="3281"/>
                      <a:pt x="862" y="3281"/>
                      <a:pt x="877" y="3312"/>
                    </a:cubicBezTo>
                    <a:lnTo>
                      <a:pt x="862" y="3312"/>
                    </a:lnTo>
                    <a:cubicBezTo>
                      <a:pt x="862" y="3320"/>
                      <a:pt x="866" y="3323"/>
                      <a:pt x="874" y="3323"/>
                    </a:cubicBezTo>
                    <a:cubicBezTo>
                      <a:pt x="881" y="3323"/>
                      <a:pt x="893" y="3320"/>
                      <a:pt x="908" y="3312"/>
                    </a:cubicBezTo>
                    <a:cubicBezTo>
                      <a:pt x="924" y="3296"/>
                      <a:pt x="908" y="3281"/>
                      <a:pt x="908" y="3281"/>
                    </a:cubicBezTo>
                    <a:cubicBezTo>
                      <a:pt x="908" y="3281"/>
                      <a:pt x="877" y="3265"/>
                      <a:pt x="877" y="3265"/>
                    </a:cubicBezTo>
                    <a:close/>
                    <a:moveTo>
                      <a:pt x="244" y="3327"/>
                    </a:moveTo>
                    <a:lnTo>
                      <a:pt x="259" y="3343"/>
                    </a:lnTo>
                    <a:cubicBezTo>
                      <a:pt x="259" y="3327"/>
                      <a:pt x="259" y="3327"/>
                      <a:pt x="244" y="3327"/>
                    </a:cubicBezTo>
                    <a:close/>
                    <a:moveTo>
                      <a:pt x="275" y="3420"/>
                    </a:moveTo>
                    <a:cubicBezTo>
                      <a:pt x="306" y="3420"/>
                      <a:pt x="306" y="3420"/>
                      <a:pt x="306" y="3435"/>
                    </a:cubicBezTo>
                    <a:cubicBezTo>
                      <a:pt x="301" y="3431"/>
                      <a:pt x="298" y="3429"/>
                      <a:pt x="296" y="3429"/>
                    </a:cubicBezTo>
                    <a:cubicBezTo>
                      <a:pt x="291" y="3429"/>
                      <a:pt x="295" y="3440"/>
                      <a:pt x="306" y="3451"/>
                    </a:cubicBezTo>
                    <a:lnTo>
                      <a:pt x="321" y="3497"/>
                    </a:lnTo>
                    <a:cubicBezTo>
                      <a:pt x="321" y="3497"/>
                      <a:pt x="290" y="3497"/>
                      <a:pt x="290" y="3482"/>
                    </a:cubicBezTo>
                    <a:lnTo>
                      <a:pt x="275" y="3466"/>
                    </a:lnTo>
                    <a:cubicBezTo>
                      <a:pt x="259" y="3435"/>
                      <a:pt x="259" y="3435"/>
                      <a:pt x="275" y="3420"/>
                    </a:cubicBezTo>
                    <a:close/>
                    <a:moveTo>
                      <a:pt x="166" y="3466"/>
                    </a:moveTo>
                    <a:cubicBezTo>
                      <a:pt x="166" y="3466"/>
                      <a:pt x="166" y="3466"/>
                      <a:pt x="182" y="3482"/>
                    </a:cubicBezTo>
                    <a:cubicBezTo>
                      <a:pt x="197" y="3497"/>
                      <a:pt x="182" y="3513"/>
                      <a:pt x="182" y="3513"/>
                    </a:cubicBezTo>
                    <a:lnTo>
                      <a:pt x="166" y="3497"/>
                    </a:lnTo>
                    <a:cubicBezTo>
                      <a:pt x="151" y="3466"/>
                      <a:pt x="166" y="3466"/>
                      <a:pt x="166" y="3466"/>
                    </a:cubicBezTo>
                    <a:close/>
                    <a:moveTo>
                      <a:pt x="321" y="3590"/>
                    </a:moveTo>
                    <a:cubicBezTo>
                      <a:pt x="321" y="3595"/>
                      <a:pt x="323" y="3597"/>
                      <a:pt x="324" y="3597"/>
                    </a:cubicBezTo>
                    <a:cubicBezTo>
                      <a:pt x="328" y="3597"/>
                      <a:pt x="331" y="3590"/>
                      <a:pt x="321" y="3590"/>
                    </a:cubicBezTo>
                    <a:close/>
                    <a:moveTo>
                      <a:pt x="7138" y="103"/>
                    </a:moveTo>
                    <a:cubicBezTo>
                      <a:pt x="7118" y="103"/>
                      <a:pt x="7096" y="114"/>
                      <a:pt x="7106" y="143"/>
                    </a:cubicBezTo>
                    <a:cubicBezTo>
                      <a:pt x="7106" y="143"/>
                      <a:pt x="7106" y="159"/>
                      <a:pt x="7106" y="174"/>
                    </a:cubicBezTo>
                    <a:lnTo>
                      <a:pt x="7075" y="174"/>
                    </a:lnTo>
                    <a:cubicBezTo>
                      <a:pt x="7075" y="174"/>
                      <a:pt x="7029" y="174"/>
                      <a:pt x="6982" y="190"/>
                    </a:cubicBezTo>
                    <a:cubicBezTo>
                      <a:pt x="6961" y="201"/>
                      <a:pt x="6931" y="212"/>
                      <a:pt x="6910" y="212"/>
                    </a:cubicBezTo>
                    <a:cubicBezTo>
                      <a:pt x="6901" y="212"/>
                      <a:pt x="6894" y="210"/>
                      <a:pt x="6890" y="205"/>
                    </a:cubicBezTo>
                    <a:cubicBezTo>
                      <a:pt x="6874" y="190"/>
                      <a:pt x="6859" y="190"/>
                      <a:pt x="6859" y="190"/>
                    </a:cubicBezTo>
                    <a:cubicBezTo>
                      <a:pt x="6859" y="190"/>
                      <a:pt x="6828" y="236"/>
                      <a:pt x="6751" y="267"/>
                    </a:cubicBezTo>
                    <a:cubicBezTo>
                      <a:pt x="6689" y="298"/>
                      <a:pt x="6627" y="313"/>
                      <a:pt x="6642" y="344"/>
                    </a:cubicBezTo>
                    <a:lnTo>
                      <a:pt x="6627" y="344"/>
                    </a:lnTo>
                    <a:cubicBezTo>
                      <a:pt x="6620" y="331"/>
                      <a:pt x="6614" y="326"/>
                      <a:pt x="6607" y="326"/>
                    </a:cubicBezTo>
                    <a:cubicBezTo>
                      <a:pt x="6598" y="326"/>
                      <a:pt x="6590" y="335"/>
                      <a:pt x="6581" y="344"/>
                    </a:cubicBezTo>
                    <a:cubicBezTo>
                      <a:pt x="6581" y="360"/>
                      <a:pt x="6565" y="360"/>
                      <a:pt x="6550" y="375"/>
                    </a:cubicBezTo>
                    <a:cubicBezTo>
                      <a:pt x="6550" y="368"/>
                      <a:pt x="6546" y="364"/>
                      <a:pt x="6540" y="364"/>
                    </a:cubicBezTo>
                    <a:cubicBezTo>
                      <a:pt x="6534" y="364"/>
                      <a:pt x="6526" y="368"/>
                      <a:pt x="6519" y="375"/>
                    </a:cubicBezTo>
                    <a:cubicBezTo>
                      <a:pt x="6503" y="391"/>
                      <a:pt x="6488" y="391"/>
                      <a:pt x="6503" y="406"/>
                    </a:cubicBezTo>
                    <a:cubicBezTo>
                      <a:pt x="6472" y="422"/>
                      <a:pt x="6426" y="437"/>
                      <a:pt x="6395" y="437"/>
                    </a:cubicBezTo>
                    <a:cubicBezTo>
                      <a:pt x="6391" y="433"/>
                      <a:pt x="6388" y="431"/>
                      <a:pt x="6386" y="431"/>
                    </a:cubicBezTo>
                    <a:cubicBezTo>
                      <a:pt x="6380" y="431"/>
                      <a:pt x="6380" y="445"/>
                      <a:pt x="6380" y="468"/>
                    </a:cubicBezTo>
                    <a:cubicBezTo>
                      <a:pt x="6380" y="499"/>
                      <a:pt x="6380" y="499"/>
                      <a:pt x="6380" y="514"/>
                    </a:cubicBezTo>
                    <a:lnTo>
                      <a:pt x="6364" y="468"/>
                    </a:lnTo>
                    <a:cubicBezTo>
                      <a:pt x="6364" y="453"/>
                      <a:pt x="6364" y="453"/>
                      <a:pt x="6349" y="453"/>
                    </a:cubicBezTo>
                    <a:lnTo>
                      <a:pt x="6318" y="453"/>
                    </a:lnTo>
                    <a:cubicBezTo>
                      <a:pt x="6318" y="468"/>
                      <a:pt x="6287" y="499"/>
                      <a:pt x="6225" y="530"/>
                    </a:cubicBezTo>
                    <a:cubicBezTo>
                      <a:pt x="6163" y="545"/>
                      <a:pt x="6117" y="576"/>
                      <a:pt x="6132" y="592"/>
                    </a:cubicBezTo>
                    <a:cubicBezTo>
                      <a:pt x="6132" y="607"/>
                      <a:pt x="6132" y="607"/>
                      <a:pt x="6086" y="607"/>
                    </a:cubicBezTo>
                    <a:cubicBezTo>
                      <a:pt x="6041" y="589"/>
                      <a:pt x="6022" y="581"/>
                      <a:pt x="6014" y="581"/>
                    </a:cubicBezTo>
                    <a:cubicBezTo>
                      <a:pt x="6009" y="581"/>
                      <a:pt x="6009" y="585"/>
                      <a:pt x="6009" y="592"/>
                    </a:cubicBezTo>
                    <a:cubicBezTo>
                      <a:pt x="6009" y="623"/>
                      <a:pt x="6024" y="607"/>
                      <a:pt x="6040" y="623"/>
                    </a:cubicBezTo>
                    <a:cubicBezTo>
                      <a:pt x="6048" y="639"/>
                      <a:pt x="6047" y="652"/>
                      <a:pt x="6042" y="652"/>
                    </a:cubicBezTo>
                    <a:cubicBezTo>
                      <a:pt x="6038" y="652"/>
                      <a:pt x="6031" y="643"/>
                      <a:pt x="6024" y="623"/>
                    </a:cubicBezTo>
                    <a:cubicBezTo>
                      <a:pt x="6022" y="618"/>
                      <a:pt x="6017" y="615"/>
                      <a:pt x="6010" y="615"/>
                    </a:cubicBezTo>
                    <a:cubicBezTo>
                      <a:pt x="5974" y="615"/>
                      <a:pt x="5893" y="671"/>
                      <a:pt x="5886" y="710"/>
                    </a:cubicBezTo>
                    <a:lnTo>
                      <a:pt x="5886" y="710"/>
                    </a:lnTo>
                    <a:cubicBezTo>
                      <a:pt x="5885" y="707"/>
                      <a:pt x="5885" y="703"/>
                      <a:pt x="5885" y="700"/>
                    </a:cubicBezTo>
                    <a:cubicBezTo>
                      <a:pt x="5885" y="682"/>
                      <a:pt x="5883" y="675"/>
                      <a:pt x="5878" y="675"/>
                    </a:cubicBezTo>
                    <a:cubicBezTo>
                      <a:pt x="5871" y="675"/>
                      <a:pt x="5857" y="690"/>
                      <a:pt x="5839" y="700"/>
                    </a:cubicBezTo>
                    <a:lnTo>
                      <a:pt x="5808" y="700"/>
                    </a:lnTo>
                    <a:cubicBezTo>
                      <a:pt x="5818" y="729"/>
                      <a:pt x="5796" y="740"/>
                      <a:pt x="5779" y="740"/>
                    </a:cubicBezTo>
                    <a:cubicBezTo>
                      <a:pt x="5770" y="740"/>
                      <a:pt x="5761" y="736"/>
                      <a:pt x="5761" y="731"/>
                    </a:cubicBezTo>
                    <a:cubicBezTo>
                      <a:pt x="5754" y="723"/>
                      <a:pt x="5750" y="719"/>
                      <a:pt x="5744" y="719"/>
                    </a:cubicBezTo>
                    <a:cubicBezTo>
                      <a:pt x="5738" y="719"/>
                      <a:pt x="5731" y="723"/>
                      <a:pt x="5715" y="731"/>
                    </a:cubicBezTo>
                    <a:cubicBezTo>
                      <a:pt x="5715" y="760"/>
                      <a:pt x="5690" y="771"/>
                      <a:pt x="5672" y="771"/>
                    </a:cubicBezTo>
                    <a:cubicBezTo>
                      <a:pt x="5662" y="771"/>
                      <a:pt x="5653" y="767"/>
                      <a:pt x="5653" y="762"/>
                    </a:cubicBezTo>
                    <a:lnTo>
                      <a:pt x="5638" y="762"/>
                    </a:lnTo>
                    <a:cubicBezTo>
                      <a:pt x="5638" y="777"/>
                      <a:pt x="5622" y="793"/>
                      <a:pt x="5607" y="793"/>
                    </a:cubicBezTo>
                    <a:cubicBezTo>
                      <a:pt x="5576" y="808"/>
                      <a:pt x="5576" y="808"/>
                      <a:pt x="5591" y="823"/>
                    </a:cubicBezTo>
                    <a:cubicBezTo>
                      <a:pt x="5607" y="839"/>
                      <a:pt x="5607" y="870"/>
                      <a:pt x="5591" y="870"/>
                    </a:cubicBezTo>
                    <a:lnTo>
                      <a:pt x="5591" y="854"/>
                    </a:lnTo>
                    <a:cubicBezTo>
                      <a:pt x="5591" y="844"/>
                      <a:pt x="5588" y="841"/>
                      <a:pt x="5582" y="841"/>
                    </a:cubicBezTo>
                    <a:cubicBezTo>
                      <a:pt x="5569" y="841"/>
                      <a:pt x="5545" y="854"/>
                      <a:pt x="5514" y="854"/>
                    </a:cubicBezTo>
                    <a:cubicBezTo>
                      <a:pt x="5489" y="854"/>
                      <a:pt x="5465" y="874"/>
                      <a:pt x="5448" y="874"/>
                    </a:cubicBezTo>
                    <a:cubicBezTo>
                      <a:pt x="5444" y="874"/>
                      <a:pt x="5440" y="873"/>
                      <a:pt x="5437" y="870"/>
                    </a:cubicBezTo>
                    <a:lnTo>
                      <a:pt x="5437" y="885"/>
                    </a:lnTo>
                    <a:cubicBezTo>
                      <a:pt x="5437" y="901"/>
                      <a:pt x="5437" y="908"/>
                      <a:pt x="5435" y="908"/>
                    </a:cubicBezTo>
                    <a:cubicBezTo>
                      <a:pt x="5433" y="908"/>
                      <a:pt x="5429" y="901"/>
                      <a:pt x="5421" y="885"/>
                    </a:cubicBezTo>
                    <a:cubicBezTo>
                      <a:pt x="5417" y="876"/>
                      <a:pt x="5410" y="872"/>
                      <a:pt x="5402" y="872"/>
                    </a:cubicBezTo>
                    <a:cubicBezTo>
                      <a:pt x="5383" y="872"/>
                      <a:pt x="5360" y="894"/>
                      <a:pt x="5360" y="916"/>
                    </a:cubicBezTo>
                    <a:lnTo>
                      <a:pt x="5344" y="916"/>
                    </a:lnTo>
                    <a:cubicBezTo>
                      <a:pt x="5330" y="902"/>
                      <a:pt x="5316" y="895"/>
                      <a:pt x="5307" y="895"/>
                    </a:cubicBezTo>
                    <a:cubicBezTo>
                      <a:pt x="5296" y="895"/>
                      <a:pt x="5291" y="903"/>
                      <a:pt x="5295" y="923"/>
                    </a:cubicBezTo>
                    <a:lnTo>
                      <a:pt x="5295" y="923"/>
                    </a:lnTo>
                    <a:cubicBezTo>
                      <a:pt x="5290" y="916"/>
                      <a:pt x="5279" y="916"/>
                      <a:pt x="5267" y="916"/>
                    </a:cubicBezTo>
                    <a:cubicBezTo>
                      <a:pt x="5267" y="929"/>
                      <a:pt x="5237" y="951"/>
                      <a:pt x="5225" y="951"/>
                    </a:cubicBezTo>
                    <a:cubicBezTo>
                      <a:pt x="5222" y="951"/>
                      <a:pt x="5220" y="950"/>
                      <a:pt x="5220" y="947"/>
                    </a:cubicBezTo>
                    <a:cubicBezTo>
                      <a:pt x="5220" y="963"/>
                      <a:pt x="5205" y="978"/>
                      <a:pt x="5205" y="978"/>
                    </a:cubicBezTo>
                    <a:cubicBezTo>
                      <a:pt x="5190" y="978"/>
                      <a:pt x="5174" y="993"/>
                      <a:pt x="5174" y="1009"/>
                    </a:cubicBezTo>
                    <a:cubicBezTo>
                      <a:pt x="5174" y="1004"/>
                      <a:pt x="5174" y="999"/>
                      <a:pt x="5174" y="993"/>
                    </a:cubicBezTo>
                    <a:cubicBezTo>
                      <a:pt x="5174" y="988"/>
                      <a:pt x="5172" y="984"/>
                      <a:pt x="5169" y="984"/>
                    </a:cubicBezTo>
                    <a:cubicBezTo>
                      <a:pt x="5163" y="984"/>
                      <a:pt x="5153" y="995"/>
                      <a:pt x="5143" y="1024"/>
                    </a:cubicBezTo>
                    <a:cubicBezTo>
                      <a:pt x="5143" y="999"/>
                      <a:pt x="5143" y="987"/>
                      <a:pt x="5141" y="987"/>
                    </a:cubicBezTo>
                    <a:cubicBezTo>
                      <a:pt x="5139" y="987"/>
                      <a:pt x="5135" y="995"/>
                      <a:pt x="5128" y="1009"/>
                    </a:cubicBezTo>
                    <a:cubicBezTo>
                      <a:pt x="5128" y="1009"/>
                      <a:pt x="5128" y="1024"/>
                      <a:pt x="5128" y="1040"/>
                    </a:cubicBezTo>
                    <a:lnTo>
                      <a:pt x="5112" y="1055"/>
                    </a:lnTo>
                    <a:lnTo>
                      <a:pt x="5066" y="1055"/>
                    </a:lnTo>
                    <a:cubicBezTo>
                      <a:pt x="5056" y="1055"/>
                      <a:pt x="5059" y="1062"/>
                      <a:pt x="5058" y="1062"/>
                    </a:cubicBezTo>
                    <a:cubicBezTo>
                      <a:pt x="5057" y="1062"/>
                      <a:pt x="5056" y="1060"/>
                      <a:pt x="5050" y="1055"/>
                    </a:cubicBezTo>
                    <a:cubicBezTo>
                      <a:pt x="5039" y="1043"/>
                      <a:pt x="5031" y="1038"/>
                      <a:pt x="5029" y="1038"/>
                    </a:cubicBezTo>
                    <a:cubicBezTo>
                      <a:pt x="5024" y="1038"/>
                      <a:pt x="5031" y="1052"/>
                      <a:pt x="5050" y="1071"/>
                    </a:cubicBezTo>
                    <a:cubicBezTo>
                      <a:pt x="5058" y="1094"/>
                      <a:pt x="5058" y="1102"/>
                      <a:pt x="5052" y="1102"/>
                    </a:cubicBezTo>
                    <a:cubicBezTo>
                      <a:pt x="5047" y="1102"/>
                      <a:pt x="5035" y="1094"/>
                      <a:pt x="5020" y="1086"/>
                    </a:cubicBezTo>
                    <a:cubicBezTo>
                      <a:pt x="5013" y="1083"/>
                      <a:pt x="5007" y="1079"/>
                      <a:pt x="5003" y="1076"/>
                    </a:cubicBezTo>
                    <a:lnTo>
                      <a:pt x="5003" y="1076"/>
                    </a:lnTo>
                    <a:cubicBezTo>
                      <a:pt x="5001" y="1090"/>
                      <a:pt x="4989" y="1102"/>
                      <a:pt x="4989" y="1102"/>
                    </a:cubicBezTo>
                    <a:cubicBezTo>
                      <a:pt x="4989" y="1102"/>
                      <a:pt x="4896" y="1117"/>
                      <a:pt x="4819" y="1148"/>
                    </a:cubicBezTo>
                    <a:lnTo>
                      <a:pt x="4819" y="1194"/>
                    </a:lnTo>
                    <a:cubicBezTo>
                      <a:pt x="4803" y="1171"/>
                      <a:pt x="4792" y="1160"/>
                      <a:pt x="4788" y="1160"/>
                    </a:cubicBezTo>
                    <a:lnTo>
                      <a:pt x="4788" y="1160"/>
                    </a:lnTo>
                    <a:cubicBezTo>
                      <a:pt x="4784" y="1160"/>
                      <a:pt x="4788" y="1171"/>
                      <a:pt x="4803" y="1194"/>
                    </a:cubicBezTo>
                    <a:cubicBezTo>
                      <a:pt x="4790" y="1181"/>
                      <a:pt x="4785" y="1177"/>
                      <a:pt x="4784" y="1177"/>
                    </a:cubicBezTo>
                    <a:lnTo>
                      <a:pt x="4784" y="1177"/>
                    </a:lnTo>
                    <a:cubicBezTo>
                      <a:pt x="4784" y="1177"/>
                      <a:pt x="4784" y="1178"/>
                      <a:pt x="4784" y="1179"/>
                    </a:cubicBezTo>
                    <a:lnTo>
                      <a:pt x="4784" y="1179"/>
                    </a:lnTo>
                    <a:cubicBezTo>
                      <a:pt x="4781" y="1172"/>
                      <a:pt x="4774" y="1169"/>
                      <a:pt x="4768" y="1169"/>
                    </a:cubicBezTo>
                    <a:cubicBezTo>
                      <a:pt x="4762" y="1169"/>
                      <a:pt x="4757" y="1173"/>
                      <a:pt x="4757" y="1179"/>
                    </a:cubicBezTo>
                    <a:cubicBezTo>
                      <a:pt x="4761" y="1183"/>
                      <a:pt x="4763" y="1185"/>
                      <a:pt x="4763" y="1185"/>
                    </a:cubicBezTo>
                    <a:cubicBezTo>
                      <a:pt x="4762" y="1185"/>
                      <a:pt x="4748" y="1174"/>
                      <a:pt x="4726" y="1163"/>
                    </a:cubicBezTo>
                    <a:cubicBezTo>
                      <a:pt x="4710" y="1163"/>
                      <a:pt x="4710" y="1163"/>
                      <a:pt x="4710" y="1194"/>
                    </a:cubicBezTo>
                    <a:cubicBezTo>
                      <a:pt x="4710" y="1214"/>
                      <a:pt x="4704" y="1234"/>
                      <a:pt x="4700" y="1234"/>
                    </a:cubicBezTo>
                    <a:cubicBezTo>
                      <a:pt x="4697" y="1234"/>
                      <a:pt x="4695" y="1227"/>
                      <a:pt x="4695" y="1210"/>
                    </a:cubicBezTo>
                    <a:cubicBezTo>
                      <a:pt x="4690" y="1196"/>
                      <a:pt x="4685" y="1191"/>
                      <a:pt x="4679" y="1191"/>
                    </a:cubicBezTo>
                    <a:cubicBezTo>
                      <a:pt x="4664" y="1191"/>
                      <a:pt x="4649" y="1223"/>
                      <a:pt x="4649" y="1256"/>
                    </a:cubicBezTo>
                    <a:cubicBezTo>
                      <a:pt x="4658" y="1274"/>
                      <a:pt x="4661" y="1282"/>
                      <a:pt x="4660" y="1282"/>
                    </a:cubicBezTo>
                    <a:cubicBezTo>
                      <a:pt x="4659" y="1282"/>
                      <a:pt x="4655" y="1278"/>
                      <a:pt x="4649" y="1272"/>
                    </a:cubicBezTo>
                    <a:cubicBezTo>
                      <a:pt x="4649" y="1256"/>
                      <a:pt x="4633" y="1256"/>
                      <a:pt x="4633" y="1256"/>
                    </a:cubicBezTo>
                    <a:lnTo>
                      <a:pt x="4602" y="1256"/>
                    </a:lnTo>
                    <a:cubicBezTo>
                      <a:pt x="4602" y="1252"/>
                      <a:pt x="4602" y="1250"/>
                      <a:pt x="4602" y="1250"/>
                    </a:cubicBezTo>
                    <a:cubicBezTo>
                      <a:pt x="4601" y="1250"/>
                      <a:pt x="4598" y="1265"/>
                      <a:pt x="4587" y="1287"/>
                    </a:cubicBezTo>
                    <a:cubicBezTo>
                      <a:pt x="4579" y="1303"/>
                      <a:pt x="4571" y="1310"/>
                      <a:pt x="4562" y="1310"/>
                    </a:cubicBezTo>
                    <a:cubicBezTo>
                      <a:pt x="4552" y="1310"/>
                      <a:pt x="4540" y="1303"/>
                      <a:pt x="4525" y="1287"/>
                    </a:cubicBezTo>
                    <a:lnTo>
                      <a:pt x="4525" y="1303"/>
                    </a:lnTo>
                    <a:lnTo>
                      <a:pt x="4525" y="1318"/>
                    </a:lnTo>
                    <a:cubicBezTo>
                      <a:pt x="4525" y="1339"/>
                      <a:pt x="4519" y="1347"/>
                      <a:pt x="4510" y="1347"/>
                    </a:cubicBezTo>
                    <a:cubicBezTo>
                      <a:pt x="4500" y="1347"/>
                      <a:pt x="4487" y="1335"/>
                      <a:pt x="4479" y="1318"/>
                    </a:cubicBezTo>
                    <a:cubicBezTo>
                      <a:pt x="4472" y="1298"/>
                      <a:pt x="4468" y="1293"/>
                      <a:pt x="4466" y="1293"/>
                    </a:cubicBezTo>
                    <a:cubicBezTo>
                      <a:pt x="4463" y="1293"/>
                      <a:pt x="4463" y="1303"/>
                      <a:pt x="4463" y="1303"/>
                    </a:cubicBezTo>
                    <a:lnTo>
                      <a:pt x="4463" y="1318"/>
                    </a:lnTo>
                    <a:cubicBezTo>
                      <a:pt x="4463" y="1334"/>
                      <a:pt x="4479" y="1364"/>
                      <a:pt x="4463" y="1364"/>
                    </a:cubicBezTo>
                    <a:cubicBezTo>
                      <a:pt x="4463" y="1364"/>
                      <a:pt x="4448" y="1364"/>
                      <a:pt x="4448" y="1349"/>
                    </a:cubicBezTo>
                    <a:cubicBezTo>
                      <a:pt x="4437" y="1338"/>
                      <a:pt x="4418" y="1327"/>
                      <a:pt x="4414" y="1327"/>
                    </a:cubicBezTo>
                    <a:cubicBezTo>
                      <a:pt x="4412" y="1327"/>
                      <a:pt x="4412" y="1329"/>
                      <a:pt x="4417" y="1334"/>
                    </a:cubicBezTo>
                    <a:cubicBezTo>
                      <a:pt x="4417" y="1344"/>
                      <a:pt x="4415" y="1347"/>
                      <a:pt x="4412" y="1347"/>
                    </a:cubicBezTo>
                    <a:cubicBezTo>
                      <a:pt x="4406" y="1347"/>
                      <a:pt x="4396" y="1334"/>
                      <a:pt x="4386" y="1334"/>
                    </a:cubicBezTo>
                    <a:lnTo>
                      <a:pt x="4355" y="1349"/>
                    </a:lnTo>
                    <a:cubicBezTo>
                      <a:pt x="4355" y="1358"/>
                      <a:pt x="4350" y="1367"/>
                      <a:pt x="4342" y="1367"/>
                    </a:cubicBezTo>
                    <a:cubicBezTo>
                      <a:pt x="4337" y="1367"/>
                      <a:pt x="4331" y="1362"/>
                      <a:pt x="4324" y="1349"/>
                    </a:cubicBezTo>
                    <a:cubicBezTo>
                      <a:pt x="4309" y="1364"/>
                      <a:pt x="4309" y="1380"/>
                      <a:pt x="4309" y="1380"/>
                    </a:cubicBezTo>
                    <a:cubicBezTo>
                      <a:pt x="4298" y="1380"/>
                      <a:pt x="4288" y="1387"/>
                      <a:pt x="4282" y="1387"/>
                    </a:cubicBezTo>
                    <a:cubicBezTo>
                      <a:pt x="4279" y="1387"/>
                      <a:pt x="4278" y="1385"/>
                      <a:pt x="4278" y="1380"/>
                    </a:cubicBezTo>
                    <a:cubicBezTo>
                      <a:pt x="4267" y="1380"/>
                      <a:pt x="4264" y="1373"/>
                      <a:pt x="4263" y="1373"/>
                    </a:cubicBezTo>
                    <a:cubicBezTo>
                      <a:pt x="4262" y="1373"/>
                      <a:pt x="4262" y="1375"/>
                      <a:pt x="4262" y="1380"/>
                    </a:cubicBezTo>
                    <a:lnTo>
                      <a:pt x="4262" y="1411"/>
                    </a:lnTo>
                    <a:lnTo>
                      <a:pt x="4247" y="1411"/>
                    </a:lnTo>
                    <a:cubicBezTo>
                      <a:pt x="4262" y="1426"/>
                      <a:pt x="4262" y="1426"/>
                      <a:pt x="4247" y="1442"/>
                    </a:cubicBezTo>
                    <a:lnTo>
                      <a:pt x="4200" y="1442"/>
                    </a:lnTo>
                    <a:cubicBezTo>
                      <a:pt x="4185" y="1442"/>
                      <a:pt x="4169" y="1442"/>
                      <a:pt x="4200" y="1457"/>
                    </a:cubicBezTo>
                    <a:cubicBezTo>
                      <a:pt x="4169" y="1457"/>
                      <a:pt x="4139" y="1473"/>
                      <a:pt x="4123" y="1473"/>
                    </a:cubicBezTo>
                    <a:cubicBezTo>
                      <a:pt x="4092" y="1488"/>
                      <a:pt x="4092" y="1488"/>
                      <a:pt x="4092" y="1504"/>
                    </a:cubicBezTo>
                    <a:cubicBezTo>
                      <a:pt x="4086" y="1490"/>
                      <a:pt x="4076" y="1486"/>
                      <a:pt x="4069" y="1486"/>
                    </a:cubicBezTo>
                    <a:cubicBezTo>
                      <a:pt x="4059" y="1486"/>
                      <a:pt x="4052" y="1495"/>
                      <a:pt x="4061" y="1504"/>
                    </a:cubicBezTo>
                    <a:cubicBezTo>
                      <a:pt x="4077" y="1534"/>
                      <a:pt x="4061" y="1534"/>
                      <a:pt x="4061" y="1534"/>
                    </a:cubicBezTo>
                    <a:cubicBezTo>
                      <a:pt x="4061" y="1534"/>
                      <a:pt x="4057" y="1531"/>
                      <a:pt x="4052" y="1531"/>
                    </a:cubicBezTo>
                    <a:cubicBezTo>
                      <a:pt x="4046" y="1531"/>
                      <a:pt x="4038" y="1534"/>
                      <a:pt x="4030" y="1550"/>
                    </a:cubicBezTo>
                    <a:cubicBezTo>
                      <a:pt x="4030" y="1559"/>
                      <a:pt x="4030" y="1563"/>
                      <a:pt x="4030" y="1563"/>
                    </a:cubicBezTo>
                    <a:cubicBezTo>
                      <a:pt x="4029" y="1563"/>
                      <a:pt x="4026" y="1545"/>
                      <a:pt x="4015" y="1534"/>
                    </a:cubicBezTo>
                    <a:lnTo>
                      <a:pt x="3999" y="1534"/>
                    </a:lnTo>
                    <a:cubicBezTo>
                      <a:pt x="3999" y="1564"/>
                      <a:pt x="3975" y="1575"/>
                      <a:pt x="3952" y="1575"/>
                    </a:cubicBezTo>
                    <a:cubicBezTo>
                      <a:pt x="3940" y="1575"/>
                      <a:pt x="3928" y="1571"/>
                      <a:pt x="3922" y="1565"/>
                    </a:cubicBezTo>
                    <a:cubicBezTo>
                      <a:pt x="3918" y="1561"/>
                      <a:pt x="3916" y="1559"/>
                      <a:pt x="3916" y="1559"/>
                    </a:cubicBezTo>
                    <a:lnTo>
                      <a:pt x="3916" y="1559"/>
                    </a:lnTo>
                    <a:cubicBezTo>
                      <a:pt x="3914" y="1559"/>
                      <a:pt x="3922" y="1574"/>
                      <a:pt x="3922" y="1596"/>
                    </a:cubicBezTo>
                    <a:cubicBezTo>
                      <a:pt x="3922" y="1613"/>
                      <a:pt x="3922" y="1626"/>
                      <a:pt x="3920" y="1626"/>
                    </a:cubicBezTo>
                    <a:cubicBezTo>
                      <a:pt x="3918" y="1626"/>
                      <a:pt x="3914" y="1617"/>
                      <a:pt x="3907" y="1596"/>
                    </a:cubicBezTo>
                    <a:cubicBezTo>
                      <a:pt x="3907" y="1612"/>
                      <a:pt x="3891" y="1619"/>
                      <a:pt x="3876" y="1619"/>
                    </a:cubicBezTo>
                    <a:cubicBezTo>
                      <a:pt x="3860" y="1619"/>
                      <a:pt x="3845" y="1612"/>
                      <a:pt x="3845" y="1596"/>
                    </a:cubicBezTo>
                    <a:lnTo>
                      <a:pt x="3829" y="1565"/>
                    </a:lnTo>
                    <a:cubicBezTo>
                      <a:pt x="3829" y="1581"/>
                      <a:pt x="3814" y="1581"/>
                      <a:pt x="3814" y="1581"/>
                    </a:cubicBezTo>
                    <a:cubicBezTo>
                      <a:pt x="3814" y="1581"/>
                      <a:pt x="3814" y="1612"/>
                      <a:pt x="3799" y="1627"/>
                    </a:cubicBezTo>
                    <a:cubicBezTo>
                      <a:pt x="3768" y="1643"/>
                      <a:pt x="3752" y="1658"/>
                      <a:pt x="3737" y="1674"/>
                    </a:cubicBezTo>
                    <a:cubicBezTo>
                      <a:pt x="3726" y="1674"/>
                      <a:pt x="3709" y="1680"/>
                      <a:pt x="3694" y="1680"/>
                    </a:cubicBezTo>
                    <a:cubicBezTo>
                      <a:pt x="3687" y="1680"/>
                      <a:pt x="3680" y="1679"/>
                      <a:pt x="3675" y="1674"/>
                    </a:cubicBezTo>
                    <a:cubicBezTo>
                      <a:pt x="3659" y="1674"/>
                      <a:pt x="3644" y="1689"/>
                      <a:pt x="3644" y="1704"/>
                    </a:cubicBezTo>
                    <a:cubicBezTo>
                      <a:pt x="3644" y="1723"/>
                      <a:pt x="3639" y="1730"/>
                      <a:pt x="3631" y="1730"/>
                    </a:cubicBezTo>
                    <a:cubicBezTo>
                      <a:pt x="3626" y="1730"/>
                      <a:pt x="3619" y="1726"/>
                      <a:pt x="3613" y="1720"/>
                    </a:cubicBezTo>
                    <a:cubicBezTo>
                      <a:pt x="3613" y="1751"/>
                      <a:pt x="3598" y="1751"/>
                      <a:pt x="3598" y="1751"/>
                    </a:cubicBezTo>
                    <a:cubicBezTo>
                      <a:pt x="3598" y="1751"/>
                      <a:pt x="3578" y="1731"/>
                      <a:pt x="3570" y="1731"/>
                    </a:cubicBezTo>
                    <a:cubicBezTo>
                      <a:pt x="3568" y="1731"/>
                      <a:pt x="3567" y="1732"/>
                      <a:pt x="3567" y="1735"/>
                    </a:cubicBezTo>
                    <a:cubicBezTo>
                      <a:pt x="3567" y="1766"/>
                      <a:pt x="3567" y="1766"/>
                      <a:pt x="3551" y="1766"/>
                    </a:cubicBezTo>
                    <a:cubicBezTo>
                      <a:pt x="3443" y="1797"/>
                      <a:pt x="3335" y="1844"/>
                      <a:pt x="3242" y="1905"/>
                    </a:cubicBezTo>
                    <a:lnTo>
                      <a:pt x="3227" y="1921"/>
                    </a:lnTo>
                    <a:lnTo>
                      <a:pt x="3196" y="1936"/>
                    </a:lnTo>
                    <a:cubicBezTo>
                      <a:pt x="3191" y="1922"/>
                      <a:pt x="3184" y="1917"/>
                      <a:pt x="3175" y="1917"/>
                    </a:cubicBezTo>
                    <a:cubicBezTo>
                      <a:pt x="3155" y="1917"/>
                      <a:pt x="3129" y="1946"/>
                      <a:pt x="3118" y="1967"/>
                    </a:cubicBezTo>
                    <a:cubicBezTo>
                      <a:pt x="3103" y="1998"/>
                      <a:pt x="3118" y="1998"/>
                      <a:pt x="3103" y="1998"/>
                    </a:cubicBezTo>
                    <a:cubicBezTo>
                      <a:pt x="3095" y="1983"/>
                      <a:pt x="3084" y="1975"/>
                      <a:pt x="3074" y="1975"/>
                    </a:cubicBezTo>
                    <a:cubicBezTo>
                      <a:pt x="3064" y="1975"/>
                      <a:pt x="3057" y="1983"/>
                      <a:pt x="3057" y="1998"/>
                    </a:cubicBezTo>
                    <a:cubicBezTo>
                      <a:pt x="3048" y="2015"/>
                      <a:pt x="3049" y="2027"/>
                      <a:pt x="3046" y="2027"/>
                    </a:cubicBezTo>
                    <a:cubicBezTo>
                      <a:pt x="3044" y="2027"/>
                      <a:pt x="3040" y="2019"/>
                      <a:pt x="3026" y="1998"/>
                    </a:cubicBezTo>
                    <a:cubicBezTo>
                      <a:pt x="3020" y="1980"/>
                      <a:pt x="3014" y="1971"/>
                      <a:pt x="3009" y="1971"/>
                    </a:cubicBezTo>
                    <a:cubicBezTo>
                      <a:pt x="3003" y="1971"/>
                      <a:pt x="3001" y="1992"/>
                      <a:pt x="3010" y="2029"/>
                    </a:cubicBezTo>
                    <a:cubicBezTo>
                      <a:pt x="3010" y="2044"/>
                      <a:pt x="3010" y="2052"/>
                      <a:pt x="3008" y="2052"/>
                    </a:cubicBezTo>
                    <a:cubicBezTo>
                      <a:pt x="3006" y="2052"/>
                      <a:pt x="3003" y="2044"/>
                      <a:pt x="2995" y="2029"/>
                    </a:cubicBezTo>
                    <a:cubicBezTo>
                      <a:pt x="2977" y="2020"/>
                      <a:pt x="2964" y="2011"/>
                      <a:pt x="2960" y="2011"/>
                    </a:cubicBezTo>
                    <a:cubicBezTo>
                      <a:pt x="2956" y="2011"/>
                      <a:pt x="2957" y="2016"/>
                      <a:pt x="2964" y="2029"/>
                    </a:cubicBezTo>
                    <a:cubicBezTo>
                      <a:pt x="2973" y="2038"/>
                      <a:pt x="2971" y="2047"/>
                      <a:pt x="2963" y="2047"/>
                    </a:cubicBezTo>
                    <a:cubicBezTo>
                      <a:pt x="2956" y="2047"/>
                      <a:pt x="2946" y="2042"/>
                      <a:pt x="2933" y="2029"/>
                    </a:cubicBezTo>
                    <a:cubicBezTo>
                      <a:pt x="2919" y="2015"/>
                      <a:pt x="2911" y="2007"/>
                      <a:pt x="2907" y="2007"/>
                    </a:cubicBezTo>
                    <a:cubicBezTo>
                      <a:pt x="2902" y="2007"/>
                      <a:pt x="2902" y="2019"/>
                      <a:pt x="2902" y="2044"/>
                    </a:cubicBezTo>
                    <a:cubicBezTo>
                      <a:pt x="2912" y="2074"/>
                      <a:pt x="2903" y="2091"/>
                      <a:pt x="2887" y="2091"/>
                    </a:cubicBezTo>
                    <a:cubicBezTo>
                      <a:pt x="2878" y="2091"/>
                      <a:pt x="2867" y="2086"/>
                      <a:pt x="2856" y="2075"/>
                    </a:cubicBezTo>
                    <a:lnTo>
                      <a:pt x="2840" y="2075"/>
                    </a:lnTo>
                    <a:lnTo>
                      <a:pt x="2825" y="2060"/>
                    </a:lnTo>
                    <a:lnTo>
                      <a:pt x="2809" y="2060"/>
                    </a:lnTo>
                    <a:lnTo>
                      <a:pt x="2809" y="2075"/>
                    </a:lnTo>
                    <a:cubicBezTo>
                      <a:pt x="2763" y="2075"/>
                      <a:pt x="2717" y="2091"/>
                      <a:pt x="2670" y="2106"/>
                    </a:cubicBezTo>
                    <a:cubicBezTo>
                      <a:pt x="2578" y="2153"/>
                      <a:pt x="2547" y="2168"/>
                      <a:pt x="2578" y="2184"/>
                    </a:cubicBezTo>
                    <a:cubicBezTo>
                      <a:pt x="2588" y="2184"/>
                      <a:pt x="2584" y="2197"/>
                      <a:pt x="2572" y="2197"/>
                    </a:cubicBezTo>
                    <a:cubicBezTo>
                      <a:pt x="2566" y="2197"/>
                      <a:pt x="2557" y="2194"/>
                      <a:pt x="2547" y="2184"/>
                    </a:cubicBezTo>
                    <a:lnTo>
                      <a:pt x="2500" y="2184"/>
                    </a:lnTo>
                    <a:cubicBezTo>
                      <a:pt x="2490" y="2184"/>
                      <a:pt x="2480" y="2190"/>
                      <a:pt x="2469" y="2190"/>
                    </a:cubicBezTo>
                    <a:cubicBezTo>
                      <a:pt x="2464" y="2190"/>
                      <a:pt x="2459" y="2189"/>
                      <a:pt x="2454" y="2184"/>
                    </a:cubicBezTo>
                    <a:cubicBezTo>
                      <a:pt x="2438" y="2214"/>
                      <a:pt x="2408" y="2245"/>
                      <a:pt x="2361" y="2245"/>
                    </a:cubicBezTo>
                    <a:cubicBezTo>
                      <a:pt x="2346" y="2245"/>
                      <a:pt x="2330" y="2261"/>
                      <a:pt x="2330" y="2276"/>
                    </a:cubicBezTo>
                    <a:cubicBezTo>
                      <a:pt x="2330" y="2294"/>
                      <a:pt x="2330" y="2302"/>
                      <a:pt x="2324" y="2302"/>
                    </a:cubicBezTo>
                    <a:cubicBezTo>
                      <a:pt x="2320" y="2302"/>
                      <a:pt x="2312" y="2298"/>
                      <a:pt x="2299" y="2292"/>
                    </a:cubicBezTo>
                    <a:cubicBezTo>
                      <a:pt x="2288" y="2286"/>
                      <a:pt x="2275" y="2283"/>
                      <a:pt x="2263" y="2283"/>
                    </a:cubicBezTo>
                    <a:cubicBezTo>
                      <a:pt x="2243" y="2283"/>
                      <a:pt x="2228" y="2293"/>
                      <a:pt x="2238" y="2323"/>
                    </a:cubicBezTo>
                    <a:lnTo>
                      <a:pt x="2222" y="2307"/>
                    </a:lnTo>
                    <a:cubicBezTo>
                      <a:pt x="2218" y="2303"/>
                      <a:pt x="2214" y="2301"/>
                      <a:pt x="2212" y="2301"/>
                    </a:cubicBezTo>
                    <a:cubicBezTo>
                      <a:pt x="2208" y="2301"/>
                      <a:pt x="2211" y="2312"/>
                      <a:pt x="2222" y="2323"/>
                    </a:cubicBezTo>
                    <a:cubicBezTo>
                      <a:pt x="2231" y="2340"/>
                      <a:pt x="2230" y="2352"/>
                      <a:pt x="2222" y="2352"/>
                    </a:cubicBezTo>
                    <a:cubicBezTo>
                      <a:pt x="2216" y="2352"/>
                      <a:pt x="2205" y="2344"/>
                      <a:pt x="2191" y="2323"/>
                    </a:cubicBezTo>
                    <a:cubicBezTo>
                      <a:pt x="2183" y="2292"/>
                      <a:pt x="2180" y="2280"/>
                      <a:pt x="2178" y="2280"/>
                    </a:cubicBezTo>
                    <a:cubicBezTo>
                      <a:pt x="2176" y="2280"/>
                      <a:pt x="2176" y="2292"/>
                      <a:pt x="2176" y="2307"/>
                    </a:cubicBezTo>
                    <a:cubicBezTo>
                      <a:pt x="2188" y="2320"/>
                      <a:pt x="2180" y="2342"/>
                      <a:pt x="2169" y="2342"/>
                    </a:cubicBezTo>
                    <a:cubicBezTo>
                      <a:pt x="2166" y="2342"/>
                      <a:pt x="2163" y="2341"/>
                      <a:pt x="2160" y="2338"/>
                    </a:cubicBezTo>
                    <a:cubicBezTo>
                      <a:pt x="2156" y="2334"/>
                      <a:pt x="2153" y="2332"/>
                      <a:pt x="2152" y="2332"/>
                    </a:cubicBezTo>
                    <a:cubicBezTo>
                      <a:pt x="2147" y="2332"/>
                      <a:pt x="2148" y="2345"/>
                      <a:pt x="2155" y="2369"/>
                    </a:cubicBezTo>
                    <a:lnTo>
                      <a:pt x="2145" y="2369"/>
                    </a:lnTo>
                    <a:cubicBezTo>
                      <a:pt x="2145" y="2369"/>
                      <a:pt x="2114" y="2369"/>
                      <a:pt x="2098" y="2338"/>
                    </a:cubicBezTo>
                    <a:cubicBezTo>
                      <a:pt x="2098" y="2334"/>
                      <a:pt x="2097" y="2332"/>
                      <a:pt x="2096" y="2332"/>
                    </a:cubicBezTo>
                    <a:lnTo>
                      <a:pt x="2096" y="2332"/>
                    </a:lnTo>
                    <a:cubicBezTo>
                      <a:pt x="2092" y="2332"/>
                      <a:pt x="2087" y="2346"/>
                      <a:pt x="2098" y="2369"/>
                    </a:cubicBezTo>
                    <a:cubicBezTo>
                      <a:pt x="2129" y="2400"/>
                      <a:pt x="2114" y="2400"/>
                      <a:pt x="2098" y="2415"/>
                    </a:cubicBezTo>
                    <a:cubicBezTo>
                      <a:pt x="2083" y="2415"/>
                      <a:pt x="2083" y="2415"/>
                      <a:pt x="2083" y="2400"/>
                    </a:cubicBezTo>
                    <a:cubicBezTo>
                      <a:pt x="2068" y="2385"/>
                      <a:pt x="2083" y="2385"/>
                      <a:pt x="2052" y="2385"/>
                    </a:cubicBezTo>
                    <a:cubicBezTo>
                      <a:pt x="2021" y="2400"/>
                      <a:pt x="2021" y="2477"/>
                      <a:pt x="2037" y="2508"/>
                    </a:cubicBezTo>
                    <a:cubicBezTo>
                      <a:pt x="2030" y="2495"/>
                      <a:pt x="2026" y="2490"/>
                      <a:pt x="2023" y="2490"/>
                    </a:cubicBezTo>
                    <a:cubicBezTo>
                      <a:pt x="2018" y="2490"/>
                      <a:pt x="2015" y="2499"/>
                      <a:pt x="2006" y="2508"/>
                    </a:cubicBezTo>
                    <a:lnTo>
                      <a:pt x="2006" y="2477"/>
                    </a:lnTo>
                    <a:lnTo>
                      <a:pt x="2006" y="2462"/>
                    </a:lnTo>
                    <a:cubicBezTo>
                      <a:pt x="1992" y="2448"/>
                      <a:pt x="1984" y="2440"/>
                      <a:pt x="1980" y="2440"/>
                    </a:cubicBezTo>
                    <a:cubicBezTo>
                      <a:pt x="1975" y="2440"/>
                      <a:pt x="1975" y="2452"/>
                      <a:pt x="1975" y="2477"/>
                    </a:cubicBezTo>
                    <a:cubicBezTo>
                      <a:pt x="1981" y="2490"/>
                      <a:pt x="1982" y="2495"/>
                      <a:pt x="1980" y="2495"/>
                    </a:cubicBezTo>
                    <a:cubicBezTo>
                      <a:pt x="1977" y="2495"/>
                      <a:pt x="1968" y="2486"/>
                      <a:pt x="1959" y="2477"/>
                    </a:cubicBezTo>
                    <a:cubicBezTo>
                      <a:pt x="1950" y="2459"/>
                      <a:pt x="1941" y="2452"/>
                      <a:pt x="1935" y="2452"/>
                    </a:cubicBezTo>
                    <a:cubicBezTo>
                      <a:pt x="1931" y="2452"/>
                      <a:pt x="1928" y="2455"/>
                      <a:pt x="1928" y="2462"/>
                    </a:cubicBezTo>
                    <a:lnTo>
                      <a:pt x="1897" y="2462"/>
                    </a:lnTo>
                    <a:cubicBezTo>
                      <a:pt x="1882" y="2462"/>
                      <a:pt x="1867" y="2477"/>
                      <a:pt x="1882" y="2493"/>
                    </a:cubicBezTo>
                    <a:cubicBezTo>
                      <a:pt x="1897" y="2508"/>
                      <a:pt x="1882" y="2508"/>
                      <a:pt x="1882" y="2524"/>
                    </a:cubicBezTo>
                    <a:cubicBezTo>
                      <a:pt x="1882" y="2524"/>
                      <a:pt x="1867" y="2524"/>
                      <a:pt x="1882" y="2539"/>
                    </a:cubicBezTo>
                    <a:cubicBezTo>
                      <a:pt x="1897" y="2555"/>
                      <a:pt x="1882" y="2585"/>
                      <a:pt x="1867" y="2601"/>
                    </a:cubicBezTo>
                    <a:cubicBezTo>
                      <a:pt x="1867" y="2609"/>
                      <a:pt x="1867" y="2612"/>
                      <a:pt x="1863" y="2612"/>
                    </a:cubicBezTo>
                    <a:cubicBezTo>
                      <a:pt x="1859" y="2612"/>
                      <a:pt x="1851" y="2609"/>
                      <a:pt x="1836" y="2601"/>
                    </a:cubicBezTo>
                    <a:cubicBezTo>
                      <a:pt x="1820" y="2585"/>
                      <a:pt x="1816" y="2582"/>
                      <a:pt x="1814" y="2582"/>
                    </a:cubicBezTo>
                    <a:cubicBezTo>
                      <a:pt x="1812" y="2582"/>
                      <a:pt x="1812" y="2585"/>
                      <a:pt x="1805" y="2585"/>
                    </a:cubicBezTo>
                    <a:cubicBezTo>
                      <a:pt x="1805" y="2585"/>
                      <a:pt x="1805" y="2585"/>
                      <a:pt x="1789" y="2570"/>
                    </a:cubicBezTo>
                    <a:cubicBezTo>
                      <a:pt x="1781" y="2566"/>
                      <a:pt x="1777" y="2564"/>
                      <a:pt x="1776" y="2564"/>
                    </a:cubicBezTo>
                    <a:lnTo>
                      <a:pt x="1776" y="2564"/>
                    </a:lnTo>
                    <a:cubicBezTo>
                      <a:pt x="1773" y="2564"/>
                      <a:pt x="1789" y="2578"/>
                      <a:pt x="1789" y="2601"/>
                    </a:cubicBezTo>
                    <a:lnTo>
                      <a:pt x="1805" y="2632"/>
                    </a:lnTo>
                    <a:cubicBezTo>
                      <a:pt x="1805" y="2632"/>
                      <a:pt x="1758" y="2601"/>
                      <a:pt x="1758" y="2585"/>
                    </a:cubicBezTo>
                    <a:cubicBezTo>
                      <a:pt x="1749" y="2577"/>
                      <a:pt x="1741" y="2568"/>
                      <a:pt x="1738" y="2568"/>
                    </a:cubicBezTo>
                    <a:lnTo>
                      <a:pt x="1738" y="2568"/>
                    </a:lnTo>
                    <a:cubicBezTo>
                      <a:pt x="1735" y="2568"/>
                      <a:pt x="1736" y="2572"/>
                      <a:pt x="1743" y="2585"/>
                    </a:cubicBezTo>
                    <a:cubicBezTo>
                      <a:pt x="1754" y="2608"/>
                      <a:pt x="1757" y="2622"/>
                      <a:pt x="1746" y="2622"/>
                    </a:cubicBezTo>
                    <a:cubicBezTo>
                      <a:pt x="1742" y="2622"/>
                      <a:pt x="1736" y="2620"/>
                      <a:pt x="1727" y="2616"/>
                    </a:cubicBezTo>
                    <a:cubicBezTo>
                      <a:pt x="1721" y="2613"/>
                      <a:pt x="1716" y="2612"/>
                      <a:pt x="1712" y="2612"/>
                    </a:cubicBezTo>
                    <a:cubicBezTo>
                      <a:pt x="1700" y="2612"/>
                      <a:pt x="1696" y="2621"/>
                      <a:pt x="1689" y="2621"/>
                    </a:cubicBezTo>
                    <a:cubicBezTo>
                      <a:pt x="1687" y="2621"/>
                      <a:pt x="1684" y="2620"/>
                      <a:pt x="1681" y="2616"/>
                    </a:cubicBezTo>
                    <a:cubicBezTo>
                      <a:pt x="1681" y="2611"/>
                      <a:pt x="1679" y="2609"/>
                      <a:pt x="1677" y="2609"/>
                    </a:cubicBezTo>
                    <a:cubicBezTo>
                      <a:pt x="1673" y="2609"/>
                      <a:pt x="1666" y="2616"/>
                      <a:pt x="1666" y="2616"/>
                    </a:cubicBezTo>
                    <a:cubicBezTo>
                      <a:pt x="1666" y="2616"/>
                      <a:pt x="1666" y="2636"/>
                      <a:pt x="1642" y="2636"/>
                    </a:cubicBezTo>
                    <a:cubicBezTo>
                      <a:pt x="1636" y="2636"/>
                      <a:pt x="1629" y="2635"/>
                      <a:pt x="1619" y="2632"/>
                    </a:cubicBezTo>
                    <a:cubicBezTo>
                      <a:pt x="1601" y="2632"/>
                      <a:pt x="1587" y="2629"/>
                      <a:pt x="1578" y="2629"/>
                    </a:cubicBezTo>
                    <a:cubicBezTo>
                      <a:pt x="1565" y="2629"/>
                      <a:pt x="1564" y="2635"/>
                      <a:pt x="1573" y="2663"/>
                    </a:cubicBezTo>
                    <a:cubicBezTo>
                      <a:pt x="1568" y="2649"/>
                      <a:pt x="1565" y="2643"/>
                      <a:pt x="1563" y="2643"/>
                    </a:cubicBezTo>
                    <a:cubicBezTo>
                      <a:pt x="1557" y="2643"/>
                      <a:pt x="1557" y="2672"/>
                      <a:pt x="1557" y="2694"/>
                    </a:cubicBezTo>
                    <a:cubicBezTo>
                      <a:pt x="1557" y="2694"/>
                      <a:pt x="1557" y="2694"/>
                      <a:pt x="1557" y="2694"/>
                    </a:cubicBezTo>
                    <a:lnTo>
                      <a:pt x="1557" y="2694"/>
                    </a:lnTo>
                    <a:lnTo>
                      <a:pt x="1557" y="2694"/>
                    </a:lnTo>
                    <a:lnTo>
                      <a:pt x="1573" y="2709"/>
                    </a:lnTo>
                    <a:cubicBezTo>
                      <a:pt x="1573" y="2720"/>
                      <a:pt x="1580" y="2738"/>
                      <a:pt x="1580" y="2738"/>
                    </a:cubicBezTo>
                    <a:cubicBezTo>
                      <a:pt x="1580" y="2738"/>
                      <a:pt x="1578" y="2734"/>
                      <a:pt x="1573" y="2725"/>
                    </a:cubicBezTo>
                    <a:lnTo>
                      <a:pt x="1557" y="2694"/>
                    </a:lnTo>
                    <a:lnTo>
                      <a:pt x="1557" y="2694"/>
                    </a:lnTo>
                    <a:cubicBezTo>
                      <a:pt x="1557" y="2725"/>
                      <a:pt x="1573" y="2740"/>
                      <a:pt x="1573" y="2771"/>
                    </a:cubicBezTo>
                    <a:cubicBezTo>
                      <a:pt x="1604" y="2802"/>
                      <a:pt x="1604" y="2802"/>
                      <a:pt x="1573" y="2802"/>
                    </a:cubicBezTo>
                    <a:cubicBezTo>
                      <a:pt x="1557" y="2786"/>
                      <a:pt x="1557" y="2786"/>
                      <a:pt x="1542" y="2771"/>
                    </a:cubicBezTo>
                    <a:cubicBezTo>
                      <a:pt x="1527" y="2755"/>
                      <a:pt x="1542" y="2740"/>
                      <a:pt x="1542" y="2740"/>
                    </a:cubicBezTo>
                    <a:cubicBezTo>
                      <a:pt x="1542" y="2725"/>
                      <a:pt x="1527" y="2709"/>
                      <a:pt x="1511" y="2709"/>
                    </a:cubicBezTo>
                    <a:cubicBezTo>
                      <a:pt x="1496" y="2717"/>
                      <a:pt x="1488" y="2717"/>
                      <a:pt x="1486" y="2717"/>
                    </a:cubicBezTo>
                    <a:cubicBezTo>
                      <a:pt x="1484" y="2717"/>
                      <a:pt x="1488" y="2717"/>
                      <a:pt x="1496" y="2725"/>
                    </a:cubicBezTo>
                    <a:cubicBezTo>
                      <a:pt x="1485" y="2719"/>
                      <a:pt x="1477" y="2718"/>
                      <a:pt x="1469" y="2718"/>
                    </a:cubicBezTo>
                    <a:cubicBezTo>
                      <a:pt x="1454" y="2718"/>
                      <a:pt x="1444" y="2725"/>
                      <a:pt x="1434" y="2725"/>
                    </a:cubicBezTo>
                    <a:cubicBezTo>
                      <a:pt x="1424" y="2725"/>
                      <a:pt x="1406" y="2731"/>
                      <a:pt x="1391" y="2731"/>
                    </a:cubicBezTo>
                    <a:cubicBezTo>
                      <a:pt x="1384" y="2731"/>
                      <a:pt x="1377" y="2730"/>
                      <a:pt x="1372" y="2725"/>
                    </a:cubicBezTo>
                    <a:cubicBezTo>
                      <a:pt x="1369" y="2722"/>
                      <a:pt x="1366" y="2720"/>
                      <a:pt x="1363" y="2720"/>
                    </a:cubicBezTo>
                    <a:cubicBezTo>
                      <a:pt x="1352" y="2720"/>
                      <a:pt x="1344" y="2743"/>
                      <a:pt x="1357" y="2755"/>
                    </a:cubicBezTo>
                    <a:cubicBezTo>
                      <a:pt x="1357" y="2760"/>
                      <a:pt x="1357" y="2766"/>
                      <a:pt x="1357" y="2771"/>
                    </a:cubicBezTo>
                    <a:cubicBezTo>
                      <a:pt x="1357" y="2767"/>
                      <a:pt x="1347" y="2765"/>
                      <a:pt x="1333" y="2765"/>
                    </a:cubicBezTo>
                    <a:cubicBezTo>
                      <a:pt x="1290" y="2765"/>
                      <a:pt x="1206" y="2782"/>
                      <a:pt x="1217" y="2817"/>
                    </a:cubicBezTo>
                    <a:lnTo>
                      <a:pt x="1202" y="2817"/>
                    </a:lnTo>
                    <a:cubicBezTo>
                      <a:pt x="1196" y="2814"/>
                      <a:pt x="1190" y="2813"/>
                      <a:pt x="1183" y="2813"/>
                    </a:cubicBezTo>
                    <a:cubicBezTo>
                      <a:pt x="1155" y="2813"/>
                      <a:pt x="1125" y="2836"/>
                      <a:pt x="1125" y="2848"/>
                    </a:cubicBezTo>
                    <a:lnTo>
                      <a:pt x="1094" y="2864"/>
                    </a:lnTo>
                    <a:cubicBezTo>
                      <a:pt x="1063" y="2864"/>
                      <a:pt x="1047" y="2864"/>
                      <a:pt x="1047" y="2879"/>
                    </a:cubicBezTo>
                    <a:cubicBezTo>
                      <a:pt x="1047" y="2892"/>
                      <a:pt x="1058" y="2914"/>
                      <a:pt x="1053" y="2914"/>
                    </a:cubicBezTo>
                    <a:cubicBezTo>
                      <a:pt x="1052" y="2914"/>
                      <a:pt x="1050" y="2913"/>
                      <a:pt x="1047" y="2910"/>
                    </a:cubicBezTo>
                    <a:cubicBezTo>
                      <a:pt x="1047" y="2902"/>
                      <a:pt x="1044" y="2898"/>
                      <a:pt x="1034" y="2898"/>
                    </a:cubicBezTo>
                    <a:cubicBezTo>
                      <a:pt x="1024" y="2898"/>
                      <a:pt x="1009" y="2902"/>
                      <a:pt x="986" y="2910"/>
                    </a:cubicBezTo>
                    <a:cubicBezTo>
                      <a:pt x="955" y="2925"/>
                      <a:pt x="955" y="2925"/>
                      <a:pt x="970" y="2941"/>
                    </a:cubicBezTo>
                    <a:cubicBezTo>
                      <a:pt x="964" y="2954"/>
                      <a:pt x="957" y="2959"/>
                      <a:pt x="951" y="2959"/>
                    </a:cubicBezTo>
                    <a:cubicBezTo>
                      <a:pt x="942" y="2959"/>
                      <a:pt x="933" y="2950"/>
                      <a:pt x="924" y="2941"/>
                    </a:cubicBezTo>
                    <a:cubicBezTo>
                      <a:pt x="924" y="2934"/>
                      <a:pt x="921" y="2927"/>
                      <a:pt x="919" y="2927"/>
                    </a:cubicBezTo>
                    <a:lnTo>
                      <a:pt x="919" y="2927"/>
                    </a:lnTo>
                    <a:cubicBezTo>
                      <a:pt x="916" y="2927"/>
                      <a:pt x="915" y="2938"/>
                      <a:pt x="924" y="2972"/>
                    </a:cubicBezTo>
                    <a:cubicBezTo>
                      <a:pt x="941" y="3006"/>
                      <a:pt x="939" y="3017"/>
                      <a:pt x="931" y="3017"/>
                    </a:cubicBezTo>
                    <a:cubicBezTo>
                      <a:pt x="925" y="3017"/>
                      <a:pt x="915" y="3010"/>
                      <a:pt x="908" y="3003"/>
                    </a:cubicBezTo>
                    <a:cubicBezTo>
                      <a:pt x="908" y="2972"/>
                      <a:pt x="908" y="2972"/>
                      <a:pt x="908" y="2972"/>
                    </a:cubicBezTo>
                    <a:lnTo>
                      <a:pt x="893" y="2925"/>
                    </a:lnTo>
                    <a:cubicBezTo>
                      <a:pt x="877" y="2925"/>
                      <a:pt x="877" y="2925"/>
                      <a:pt x="877" y="2956"/>
                    </a:cubicBezTo>
                    <a:lnTo>
                      <a:pt x="877" y="2987"/>
                    </a:lnTo>
                    <a:cubicBezTo>
                      <a:pt x="877" y="3003"/>
                      <a:pt x="893" y="3034"/>
                      <a:pt x="908" y="3049"/>
                    </a:cubicBezTo>
                    <a:cubicBezTo>
                      <a:pt x="924" y="3049"/>
                      <a:pt x="908" y="3065"/>
                      <a:pt x="908" y="3065"/>
                    </a:cubicBezTo>
                    <a:cubicBezTo>
                      <a:pt x="893" y="3049"/>
                      <a:pt x="877" y="3034"/>
                      <a:pt x="877" y="3018"/>
                    </a:cubicBezTo>
                    <a:cubicBezTo>
                      <a:pt x="877" y="3018"/>
                      <a:pt x="877" y="2987"/>
                      <a:pt x="862" y="2972"/>
                    </a:cubicBezTo>
                    <a:cubicBezTo>
                      <a:pt x="862" y="2970"/>
                      <a:pt x="861" y="2969"/>
                      <a:pt x="860" y="2969"/>
                    </a:cubicBezTo>
                    <a:cubicBezTo>
                      <a:pt x="856" y="2969"/>
                      <a:pt x="845" y="2988"/>
                      <a:pt x="843" y="3013"/>
                    </a:cubicBezTo>
                    <a:lnTo>
                      <a:pt x="843" y="3013"/>
                    </a:lnTo>
                    <a:cubicBezTo>
                      <a:pt x="841" y="3010"/>
                      <a:pt x="838" y="3009"/>
                      <a:pt x="835" y="3009"/>
                    </a:cubicBezTo>
                    <a:cubicBezTo>
                      <a:pt x="825" y="3009"/>
                      <a:pt x="810" y="3024"/>
                      <a:pt x="800" y="3034"/>
                    </a:cubicBezTo>
                    <a:cubicBezTo>
                      <a:pt x="785" y="3034"/>
                      <a:pt x="769" y="3049"/>
                      <a:pt x="785" y="3065"/>
                    </a:cubicBezTo>
                    <a:cubicBezTo>
                      <a:pt x="785" y="3080"/>
                      <a:pt x="800" y="3095"/>
                      <a:pt x="785" y="3111"/>
                    </a:cubicBezTo>
                    <a:cubicBezTo>
                      <a:pt x="785" y="3111"/>
                      <a:pt x="800" y="3111"/>
                      <a:pt x="816" y="3142"/>
                    </a:cubicBezTo>
                    <a:cubicBezTo>
                      <a:pt x="800" y="3126"/>
                      <a:pt x="785" y="3126"/>
                      <a:pt x="769" y="3111"/>
                    </a:cubicBezTo>
                    <a:cubicBezTo>
                      <a:pt x="747" y="3088"/>
                      <a:pt x="724" y="3074"/>
                      <a:pt x="701" y="3074"/>
                    </a:cubicBezTo>
                    <a:cubicBezTo>
                      <a:pt x="693" y="3074"/>
                      <a:pt x="685" y="3076"/>
                      <a:pt x="676" y="3080"/>
                    </a:cubicBezTo>
                    <a:cubicBezTo>
                      <a:pt x="653" y="3095"/>
                      <a:pt x="642" y="3103"/>
                      <a:pt x="634" y="3103"/>
                    </a:cubicBezTo>
                    <a:cubicBezTo>
                      <a:pt x="626" y="3103"/>
                      <a:pt x="622" y="3095"/>
                      <a:pt x="615" y="3080"/>
                    </a:cubicBezTo>
                    <a:cubicBezTo>
                      <a:pt x="612" y="3077"/>
                      <a:pt x="609" y="3076"/>
                      <a:pt x="606" y="3076"/>
                    </a:cubicBezTo>
                    <a:cubicBezTo>
                      <a:pt x="594" y="3076"/>
                      <a:pt x="587" y="3098"/>
                      <a:pt x="599" y="3111"/>
                    </a:cubicBezTo>
                    <a:lnTo>
                      <a:pt x="568" y="3111"/>
                    </a:lnTo>
                    <a:cubicBezTo>
                      <a:pt x="564" y="3106"/>
                      <a:pt x="559" y="3105"/>
                      <a:pt x="555" y="3105"/>
                    </a:cubicBezTo>
                    <a:cubicBezTo>
                      <a:pt x="546" y="3105"/>
                      <a:pt x="542" y="3115"/>
                      <a:pt x="553" y="3126"/>
                    </a:cubicBezTo>
                    <a:cubicBezTo>
                      <a:pt x="553" y="3134"/>
                      <a:pt x="545" y="3134"/>
                      <a:pt x="537" y="3134"/>
                    </a:cubicBezTo>
                    <a:cubicBezTo>
                      <a:pt x="530" y="3134"/>
                      <a:pt x="522" y="3134"/>
                      <a:pt x="522" y="3142"/>
                    </a:cubicBezTo>
                    <a:cubicBezTo>
                      <a:pt x="509" y="3129"/>
                      <a:pt x="502" y="3122"/>
                      <a:pt x="499" y="3122"/>
                    </a:cubicBezTo>
                    <a:lnTo>
                      <a:pt x="499" y="3122"/>
                    </a:lnTo>
                    <a:cubicBezTo>
                      <a:pt x="496" y="3122"/>
                      <a:pt x="504" y="3137"/>
                      <a:pt x="522" y="3173"/>
                    </a:cubicBezTo>
                    <a:cubicBezTo>
                      <a:pt x="522" y="3173"/>
                      <a:pt x="522" y="3174"/>
                      <a:pt x="522" y="3174"/>
                    </a:cubicBezTo>
                    <a:lnTo>
                      <a:pt x="522" y="3174"/>
                    </a:lnTo>
                    <a:cubicBezTo>
                      <a:pt x="511" y="3165"/>
                      <a:pt x="501" y="3159"/>
                      <a:pt x="494" y="3159"/>
                    </a:cubicBezTo>
                    <a:cubicBezTo>
                      <a:pt x="487" y="3159"/>
                      <a:pt x="484" y="3167"/>
                      <a:pt x="491" y="3188"/>
                    </a:cubicBezTo>
                    <a:lnTo>
                      <a:pt x="460" y="3173"/>
                    </a:lnTo>
                    <a:cubicBezTo>
                      <a:pt x="454" y="3167"/>
                      <a:pt x="451" y="3164"/>
                      <a:pt x="449" y="3164"/>
                    </a:cubicBezTo>
                    <a:lnTo>
                      <a:pt x="449" y="3164"/>
                    </a:lnTo>
                    <a:cubicBezTo>
                      <a:pt x="447" y="3164"/>
                      <a:pt x="450" y="3174"/>
                      <a:pt x="460" y="3204"/>
                    </a:cubicBezTo>
                    <a:cubicBezTo>
                      <a:pt x="469" y="3221"/>
                      <a:pt x="468" y="3233"/>
                      <a:pt x="463" y="3233"/>
                    </a:cubicBezTo>
                    <a:cubicBezTo>
                      <a:pt x="459" y="3233"/>
                      <a:pt x="452" y="3225"/>
                      <a:pt x="445" y="3204"/>
                    </a:cubicBezTo>
                    <a:cubicBezTo>
                      <a:pt x="434" y="3193"/>
                      <a:pt x="422" y="3190"/>
                      <a:pt x="411" y="3190"/>
                    </a:cubicBezTo>
                    <a:cubicBezTo>
                      <a:pt x="390" y="3190"/>
                      <a:pt x="373" y="3204"/>
                      <a:pt x="383" y="3204"/>
                    </a:cubicBezTo>
                    <a:cubicBezTo>
                      <a:pt x="383" y="3217"/>
                      <a:pt x="383" y="3253"/>
                      <a:pt x="363" y="3253"/>
                    </a:cubicBezTo>
                    <a:cubicBezTo>
                      <a:pt x="360" y="3253"/>
                      <a:pt x="356" y="3252"/>
                      <a:pt x="352" y="3250"/>
                    </a:cubicBezTo>
                    <a:cubicBezTo>
                      <a:pt x="336" y="3242"/>
                      <a:pt x="329" y="3238"/>
                      <a:pt x="325" y="3238"/>
                    </a:cubicBezTo>
                    <a:cubicBezTo>
                      <a:pt x="321" y="3238"/>
                      <a:pt x="321" y="3242"/>
                      <a:pt x="321" y="3250"/>
                    </a:cubicBezTo>
                    <a:cubicBezTo>
                      <a:pt x="321" y="3241"/>
                      <a:pt x="311" y="3232"/>
                      <a:pt x="302" y="3232"/>
                    </a:cubicBezTo>
                    <a:cubicBezTo>
                      <a:pt x="296" y="3232"/>
                      <a:pt x="290" y="3237"/>
                      <a:pt x="290" y="3250"/>
                    </a:cubicBezTo>
                    <a:cubicBezTo>
                      <a:pt x="290" y="3258"/>
                      <a:pt x="290" y="3258"/>
                      <a:pt x="290" y="3258"/>
                    </a:cubicBezTo>
                    <a:cubicBezTo>
                      <a:pt x="290" y="3258"/>
                      <a:pt x="290" y="3258"/>
                      <a:pt x="290" y="3265"/>
                    </a:cubicBezTo>
                    <a:lnTo>
                      <a:pt x="290" y="3374"/>
                    </a:lnTo>
                    <a:cubicBezTo>
                      <a:pt x="290" y="3374"/>
                      <a:pt x="321" y="3389"/>
                      <a:pt x="321" y="3405"/>
                    </a:cubicBezTo>
                    <a:cubicBezTo>
                      <a:pt x="327" y="3410"/>
                      <a:pt x="324" y="3414"/>
                      <a:pt x="316" y="3414"/>
                    </a:cubicBezTo>
                    <a:cubicBezTo>
                      <a:pt x="303" y="3414"/>
                      <a:pt x="273" y="3403"/>
                      <a:pt x="244" y="3374"/>
                    </a:cubicBezTo>
                    <a:lnTo>
                      <a:pt x="213" y="3343"/>
                    </a:lnTo>
                    <a:lnTo>
                      <a:pt x="213" y="3343"/>
                    </a:lnTo>
                    <a:cubicBezTo>
                      <a:pt x="213" y="3358"/>
                      <a:pt x="228" y="3374"/>
                      <a:pt x="228" y="3374"/>
                    </a:cubicBezTo>
                    <a:lnTo>
                      <a:pt x="228" y="3374"/>
                    </a:lnTo>
                    <a:cubicBezTo>
                      <a:pt x="228" y="3374"/>
                      <a:pt x="213" y="3374"/>
                      <a:pt x="197" y="3358"/>
                    </a:cubicBezTo>
                    <a:cubicBezTo>
                      <a:pt x="197" y="3358"/>
                      <a:pt x="197" y="3343"/>
                      <a:pt x="182" y="3343"/>
                    </a:cubicBezTo>
                    <a:cubicBezTo>
                      <a:pt x="166" y="3358"/>
                      <a:pt x="182" y="3343"/>
                      <a:pt x="182" y="3374"/>
                    </a:cubicBezTo>
                    <a:cubicBezTo>
                      <a:pt x="182" y="3385"/>
                      <a:pt x="190" y="3396"/>
                      <a:pt x="189" y="3396"/>
                    </a:cubicBezTo>
                    <a:cubicBezTo>
                      <a:pt x="188" y="3396"/>
                      <a:pt x="186" y="3394"/>
                      <a:pt x="182" y="3389"/>
                    </a:cubicBezTo>
                    <a:cubicBezTo>
                      <a:pt x="174" y="3381"/>
                      <a:pt x="166" y="3374"/>
                      <a:pt x="161" y="3374"/>
                    </a:cubicBezTo>
                    <a:cubicBezTo>
                      <a:pt x="155" y="3374"/>
                      <a:pt x="151" y="3381"/>
                      <a:pt x="151" y="3405"/>
                    </a:cubicBezTo>
                    <a:cubicBezTo>
                      <a:pt x="136" y="3374"/>
                      <a:pt x="136" y="3374"/>
                      <a:pt x="120" y="3374"/>
                    </a:cubicBezTo>
                    <a:lnTo>
                      <a:pt x="120" y="3405"/>
                    </a:lnTo>
                    <a:cubicBezTo>
                      <a:pt x="138" y="3423"/>
                      <a:pt x="135" y="3430"/>
                      <a:pt x="129" y="3430"/>
                    </a:cubicBezTo>
                    <a:cubicBezTo>
                      <a:pt x="125" y="3430"/>
                      <a:pt x="120" y="3426"/>
                      <a:pt x="120" y="3420"/>
                    </a:cubicBezTo>
                    <a:cubicBezTo>
                      <a:pt x="114" y="3414"/>
                      <a:pt x="110" y="3410"/>
                      <a:pt x="107" y="3410"/>
                    </a:cubicBezTo>
                    <a:cubicBezTo>
                      <a:pt x="102" y="3410"/>
                      <a:pt x="98" y="3417"/>
                      <a:pt x="89" y="3435"/>
                    </a:cubicBezTo>
                    <a:cubicBezTo>
                      <a:pt x="89" y="3449"/>
                      <a:pt x="86" y="3453"/>
                      <a:pt x="82" y="3453"/>
                    </a:cubicBezTo>
                    <a:cubicBezTo>
                      <a:pt x="76" y="3453"/>
                      <a:pt x="67" y="3444"/>
                      <a:pt x="58" y="3435"/>
                    </a:cubicBezTo>
                    <a:cubicBezTo>
                      <a:pt x="49" y="3427"/>
                      <a:pt x="46" y="3418"/>
                      <a:pt x="44" y="3418"/>
                    </a:cubicBezTo>
                    <a:cubicBezTo>
                      <a:pt x="43" y="3418"/>
                      <a:pt x="43" y="3422"/>
                      <a:pt x="43" y="3435"/>
                    </a:cubicBezTo>
                    <a:cubicBezTo>
                      <a:pt x="51" y="3459"/>
                      <a:pt x="51" y="3466"/>
                      <a:pt x="47" y="3466"/>
                    </a:cubicBezTo>
                    <a:cubicBezTo>
                      <a:pt x="43" y="3466"/>
                      <a:pt x="35" y="3459"/>
                      <a:pt x="27" y="3451"/>
                    </a:cubicBezTo>
                    <a:cubicBezTo>
                      <a:pt x="12" y="3443"/>
                      <a:pt x="8" y="3439"/>
                      <a:pt x="8" y="3439"/>
                    </a:cubicBezTo>
                    <a:lnTo>
                      <a:pt x="8" y="3439"/>
                    </a:lnTo>
                    <a:cubicBezTo>
                      <a:pt x="8" y="3439"/>
                      <a:pt x="12" y="3443"/>
                      <a:pt x="12" y="3451"/>
                    </a:cubicBezTo>
                    <a:cubicBezTo>
                      <a:pt x="12" y="3464"/>
                      <a:pt x="23" y="3500"/>
                      <a:pt x="36" y="3500"/>
                    </a:cubicBezTo>
                    <a:cubicBezTo>
                      <a:pt x="38" y="3500"/>
                      <a:pt x="41" y="3499"/>
                      <a:pt x="43" y="3497"/>
                    </a:cubicBezTo>
                    <a:cubicBezTo>
                      <a:pt x="43" y="3497"/>
                      <a:pt x="43" y="3497"/>
                      <a:pt x="58" y="3513"/>
                    </a:cubicBezTo>
                    <a:lnTo>
                      <a:pt x="43" y="3513"/>
                    </a:lnTo>
                    <a:cubicBezTo>
                      <a:pt x="43" y="3513"/>
                      <a:pt x="27" y="3513"/>
                      <a:pt x="12" y="3559"/>
                    </a:cubicBezTo>
                    <a:cubicBezTo>
                      <a:pt x="0" y="3583"/>
                      <a:pt x="25" y="3616"/>
                      <a:pt x="37" y="3616"/>
                    </a:cubicBezTo>
                    <a:cubicBezTo>
                      <a:pt x="40" y="3616"/>
                      <a:pt x="43" y="3613"/>
                      <a:pt x="43" y="3606"/>
                    </a:cubicBezTo>
                    <a:lnTo>
                      <a:pt x="43" y="3590"/>
                    </a:lnTo>
                    <a:lnTo>
                      <a:pt x="58" y="3606"/>
                    </a:lnTo>
                    <a:cubicBezTo>
                      <a:pt x="73" y="3634"/>
                      <a:pt x="84" y="3646"/>
                      <a:pt x="88" y="3646"/>
                    </a:cubicBezTo>
                    <a:cubicBezTo>
                      <a:pt x="94" y="3646"/>
                      <a:pt x="90" y="3630"/>
                      <a:pt x="74" y="3606"/>
                    </a:cubicBezTo>
                    <a:cubicBezTo>
                      <a:pt x="65" y="3580"/>
                      <a:pt x="61" y="3569"/>
                      <a:pt x="62" y="3569"/>
                    </a:cubicBezTo>
                    <a:lnTo>
                      <a:pt x="62" y="3569"/>
                    </a:lnTo>
                    <a:cubicBezTo>
                      <a:pt x="63" y="3569"/>
                      <a:pt x="67" y="3576"/>
                      <a:pt x="74" y="3590"/>
                    </a:cubicBezTo>
                    <a:cubicBezTo>
                      <a:pt x="105" y="3621"/>
                      <a:pt x="105" y="3621"/>
                      <a:pt x="120" y="3621"/>
                    </a:cubicBezTo>
                    <a:cubicBezTo>
                      <a:pt x="120" y="3616"/>
                      <a:pt x="120" y="3615"/>
                      <a:pt x="120" y="3615"/>
                    </a:cubicBezTo>
                    <a:cubicBezTo>
                      <a:pt x="121" y="3615"/>
                      <a:pt x="125" y="3625"/>
                      <a:pt x="136" y="3636"/>
                    </a:cubicBezTo>
                    <a:cubicBezTo>
                      <a:pt x="136" y="3652"/>
                      <a:pt x="151" y="3667"/>
                      <a:pt x="166" y="3667"/>
                    </a:cubicBezTo>
                    <a:cubicBezTo>
                      <a:pt x="182" y="3652"/>
                      <a:pt x="166" y="3667"/>
                      <a:pt x="166" y="3636"/>
                    </a:cubicBezTo>
                    <a:cubicBezTo>
                      <a:pt x="166" y="3630"/>
                      <a:pt x="166" y="3626"/>
                      <a:pt x="169" y="3626"/>
                    </a:cubicBezTo>
                    <a:cubicBezTo>
                      <a:pt x="172" y="3626"/>
                      <a:pt x="179" y="3634"/>
                      <a:pt x="197" y="3652"/>
                    </a:cubicBezTo>
                    <a:cubicBezTo>
                      <a:pt x="203" y="3663"/>
                      <a:pt x="206" y="3668"/>
                      <a:pt x="208" y="3668"/>
                    </a:cubicBezTo>
                    <a:cubicBezTo>
                      <a:pt x="211" y="3668"/>
                      <a:pt x="207" y="3651"/>
                      <a:pt x="197" y="3621"/>
                    </a:cubicBezTo>
                    <a:cubicBezTo>
                      <a:pt x="180" y="3604"/>
                      <a:pt x="182" y="3592"/>
                      <a:pt x="190" y="3592"/>
                    </a:cubicBezTo>
                    <a:cubicBezTo>
                      <a:pt x="196" y="3592"/>
                      <a:pt x="206" y="3600"/>
                      <a:pt x="213" y="3621"/>
                    </a:cubicBezTo>
                    <a:lnTo>
                      <a:pt x="244" y="3621"/>
                    </a:lnTo>
                    <a:lnTo>
                      <a:pt x="244" y="3575"/>
                    </a:lnTo>
                    <a:cubicBezTo>
                      <a:pt x="244" y="3562"/>
                      <a:pt x="223" y="3539"/>
                      <a:pt x="232" y="3539"/>
                    </a:cubicBezTo>
                    <a:cubicBezTo>
                      <a:pt x="234" y="3539"/>
                      <a:pt x="238" y="3541"/>
                      <a:pt x="244" y="3544"/>
                    </a:cubicBezTo>
                    <a:cubicBezTo>
                      <a:pt x="244" y="3559"/>
                      <a:pt x="259" y="3575"/>
                      <a:pt x="259" y="3590"/>
                    </a:cubicBezTo>
                    <a:cubicBezTo>
                      <a:pt x="267" y="3598"/>
                      <a:pt x="275" y="3602"/>
                      <a:pt x="280" y="3602"/>
                    </a:cubicBezTo>
                    <a:cubicBezTo>
                      <a:pt x="286" y="3602"/>
                      <a:pt x="290" y="3598"/>
                      <a:pt x="290" y="3590"/>
                    </a:cubicBezTo>
                    <a:cubicBezTo>
                      <a:pt x="290" y="3590"/>
                      <a:pt x="321" y="3590"/>
                      <a:pt x="306" y="3559"/>
                    </a:cubicBezTo>
                    <a:lnTo>
                      <a:pt x="306" y="3559"/>
                    </a:lnTo>
                    <a:lnTo>
                      <a:pt x="318" y="3584"/>
                    </a:lnTo>
                    <a:lnTo>
                      <a:pt x="318" y="3584"/>
                    </a:lnTo>
                    <a:cubicBezTo>
                      <a:pt x="317" y="3583"/>
                      <a:pt x="316" y="3583"/>
                      <a:pt x="315" y="3583"/>
                    </a:cubicBezTo>
                    <a:lnTo>
                      <a:pt x="315" y="3583"/>
                    </a:lnTo>
                    <a:cubicBezTo>
                      <a:pt x="314" y="3583"/>
                      <a:pt x="316" y="3585"/>
                      <a:pt x="321" y="3590"/>
                    </a:cubicBezTo>
                    <a:lnTo>
                      <a:pt x="318" y="3584"/>
                    </a:lnTo>
                    <a:lnTo>
                      <a:pt x="318" y="3584"/>
                    </a:lnTo>
                    <a:cubicBezTo>
                      <a:pt x="323" y="3586"/>
                      <a:pt x="335" y="3590"/>
                      <a:pt x="352" y="3590"/>
                    </a:cubicBezTo>
                    <a:cubicBezTo>
                      <a:pt x="383" y="3590"/>
                      <a:pt x="383" y="3544"/>
                      <a:pt x="352" y="3513"/>
                    </a:cubicBezTo>
                    <a:cubicBezTo>
                      <a:pt x="367" y="3513"/>
                      <a:pt x="352" y="3497"/>
                      <a:pt x="352" y="3497"/>
                    </a:cubicBezTo>
                    <a:cubicBezTo>
                      <a:pt x="352" y="3497"/>
                      <a:pt x="352" y="3482"/>
                      <a:pt x="367" y="3466"/>
                    </a:cubicBezTo>
                    <a:lnTo>
                      <a:pt x="383" y="3513"/>
                    </a:lnTo>
                    <a:cubicBezTo>
                      <a:pt x="391" y="3544"/>
                      <a:pt x="402" y="3559"/>
                      <a:pt x="408" y="3559"/>
                    </a:cubicBezTo>
                    <a:lnTo>
                      <a:pt x="408" y="3559"/>
                    </a:lnTo>
                    <a:cubicBezTo>
                      <a:pt x="410" y="3559"/>
                      <a:pt x="411" y="3557"/>
                      <a:pt x="411" y="3554"/>
                    </a:cubicBezTo>
                    <a:lnTo>
                      <a:pt x="411" y="3554"/>
                    </a:lnTo>
                    <a:cubicBezTo>
                      <a:pt x="420" y="3553"/>
                      <a:pt x="429" y="3545"/>
                      <a:pt x="429" y="3528"/>
                    </a:cubicBezTo>
                    <a:cubicBezTo>
                      <a:pt x="445" y="3497"/>
                      <a:pt x="429" y="3482"/>
                      <a:pt x="429" y="3466"/>
                    </a:cubicBezTo>
                    <a:lnTo>
                      <a:pt x="429" y="3435"/>
                    </a:lnTo>
                    <a:lnTo>
                      <a:pt x="445" y="3451"/>
                    </a:lnTo>
                    <a:cubicBezTo>
                      <a:pt x="452" y="3459"/>
                      <a:pt x="464" y="3466"/>
                      <a:pt x="472" y="3466"/>
                    </a:cubicBezTo>
                    <a:cubicBezTo>
                      <a:pt x="473" y="3466"/>
                      <a:pt x="474" y="3466"/>
                      <a:pt x="476" y="3466"/>
                    </a:cubicBezTo>
                    <a:lnTo>
                      <a:pt x="476" y="3466"/>
                    </a:lnTo>
                    <a:lnTo>
                      <a:pt x="476" y="3466"/>
                    </a:lnTo>
                    <a:cubicBezTo>
                      <a:pt x="476" y="3475"/>
                      <a:pt x="486" y="3484"/>
                      <a:pt x="501" y="3484"/>
                    </a:cubicBezTo>
                    <a:cubicBezTo>
                      <a:pt x="511" y="3484"/>
                      <a:pt x="524" y="3479"/>
                      <a:pt x="537" y="3466"/>
                    </a:cubicBezTo>
                    <a:cubicBezTo>
                      <a:pt x="555" y="3448"/>
                      <a:pt x="574" y="3441"/>
                      <a:pt x="589" y="3441"/>
                    </a:cubicBezTo>
                    <a:cubicBezTo>
                      <a:pt x="599" y="3441"/>
                      <a:pt x="608" y="3445"/>
                      <a:pt x="615" y="3451"/>
                    </a:cubicBezTo>
                    <a:cubicBezTo>
                      <a:pt x="615" y="3453"/>
                      <a:pt x="615" y="3454"/>
                      <a:pt x="615" y="3454"/>
                    </a:cubicBezTo>
                    <a:cubicBezTo>
                      <a:pt x="619" y="3454"/>
                      <a:pt x="630" y="3414"/>
                      <a:pt x="630" y="3374"/>
                    </a:cubicBezTo>
                    <a:cubicBezTo>
                      <a:pt x="638" y="3381"/>
                      <a:pt x="646" y="3385"/>
                      <a:pt x="653" y="3385"/>
                    </a:cubicBezTo>
                    <a:cubicBezTo>
                      <a:pt x="661" y="3385"/>
                      <a:pt x="669" y="3381"/>
                      <a:pt x="676" y="3374"/>
                    </a:cubicBezTo>
                    <a:cubicBezTo>
                      <a:pt x="684" y="3366"/>
                      <a:pt x="688" y="3362"/>
                      <a:pt x="692" y="3362"/>
                    </a:cubicBezTo>
                    <a:cubicBezTo>
                      <a:pt x="696" y="3362"/>
                      <a:pt x="700" y="3366"/>
                      <a:pt x="707" y="3374"/>
                    </a:cubicBezTo>
                    <a:cubicBezTo>
                      <a:pt x="707" y="3383"/>
                      <a:pt x="713" y="3398"/>
                      <a:pt x="718" y="3398"/>
                    </a:cubicBezTo>
                    <a:cubicBezTo>
                      <a:pt x="720" y="3398"/>
                      <a:pt x="723" y="3392"/>
                      <a:pt x="723" y="3374"/>
                    </a:cubicBezTo>
                    <a:cubicBezTo>
                      <a:pt x="723" y="3353"/>
                      <a:pt x="726" y="3344"/>
                      <a:pt x="731" y="3344"/>
                    </a:cubicBezTo>
                    <a:cubicBezTo>
                      <a:pt x="737" y="3344"/>
                      <a:pt x="745" y="3357"/>
                      <a:pt x="754" y="3374"/>
                    </a:cubicBezTo>
                    <a:cubicBezTo>
                      <a:pt x="767" y="3387"/>
                      <a:pt x="774" y="3392"/>
                      <a:pt x="780" y="3392"/>
                    </a:cubicBezTo>
                    <a:cubicBezTo>
                      <a:pt x="787" y="3392"/>
                      <a:pt x="791" y="3383"/>
                      <a:pt x="800" y="3374"/>
                    </a:cubicBezTo>
                    <a:cubicBezTo>
                      <a:pt x="816" y="3358"/>
                      <a:pt x="816" y="3343"/>
                      <a:pt x="831" y="3327"/>
                    </a:cubicBezTo>
                    <a:cubicBezTo>
                      <a:pt x="846" y="3327"/>
                      <a:pt x="862" y="3327"/>
                      <a:pt x="831" y="3281"/>
                    </a:cubicBezTo>
                    <a:cubicBezTo>
                      <a:pt x="827" y="3277"/>
                      <a:pt x="825" y="3274"/>
                      <a:pt x="822" y="3271"/>
                    </a:cubicBezTo>
                    <a:lnTo>
                      <a:pt x="822" y="3271"/>
                    </a:lnTo>
                    <a:cubicBezTo>
                      <a:pt x="822" y="3277"/>
                      <a:pt x="821" y="3286"/>
                      <a:pt x="816" y="3296"/>
                    </a:cubicBezTo>
                    <a:lnTo>
                      <a:pt x="800" y="3296"/>
                    </a:lnTo>
                    <a:cubicBezTo>
                      <a:pt x="800" y="3281"/>
                      <a:pt x="800" y="3265"/>
                      <a:pt x="816" y="3250"/>
                    </a:cubicBezTo>
                    <a:cubicBezTo>
                      <a:pt x="816" y="3250"/>
                      <a:pt x="816" y="3251"/>
                      <a:pt x="817" y="3252"/>
                    </a:cubicBezTo>
                    <a:lnTo>
                      <a:pt x="817" y="3252"/>
                    </a:lnTo>
                    <a:cubicBezTo>
                      <a:pt x="819" y="3241"/>
                      <a:pt x="831" y="3235"/>
                      <a:pt x="831" y="3235"/>
                    </a:cubicBezTo>
                    <a:cubicBezTo>
                      <a:pt x="831" y="3230"/>
                      <a:pt x="832" y="3228"/>
                      <a:pt x="835" y="3228"/>
                    </a:cubicBezTo>
                    <a:cubicBezTo>
                      <a:pt x="840" y="3228"/>
                      <a:pt x="851" y="3239"/>
                      <a:pt x="862" y="3250"/>
                    </a:cubicBezTo>
                    <a:lnTo>
                      <a:pt x="877" y="3250"/>
                    </a:lnTo>
                    <a:cubicBezTo>
                      <a:pt x="893" y="3250"/>
                      <a:pt x="893" y="3250"/>
                      <a:pt x="908" y="3265"/>
                    </a:cubicBezTo>
                    <a:lnTo>
                      <a:pt x="939" y="3265"/>
                    </a:lnTo>
                    <a:cubicBezTo>
                      <a:pt x="950" y="3265"/>
                      <a:pt x="967" y="3259"/>
                      <a:pt x="977" y="3259"/>
                    </a:cubicBezTo>
                    <a:cubicBezTo>
                      <a:pt x="982" y="3259"/>
                      <a:pt x="986" y="3260"/>
                      <a:pt x="986" y="3265"/>
                    </a:cubicBezTo>
                    <a:cubicBezTo>
                      <a:pt x="990" y="3270"/>
                      <a:pt x="992" y="3272"/>
                      <a:pt x="992" y="3272"/>
                    </a:cubicBezTo>
                    <a:cubicBezTo>
                      <a:pt x="993" y="3272"/>
                      <a:pt x="986" y="3261"/>
                      <a:pt x="986" y="3250"/>
                    </a:cubicBezTo>
                    <a:cubicBezTo>
                      <a:pt x="986" y="3219"/>
                      <a:pt x="986" y="3204"/>
                      <a:pt x="1032" y="3204"/>
                    </a:cubicBezTo>
                    <a:cubicBezTo>
                      <a:pt x="1063" y="3204"/>
                      <a:pt x="1063" y="3188"/>
                      <a:pt x="1063" y="3173"/>
                    </a:cubicBezTo>
                    <a:cubicBezTo>
                      <a:pt x="1058" y="3163"/>
                      <a:pt x="1056" y="3160"/>
                      <a:pt x="1056" y="3160"/>
                    </a:cubicBezTo>
                    <a:lnTo>
                      <a:pt x="1056" y="3160"/>
                    </a:lnTo>
                    <a:cubicBezTo>
                      <a:pt x="1057" y="3160"/>
                      <a:pt x="1068" y="3178"/>
                      <a:pt x="1078" y="3188"/>
                    </a:cubicBezTo>
                    <a:cubicBezTo>
                      <a:pt x="1087" y="3188"/>
                      <a:pt x="1096" y="3198"/>
                      <a:pt x="1102" y="3198"/>
                    </a:cubicBezTo>
                    <a:cubicBezTo>
                      <a:pt x="1106" y="3198"/>
                      <a:pt x="1109" y="3193"/>
                      <a:pt x="1109" y="3173"/>
                    </a:cubicBezTo>
                    <a:cubicBezTo>
                      <a:pt x="1109" y="3152"/>
                      <a:pt x="1109" y="3143"/>
                      <a:pt x="1111" y="3143"/>
                    </a:cubicBezTo>
                    <a:cubicBezTo>
                      <a:pt x="1112" y="3143"/>
                      <a:pt x="1116" y="3156"/>
                      <a:pt x="1125" y="3173"/>
                    </a:cubicBezTo>
                    <a:cubicBezTo>
                      <a:pt x="1133" y="3177"/>
                      <a:pt x="1137" y="3179"/>
                      <a:pt x="1138" y="3179"/>
                    </a:cubicBezTo>
                    <a:cubicBezTo>
                      <a:pt x="1141" y="3179"/>
                      <a:pt x="1125" y="3164"/>
                      <a:pt x="1125" y="3142"/>
                    </a:cubicBezTo>
                    <a:cubicBezTo>
                      <a:pt x="1125" y="3124"/>
                      <a:pt x="1125" y="3116"/>
                      <a:pt x="1131" y="3116"/>
                    </a:cubicBezTo>
                    <a:cubicBezTo>
                      <a:pt x="1135" y="3116"/>
                      <a:pt x="1143" y="3120"/>
                      <a:pt x="1156" y="3126"/>
                    </a:cubicBezTo>
                    <a:cubicBezTo>
                      <a:pt x="1187" y="3142"/>
                      <a:pt x="1171" y="3142"/>
                      <a:pt x="1187" y="3142"/>
                    </a:cubicBezTo>
                    <a:cubicBezTo>
                      <a:pt x="1200" y="3128"/>
                      <a:pt x="1275" y="3078"/>
                      <a:pt x="1303" y="3078"/>
                    </a:cubicBezTo>
                    <a:cubicBezTo>
                      <a:pt x="1306" y="3078"/>
                      <a:pt x="1308" y="3078"/>
                      <a:pt x="1310" y="3080"/>
                    </a:cubicBezTo>
                    <a:lnTo>
                      <a:pt x="1310" y="3049"/>
                    </a:lnTo>
                    <a:cubicBezTo>
                      <a:pt x="1322" y="3066"/>
                      <a:pt x="1329" y="3073"/>
                      <a:pt x="1332" y="3073"/>
                    </a:cubicBezTo>
                    <a:cubicBezTo>
                      <a:pt x="1337" y="3073"/>
                      <a:pt x="1330" y="3053"/>
                      <a:pt x="1310" y="3034"/>
                    </a:cubicBezTo>
                    <a:cubicBezTo>
                      <a:pt x="1302" y="3009"/>
                      <a:pt x="1302" y="2993"/>
                      <a:pt x="1310" y="2993"/>
                    </a:cubicBezTo>
                    <a:cubicBezTo>
                      <a:pt x="1316" y="2993"/>
                      <a:pt x="1327" y="3005"/>
                      <a:pt x="1341" y="3034"/>
                    </a:cubicBezTo>
                    <a:cubicBezTo>
                      <a:pt x="1355" y="3055"/>
                      <a:pt x="1363" y="3063"/>
                      <a:pt x="1365" y="3063"/>
                    </a:cubicBezTo>
                    <a:cubicBezTo>
                      <a:pt x="1369" y="3063"/>
                      <a:pt x="1365" y="3051"/>
                      <a:pt x="1357" y="3034"/>
                    </a:cubicBezTo>
                    <a:cubicBezTo>
                      <a:pt x="1357" y="3008"/>
                      <a:pt x="1357" y="2997"/>
                      <a:pt x="1362" y="2997"/>
                    </a:cubicBezTo>
                    <a:cubicBezTo>
                      <a:pt x="1366" y="2997"/>
                      <a:pt x="1374" y="3004"/>
                      <a:pt x="1387" y="3018"/>
                    </a:cubicBezTo>
                    <a:cubicBezTo>
                      <a:pt x="1378" y="2962"/>
                      <a:pt x="1380" y="2928"/>
                      <a:pt x="1390" y="2928"/>
                    </a:cubicBezTo>
                    <a:cubicBezTo>
                      <a:pt x="1397" y="2928"/>
                      <a:pt x="1406" y="2942"/>
                      <a:pt x="1418" y="2972"/>
                    </a:cubicBezTo>
                    <a:cubicBezTo>
                      <a:pt x="1430" y="3007"/>
                      <a:pt x="1450" y="3024"/>
                      <a:pt x="1460" y="3024"/>
                    </a:cubicBezTo>
                    <a:cubicBezTo>
                      <a:pt x="1463" y="3024"/>
                      <a:pt x="1465" y="3022"/>
                      <a:pt x="1465" y="3018"/>
                    </a:cubicBezTo>
                    <a:cubicBezTo>
                      <a:pt x="1480" y="3018"/>
                      <a:pt x="1465" y="3003"/>
                      <a:pt x="1465" y="2987"/>
                    </a:cubicBezTo>
                    <a:cubicBezTo>
                      <a:pt x="1465" y="2970"/>
                      <a:pt x="1460" y="2958"/>
                      <a:pt x="1461" y="2958"/>
                    </a:cubicBezTo>
                    <a:lnTo>
                      <a:pt x="1461" y="2958"/>
                    </a:lnTo>
                    <a:cubicBezTo>
                      <a:pt x="1462" y="2958"/>
                      <a:pt x="1466" y="2966"/>
                      <a:pt x="1480" y="2987"/>
                    </a:cubicBezTo>
                    <a:cubicBezTo>
                      <a:pt x="1501" y="3001"/>
                      <a:pt x="1519" y="3009"/>
                      <a:pt x="1532" y="3009"/>
                    </a:cubicBezTo>
                    <a:cubicBezTo>
                      <a:pt x="1548" y="3009"/>
                      <a:pt x="1557" y="2997"/>
                      <a:pt x="1557" y="2972"/>
                    </a:cubicBezTo>
                    <a:cubicBezTo>
                      <a:pt x="1566" y="2945"/>
                      <a:pt x="1581" y="2928"/>
                      <a:pt x="1591" y="2928"/>
                    </a:cubicBezTo>
                    <a:cubicBezTo>
                      <a:pt x="1598" y="2928"/>
                      <a:pt x="1604" y="2937"/>
                      <a:pt x="1604" y="2956"/>
                    </a:cubicBezTo>
                    <a:cubicBezTo>
                      <a:pt x="1595" y="2982"/>
                      <a:pt x="1596" y="2993"/>
                      <a:pt x="1599" y="2993"/>
                    </a:cubicBezTo>
                    <a:cubicBezTo>
                      <a:pt x="1601" y="2993"/>
                      <a:pt x="1604" y="2986"/>
                      <a:pt x="1604" y="2972"/>
                    </a:cubicBezTo>
                    <a:lnTo>
                      <a:pt x="1650" y="2956"/>
                    </a:lnTo>
                    <a:lnTo>
                      <a:pt x="1650" y="2910"/>
                    </a:lnTo>
                    <a:cubicBezTo>
                      <a:pt x="1659" y="2927"/>
                      <a:pt x="1672" y="2939"/>
                      <a:pt x="1682" y="2939"/>
                    </a:cubicBezTo>
                    <a:cubicBezTo>
                      <a:pt x="1690" y="2939"/>
                      <a:pt x="1697" y="2931"/>
                      <a:pt x="1697" y="2910"/>
                    </a:cubicBezTo>
                    <a:lnTo>
                      <a:pt x="1712" y="2910"/>
                    </a:lnTo>
                    <a:lnTo>
                      <a:pt x="1712" y="2879"/>
                    </a:lnTo>
                    <a:cubicBezTo>
                      <a:pt x="1712" y="2869"/>
                      <a:pt x="1714" y="2865"/>
                      <a:pt x="1717" y="2865"/>
                    </a:cubicBezTo>
                    <a:cubicBezTo>
                      <a:pt x="1720" y="2865"/>
                      <a:pt x="1724" y="2868"/>
                      <a:pt x="1729" y="2870"/>
                    </a:cubicBezTo>
                    <a:lnTo>
                      <a:pt x="1729" y="2870"/>
                    </a:lnTo>
                    <a:cubicBezTo>
                      <a:pt x="1731" y="2865"/>
                      <a:pt x="1735" y="2856"/>
                      <a:pt x="1743" y="2848"/>
                    </a:cubicBezTo>
                    <a:lnTo>
                      <a:pt x="1743" y="2877"/>
                    </a:lnTo>
                    <a:lnTo>
                      <a:pt x="1743" y="2877"/>
                    </a:lnTo>
                    <a:cubicBezTo>
                      <a:pt x="1738" y="2875"/>
                      <a:pt x="1733" y="2872"/>
                      <a:pt x="1729" y="2870"/>
                    </a:cubicBezTo>
                    <a:lnTo>
                      <a:pt x="1729" y="2870"/>
                    </a:lnTo>
                    <a:cubicBezTo>
                      <a:pt x="1727" y="2876"/>
                      <a:pt x="1727" y="2879"/>
                      <a:pt x="1727" y="2879"/>
                    </a:cubicBezTo>
                    <a:lnTo>
                      <a:pt x="1727" y="2895"/>
                    </a:lnTo>
                    <a:cubicBezTo>
                      <a:pt x="1731" y="2898"/>
                      <a:pt x="1733" y="2899"/>
                      <a:pt x="1735" y="2899"/>
                    </a:cubicBezTo>
                    <a:cubicBezTo>
                      <a:pt x="1743" y="2899"/>
                      <a:pt x="1743" y="2879"/>
                      <a:pt x="1743" y="2879"/>
                    </a:cubicBezTo>
                    <a:lnTo>
                      <a:pt x="1743" y="2877"/>
                    </a:lnTo>
                    <a:lnTo>
                      <a:pt x="1743" y="2877"/>
                    </a:lnTo>
                    <a:cubicBezTo>
                      <a:pt x="1748" y="2878"/>
                      <a:pt x="1753" y="2879"/>
                      <a:pt x="1758" y="2879"/>
                    </a:cubicBezTo>
                    <a:cubicBezTo>
                      <a:pt x="1764" y="2879"/>
                      <a:pt x="1770" y="2883"/>
                      <a:pt x="1774" y="2888"/>
                    </a:cubicBezTo>
                    <a:lnTo>
                      <a:pt x="1774" y="2888"/>
                    </a:lnTo>
                    <a:cubicBezTo>
                      <a:pt x="1774" y="2861"/>
                      <a:pt x="1774" y="2846"/>
                      <a:pt x="1774" y="2817"/>
                    </a:cubicBezTo>
                    <a:cubicBezTo>
                      <a:pt x="1774" y="2813"/>
                      <a:pt x="1775" y="2811"/>
                      <a:pt x="1777" y="2811"/>
                    </a:cubicBezTo>
                    <a:cubicBezTo>
                      <a:pt x="1782" y="2811"/>
                      <a:pt x="1789" y="2822"/>
                      <a:pt x="1789" y="2833"/>
                    </a:cubicBezTo>
                    <a:cubicBezTo>
                      <a:pt x="1789" y="2848"/>
                      <a:pt x="1789" y="2848"/>
                      <a:pt x="1836" y="2864"/>
                    </a:cubicBezTo>
                    <a:cubicBezTo>
                      <a:pt x="1842" y="2867"/>
                      <a:pt x="1846" y="2868"/>
                      <a:pt x="1849" y="2868"/>
                    </a:cubicBezTo>
                    <a:cubicBezTo>
                      <a:pt x="1861" y="2868"/>
                      <a:pt x="1851" y="2845"/>
                      <a:pt x="1851" y="2833"/>
                    </a:cubicBezTo>
                    <a:cubicBezTo>
                      <a:pt x="1839" y="2820"/>
                      <a:pt x="1877" y="2798"/>
                      <a:pt x="1900" y="2798"/>
                    </a:cubicBezTo>
                    <a:cubicBezTo>
                      <a:pt x="1905" y="2798"/>
                      <a:pt x="1910" y="2799"/>
                      <a:pt x="1913" y="2802"/>
                    </a:cubicBezTo>
                    <a:lnTo>
                      <a:pt x="1928" y="2802"/>
                    </a:lnTo>
                    <a:cubicBezTo>
                      <a:pt x="1928" y="2802"/>
                      <a:pt x="1928" y="2786"/>
                      <a:pt x="1944" y="2771"/>
                    </a:cubicBezTo>
                    <a:cubicBezTo>
                      <a:pt x="1959" y="2771"/>
                      <a:pt x="1944" y="2771"/>
                      <a:pt x="1944" y="2740"/>
                    </a:cubicBezTo>
                    <a:cubicBezTo>
                      <a:pt x="1944" y="2735"/>
                      <a:pt x="1945" y="2734"/>
                      <a:pt x="1947" y="2734"/>
                    </a:cubicBezTo>
                    <a:cubicBezTo>
                      <a:pt x="1953" y="2734"/>
                      <a:pt x="1964" y="2745"/>
                      <a:pt x="1975" y="2755"/>
                    </a:cubicBezTo>
                    <a:cubicBezTo>
                      <a:pt x="1975" y="2732"/>
                      <a:pt x="1975" y="2721"/>
                      <a:pt x="1977" y="2721"/>
                    </a:cubicBezTo>
                    <a:cubicBezTo>
                      <a:pt x="1978" y="2721"/>
                      <a:pt x="1980" y="2726"/>
                      <a:pt x="1984" y="2738"/>
                    </a:cubicBezTo>
                    <a:lnTo>
                      <a:pt x="1984" y="2738"/>
                    </a:lnTo>
                    <a:cubicBezTo>
                      <a:pt x="1984" y="2738"/>
                      <a:pt x="1985" y="2738"/>
                      <a:pt x="1985" y="2738"/>
                    </a:cubicBezTo>
                    <a:lnTo>
                      <a:pt x="1985" y="2738"/>
                    </a:lnTo>
                    <a:cubicBezTo>
                      <a:pt x="1988" y="2738"/>
                      <a:pt x="1997" y="2747"/>
                      <a:pt x="2006" y="2755"/>
                    </a:cubicBezTo>
                    <a:cubicBezTo>
                      <a:pt x="1996" y="2745"/>
                      <a:pt x="2005" y="2716"/>
                      <a:pt x="2017" y="2709"/>
                    </a:cubicBezTo>
                    <a:lnTo>
                      <a:pt x="2006" y="2709"/>
                    </a:lnTo>
                    <a:lnTo>
                      <a:pt x="2021" y="2694"/>
                    </a:lnTo>
                    <a:cubicBezTo>
                      <a:pt x="2006" y="2678"/>
                      <a:pt x="2021" y="2663"/>
                      <a:pt x="2021" y="2663"/>
                    </a:cubicBezTo>
                    <a:cubicBezTo>
                      <a:pt x="2021" y="2663"/>
                      <a:pt x="2037" y="2663"/>
                      <a:pt x="2037" y="2678"/>
                    </a:cubicBezTo>
                    <a:cubicBezTo>
                      <a:pt x="2052" y="2694"/>
                      <a:pt x="2037" y="2694"/>
                      <a:pt x="2037" y="2709"/>
                    </a:cubicBezTo>
                    <a:lnTo>
                      <a:pt x="2027" y="2709"/>
                    </a:lnTo>
                    <a:cubicBezTo>
                      <a:pt x="2030" y="2711"/>
                      <a:pt x="2034" y="2716"/>
                      <a:pt x="2037" y="2725"/>
                    </a:cubicBezTo>
                    <a:cubicBezTo>
                      <a:pt x="2037" y="2725"/>
                      <a:pt x="2052" y="2725"/>
                      <a:pt x="2052" y="2694"/>
                    </a:cubicBezTo>
                    <a:cubicBezTo>
                      <a:pt x="2052" y="2713"/>
                      <a:pt x="2057" y="2722"/>
                      <a:pt x="2063" y="2722"/>
                    </a:cubicBezTo>
                    <a:cubicBezTo>
                      <a:pt x="2070" y="2722"/>
                      <a:pt x="2076" y="2705"/>
                      <a:pt x="2068" y="2678"/>
                    </a:cubicBezTo>
                    <a:cubicBezTo>
                      <a:pt x="2068" y="2678"/>
                      <a:pt x="2068" y="2671"/>
                      <a:pt x="2072" y="2671"/>
                    </a:cubicBezTo>
                    <a:cubicBezTo>
                      <a:pt x="2074" y="2671"/>
                      <a:pt x="2078" y="2673"/>
                      <a:pt x="2083" y="2678"/>
                    </a:cubicBezTo>
                    <a:cubicBezTo>
                      <a:pt x="2093" y="2688"/>
                      <a:pt x="2105" y="2691"/>
                      <a:pt x="2117" y="2691"/>
                    </a:cubicBezTo>
                    <a:cubicBezTo>
                      <a:pt x="2143" y="2691"/>
                      <a:pt x="2166" y="2673"/>
                      <a:pt x="2145" y="2663"/>
                    </a:cubicBezTo>
                    <a:lnTo>
                      <a:pt x="2176" y="2663"/>
                    </a:lnTo>
                    <a:cubicBezTo>
                      <a:pt x="2191" y="2663"/>
                      <a:pt x="2207" y="2663"/>
                      <a:pt x="2207" y="2647"/>
                    </a:cubicBezTo>
                    <a:lnTo>
                      <a:pt x="2207" y="2616"/>
                    </a:lnTo>
                    <a:cubicBezTo>
                      <a:pt x="2207" y="2632"/>
                      <a:pt x="2238" y="2647"/>
                      <a:pt x="2238" y="2647"/>
                    </a:cubicBezTo>
                    <a:cubicBezTo>
                      <a:pt x="2253" y="2647"/>
                      <a:pt x="2253" y="2647"/>
                      <a:pt x="2238" y="2632"/>
                    </a:cubicBezTo>
                    <a:cubicBezTo>
                      <a:pt x="2238" y="2601"/>
                      <a:pt x="2238" y="2601"/>
                      <a:pt x="2238" y="2601"/>
                    </a:cubicBezTo>
                    <a:cubicBezTo>
                      <a:pt x="2238" y="2601"/>
                      <a:pt x="2268" y="2616"/>
                      <a:pt x="2284" y="2632"/>
                    </a:cubicBezTo>
                    <a:cubicBezTo>
                      <a:pt x="2265" y="2613"/>
                      <a:pt x="2269" y="2599"/>
                      <a:pt x="2276" y="2599"/>
                    </a:cubicBezTo>
                    <a:cubicBezTo>
                      <a:pt x="2279" y="2599"/>
                      <a:pt x="2284" y="2605"/>
                      <a:pt x="2284" y="2616"/>
                    </a:cubicBezTo>
                    <a:cubicBezTo>
                      <a:pt x="2284" y="2621"/>
                      <a:pt x="2286" y="2623"/>
                      <a:pt x="2288" y="2623"/>
                    </a:cubicBezTo>
                    <a:cubicBezTo>
                      <a:pt x="2294" y="2623"/>
                      <a:pt x="2304" y="2616"/>
                      <a:pt x="2315" y="2616"/>
                    </a:cubicBezTo>
                    <a:lnTo>
                      <a:pt x="2315" y="2632"/>
                    </a:lnTo>
                    <a:cubicBezTo>
                      <a:pt x="2319" y="2636"/>
                      <a:pt x="2321" y="2638"/>
                      <a:pt x="2321" y="2638"/>
                    </a:cubicBezTo>
                    <a:cubicBezTo>
                      <a:pt x="2323" y="2638"/>
                      <a:pt x="2315" y="2624"/>
                      <a:pt x="2315" y="2601"/>
                    </a:cubicBezTo>
                    <a:lnTo>
                      <a:pt x="2330" y="2601"/>
                    </a:lnTo>
                    <a:cubicBezTo>
                      <a:pt x="2330" y="2601"/>
                      <a:pt x="2346" y="2601"/>
                      <a:pt x="2330" y="2570"/>
                    </a:cubicBezTo>
                    <a:cubicBezTo>
                      <a:pt x="2315" y="2555"/>
                      <a:pt x="2315" y="2539"/>
                      <a:pt x="2330" y="2524"/>
                    </a:cubicBezTo>
                    <a:cubicBezTo>
                      <a:pt x="2315" y="2524"/>
                      <a:pt x="2315" y="2508"/>
                      <a:pt x="2299" y="2508"/>
                    </a:cubicBezTo>
                    <a:lnTo>
                      <a:pt x="2299" y="2493"/>
                    </a:lnTo>
                    <a:cubicBezTo>
                      <a:pt x="2299" y="2485"/>
                      <a:pt x="2299" y="2477"/>
                      <a:pt x="2303" y="2477"/>
                    </a:cubicBezTo>
                    <a:cubicBezTo>
                      <a:pt x="2307" y="2477"/>
                      <a:pt x="2315" y="2485"/>
                      <a:pt x="2330" y="2508"/>
                    </a:cubicBezTo>
                    <a:cubicBezTo>
                      <a:pt x="2346" y="2524"/>
                      <a:pt x="2346" y="2527"/>
                      <a:pt x="2342" y="2527"/>
                    </a:cubicBezTo>
                    <a:cubicBezTo>
                      <a:pt x="2338" y="2527"/>
                      <a:pt x="2330" y="2524"/>
                      <a:pt x="2330" y="2524"/>
                    </a:cubicBezTo>
                    <a:lnTo>
                      <a:pt x="2330" y="2524"/>
                    </a:lnTo>
                    <a:cubicBezTo>
                      <a:pt x="2330" y="2524"/>
                      <a:pt x="2346" y="2570"/>
                      <a:pt x="2361" y="2570"/>
                    </a:cubicBezTo>
                    <a:cubicBezTo>
                      <a:pt x="2361" y="2567"/>
                      <a:pt x="2362" y="2566"/>
                      <a:pt x="2363" y="2566"/>
                    </a:cubicBezTo>
                    <a:cubicBezTo>
                      <a:pt x="2367" y="2566"/>
                      <a:pt x="2377" y="2585"/>
                      <a:pt x="2377" y="2585"/>
                    </a:cubicBezTo>
                    <a:cubicBezTo>
                      <a:pt x="2377" y="2595"/>
                      <a:pt x="2380" y="2599"/>
                      <a:pt x="2384" y="2599"/>
                    </a:cubicBezTo>
                    <a:cubicBezTo>
                      <a:pt x="2393" y="2599"/>
                      <a:pt x="2408" y="2581"/>
                      <a:pt x="2408" y="2570"/>
                    </a:cubicBezTo>
                    <a:cubicBezTo>
                      <a:pt x="2408" y="2559"/>
                      <a:pt x="2408" y="2534"/>
                      <a:pt x="2417" y="2534"/>
                    </a:cubicBezTo>
                    <a:cubicBezTo>
                      <a:pt x="2422" y="2534"/>
                      <a:pt x="2429" y="2540"/>
                      <a:pt x="2438" y="2555"/>
                    </a:cubicBezTo>
                    <a:cubicBezTo>
                      <a:pt x="2446" y="2563"/>
                      <a:pt x="2451" y="2566"/>
                      <a:pt x="2454" y="2566"/>
                    </a:cubicBezTo>
                    <a:cubicBezTo>
                      <a:pt x="2461" y="2566"/>
                      <a:pt x="2450" y="2535"/>
                      <a:pt x="2438" y="2477"/>
                    </a:cubicBezTo>
                    <a:lnTo>
                      <a:pt x="2423" y="2415"/>
                    </a:lnTo>
                    <a:lnTo>
                      <a:pt x="2454" y="2477"/>
                    </a:lnTo>
                    <a:cubicBezTo>
                      <a:pt x="2471" y="2521"/>
                      <a:pt x="2479" y="2540"/>
                      <a:pt x="2485" y="2540"/>
                    </a:cubicBezTo>
                    <a:cubicBezTo>
                      <a:pt x="2490" y="2540"/>
                      <a:pt x="2494" y="2528"/>
                      <a:pt x="2500" y="2508"/>
                    </a:cubicBezTo>
                    <a:cubicBezTo>
                      <a:pt x="2507" y="2482"/>
                      <a:pt x="2511" y="2472"/>
                      <a:pt x="2513" y="2472"/>
                    </a:cubicBezTo>
                    <a:cubicBezTo>
                      <a:pt x="2516" y="2472"/>
                      <a:pt x="2516" y="2490"/>
                      <a:pt x="2516" y="2508"/>
                    </a:cubicBezTo>
                    <a:cubicBezTo>
                      <a:pt x="2523" y="2516"/>
                      <a:pt x="2527" y="2520"/>
                      <a:pt x="2533" y="2520"/>
                    </a:cubicBezTo>
                    <a:cubicBezTo>
                      <a:pt x="2539" y="2520"/>
                      <a:pt x="2547" y="2516"/>
                      <a:pt x="2562" y="2508"/>
                    </a:cubicBezTo>
                    <a:cubicBezTo>
                      <a:pt x="2593" y="2493"/>
                      <a:pt x="2593" y="2493"/>
                      <a:pt x="2593" y="2462"/>
                    </a:cubicBezTo>
                    <a:lnTo>
                      <a:pt x="2608" y="2462"/>
                    </a:lnTo>
                    <a:cubicBezTo>
                      <a:pt x="2618" y="2471"/>
                      <a:pt x="2625" y="2475"/>
                      <a:pt x="2628" y="2475"/>
                    </a:cubicBezTo>
                    <a:cubicBezTo>
                      <a:pt x="2636" y="2475"/>
                      <a:pt x="2630" y="2457"/>
                      <a:pt x="2608" y="2446"/>
                    </a:cubicBezTo>
                    <a:lnTo>
                      <a:pt x="2624" y="2431"/>
                    </a:lnTo>
                    <a:lnTo>
                      <a:pt x="2624" y="2446"/>
                    </a:lnTo>
                    <a:cubicBezTo>
                      <a:pt x="2630" y="2453"/>
                      <a:pt x="2637" y="2456"/>
                      <a:pt x="2646" y="2456"/>
                    </a:cubicBezTo>
                    <a:cubicBezTo>
                      <a:pt x="2660" y="2456"/>
                      <a:pt x="2680" y="2449"/>
                      <a:pt x="2717" y="2431"/>
                    </a:cubicBezTo>
                    <a:cubicBezTo>
                      <a:pt x="2794" y="2400"/>
                      <a:pt x="2809" y="2385"/>
                      <a:pt x="2794" y="2354"/>
                    </a:cubicBezTo>
                    <a:cubicBezTo>
                      <a:pt x="2786" y="2330"/>
                      <a:pt x="2786" y="2319"/>
                      <a:pt x="2790" y="2319"/>
                    </a:cubicBezTo>
                    <a:lnTo>
                      <a:pt x="2790" y="2319"/>
                    </a:lnTo>
                    <a:cubicBezTo>
                      <a:pt x="2794" y="2319"/>
                      <a:pt x="2802" y="2330"/>
                      <a:pt x="2809" y="2354"/>
                    </a:cubicBezTo>
                    <a:cubicBezTo>
                      <a:pt x="2817" y="2377"/>
                      <a:pt x="2825" y="2385"/>
                      <a:pt x="2829" y="2385"/>
                    </a:cubicBezTo>
                    <a:lnTo>
                      <a:pt x="2829" y="2385"/>
                    </a:lnTo>
                    <a:cubicBezTo>
                      <a:pt x="2833" y="2385"/>
                      <a:pt x="2833" y="2377"/>
                      <a:pt x="2825" y="2369"/>
                    </a:cubicBezTo>
                    <a:cubicBezTo>
                      <a:pt x="2833" y="2361"/>
                      <a:pt x="2840" y="2357"/>
                      <a:pt x="2846" y="2357"/>
                    </a:cubicBezTo>
                    <a:cubicBezTo>
                      <a:pt x="2852" y="2357"/>
                      <a:pt x="2856" y="2361"/>
                      <a:pt x="2856" y="2369"/>
                    </a:cubicBezTo>
                    <a:cubicBezTo>
                      <a:pt x="2869" y="2374"/>
                      <a:pt x="2879" y="2375"/>
                      <a:pt x="2886" y="2375"/>
                    </a:cubicBezTo>
                    <a:cubicBezTo>
                      <a:pt x="2902" y="2375"/>
                      <a:pt x="2902" y="2365"/>
                      <a:pt x="2902" y="2354"/>
                    </a:cubicBezTo>
                    <a:cubicBezTo>
                      <a:pt x="2893" y="2345"/>
                      <a:pt x="2889" y="2336"/>
                      <a:pt x="2891" y="2336"/>
                    </a:cubicBezTo>
                    <a:lnTo>
                      <a:pt x="2891" y="2336"/>
                    </a:lnTo>
                    <a:cubicBezTo>
                      <a:pt x="2892" y="2336"/>
                      <a:pt x="2896" y="2341"/>
                      <a:pt x="2902" y="2354"/>
                    </a:cubicBezTo>
                    <a:cubicBezTo>
                      <a:pt x="2902" y="2363"/>
                      <a:pt x="2912" y="2371"/>
                      <a:pt x="2921" y="2371"/>
                    </a:cubicBezTo>
                    <a:cubicBezTo>
                      <a:pt x="2928" y="2371"/>
                      <a:pt x="2933" y="2367"/>
                      <a:pt x="2933" y="2354"/>
                    </a:cubicBezTo>
                    <a:cubicBezTo>
                      <a:pt x="2922" y="2343"/>
                      <a:pt x="2941" y="2318"/>
                      <a:pt x="2963" y="2318"/>
                    </a:cubicBezTo>
                    <a:cubicBezTo>
                      <a:pt x="2974" y="2318"/>
                      <a:pt x="2985" y="2323"/>
                      <a:pt x="2995" y="2338"/>
                    </a:cubicBezTo>
                    <a:lnTo>
                      <a:pt x="3010" y="2338"/>
                    </a:lnTo>
                    <a:cubicBezTo>
                      <a:pt x="3010" y="2307"/>
                      <a:pt x="3010" y="2307"/>
                      <a:pt x="3041" y="2292"/>
                    </a:cubicBezTo>
                    <a:lnTo>
                      <a:pt x="3072" y="2292"/>
                    </a:lnTo>
                    <a:cubicBezTo>
                      <a:pt x="3081" y="2301"/>
                      <a:pt x="3080" y="2310"/>
                      <a:pt x="3080" y="2310"/>
                    </a:cubicBezTo>
                    <a:cubicBezTo>
                      <a:pt x="3080" y="2310"/>
                      <a:pt x="3081" y="2305"/>
                      <a:pt x="3088" y="2292"/>
                    </a:cubicBezTo>
                    <a:cubicBezTo>
                      <a:pt x="3103" y="2276"/>
                      <a:pt x="3088" y="2245"/>
                      <a:pt x="3088" y="2245"/>
                    </a:cubicBezTo>
                    <a:lnTo>
                      <a:pt x="3088" y="2214"/>
                    </a:lnTo>
                    <a:lnTo>
                      <a:pt x="3103" y="2261"/>
                    </a:lnTo>
                    <a:cubicBezTo>
                      <a:pt x="3103" y="2261"/>
                      <a:pt x="3118" y="2245"/>
                      <a:pt x="3103" y="2230"/>
                    </a:cubicBezTo>
                    <a:lnTo>
                      <a:pt x="3103" y="2230"/>
                    </a:lnTo>
                    <a:cubicBezTo>
                      <a:pt x="3111" y="2238"/>
                      <a:pt x="3118" y="2242"/>
                      <a:pt x="3126" y="2242"/>
                    </a:cubicBezTo>
                    <a:cubicBezTo>
                      <a:pt x="3134" y="2242"/>
                      <a:pt x="3142" y="2238"/>
                      <a:pt x="3149" y="2230"/>
                    </a:cubicBezTo>
                    <a:cubicBezTo>
                      <a:pt x="3165" y="2230"/>
                      <a:pt x="3180" y="2214"/>
                      <a:pt x="3180" y="2199"/>
                    </a:cubicBezTo>
                    <a:cubicBezTo>
                      <a:pt x="3189" y="2208"/>
                      <a:pt x="3200" y="2212"/>
                      <a:pt x="3210" y="2212"/>
                    </a:cubicBezTo>
                    <a:cubicBezTo>
                      <a:pt x="3234" y="2212"/>
                      <a:pt x="3258" y="2190"/>
                      <a:pt x="3258" y="2168"/>
                    </a:cubicBezTo>
                    <a:cubicBezTo>
                      <a:pt x="3250" y="2153"/>
                      <a:pt x="3250" y="2145"/>
                      <a:pt x="3254" y="2145"/>
                    </a:cubicBezTo>
                    <a:cubicBezTo>
                      <a:pt x="3258" y="2145"/>
                      <a:pt x="3265" y="2153"/>
                      <a:pt x="3273" y="2168"/>
                    </a:cubicBezTo>
                    <a:cubicBezTo>
                      <a:pt x="3281" y="2176"/>
                      <a:pt x="3285" y="2180"/>
                      <a:pt x="3287" y="2180"/>
                    </a:cubicBezTo>
                    <a:cubicBezTo>
                      <a:pt x="3289" y="2180"/>
                      <a:pt x="3289" y="2176"/>
                      <a:pt x="3289" y="2168"/>
                    </a:cubicBezTo>
                    <a:cubicBezTo>
                      <a:pt x="3289" y="2163"/>
                      <a:pt x="3290" y="2161"/>
                      <a:pt x="3293" y="2161"/>
                    </a:cubicBezTo>
                    <a:cubicBezTo>
                      <a:pt x="3299" y="2161"/>
                      <a:pt x="3309" y="2168"/>
                      <a:pt x="3319" y="2168"/>
                    </a:cubicBezTo>
                    <a:cubicBezTo>
                      <a:pt x="3340" y="2168"/>
                      <a:pt x="3354" y="2175"/>
                      <a:pt x="3361" y="2175"/>
                    </a:cubicBezTo>
                    <a:cubicBezTo>
                      <a:pt x="3364" y="2175"/>
                      <a:pt x="3366" y="2173"/>
                      <a:pt x="3366" y="2168"/>
                    </a:cubicBezTo>
                    <a:cubicBezTo>
                      <a:pt x="3366" y="2137"/>
                      <a:pt x="3381" y="2122"/>
                      <a:pt x="3397" y="2122"/>
                    </a:cubicBezTo>
                    <a:cubicBezTo>
                      <a:pt x="3397" y="2091"/>
                      <a:pt x="3412" y="2091"/>
                      <a:pt x="3397" y="2075"/>
                    </a:cubicBezTo>
                    <a:cubicBezTo>
                      <a:pt x="3397" y="2068"/>
                      <a:pt x="3397" y="2061"/>
                      <a:pt x="3397" y="2054"/>
                    </a:cubicBezTo>
                    <a:lnTo>
                      <a:pt x="3397" y="2054"/>
                    </a:lnTo>
                    <a:cubicBezTo>
                      <a:pt x="3401" y="2062"/>
                      <a:pt x="3406" y="2070"/>
                      <a:pt x="3412" y="2075"/>
                    </a:cubicBezTo>
                    <a:lnTo>
                      <a:pt x="3459" y="2075"/>
                    </a:lnTo>
                    <a:lnTo>
                      <a:pt x="3489" y="2060"/>
                    </a:lnTo>
                    <a:cubicBezTo>
                      <a:pt x="3536" y="2060"/>
                      <a:pt x="3536" y="2060"/>
                      <a:pt x="3536" y="2044"/>
                    </a:cubicBezTo>
                    <a:cubicBezTo>
                      <a:pt x="3524" y="2022"/>
                      <a:pt x="3521" y="2008"/>
                      <a:pt x="3527" y="2008"/>
                    </a:cubicBezTo>
                    <a:cubicBezTo>
                      <a:pt x="3529" y="2008"/>
                      <a:pt x="3532" y="2009"/>
                      <a:pt x="3536" y="2014"/>
                    </a:cubicBezTo>
                    <a:cubicBezTo>
                      <a:pt x="3540" y="2022"/>
                      <a:pt x="3552" y="2026"/>
                      <a:pt x="3566" y="2026"/>
                    </a:cubicBezTo>
                    <a:cubicBezTo>
                      <a:pt x="3602" y="2026"/>
                      <a:pt x="3655" y="2001"/>
                      <a:pt x="3644" y="1967"/>
                    </a:cubicBezTo>
                    <a:lnTo>
                      <a:pt x="3644" y="1967"/>
                    </a:lnTo>
                    <a:lnTo>
                      <a:pt x="3659" y="1983"/>
                    </a:lnTo>
                    <a:cubicBezTo>
                      <a:pt x="3659" y="1990"/>
                      <a:pt x="3663" y="1994"/>
                      <a:pt x="3669" y="1994"/>
                    </a:cubicBezTo>
                    <a:cubicBezTo>
                      <a:pt x="3675" y="1994"/>
                      <a:pt x="3683" y="1990"/>
                      <a:pt x="3690" y="1983"/>
                    </a:cubicBezTo>
                    <a:cubicBezTo>
                      <a:pt x="3706" y="1967"/>
                      <a:pt x="3721" y="1952"/>
                      <a:pt x="3752" y="1936"/>
                    </a:cubicBezTo>
                    <a:cubicBezTo>
                      <a:pt x="3783" y="1921"/>
                      <a:pt x="3814" y="1905"/>
                      <a:pt x="3814" y="1890"/>
                    </a:cubicBezTo>
                    <a:lnTo>
                      <a:pt x="3814" y="1890"/>
                    </a:lnTo>
                    <a:cubicBezTo>
                      <a:pt x="3818" y="1894"/>
                      <a:pt x="3824" y="1900"/>
                      <a:pt x="3829" y="1905"/>
                    </a:cubicBezTo>
                    <a:cubicBezTo>
                      <a:pt x="3845" y="1921"/>
                      <a:pt x="3829" y="1921"/>
                      <a:pt x="3845" y="1921"/>
                    </a:cubicBezTo>
                    <a:cubicBezTo>
                      <a:pt x="3860" y="1921"/>
                      <a:pt x="3845" y="1890"/>
                      <a:pt x="3829" y="1874"/>
                    </a:cubicBezTo>
                    <a:cubicBezTo>
                      <a:pt x="3829" y="1859"/>
                      <a:pt x="3829" y="1859"/>
                      <a:pt x="3860" y="1859"/>
                    </a:cubicBezTo>
                    <a:cubicBezTo>
                      <a:pt x="3869" y="1863"/>
                      <a:pt x="3877" y="1865"/>
                      <a:pt x="3885" y="1865"/>
                    </a:cubicBezTo>
                    <a:cubicBezTo>
                      <a:pt x="3907" y="1865"/>
                      <a:pt x="3926" y="1851"/>
                      <a:pt x="3938" y="1828"/>
                    </a:cubicBezTo>
                    <a:cubicBezTo>
                      <a:pt x="3938" y="1828"/>
                      <a:pt x="3953" y="1828"/>
                      <a:pt x="3953" y="1844"/>
                    </a:cubicBezTo>
                    <a:cubicBezTo>
                      <a:pt x="3961" y="1851"/>
                      <a:pt x="3972" y="1859"/>
                      <a:pt x="3982" y="1859"/>
                    </a:cubicBezTo>
                    <a:cubicBezTo>
                      <a:pt x="3992" y="1859"/>
                      <a:pt x="3999" y="1851"/>
                      <a:pt x="3999" y="1828"/>
                    </a:cubicBezTo>
                    <a:lnTo>
                      <a:pt x="4015" y="1844"/>
                    </a:lnTo>
                    <a:cubicBezTo>
                      <a:pt x="4024" y="1852"/>
                      <a:pt x="4033" y="1861"/>
                      <a:pt x="4036" y="1861"/>
                    </a:cubicBezTo>
                    <a:cubicBezTo>
                      <a:pt x="4038" y="1861"/>
                      <a:pt x="4037" y="1857"/>
                      <a:pt x="4030" y="1844"/>
                    </a:cubicBezTo>
                    <a:cubicBezTo>
                      <a:pt x="4042" y="1821"/>
                      <a:pt x="4061" y="1807"/>
                      <a:pt x="4077" y="1807"/>
                    </a:cubicBezTo>
                    <a:cubicBezTo>
                      <a:pt x="4083" y="1807"/>
                      <a:pt x="4088" y="1808"/>
                      <a:pt x="4092" y="1813"/>
                    </a:cubicBezTo>
                    <a:cubicBezTo>
                      <a:pt x="4108" y="1813"/>
                      <a:pt x="4123" y="1813"/>
                      <a:pt x="4108" y="1782"/>
                    </a:cubicBezTo>
                    <a:lnTo>
                      <a:pt x="4093" y="1767"/>
                    </a:lnTo>
                    <a:lnTo>
                      <a:pt x="4093" y="1767"/>
                    </a:lnTo>
                    <a:cubicBezTo>
                      <a:pt x="4108" y="1782"/>
                      <a:pt x="4115" y="1789"/>
                      <a:pt x="4119" y="1789"/>
                    </a:cubicBezTo>
                    <a:cubicBezTo>
                      <a:pt x="4123" y="1789"/>
                      <a:pt x="4123" y="1782"/>
                      <a:pt x="4123" y="1766"/>
                    </a:cubicBezTo>
                    <a:cubicBezTo>
                      <a:pt x="4115" y="1751"/>
                      <a:pt x="4115" y="1743"/>
                      <a:pt x="4117" y="1743"/>
                    </a:cubicBezTo>
                    <a:lnTo>
                      <a:pt x="4117" y="1743"/>
                    </a:lnTo>
                    <a:cubicBezTo>
                      <a:pt x="4119" y="1743"/>
                      <a:pt x="4123" y="1751"/>
                      <a:pt x="4123" y="1766"/>
                    </a:cubicBezTo>
                    <a:cubicBezTo>
                      <a:pt x="4123" y="1782"/>
                      <a:pt x="4139" y="1782"/>
                      <a:pt x="4139" y="1782"/>
                    </a:cubicBezTo>
                    <a:cubicBezTo>
                      <a:pt x="4169" y="1751"/>
                      <a:pt x="4200" y="1735"/>
                      <a:pt x="4231" y="1720"/>
                    </a:cubicBezTo>
                    <a:cubicBezTo>
                      <a:pt x="4309" y="1689"/>
                      <a:pt x="4324" y="1674"/>
                      <a:pt x="4324" y="1658"/>
                    </a:cubicBezTo>
                    <a:cubicBezTo>
                      <a:pt x="4316" y="1643"/>
                      <a:pt x="4316" y="1635"/>
                      <a:pt x="4320" y="1635"/>
                    </a:cubicBezTo>
                    <a:cubicBezTo>
                      <a:pt x="4324" y="1635"/>
                      <a:pt x="4332" y="1643"/>
                      <a:pt x="4340" y="1658"/>
                    </a:cubicBezTo>
                    <a:cubicBezTo>
                      <a:pt x="4345" y="1663"/>
                      <a:pt x="4350" y="1665"/>
                      <a:pt x="4354" y="1665"/>
                    </a:cubicBezTo>
                    <a:cubicBezTo>
                      <a:pt x="4364" y="1665"/>
                      <a:pt x="4370" y="1658"/>
                      <a:pt x="4370" y="1658"/>
                    </a:cubicBezTo>
                    <a:lnTo>
                      <a:pt x="4401" y="1658"/>
                    </a:lnTo>
                    <a:lnTo>
                      <a:pt x="4401" y="1643"/>
                    </a:lnTo>
                    <a:cubicBezTo>
                      <a:pt x="4401" y="1639"/>
                      <a:pt x="4402" y="1638"/>
                      <a:pt x="4403" y="1638"/>
                    </a:cubicBezTo>
                    <a:cubicBezTo>
                      <a:pt x="4406" y="1638"/>
                      <a:pt x="4412" y="1647"/>
                      <a:pt x="4415" y="1647"/>
                    </a:cubicBezTo>
                    <a:cubicBezTo>
                      <a:pt x="4416" y="1647"/>
                      <a:pt x="4417" y="1646"/>
                      <a:pt x="4417" y="1643"/>
                    </a:cubicBezTo>
                    <a:cubicBezTo>
                      <a:pt x="4417" y="1633"/>
                      <a:pt x="4417" y="1618"/>
                      <a:pt x="4420" y="1618"/>
                    </a:cubicBezTo>
                    <a:cubicBezTo>
                      <a:pt x="4422" y="1618"/>
                      <a:pt x="4426" y="1624"/>
                      <a:pt x="4432" y="1643"/>
                    </a:cubicBezTo>
                    <a:cubicBezTo>
                      <a:pt x="4432" y="1656"/>
                      <a:pt x="4441" y="1660"/>
                      <a:pt x="4448" y="1660"/>
                    </a:cubicBezTo>
                    <a:cubicBezTo>
                      <a:pt x="4458" y="1660"/>
                      <a:pt x="4466" y="1652"/>
                      <a:pt x="4448" y="1643"/>
                    </a:cubicBezTo>
                    <a:cubicBezTo>
                      <a:pt x="4432" y="1627"/>
                      <a:pt x="4448" y="1627"/>
                      <a:pt x="4448" y="1596"/>
                    </a:cubicBezTo>
                    <a:cubicBezTo>
                      <a:pt x="4448" y="1591"/>
                      <a:pt x="4451" y="1589"/>
                      <a:pt x="4456" y="1589"/>
                    </a:cubicBezTo>
                    <a:cubicBezTo>
                      <a:pt x="4465" y="1589"/>
                      <a:pt x="4479" y="1596"/>
                      <a:pt x="4479" y="1596"/>
                    </a:cubicBezTo>
                    <a:cubicBezTo>
                      <a:pt x="4494" y="1596"/>
                      <a:pt x="4540" y="1581"/>
                      <a:pt x="4540" y="1550"/>
                    </a:cubicBezTo>
                    <a:cubicBezTo>
                      <a:pt x="4540" y="1565"/>
                      <a:pt x="4544" y="1569"/>
                      <a:pt x="4548" y="1569"/>
                    </a:cubicBezTo>
                    <a:cubicBezTo>
                      <a:pt x="4552" y="1569"/>
                      <a:pt x="4556" y="1565"/>
                      <a:pt x="4556" y="1565"/>
                    </a:cubicBezTo>
                    <a:cubicBezTo>
                      <a:pt x="4571" y="1565"/>
                      <a:pt x="4556" y="1565"/>
                      <a:pt x="4587" y="1581"/>
                    </a:cubicBezTo>
                    <a:cubicBezTo>
                      <a:pt x="4595" y="1589"/>
                      <a:pt x="4595" y="1592"/>
                      <a:pt x="4595" y="1592"/>
                    </a:cubicBezTo>
                    <a:cubicBezTo>
                      <a:pt x="4595" y="1592"/>
                      <a:pt x="4595" y="1589"/>
                      <a:pt x="4602" y="1581"/>
                    </a:cubicBezTo>
                    <a:cubicBezTo>
                      <a:pt x="4618" y="1581"/>
                      <a:pt x="4649" y="1550"/>
                      <a:pt x="4664" y="1534"/>
                    </a:cubicBezTo>
                    <a:cubicBezTo>
                      <a:pt x="4695" y="1519"/>
                      <a:pt x="4710" y="1488"/>
                      <a:pt x="4710" y="1442"/>
                    </a:cubicBezTo>
                    <a:lnTo>
                      <a:pt x="4710" y="1411"/>
                    </a:lnTo>
                    <a:lnTo>
                      <a:pt x="4726" y="1442"/>
                    </a:lnTo>
                    <a:cubicBezTo>
                      <a:pt x="4741" y="1457"/>
                      <a:pt x="4757" y="1473"/>
                      <a:pt x="4772" y="1504"/>
                    </a:cubicBezTo>
                    <a:cubicBezTo>
                      <a:pt x="4772" y="1504"/>
                      <a:pt x="4772" y="1473"/>
                      <a:pt x="4757" y="1457"/>
                    </a:cubicBezTo>
                    <a:cubicBezTo>
                      <a:pt x="4746" y="1446"/>
                      <a:pt x="4750" y="1435"/>
                      <a:pt x="4765" y="1435"/>
                    </a:cubicBezTo>
                    <a:cubicBezTo>
                      <a:pt x="4771" y="1435"/>
                      <a:pt x="4779" y="1437"/>
                      <a:pt x="4788" y="1442"/>
                    </a:cubicBezTo>
                    <a:cubicBezTo>
                      <a:pt x="4797" y="1446"/>
                      <a:pt x="4803" y="1448"/>
                      <a:pt x="4808" y="1448"/>
                    </a:cubicBezTo>
                    <a:cubicBezTo>
                      <a:pt x="4819" y="1448"/>
                      <a:pt x="4819" y="1437"/>
                      <a:pt x="4819" y="1426"/>
                    </a:cubicBezTo>
                    <a:cubicBezTo>
                      <a:pt x="4819" y="1421"/>
                      <a:pt x="4820" y="1419"/>
                      <a:pt x="4823" y="1419"/>
                    </a:cubicBezTo>
                    <a:cubicBezTo>
                      <a:pt x="4829" y="1419"/>
                      <a:pt x="4839" y="1426"/>
                      <a:pt x="4850" y="1426"/>
                    </a:cubicBezTo>
                    <a:cubicBezTo>
                      <a:pt x="4880" y="1426"/>
                      <a:pt x="4850" y="1426"/>
                      <a:pt x="4850" y="1411"/>
                    </a:cubicBezTo>
                    <a:cubicBezTo>
                      <a:pt x="4850" y="1395"/>
                      <a:pt x="4850" y="1388"/>
                      <a:pt x="4853" y="1388"/>
                    </a:cubicBezTo>
                    <a:cubicBezTo>
                      <a:pt x="4857" y="1388"/>
                      <a:pt x="4865" y="1395"/>
                      <a:pt x="4880" y="1411"/>
                    </a:cubicBezTo>
                    <a:cubicBezTo>
                      <a:pt x="4888" y="1419"/>
                      <a:pt x="4900" y="1422"/>
                      <a:pt x="4908" y="1422"/>
                    </a:cubicBezTo>
                    <a:cubicBezTo>
                      <a:pt x="4915" y="1422"/>
                      <a:pt x="4919" y="1419"/>
                      <a:pt x="4911" y="1411"/>
                    </a:cubicBezTo>
                    <a:cubicBezTo>
                      <a:pt x="4911" y="1380"/>
                      <a:pt x="4911" y="1380"/>
                      <a:pt x="4911" y="1380"/>
                    </a:cubicBezTo>
                    <a:cubicBezTo>
                      <a:pt x="4911" y="1380"/>
                      <a:pt x="4942" y="1380"/>
                      <a:pt x="4942" y="1349"/>
                    </a:cubicBezTo>
                    <a:lnTo>
                      <a:pt x="4958" y="1349"/>
                    </a:lnTo>
                    <a:lnTo>
                      <a:pt x="4958" y="1364"/>
                    </a:lnTo>
                    <a:lnTo>
                      <a:pt x="4973" y="1380"/>
                    </a:lnTo>
                    <a:cubicBezTo>
                      <a:pt x="4989" y="1380"/>
                      <a:pt x="5004" y="1380"/>
                      <a:pt x="5004" y="1349"/>
                    </a:cubicBezTo>
                    <a:cubicBezTo>
                      <a:pt x="5004" y="1372"/>
                      <a:pt x="5008" y="1380"/>
                      <a:pt x="5012" y="1380"/>
                    </a:cubicBezTo>
                    <a:cubicBezTo>
                      <a:pt x="5016" y="1380"/>
                      <a:pt x="5020" y="1372"/>
                      <a:pt x="5020" y="1364"/>
                    </a:cubicBezTo>
                    <a:cubicBezTo>
                      <a:pt x="5020" y="1349"/>
                      <a:pt x="5023" y="1341"/>
                      <a:pt x="5027" y="1341"/>
                    </a:cubicBezTo>
                    <a:cubicBezTo>
                      <a:pt x="5031" y="1341"/>
                      <a:pt x="5035" y="1349"/>
                      <a:pt x="5035" y="1364"/>
                    </a:cubicBezTo>
                    <a:cubicBezTo>
                      <a:pt x="5043" y="1372"/>
                      <a:pt x="5043" y="1380"/>
                      <a:pt x="5045" y="1380"/>
                    </a:cubicBezTo>
                    <a:cubicBezTo>
                      <a:pt x="5047" y="1380"/>
                      <a:pt x="5050" y="1372"/>
                      <a:pt x="5066" y="1349"/>
                    </a:cubicBezTo>
                    <a:cubicBezTo>
                      <a:pt x="5081" y="1349"/>
                      <a:pt x="5112" y="1303"/>
                      <a:pt x="5143" y="1287"/>
                    </a:cubicBezTo>
                    <a:cubicBezTo>
                      <a:pt x="5154" y="1287"/>
                      <a:pt x="5171" y="1280"/>
                      <a:pt x="5186" y="1280"/>
                    </a:cubicBezTo>
                    <a:cubicBezTo>
                      <a:pt x="5190" y="1280"/>
                      <a:pt x="5195" y="1281"/>
                      <a:pt x="5199" y="1283"/>
                    </a:cubicBezTo>
                    <a:lnTo>
                      <a:pt x="5199" y="1283"/>
                    </a:lnTo>
                    <a:cubicBezTo>
                      <a:pt x="5200" y="1269"/>
                      <a:pt x="5210" y="1256"/>
                      <a:pt x="5220" y="1256"/>
                    </a:cubicBezTo>
                    <a:cubicBezTo>
                      <a:pt x="5251" y="1241"/>
                      <a:pt x="5267" y="1225"/>
                      <a:pt x="5267" y="1210"/>
                    </a:cubicBezTo>
                    <a:lnTo>
                      <a:pt x="5251" y="1210"/>
                    </a:lnTo>
                    <a:cubicBezTo>
                      <a:pt x="5242" y="1180"/>
                      <a:pt x="5244" y="1170"/>
                      <a:pt x="5251" y="1170"/>
                    </a:cubicBezTo>
                    <a:cubicBezTo>
                      <a:pt x="5256" y="1170"/>
                      <a:pt x="5261" y="1173"/>
                      <a:pt x="5267" y="1179"/>
                    </a:cubicBezTo>
                    <a:cubicBezTo>
                      <a:pt x="5282" y="1194"/>
                      <a:pt x="5298" y="1194"/>
                      <a:pt x="5298" y="1210"/>
                    </a:cubicBezTo>
                    <a:cubicBezTo>
                      <a:pt x="5313" y="1225"/>
                      <a:pt x="5329" y="1241"/>
                      <a:pt x="5329" y="1241"/>
                    </a:cubicBezTo>
                    <a:cubicBezTo>
                      <a:pt x="5344" y="1241"/>
                      <a:pt x="5360" y="1241"/>
                      <a:pt x="5329" y="1210"/>
                    </a:cubicBezTo>
                    <a:cubicBezTo>
                      <a:pt x="5313" y="1194"/>
                      <a:pt x="5329" y="1194"/>
                      <a:pt x="5329" y="1194"/>
                    </a:cubicBezTo>
                    <a:cubicBezTo>
                      <a:pt x="5329" y="1194"/>
                      <a:pt x="5360" y="1194"/>
                      <a:pt x="5360" y="1163"/>
                    </a:cubicBezTo>
                    <a:lnTo>
                      <a:pt x="5360" y="1133"/>
                    </a:lnTo>
                    <a:cubicBezTo>
                      <a:pt x="5360" y="1140"/>
                      <a:pt x="5363" y="1144"/>
                      <a:pt x="5369" y="1144"/>
                    </a:cubicBezTo>
                    <a:cubicBezTo>
                      <a:pt x="5375" y="1144"/>
                      <a:pt x="5383" y="1140"/>
                      <a:pt x="5390" y="1133"/>
                    </a:cubicBezTo>
                    <a:lnTo>
                      <a:pt x="5390" y="1148"/>
                    </a:lnTo>
                    <a:cubicBezTo>
                      <a:pt x="5390" y="1163"/>
                      <a:pt x="5406" y="1179"/>
                      <a:pt x="5421" y="1194"/>
                    </a:cubicBezTo>
                    <a:cubicBezTo>
                      <a:pt x="5421" y="1194"/>
                      <a:pt x="5421" y="1163"/>
                      <a:pt x="5421" y="1163"/>
                    </a:cubicBezTo>
                    <a:cubicBezTo>
                      <a:pt x="5421" y="1163"/>
                      <a:pt x="5622" y="1055"/>
                      <a:pt x="5653" y="1040"/>
                    </a:cubicBezTo>
                    <a:cubicBezTo>
                      <a:pt x="5661" y="1032"/>
                      <a:pt x="5673" y="1032"/>
                      <a:pt x="5680" y="1032"/>
                    </a:cubicBezTo>
                    <a:cubicBezTo>
                      <a:pt x="5688" y="1032"/>
                      <a:pt x="5692" y="1032"/>
                      <a:pt x="5684" y="1024"/>
                    </a:cubicBezTo>
                    <a:cubicBezTo>
                      <a:pt x="5669" y="1009"/>
                      <a:pt x="5715" y="978"/>
                      <a:pt x="5777" y="963"/>
                    </a:cubicBezTo>
                    <a:cubicBezTo>
                      <a:pt x="5823" y="932"/>
                      <a:pt x="5885" y="916"/>
                      <a:pt x="5870" y="885"/>
                    </a:cubicBezTo>
                    <a:lnTo>
                      <a:pt x="5901" y="885"/>
                    </a:lnTo>
                    <a:cubicBezTo>
                      <a:pt x="5916" y="885"/>
                      <a:pt x="5916" y="839"/>
                      <a:pt x="5931" y="839"/>
                    </a:cubicBezTo>
                    <a:cubicBezTo>
                      <a:pt x="5931" y="862"/>
                      <a:pt x="5940" y="876"/>
                      <a:pt x="5950" y="876"/>
                    </a:cubicBezTo>
                    <a:cubicBezTo>
                      <a:pt x="5954" y="876"/>
                      <a:pt x="5958" y="874"/>
                      <a:pt x="5962" y="870"/>
                    </a:cubicBezTo>
                    <a:cubicBezTo>
                      <a:pt x="5962" y="870"/>
                      <a:pt x="5962" y="854"/>
                      <a:pt x="5962" y="823"/>
                    </a:cubicBezTo>
                    <a:lnTo>
                      <a:pt x="5962" y="808"/>
                    </a:lnTo>
                    <a:lnTo>
                      <a:pt x="5978" y="823"/>
                    </a:lnTo>
                    <a:lnTo>
                      <a:pt x="5993" y="854"/>
                    </a:lnTo>
                    <a:lnTo>
                      <a:pt x="5993" y="839"/>
                    </a:lnTo>
                    <a:lnTo>
                      <a:pt x="6024" y="870"/>
                    </a:lnTo>
                    <a:cubicBezTo>
                      <a:pt x="6032" y="885"/>
                      <a:pt x="6036" y="893"/>
                      <a:pt x="6038" y="893"/>
                    </a:cubicBezTo>
                    <a:cubicBezTo>
                      <a:pt x="6040" y="893"/>
                      <a:pt x="6040" y="885"/>
                      <a:pt x="6040" y="870"/>
                    </a:cubicBezTo>
                    <a:lnTo>
                      <a:pt x="6040" y="839"/>
                    </a:lnTo>
                    <a:cubicBezTo>
                      <a:pt x="6049" y="853"/>
                      <a:pt x="6056" y="859"/>
                      <a:pt x="6060" y="859"/>
                    </a:cubicBezTo>
                    <a:cubicBezTo>
                      <a:pt x="6071" y="859"/>
                      <a:pt x="6071" y="830"/>
                      <a:pt x="6071" y="808"/>
                    </a:cubicBezTo>
                    <a:cubicBezTo>
                      <a:pt x="6077" y="822"/>
                      <a:pt x="6084" y="830"/>
                      <a:pt x="6089" y="830"/>
                    </a:cubicBezTo>
                    <a:cubicBezTo>
                      <a:pt x="6094" y="830"/>
                      <a:pt x="6095" y="818"/>
                      <a:pt x="6086" y="793"/>
                    </a:cubicBezTo>
                    <a:cubicBezTo>
                      <a:pt x="6086" y="774"/>
                      <a:pt x="6086" y="768"/>
                      <a:pt x="6087" y="768"/>
                    </a:cubicBezTo>
                    <a:cubicBezTo>
                      <a:pt x="6088" y="768"/>
                      <a:pt x="6092" y="783"/>
                      <a:pt x="6101" y="793"/>
                    </a:cubicBezTo>
                    <a:cubicBezTo>
                      <a:pt x="6115" y="806"/>
                      <a:pt x="6122" y="810"/>
                      <a:pt x="6128" y="810"/>
                    </a:cubicBezTo>
                    <a:cubicBezTo>
                      <a:pt x="6135" y="810"/>
                      <a:pt x="6139" y="801"/>
                      <a:pt x="6148" y="793"/>
                    </a:cubicBezTo>
                    <a:cubicBezTo>
                      <a:pt x="6179" y="777"/>
                      <a:pt x="6210" y="746"/>
                      <a:pt x="6287" y="715"/>
                    </a:cubicBezTo>
                    <a:cubicBezTo>
                      <a:pt x="6364" y="684"/>
                      <a:pt x="6411" y="653"/>
                      <a:pt x="6411" y="638"/>
                    </a:cubicBezTo>
                    <a:cubicBezTo>
                      <a:pt x="6405" y="628"/>
                      <a:pt x="6404" y="624"/>
                      <a:pt x="6405" y="624"/>
                    </a:cubicBezTo>
                    <a:lnTo>
                      <a:pt x="6405" y="624"/>
                    </a:lnTo>
                    <a:cubicBezTo>
                      <a:pt x="6407" y="624"/>
                      <a:pt x="6421" y="638"/>
                      <a:pt x="6441" y="638"/>
                    </a:cubicBezTo>
                    <a:cubicBezTo>
                      <a:pt x="6448" y="644"/>
                      <a:pt x="6452" y="648"/>
                      <a:pt x="6453" y="648"/>
                    </a:cubicBezTo>
                    <a:cubicBezTo>
                      <a:pt x="6454" y="648"/>
                      <a:pt x="6451" y="641"/>
                      <a:pt x="6442" y="623"/>
                    </a:cubicBezTo>
                    <a:lnTo>
                      <a:pt x="6442" y="623"/>
                    </a:lnTo>
                    <a:cubicBezTo>
                      <a:pt x="6447" y="633"/>
                      <a:pt x="6452" y="636"/>
                      <a:pt x="6458" y="636"/>
                    </a:cubicBezTo>
                    <a:cubicBezTo>
                      <a:pt x="6469" y="636"/>
                      <a:pt x="6483" y="623"/>
                      <a:pt x="6503" y="623"/>
                    </a:cubicBezTo>
                    <a:cubicBezTo>
                      <a:pt x="6550" y="607"/>
                      <a:pt x="6565" y="592"/>
                      <a:pt x="6565" y="576"/>
                    </a:cubicBezTo>
                    <a:cubicBezTo>
                      <a:pt x="6557" y="561"/>
                      <a:pt x="6557" y="553"/>
                      <a:pt x="6559" y="553"/>
                    </a:cubicBezTo>
                    <a:lnTo>
                      <a:pt x="6559" y="553"/>
                    </a:lnTo>
                    <a:cubicBezTo>
                      <a:pt x="6561" y="553"/>
                      <a:pt x="6565" y="561"/>
                      <a:pt x="6565" y="576"/>
                    </a:cubicBezTo>
                    <a:cubicBezTo>
                      <a:pt x="6565" y="584"/>
                      <a:pt x="6581" y="592"/>
                      <a:pt x="6598" y="592"/>
                    </a:cubicBezTo>
                    <a:cubicBezTo>
                      <a:pt x="6615" y="592"/>
                      <a:pt x="6635" y="584"/>
                      <a:pt x="6642" y="561"/>
                    </a:cubicBezTo>
                    <a:cubicBezTo>
                      <a:pt x="6642" y="561"/>
                      <a:pt x="6658" y="561"/>
                      <a:pt x="6673" y="576"/>
                    </a:cubicBezTo>
                    <a:cubicBezTo>
                      <a:pt x="6673" y="580"/>
                      <a:pt x="6674" y="582"/>
                      <a:pt x="6676" y="582"/>
                    </a:cubicBezTo>
                    <a:cubicBezTo>
                      <a:pt x="6681" y="582"/>
                      <a:pt x="6693" y="565"/>
                      <a:pt x="6704" y="530"/>
                    </a:cubicBezTo>
                    <a:lnTo>
                      <a:pt x="6766" y="514"/>
                    </a:lnTo>
                    <a:cubicBezTo>
                      <a:pt x="6782" y="499"/>
                      <a:pt x="6782" y="483"/>
                      <a:pt x="6797" y="468"/>
                    </a:cubicBezTo>
                    <a:cubicBezTo>
                      <a:pt x="6797" y="472"/>
                      <a:pt x="6800" y="474"/>
                      <a:pt x="6806" y="474"/>
                    </a:cubicBezTo>
                    <a:cubicBezTo>
                      <a:pt x="6823" y="474"/>
                      <a:pt x="6860" y="460"/>
                      <a:pt x="6905" y="437"/>
                    </a:cubicBezTo>
                    <a:cubicBezTo>
                      <a:pt x="6950" y="414"/>
                      <a:pt x="6996" y="400"/>
                      <a:pt x="7023" y="400"/>
                    </a:cubicBezTo>
                    <a:cubicBezTo>
                      <a:pt x="7033" y="400"/>
                      <a:pt x="7040" y="402"/>
                      <a:pt x="7044" y="406"/>
                    </a:cubicBezTo>
                    <a:cubicBezTo>
                      <a:pt x="7048" y="410"/>
                      <a:pt x="7050" y="412"/>
                      <a:pt x="7051" y="412"/>
                    </a:cubicBezTo>
                    <a:cubicBezTo>
                      <a:pt x="7053" y="412"/>
                      <a:pt x="7044" y="398"/>
                      <a:pt x="7044" y="375"/>
                    </a:cubicBezTo>
                    <a:cubicBezTo>
                      <a:pt x="7044" y="353"/>
                      <a:pt x="7044" y="338"/>
                      <a:pt x="7050" y="338"/>
                    </a:cubicBezTo>
                    <a:cubicBezTo>
                      <a:pt x="7053" y="338"/>
                      <a:pt x="7056" y="340"/>
                      <a:pt x="7060" y="344"/>
                    </a:cubicBezTo>
                    <a:cubicBezTo>
                      <a:pt x="7066" y="351"/>
                      <a:pt x="7078" y="354"/>
                      <a:pt x="7088" y="354"/>
                    </a:cubicBezTo>
                    <a:cubicBezTo>
                      <a:pt x="7097" y="354"/>
                      <a:pt x="7105" y="352"/>
                      <a:pt x="7108" y="346"/>
                    </a:cubicBezTo>
                    <a:lnTo>
                      <a:pt x="7108" y="346"/>
                    </a:lnTo>
                    <a:cubicBezTo>
                      <a:pt x="7116" y="353"/>
                      <a:pt x="7123" y="357"/>
                      <a:pt x="7128" y="357"/>
                    </a:cubicBezTo>
                    <a:cubicBezTo>
                      <a:pt x="7144" y="357"/>
                      <a:pt x="7152" y="331"/>
                      <a:pt x="7152" y="298"/>
                    </a:cubicBezTo>
                    <a:cubicBezTo>
                      <a:pt x="7161" y="307"/>
                      <a:pt x="7170" y="316"/>
                      <a:pt x="7176" y="316"/>
                    </a:cubicBezTo>
                    <a:cubicBezTo>
                      <a:pt x="7181" y="316"/>
                      <a:pt x="7183" y="311"/>
                      <a:pt x="7183" y="298"/>
                    </a:cubicBezTo>
                    <a:cubicBezTo>
                      <a:pt x="7183" y="294"/>
                      <a:pt x="7183" y="292"/>
                      <a:pt x="7184" y="292"/>
                    </a:cubicBezTo>
                    <a:cubicBezTo>
                      <a:pt x="7185" y="292"/>
                      <a:pt x="7191" y="310"/>
                      <a:pt x="7214" y="344"/>
                    </a:cubicBezTo>
                    <a:cubicBezTo>
                      <a:pt x="7230" y="375"/>
                      <a:pt x="7230" y="375"/>
                      <a:pt x="7230" y="375"/>
                    </a:cubicBezTo>
                    <a:cubicBezTo>
                      <a:pt x="7245" y="375"/>
                      <a:pt x="7230" y="344"/>
                      <a:pt x="7230" y="329"/>
                    </a:cubicBezTo>
                    <a:lnTo>
                      <a:pt x="7261" y="329"/>
                    </a:lnTo>
                    <a:lnTo>
                      <a:pt x="7261" y="313"/>
                    </a:lnTo>
                    <a:lnTo>
                      <a:pt x="7261" y="283"/>
                    </a:lnTo>
                    <a:lnTo>
                      <a:pt x="7261" y="267"/>
                    </a:lnTo>
                    <a:cubicBezTo>
                      <a:pt x="7261" y="236"/>
                      <a:pt x="7230" y="221"/>
                      <a:pt x="7245" y="221"/>
                    </a:cubicBezTo>
                    <a:lnTo>
                      <a:pt x="7230" y="174"/>
                    </a:lnTo>
                    <a:cubicBezTo>
                      <a:pt x="7214" y="143"/>
                      <a:pt x="7199" y="128"/>
                      <a:pt x="7168" y="112"/>
                    </a:cubicBezTo>
                    <a:cubicBezTo>
                      <a:pt x="7162" y="107"/>
                      <a:pt x="7150" y="103"/>
                      <a:pt x="7138" y="103"/>
                    </a:cubicBezTo>
                    <a:close/>
                    <a:moveTo>
                      <a:pt x="275" y="3776"/>
                    </a:moveTo>
                    <a:cubicBezTo>
                      <a:pt x="275" y="3791"/>
                      <a:pt x="290" y="3806"/>
                      <a:pt x="290" y="3822"/>
                    </a:cubicBezTo>
                    <a:cubicBezTo>
                      <a:pt x="306" y="3822"/>
                      <a:pt x="290" y="3791"/>
                      <a:pt x="290" y="377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 name="Google Shape;993;p34"/>
            <p:cNvGrpSpPr/>
            <p:nvPr/>
          </p:nvGrpSpPr>
          <p:grpSpPr>
            <a:xfrm>
              <a:off x="973079" y="4066965"/>
              <a:ext cx="821271" cy="1371565"/>
              <a:chOff x="2686246" y="4210486"/>
              <a:chExt cx="616894" cy="1030245"/>
            </a:xfrm>
          </p:grpSpPr>
          <p:sp>
            <p:nvSpPr>
              <p:cNvPr id="61" name="Google Shape;994;p34"/>
              <p:cNvSpPr/>
              <p:nvPr/>
            </p:nvSpPr>
            <p:spPr>
              <a:xfrm rot="-899960">
                <a:off x="2981677"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rgbClr val="3A82E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995;p34"/>
              <p:cNvSpPr/>
              <p:nvPr/>
            </p:nvSpPr>
            <p:spPr>
              <a:xfrm rot="-899960">
                <a:off x="2794662"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996;p34"/>
              <p:cNvSpPr/>
              <p:nvPr/>
            </p:nvSpPr>
            <p:spPr>
              <a:xfrm rot="-899960">
                <a:off x="3075094"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997;p34"/>
              <p:cNvSpPr/>
              <p:nvPr/>
            </p:nvSpPr>
            <p:spPr>
              <a:xfrm rot="-899960">
                <a:off x="3030194"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998;p34"/>
              <p:cNvSpPr/>
              <p:nvPr/>
            </p:nvSpPr>
            <p:spPr>
              <a:xfrm rot="-899960">
                <a:off x="2974475" y="44943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999;p34"/>
              <p:cNvSpPr/>
              <p:nvPr/>
            </p:nvSpPr>
            <p:spPr>
              <a:xfrm rot="-899960">
                <a:off x="3011375" y="45364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 name="Google Shape;1000;p34"/>
            <p:cNvGrpSpPr/>
            <p:nvPr/>
          </p:nvGrpSpPr>
          <p:grpSpPr>
            <a:xfrm>
              <a:off x="633881" y="4308235"/>
              <a:ext cx="892999" cy="1393119"/>
              <a:chOff x="1886398" y="4254736"/>
              <a:chExt cx="670772" cy="1046435"/>
            </a:xfrm>
          </p:grpSpPr>
          <p:sp>
            <p:nvSpPr>
              <p:cNvPr id="55" name="Google Shape;1001;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rgbClr val="F0414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1002;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1003;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1004;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1005;p34"/>
              <p:cNvSpPr/>
              <p:nvPr/>
            </p:nvSpPr>
            <p:spPr>
              <a:xfrm rot="1058591">
                <a:off x="2137853" y="4477546"/>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1006;p34"/>
              <p:cNvSpPr/>
              <p:nvPr/>
            </p:nvSpPr>
            <p:spPr>
              <a:xfrm rot="1058591">
                <a:off x="2134499" y="4514936"/>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 name="Google Shape;1007;p34"/>
            <p:cNvGrpSpPr/>
            <p:nvPr/>
          </p:nvGrpSpPr>
          <p:grpSpPr>
            <a:xfrm>
              <a:off x="76187" y="3700415"/>
              <a:ext cx="1000694" cy="1652705"/>
              <a:chOff x="1473981" y="3993470"/>
              <a:chExt cx="751667" cy="1241422"/>
            </a:xfrm>
          </p:grpSpPr>
          <p:sp>
            <p:nvSpPr>
              <p:cNvPr id="48" name="Google Shape;1008;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rgbClr val="F6AE3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1009;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1010;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1011;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1012;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1013;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1014;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 name="Google Shape;1015;p34"/>
            <p:cNvGrpSpPr/>
            <p:nvPr/>
          </p:nvGrpSpPr>
          <p:grpSpPr>
            <a:xfrm>
              <a:off x="2826204" y="4066965"/>
              <a:ext cx="821271" cy="1371565"/>
              <a:chOff x="3669571" y="4210486"/>
              <a:chExt cx="616894" cy="1030245"/>
            </a:xfrm>
          </p:grpSpPr>
          <p:sp>
            <p:nvSpPr>
              <p:cNvPr id="42" name="Google Shape;1016;p34"/>
              <p:cNvSpPr/>
              <p:nvPr/>
            </p:nvSpPr>
            <p:spPr>
              <a:xfrm rot="-899960">
                <a:off x="3965002"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1017;p34"/>
              <p:cNvSpPr/>
              <p:nvPr/>
            </p:nvSpPr>
            <p:spPr>
              <a:xfrm rot="-899960">
                <a:off x="3777987"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1018;p34"/>
              <p:cNvSpPr/>
              <p:nvPr/>
            </p:nvSpPr>
            <p:spPr>
              <a:xfrm rot="-899960">
                <a:off x="4058419"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019;p34"/>
              <p:cNvSpPr/>
              <p:nvPr/>
            </p:nvSpPr>
            <p:spPr>
              <a:xfrm rot="-899960">
                <a:off x="4013519"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1020;p34"/>
              <p:cNvSpPr/>
              <p:nvPr/>
            </p:nvSpPr>
            <p:spPr>
              <a:xfrm rot="-899960">
                <a:off x="3945193" y="46467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1021;p34"/>
              <p:cNvSpPr/>
              <p:nvPr/>
            </p:nvSpPr>
            <p:spPr>
              <a:xfrm rot="-899960">
                <a:off x="3982094" y="46888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oogle Shape;1022;p34"/>
            <p:cNvGrpSpPr/>
            <p:nvPr/>
          </p:nvGrpSpPr>
          <p:grpSpPr>
            <a:xfrm>
              <a:off x="1991627" y="4472537"/>
              <a:ext cx="892999" cy="1393119"/>
              <a:chOff x="1886398" y="4254736"/>
              <a:chExt cx="670772" cy="1046435"/>
            </a:xfrm>
          </p:grpSpPr>
          <p:sp>
            <p:nvSpPr>
              <p:cNvPr id="36" name="Google Shape;1023;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1024;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1025;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1026;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1027;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1028;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 name="Google Shape;1029;p34"/>
            <p:cNvGrpSpPr/>
            <p:nvPr/>
          </p:nvGrpSpPr>
          <p:grpSpPr>
            <a:xfrm flipH="1">
              <a:off x="2402520" y="3700415"/>
              <a:ext cx="1000694" cy="1652705"/>
              <a:chOff x="1473981" y="3993470"/>
              <a:chExt cx="751667" cy="1241422"/>
            </a:xfrm>
          </p:grpSpPr>
          <p:sp>
            <p:nvSpPr>
              <p:cNvPr id="29" name="Google Shape;1030;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031;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1032;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1033;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1034;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1035;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1036;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 name="Google Shape;1037;p34"/>
            <p:cNvGrpSpPr/>
            <p:nvPr/>
          </p:nvGrpSpPr>
          <p:grpSpPr>
            <a:xfrm>
              <a:off x="3349373" y="4308235"/>
              <a:ext cx="892999" cy="1393119"/>
              <a:chOff x="1886398" y="4254736"/>
              <a:chExt cx="670772" cy="1046435"/>
            </a:xfrm>
          </p:grpSpPr>
          <p:sp>
            <p:nvSpPr>
              <p:cNvPr id="23" name="Google Shape;1038;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039;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040;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041;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042;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043;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 name="Google Shape;1044;p34"/>
            <p:cNvGrpSpPr/>
            <p:nvPr/>
          </p:nvGrpSpPr>
          <p:grpSpPr>
            <a:xfrm>
              <a:off x="3647485" y="3926391"/>
              <a:ext cx="1000694" cy="1652705"/>
              <a:chOff x="1473981" y="3993470"/>
              <a:chExt cx="751667" cy="1241422"/>
            </a:xfrm>
          </p:grpSpPr>
          <p:sp>
            <p:nvSpPr>
              <p:cNvPr id="16" name="Google Shape;1045;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46;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47;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48;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1049;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050;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051;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3" name="Picture 2" descr="A group of children standing in front of a christmas tree&#10;&#10;Description automatically generated with low confidence">
            <a:extLst>
              <a:ext uri="{FF2B5EF4-FFF2-40B4-BE49-F238E27FC236}">
                <a16:creationId xmlns:a16="http://schemas.microsoft.com/office/drawing/2014/main" id="{88FEABCD-8388-2D41-9ABF-0C9881131594}"/>
              </a:ext>
            </a:extLst>
          </p:cNvPr>
          <p:cNvPicPr>
            <a:picLocks noChangeAspect="1"/>
          </p:cNvPicPr>
          <p:nvPr/>
        </p:nvPicPr>
        <p:blipFill rotWithShape="1">
          <a:blip r:embed="rId4"/>
          <a:srcRect t="30483"/>
          <a:stretch/>
        </p:blipFill>
        <p:spPr>
          <a:xfrm>
            <a:off x="7590061" y="1783763"/>
            <a:ext cx="5020829" cy="3490309"/>
          </a:xfrm>
          <a:prstGeom prst="rect">
            <a:avLst/>
          </a:prstGeom>
        </p:spPr>
      </p:pic>
      <p:grpSp>
        <p:nvGrpSpPr>
          <p:cNvPr id="72" name="Google Shape;986;p34"/>
          <p:cNvGrpSpPr/>
          <p:nvPr/>
        </p:nvGrpSpPr>
        <p:grpSpPr>
          <a:xfrm>
            <a:off x="6123369" y="4695230"/>
            <a:ext cx="6305693" cy="1827020"/>
            <a:chOff x="76187" y="3700415"/>
            <a:chExt cx="4571993" cy="2165241"/>
          </a:xfrm>
        </p:grpSpPr>
        <p:grpSp>
          <p:nvGrpSpPr>
            <p:cNvPr id="73" name="Google Shape;987;p34"/>
            <p:cNvGrpSpPr/>
            <p:nvPr/>
          </p:nvGrpSpPr>
          <p:grpSpPr>
            <a:xfrm>
              <a:off x="1526900" y="3902462"/>
              <a:ext cx="970246" cy="1601410"/>
              <a:chOff x="3010752" y="3954424"/>
              <a:chExt cx="728796" cy="1202892"/>
            </a:xfrm>
          </p:grpSpPr>
          <p:sp>
            <p:nvSpPr>
              <p:cNvPr id="133" name="Google Shape;988;p34"/>
              <p:cNvSpPr/>
              <p:nvPr/>
            </p:nvSpPr>
            <p:spPr>
              <a:xfrm rot="-899960">
                <a:off x="3262454" y="3995000"/>
                <a:ext cx="356289" cy="324590"/>
              </a:xfrm>
              <a:custGeom>
                <a:avLst/>
                <a:gdLst/>
                <a:ahLst/>
                <a:cxnLst/>
                <a:rect l="l" t="t" r="r" b="b"/>
                <a:pathLst>
                  <a:path w="14252" h="12984" extrusionOk="0">
                    <a:moveTo>
                      <a:pt x="7126" y="0"/>
                    </a:moveTo>
                    <a:cubicBezTo>
                      <a:pt x="5465" y="0"/>
                      <a:pt x="3803" y="634"/>
                      <a:pt x="2536" y="1901"/>
                    </a:cubicBezTo>
                    <a:cubicBezTo>
                      <a:pt x="1" y="4436"/>
                      <a:pt x="1" y="8547"/>
                      <a:pt x="2536" y="11082"/>
                    </a:cubicBezTo>
                    <a:cubicBezTo>
                      <a:pt x="3803" y="12350"/>
                      <a:pt x="5465" y="12983"/>
                      <a:pt x="7126" y="12983"/>
                    </a:cubicBezTo>
                    <a:cubicBezTo>
                      <a:pt x="8788" y="12983"/>
                      <a:pt x="10449" y="12350"/>
                      <a:pt x="11716" y="11082"/>
                    </a:cubicBezTo>
                    <a:cubicBezTo>
                      <a:pt x="14251" y="8547"/>
                      <a:pt x="14251" y="4436"/>
                      <a:pt x="11716" y="1901"/>
                    </a:cubicBezTo>
                    <a:cubicBezTo>
                      <a:pt x="10449" y="634"/>
                      <a:pt x="8788" y="0"/>
                      <a:pt x="7126" y="0"/>
                    </a:cubicBezTo>
                    <a:close/>
                  </a:path>
                </a:pathLst>
              </a:custGeom>
              <a:solidFill>
                <a:srgbClr val="F0414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989;p34"/>
              <p:cNvSpPr/>
              <p:nvPr/>
            </p:nvSpPr>
            <p:spPr>
              <a:xfrm rot="-899960">
                <a:off x="3129258" y="4129860"/>
                <a:ext cx="491785" cy="980521"/>
              </a:xfrm>
              <a:custGeom>
                <a:avLst/>
                <a:gdLst/>
                <a:ahLst/>
                <a:cxnLst/>
                <a:rect l="l" t="t" r="r" b="b"/>
                <a:pathLst>
                  <a:path w="19672" h="39222" extrusionOk="0">
                    <a:moveTo>
                      <a:pt x="18825" y="350"/>
                    </a:moveTo>
                    <a:lnTo>
                      <a:pt x="18794" y="381"/>
                    </a:lnTo>
                    <a:cubicBezTo>
                      <a:pt x="18764" y="412"/>
                      <a:pt x="18779" y="443"/>
                      <a:pt x="18794" y="458"/>
                    </a:cubicBezTo>
                    <a:lnTo>
                      <a:pt x="18825" y="412"/>
                    </a:lnTo>
                    <a:cubicBezTo>
                      <a:pt x="18825" y="412"/>
                      <a:pt x="18856" y="366"/>
                      <a:pt x="18825" y="350"/>
                    </a:cubicBezTo>
                    <a:close/>
                    <a:moveTo>
                      <a:pt x="19042" y="690"/>
                    </a:moveTo>
                    <a:cubicBezTo>
                      <a:pt x="19057" y="721"/>
                      <a:pt x="19026" y="752"/>
                      <a:pt x="18980" y="783"/>
                    </a:cubicBezTo>
                    <a:cubicBezTo>
                      <a:pt x="18960" y="812"/>
                      <a:pt x="18953" y="823"/>
                      <a:pt x="18947" y="823"/>
                    </a:cubicBezTo>
                    <a:cubicBezTo>
                      <a:pt x="18943" y="823"/>
                      <a:pt x="18939" y="819"/>
                      <a:pt x="18934" y="814"/>
                    </a:cubicBezTo>
                    <a:cubicBezTo>
                      <a:pt x="18934" y="783"/>
                      <a:pt x="18964" y="737"/>
                      <a:pt x="18980" y="721"/>
                    </a:cubicBezTo>
                    <a:lnTo>
                      <a:pt x="19042" y="690"/>
                    </a:lnTo>
                    <a:close/>
                    <a:moveTo>
                      <a:pt x="18557" y="1132"/>
                    </a:moveTo>
                    <a:cubicBezTo>
                      <a:pt x="18566" y="1132"/>
                      <a:pt x="18574" y="1134"/>
                      <a:pt x="18578" y="1138"/>
                    </a:cubicBezTo>
                    <a:cubicBezTo>
                      <a:pt x="18655" y="1138"/>
                      <a:pt x="18655" y="1138"/>
                      <a:pt x="18578" y="1200"/>
                    </a:cubicBezTo>
                    <a:cubicBezTo>
                      <a:pt x="18553" y="1238"/>
                      <a:pt x="18517" y="1266"/>
                      <a:pt x="18496" y="1266"/>
                    </a:cubicBezTo>
                    <a:cubicBezTo>
                      <a:pt x="18492" y="1266"/>
                      <a:pt x="18488" y="1265"/>
                      <a:pt x="18485" y="1262"/>
                    </a:cubicBezTo>
                    <a:lnTo>
                      <a:pt x="18532" y="1231"/>
                    </a:lnTo>
                    <a:cubicBezTo>
                      <a:pt x="18533" y="1233"/>
                      <a:pt x="18535" y="1234"/>
                      <a:pt x="18537" y="1234"/>
                    </a:cubicBezTo>
                    <a:cubicBezTo>
                      <a:pt x="18547" y="1234"/>
                      <a:pt x="18552" y="1207"/>
                      <a:pt x="18530" y="1207"/>
                    </a:cubicBezTo>
                    <a:cubicBezTo>
                      <a:pt x="18523" y="1207"/>
                      <a:pt x="18513" y="1209"/>
                      <a:pt x="18501" y="1216"/>
                    </a:cubicBezTo>
                    <a:lnTo>
                      <a:pt x="18470" y="1169"/>
                    </a:lnTo>
                    <a:cubicBezTo>
                      <a:pt x="18492" y="1147"/>
                      <a:pt x="18532" y="1132"/>
                      <a:pt x="18557" y="1132"/>
                    </a:cubicBezTo>
                    <a:close/>
                    <a:moveTo>
                      <a:pt x="18578" y="1370"/>
                    </a:moveTo>
                    <a:lnTo>
                      <a:pt x="18532" y="1386"/>
                    </a:lnTo>
                    <a:lnTo>
                      <a:pt x="18485" y="1432"/>
                    </a:lnTo>
                    <a:cubicBezTo>
                      <a:pt x="18497" y="1438"/>
                      <a:pt x="18504" y="1441"/>
                      <a:pt x="18510" y="1441"/>
                    </a:cubicBezTo>
                    <a:cubicBezTo>
                      <a:pt x="18520" y="1441"/>
                      <a:pt x="18528" y="1431"/>
                      <a:pt x="18547" y="1401"/>
                    </a:cubicBezTo>
                    <a:lnTo>
                      <a:pt x="18578" y="1370"/>
                    </a:lnTo>
                    <a:close/>
                    <a:moveTo>
                      <a:pt x="16492" y="3240"/>
                    </a:moveTo>
                    <a:lnTo>
                      <a:pt x="16492" y="3240"/>
                    </a:lnTo>
                    <a:cubicBezTo>
                      <a:pt x="16507" y="3256"/>
                      <a:pt x="16461" y="3349"/>
                      <a:pt x="16414" y="3395"/>
                    </a:cubicBezTo>
                    <a:cubicBezTo>
                      <a:pt x="16405" y="3404"/>
                      <a:pt x="16397" y="3409"/>
                      <a:pt x="16392" y="3409"/>
                    </a:cubicBezTo>
                    <a:cubicBezTo>
                      <a:pt x="16380" y="3409"/>
                      <a:pt x="16382" y="3382"/>
                      <a:pt x="16414" y="3318"/>
                    </a:cubicBezTo>
                    <a:lnTo>
                      <a:pt x="16492" y="3240"/>
                    </a:lnTo>
                    <a:close/>
                    <a:moveTo>
                      <a:pt x="16248" y="3454"/>
                    </a:moveTo>
                    <a:cubicBezTo>
                      <a:pt x="16220" y="3454"/>
                      <a:pt x="16190" y="3498"/>
                      <a:pt x="16136" y="3565"/>
                    </a:cubicBezTo>
                    <a:cubicBezTo>
                      <a:pt x="16105" y="3580"/>
                      <a:pt x="16090" y="3627"/>
                      <a:pt x="16074" y="3658"/>
                    </a:cubicBezTo>
                    <a:cubicBezTo>
                      <a:pt x="16076" y="3660"/>
                      <a:pt x="16079" y="3661"/>
                      <a:pt x="16082" y="3661"/>
                    </a:cubicBezTo>
                    <a:cubicBezTo>
                      <a:pt x="16102" y="3661"/>
                      <a:pt x="16140" y="3623"/>
                      <a:pt x="16167" y="3596"/>
                    </a:cubicBezTo>
                    <a:cubicBezTo>
                      <a:pt x="16260" y="3534"/>
                      <a:pt x="16275" y="3472"/>
                      <a:pt x="16260" y="3457"/>
                    </a:cubicBezTo>
                    <a:cubicBezTo>
                      <a:pt x="16256" y="3455"/>
                      <a:pt x="16252" y="3454"/>
                      <a:pt x="16248" y="3454"/>
                    </a:cubicBezTo>
                    <a:close/>
                    <a:moveTo>
                      <a:pt x="14853" y="5265"/>
                    </a:moveTo>
                    <a:cubicBezTo>
                      <a:pt x="14884" y="5281"/>
                      <a:pt x="14838" y="5327"/>
                      <a:pt x="14807" y="5358"/>
                    </a:cubicBezTo>
                    <a:lnTo>
                      <a:pt x="14791" y="5342"/>
                    </a:lnTo>
                    <a:lnTo>
                      <a:pt x="14807" y="5281"/>
                    </a:lnTo>
                    <a:lnTo>
                      <a:pt x="14853" y="5265"/>
                    </a:lnTo>
                    <a:close/>
                    <a:moveTo>
                      <a:pt x="14668" y="5296"/>
                    </a:moveTo>
                    <a:lnTo>
                      <a:pt x="14637" y="5420"/>
                    </a:lnTo>
                    <a:cubicBezTo>
                      <a:pt x="14627" y="5502"/>
                      <a:pt x="14623" y="5530"/>
                      <a:pt x="14613" y="5530"/>
                    </a:cubicBezTo>
                    <a:cubicBezTo>
                      <a:pt x="14608" y="5530"/>
                      <a:pt x="14601" y="5523"/>
                      <a:pt x="14590" y="5512"/>
                    </a:cubicBezTo>
                    <a:cubicBezTo>
                      <a:pt x="14544" y="5481"/>
                      <a:pt x="14544" y="5481"/>
                      <a:pt x="14606" y="5389"/>
                    </a:cubicBezTo>
                    <a:lnTo>
                      <a:pt x="14668" y="5296"/>
                    </a:lnTo>
                    <a:close/>
                    <a:moveTo>
                      <a:pt x="13930" y="6323"/>
                    </a:moveTo>
                    <a:cubicBezTo>
                      <a:pt x="13952" y="6323"/>
                      <a:pt x="13941" y="6374"/>
                      <a:pt x="13941" y="6424"/>
                    </a:cubicBezTo>
                    <a:cubicBezTo>
                      <a:pt x="13917" y="6473"/>
                      <a:pt x="13906" y="6496"/>
                      <a:pt x="13898" y="6496"/>
                    </a:cubicBezTo>
                    <a:cubicBezTo>
                      <a:pt x="13891" y="6496"/>
                      <a:pt x="13887" y="6477"/>
                      <a:pt x="13879" y="6440"/>
                    </a:cubicBezTo>
                    <a:lnTo>
                      <a:pt x="13910" y="6332"/>
                    </a:lnTo>
                    <a:cubicBezTo>
                      <a:pt x="13919" y="6326"/>
                      <a:pt x="13925" y="6323"/>
                      <a:pt x="13930" y="6323"/>
                    </a:cubicBezTo>
                    <a:close/>
                    <a:moveTo>
                      <a:pt x="13586" y="6610"/>
                    </a:moveTo>
                    <a:cubicBezTo>
                      <a:pt x="13601" y="6625"/>
                      <a:pt x="13586" y="6687"/>
                      <a:pt x="13586" y="6687"/>
                    </a:cubicBezTo>
                    <a:lnTo>
                      <a:pt x="13555" y="6733"/>
                    </a:lnTo>
                    <a:cubicBezTo>
                      <a:pt x="13539" y="6718"/>
                      <a:pt x="13524" y="6702"/>
                      <a:pt x="13555" y="6656"/>
                    </a:cubicBezTo>
                    <a:lnTo>
                      <a:pt x="13586" y="6610"/>
                    </a:lnTo>
                    <a:close/>
                    <a:moveTo>
                      <a:pt x="12883" y="7392"/>
                    </a:moveTo>
                    <a:cubicBezTo>
                      <a:pt x="12886" y="7392"/>
                      <a:pt x="12885" y="7397"/>
                      <a:pt x="12882" y="7405"/>
                    </a:cubicBezTo>
                    <a:lnTo>
                      <a:pt x="12882" y="7405"/>
                    </a:lnTo>
                    <a:lnTo>
                      <a:pt x="12875" y="7398"/>
                    </a:lnTo>
                    <a:cubicBezTo>
                      <a:pt x="12879" y="7394"/>
                      <a:pt x="12882" y="7392"/>
                      <a:pt x="12883" y="7392"/>
                    </a:cubicBezTo>
                    <a:close/>
                    <a:moveTo>
                      <a:pt x="12879" y="7410"/>
                    </a:moveTo>
                    <a:cubicBezTo>
                      <a:pt x="12879" y="7410"/>
                      <a:pt x="12880" y="7410"/>
                      <a:pt x="12880" y="7410"/>
                    </a:cubicBezTo>
                    <a:lnTo>
                      <a:pt x="12880" y="7410"/>
                    </a:lnTo>
                    <a:cubicBezTo>
                      <a:pt x="12870" y="7435"/>
                      <a:pt x="12847" y="7479"/>
                      <a:pt x="12828" y="7506"/>
                    </a:cubicBezTo>
                    <a:lnTo>
                      <a:pt x="12813" y="7491"/>
                    </a:lnTo>
                    <a:cubicBezTo>
                      <a:pt x="12840" y="7451"/>
                      <a:pt x="12855" y="7410"/>
                      <a:pt x="12879" y="7410"/>
                    </a:cubicBezTo>
                    <a:close/>
                    <a:moveTo>
                      <a:pt x="12713" y="7823"/>
                    </a:moveTo>
                    <a:cubicBezTo>
                      <a:pt x="12728" y="7836"/>
                      <a:pt x="12744" y="7851"/>
                      <a:pt x="12705" y="7877"/>
                    </a:cubicBezTo>
                    <a:cubicBezTo>
                      <a:pt x="12686" y="7906"/>
                      <a:pt x="12667" y="7934"/>
                      <a:pt x="12655" y="7934"/>
                    </a:cubicBezTo>
                    <a:cubicBezTo>
                      <a:pt x="12648" y="7934"/>
                      <a:pt x="12643" y="7923"/>
                      <a:pt x="12643" y="7893"/>
                    </a:cubicBezTo>
                    <a:cubicBezTo>
                      <a:pt x="12672" y="7863"/>
                      <a:pt x="12674" y="7862"/>
                      <a:pt x="12713" y="7823"/>
                    </a:cubicBezTo>
                    <a:close/>
                    <a:moveTo>
                      <a:pt x="12442" y="8217"/>
                    </a:moveTo>
                    <a:lnTo>
                      <a:pt x="12411" y="8248"/>
                    </a:lnTo>
                    <a:cubicBezTo>
                      <a:pt x="12392" y="8277"/>
                      <a:pt x="12384" y="8288"/>
                      <a:pt x="12378" y="8288"/>
                    </a:cubicBezTo>
                    <a:cubicBezTo>
                      <a:pt x="12374" y="8288"/>
                      <a:pt x="12370" y="8285"/>
                      <a:pt x="12365" y="8279"/>
                    </a:cubicBezTo>
                    <a:lnTo>
                      <a:pt x="12396" y="8233"/>
                    </a:lnTo>
                    <a:lnTo>
                      <a:pt x="12442" y="8217"/>
                    </a:lnTo>
                    <a:close/>
                    <a:moveTo>
                      <a:pt x="11824" y="8851"/>
                    </a:moveTo>
                    <a:cubicBezTo>
                      <a:pt x="11839" y="8866"/>
                      <a:pt x="11808" y="8913"/>
                      <a:pt x="11808" y="8913"/>
                    </a:cubicBezTo>
                    <a:cubicBezTo>
                      <a:pt x="11782" y="8953"/>
                      <a:pt x="11743" y="8993"/>
                      <a:pt x="11723" y="8993"/>
                    </a:cubicBezTo>
                    <a:cubicBezTo>
                      <a:pt x="11720" y="8993"/>
                      <a:pt x="11718" y="8992"/>
                      <a:pt x="11716" y="8990"/>
                    </a:cubicBezTo>
                    <a:cubicBezTo>
                      <a:pt x="11700" y="8974"/>
                      <a:pt x="11700" y="8974"/>
                      <a:pt x="11731" y="8928"/>
                    </a:cubicBezTo>
                    <a:cubicBezTo>
                      <a:pt x="11762" y="8897"/>
                      <a:pt x="11793" y="8882"/>
                      <a:pt x="11824" y="8866"/>
                    </a:cubicBezTo>
                    <a:lnTo>
                      <a:pt x="11824" y="8851"/>
                    </a:lnTo>
                    <a:close/>
                    <a:moveTo>
                      <a:pt x="10980" y="9094"/>
                    </a:moveTo>
                    <a:cubicBezTo>
                      <a:pt x="10964" y="9094"/>
                      <a:pt x="10943" y="9126"/>
                      <a:pt x="10943" y="9191"/>
                    </a:cubicBezTo>
                    <a:cubicBezTo>
                      <a:pt x="10954" y="9197"/>
                      <a:pt x="10961" y="9200"/>
                      <a:pt x="10967" y="9200"/>
                    </a:cubicBezTo>
                    <a:cubicBezTo>
                      <a:pt x="10978" y="9200"/>
                      <a:pt x="10985" y="9189"/>
                      <a:pt x="11005" y="9160"/>
                    </a:cubicBezTo>
                    <a:cubicBezTo>
                      <a:pt x="11005" y="9160"/>
                      <a:pt x="11020" y="9114"/>
                      <a:pt x="10989" y="9098"/>
                    </a:cubicBezTo>
                    <a:cubicBezTo>
                      <a:pt x="10987" y="9096"/>
                      <a:pt x="10984" y="9094"/>
                      <a:pt x="10980" y="9094"/>
                    </a:cubicBezTo>
                    <a:close/>
                    <a:moveTo>
                      <a:pt x="11510" y="9517"/>
                    </a:moveTo>
                    <a:cubicBezTo>
                      <a:pt x="11511" y="9517"/>
                      <a:pt x="11510" y="9521"/>
                      <a:pt x="11499" y="9531"/>
                    </a:cubicBezTo>
                    <a:cubicBezTo>
                      <a:pt x="11489" y="9531"/>
                      <a:pt x="11506" y="9517"/>
                      <a:pt x="11510" y="9517"/>
                    </a:cubicBezTo>
                    <a:close/>
                    <a:moveTo>
                      <a:pt x="11716" y="9543"/>
                    </a:moveTo>
                    <a:cubicBezTo>
                      <a:pt x="11712" y="9543"/>
                      <a:pt x="11702" y="9550"/>
                      <a:pt x="11685" y="9562"/>
                    </a:cubicBezTo>
                    <a:lnTo>
                      <a:pt x="11623" y="9639"/>
                    </a:lnTo>
                    <a:cubicBezTo>
                      <a:pt x="11629" y="9645"/>
                      <a:pt x="11633" y="9649"/>
                      <a:pt x="11637" y="9649"/>
                    </a:cubicBezTo>
                    <a:cubicBezTo>
                      <a:pt x="11644" y="9649"/>
                      <a:pt x="11651" y="9642"/>
                      <a:pt x="11669" y="9624"/>
                    </a:cubicBezTo>
                    <a:cubicBezTo>
                      <a:pt x="11709" y="9565"/>
                      <a:pt x="11723" y="9543"/>
                      <a:pt x="11716" y="9543"/>
                    </a:cubicBezTo>
                    <a:close/>
                    <a:moveTo>
                      <a:pt x="11237" y="9636"/>
                    </a:moveTo>
                    <a:cubicBezTo>
                      <a:pt x="11244" y="9636"/>
                      <a:pt x="11229" y="9658"/>
                      <a:pt x="11190" y="9716"/>
                    </a:cubicBezTo>
                    <a:cubicBezTo>
                      <a:pt x="11172" y="9744"/>
                      <a:pt x="11159" y="9750"/>
                      <a:pt x="11151" y="9750"/>
                    </a:cubicBezTo>
                    <a:cubicBezTo>
                      <a:pt x="11146" y="9750"/>
                      <a:pt x="11144" y="9747"/>
                      <a:pt x="11144" y="9747"/>
                    </a:cubicBezTo>
                    <a:cubicBezTo>
                      <a:pt x="11144" y="9747"/>
                      <a:pt x="11175" y="9701"/>
                      <a:pt x="11206" y="9655"/>
                    </a:cubicBezTo>
                    <a:cubicBezTo>
                      <a:pt x="11223" y="9643"/>
                      <a:pt x="11233" y="9636"/>
                      <a:pt x="11237" y="9636"/>
                    </a:cubicBezTo>
                    <a:close/>
                    <a:moveTo>
                      <a:pt x="10714" y="10423"/>
                    </a:moveTo>
                    <a:cubicBezTo>
                      <a:pt x="10719" y="10423"/>
                      <a:pt x="10723" y="10424"/>
                      <a:pt x="10727" y="10427"/>
                    </a:cubicBezTo>
                    <a:cubicBezTo>
                      <a:pt x="10742" y="10443"/>
                      <a:pt x="10711" y="10489"/>
                      <a:pt x="10649" y="10505"/>
                    </a:cubicBezTo>
                    <a:cubicBezTo>
                      <a:pt x="10618" y="10489"/>
                      <a:pt x="10618" y="10489"/>
                      <a:pt x="10665" y="10443"/>
                    </a:cubicBezTo>
                    <a:cubicBezTo>
                      <a:pt x="10665" y="10443"/>
                      <a:pt x="10694" y="10423"/>
                      <a:pt x="10714" y="10423"/>
                    </a:cubicBezTo>
                    <a:close/>
                    <a:moveTo>
                      <a:pt x="10386" y="10706"/>
                    </a:moveTo>
                    <a:lnTo>
                      <a:pt x="10386" y="10706"/>
                    </a:lnTo>
                    <a:cubicBezTo>
                      <a:pt x="10395" y="10714"/>
                      <a:pt x="10384" y="10723"/>
                      <a:pt x="10378" y="10723"/>
                    </a:cubicBezTo>
                    <a:cubicBezTo>
                      <a:pt x="10374" y="10723"/>
                      <a:pt x="10373" y="10719"/>
                      <a:pt x="10386" y="10706"/>
                    </a:cubicBezTo>
                    <a:close/>
                    <a:moveTo>
                      <a:pt x="10479" y="10706"/>
                    </a:moveTo>
                    <a:lnTo>
                      <a:pt x="10479" y="10767"/>
                    </a:lnTo>
                    <a:lnTo>
                      <a:pt x="10448" y="10814"/>
                    </a:lnTo>
                    <a:cubicBezTo>
                      <a:pt x="10433" y="10798"/>
                      <a:pt x="10402" y="10783"/>
                      <a:pt x="10448" y="10736"/>
                    </a:cubicBezTo>
                    <a:lnTo>
                      <a:pt x="10479" y="10706"/>
                    </a:lnTo>
                    <a:close/>
                    <a:moveTo>
                      <a:pt x="10278" y="10953"/>
                    </a:moveTo>
                    <a:cubicBezTo>
                      <a:pt x="10288" y="10962"/>
                      <a:pt x="10274" y="10977"/>
                      <a:pt x="10269" y="10977"/>
                    </a:cubicBezTo>
                    <a:cubicBezTo>
                      <a:pt x="10266" y="10977"/>
                      <a:pt x="10266" y="10971"/>
                      <a:pt x="10278" y="10953"/>
                    </a:cubicBezTo>
                    <a:close/>
                    <a:moveTo>
                      <a:pt x="8501" y="13503"/>
                    </a:moveTo>
                    <a:lnTo>
                      <a:pt x="8501" y="13565"/>
                    </a:lnTo>
                    <a:lnTo>
                      <a:pt x="8470" y="13611"/>
                    </a:lnTo>
                    <a:cubicBezTo>
                      <a:pt x="8455" y="13596"/>
                      <a:pt x="8424" y="13580"/>
                      <a:pt x="8455" y="13549"/>
                    </a:cubicBezTo>
                    <a:lnTo>
                      <a:pt x="8501" y="13503"/>
                    </a:lnTo>
                    <a:close/>
                    <a:moveTo>
                      <a:pt x="7784" y="14601"/>
                    </a:moveTo>
                    <a:cubicBezTo>
                      <a:pt x="7806" y="14601"/>
                      <a:pt x="7809" y="14647"/>
                      <a:pt x="7821" y="14647"/>
                    </a:cubicBezTo>
                    <a:cubicBezTo>
                      <a:pt x="7801" y="14676"/>
                      <a:pt x="7794" y="14687"/>
                      <a:pt x="7787" y="14687"/>
                    </a:cubicBezTo>
                    <a:cubicBezTo>
                      <a:pt x="7784" y="14687"/>
                      <a:pt x="7780" y="14683"/>
                      <a:pt x="7774" y="14678"/>
                    </a:cubicBezTo>
                    <a:cubicBezTo>
                      <a:pt x="7759" y="14678"/>
                      <a:pt x="7759" y="14616"/>
                      <a:pt x="7759" y="14616"/>
                    </a:cubicBezTo>
                    <a:cubicBezTo>
                      <a:pt x="7770" y="14605"/>
                      <a:pt x="7778" y="14601"/>
                      <a:pt x="7784" y="14601"/>
                    </a:cubicBezTo>
                    <a:close/>
                    <a:moveTo>
                      <a:pt x="7481" y="15435"/>
                    </a:moveTo>
                    <a:cubicBezTo>
                      <a:pt x="7496" y="15450"/>
                      <a:pt x="7496" y="15512"/>
                      <a:pt x="7496" y="15512"/>
                    </a:cubicBezTo>
                    <a:lnTo>
                      <a:pt x="7465" y="15559"/>
                    </a:lnTo>
                    <a:cubicBezTo>
                      <a:pt x="7450" y="15543"/>
                      <a:pt x="7419" y="15528"/>
                      <a:pt x="7450" y="15481"/>
                    </a:cubicBezTo>
                    <a:lnTo>
                      <a:pt x="7481" y="15435"/>
                    </a:lnTo>
                    <a:close/>
                    <a:moveTo>
                      <a:pt x="7033" y="15961"/>
                    </a:moveTo>
                    <a:lnTo>
                      <a:pt x="7033" y="16022"/>
                    </a:lnTo>
                    <a:lnTo>
                      <a:pt x="7002" y="16069"/>
                    </a:lnTo>
                    <a:cubicBezTo>
                      <a:pt x="6971" y="16053"/>
                      <a:pt x="6955" y="16038"/>
                      <a:pt x="6986" y="15991"/>
                    </a:cubicBezTo>
                    <a:lnTo>
                      <a:pt x="7033" y="15961"/>
                    </a:lnTo>
                    <a:close/>
                    <a:moveTo>
                      <a:pt x="5242" y="19176"/>
                    </a:moveTo>
                    <a:cubicBezTo>
                      <a:pt x="5260" y="19176"/>
                      <a:pt x="5264" y="19232"/>
                      <a:pt x="5240" y="19268"/>
                    </a:cubicBezTo>
                    <a:lnTo>
                      <a:pt x="5255" y="19268"/>
                    </a:lnTo>
                    <a:cubicBezTo>
                      <a:pt x="5222" y="19334"/>
                      <a:pt x="5213" y="19353"/>
                      <a:pt x="5199" y="19353"/>
                    </a:cubicBezTo>
                    <a:cubicBezTo>
                      <a:pt x="5193" y="19353"/>
                      <a:pt x="5187" y="19350"/>
                      <a:pt x="5178" y="19345"/>
                    </a:cubicBezTo>
                    <a:cubicBezTo>
                      <a:pt x="5162" y="19330"/>
                      <a:pt x="5209" y="19237"/>
                      <a:pt x="5224" y="19191"/>
                    </a:cubicBezTo>
                    <a:cubicBezTo>
                      <a:pt x="5231" y="19181"/>
                      <a:pt x="5237" y="19176"/>
                      <a:pt x="5242" y="19176"/>
                    </a:cubicBezTo>
                    <a:close/>
                    <a:moveTo>
                      <a:pt x="4312" y="21154"/>
                    </a:moveTo>
                    <a:cubicBezTo>
                      <a:pt x="4328" y="21169"/>
                      <a:pt x="4328" y="21231"/>
                      <a:pt x="4328" y="21231"/>
                    </a:cubicBezTo>
                    <a:lnTo>
                      <a:pt x="4312" y="21277"/>
                    </a:lnTo>
                    <a:cubicBezTo>
                      <a:pt x="4297" y="21262"/>
                      <a:pt x="4266" y="21246"/>
                      <a:pt x="4297" y="21200"/>
                    </a:cubicBezTo>
                    <a:lnTo>
                      <a:pt x="4312" y="21154"/>
                    </a:lnTo>
                    <a:close/>
                    <a:moveTo>
                      <a:pt x="2798" y="25327"/>
                    </a:moveTo>
                    <a:cubicBezTo>
                      <a:pt x="2813" y="25327"/>
                      <a:pt x="2798" y="25389"/>
                      <a:pt x="2798" y="25389"/>
                    </a:cubicBezTo>
                    <a:cubicBezTo>
                      <a:pt x="2782" y="25435"/>
                      <a:pt x="2782" y="25435"/>
                      <a:pt x="2751" y="25435"/>
                    </a:cubicBezTo>
                    <a:cubicBezTo>
                      <a:pt x="2736" y="25419"/>
                      <a:pt x="2736" y="25435"/>
                      <a:pt x="2751" y="25373"/>
                    </a:cubicBezTo>
                    <a:lnTo>
                      <a:pt x="2798" y="25327"/>
                    </a:lnTo>
                    <a:close/>
                    <a:moveTo>
                      <a:pt x="2597" y="25930"/>
                    </a:moveTo>
                    <a:lnTo>
                      <a:pt x="2597" y="25991"/>
                    </a:lnTo>
                    <a:lnTo>
                      <a:pt x="2581" y="26038"/>
                    </a:lnTo>
                    <a:cubicBezTo>
                      <a:pt x="2566" y="26038"/>
                      <a:pt x="2535" y="26038"/>
                      <a:pt x="2550" y="25976"/>
                    </a:cubicBezTo>
                    <a:lnTo>
                      <a:pt x="2597" y="25930"/>
                    </a:lnTo>
                    <a:close/>
                    <a:moveTo>
                      <a:pt x="2321" y="26255"/>
                    </a:moveTo>
                    <a:cubicBezTo>
                      <a:pt x="2324" y="26255"/>
                      <a:pt x="2328" y="26266"/>
                      <a:pt x="2334" y="26285"/>
                    </a:cubicBezTo>
                    <a:cubicBezTo>
                      <a:pt x="2334" y="26347"/>
                      <a:pt x="2319" y="26393"/>
                      <a:pt x="2303" y="26393"/>
                    </a:cubicBezTo>
                    <a:cubicBezTo>
                      <a:pt x="2272" y="26378"/>
                      <a:pt x="2272" y="26393"/>
                      <a:pt x="2303" y="26331"/>
                    </a:cubicBezTo>
                    <a:cubicBezTo>
                      <a:pt x="2312" y="26277"/>
                      <a:pt x="2316" y="26255"/>
                      <a:pt x="2321" y="26255"/>
                    </a:cubicBezTo>
                    <a:close/>
                    <a:moveTo>
                      <a:pt x="2210" y="26640"/>
                    </a:moveTo>
                    <a:lnTo>
                      <a:pt x="2195" y="26687"/>
                    </a:lnTo>
                    <a:cubicBezTo>
                      <a:pt x="2179" y="26733"/>
                      <a:pt x="2179" y="26733"/>
                      <a:pt x="2164" y="26733"/>
                    </a:cubicBezTo>
                    <a:lnTo>
                      <a:pt x="2179" y="26687"/>
                    </a:lnTo>
                    <a:lnTo>
                      <a:pt x="2210" y="26640"/>
                    </a:lnTo>
                    <a:close/>
                    <a:moveTo>
                      <a:pt x="2040" y="27042"/>
                    </a:moveTo>
                    <a:lnTo>
                      <a:pt x="2040" y="27042"/>
                    </a:lnTo>
                    <a:cubicBezTo>
                      <a:pt x="2032" y="27067"/>
                      <a:pt x="2033" y="27083"/>
                      <a:pt x="2035" y="27083"/>
                    </a:cubicBezTo>
                    <a:cubicBezTo>
                      <a:pt x="2037" y="27083"/>
                      <a:pt x="2040" y="27071"/>
                      <a:pt x="2040" y="27042"/>
                    </a:cubicBezTo>
                    <a:close/>
                    <a:moveTo>
                      <a:pt x="2056" y="27151"/>
                    </a:moveTo>
                    <a:lnTo>
                      <a:pt x="2040" y="27197"/>
                    </a:lnTo>
                    <a:cubicBezTo>
                      <a:pt x="2025" y="27243"/>
                      <a:pt x="2025" y="27243"/>
                      <a:pt x="2009" y="27243"/>
                    </a:cubicBezTo>
                    <a:lnTo>
                      <a:pt x="2025" y="27181"/>
                    </a:lnTo>
                    <a:lnTo>
                      <a:pt x="2056" y="27151"/>
                    </a:lnTo>
                    <a:close/>
                    <a:moveTo>
                      <a:pt x="1948" y="27661"/>
                    </a:moveTo>
                    <a:lnTo>
                      <a:pt x="1932" y="27722"/>
                    </a:lnTo>
                    <a:cubicBezTo>
                      <a:pt x="1923" y="27750"/>
                      <a:pt x="1914" y="27756"/>
                      <a:pt x="1908" y="27756"/>
                    </a:cubicBezTo>
                    <a:cubicBezTo>
                      <a:pt x="1904" y="27756"/>
                      <a:pt x="1901" y="27753"/>
                      <a:pt x="1901" y="27753"/>
                    </a:cubicBezTo>
                    <a:cubicBezTo>
                      <a:pt x="1901" y="27753"/>
                      <a:pt x="1870" y="27753"/>
                      <a:pt x="1901" y="27707"/>
                    </a:cubicBezTo>
                    <a:cubicBezTo>
                      <a:pt x="1886" y="27707"/>
                      <a:pt x="1932" y="27661"/>
                      <a:pt x="1948" y="27661"/>
                    </a:cubicBezTo>
                    <a:close/>
                    <a:moveTo>
                      <a:pt x="1376" y="29685"/>
                    </a:moveTo>
                    <a:cubicBezTo>
                      <a:pt x="1376" y="29741"/>
                      <a:pt x="1388" y="29796"/>
                      <a:pt x="1380" y="29796"/>
                    </a:cubicBezTo>
                    <a:cubicBezTo>
                      <a:pt x="1379" y="29796"/>
                      <a:pt x="1377" y="29795"/>
                      <a:pt x="1376" y="29793"/>
                    </a:cubicBezTo>
                    <a:cubicBezTo>
                      <a:pt x="1345" y="29793"/>
                      <a:pt x="1345" y="29793"/>
                      <a:pt x="1330" y="29733"/>
                    </a:cubicBezTo>
                    <a:lnTo>
                      <a:pt x="1330" y="29733"/>
                    </a:lnTo>
                    <a:cubicBezTo>
                      <a:pt x="1330" y="29726"/>
                      <a:pt x="1334" y="29701"/>
                      <a:pt x="1345" y="29701"/>
                    </a:cubicBezTo>
                    <a:lnTo>
                      <a:pt x="1345" y="29685"/>
                    </a:lnTo>
                    <a:close/>
                    <a:moveTo>
                      <a:pt x="1048" y="31433"/>
                    </a:moveTo>
                    <a:cubicBezTo>
                      <a:pt x="1065" y="31433"/>
                      <a:pt x="1082" y="31459"/>
                      <a:pt x="1082" y="31525"/>
                    </a:cubicBezTo>
                    <a:cubicBezTo>
                      <a:pt x="1082" y="31571"/>
                      <a:pt x="1082" y="31571"/>
                      <a:pt x="1051" y="31571"/>
                    </a:cubicBezTo>
                    <a:cubicBezTo>
                      <a:pt x="1020" y="31571"/>
                      <a:pt x="1005" y="31509"/>
                      <a:pt x="1020" y="31463"/>
                    </a:cubicBezTo>
                    <a:cubicBezTo>
                      <a:pt x="1026" y="31444"/>
                      <a:pt x="1037" y="31433"/>
                      <a:pt x="1048" y="31433"/>
                    </a:cubicBezTo>
                    <a:close/>
                    <a:moveTo>
                      <a:pt x="247" y="38789"/>
                    </a:moveTo>
                    <a:cubicBezTo>
                      <a:pt x="278" y="38789"/>
                      <a:pt x="294" y="38789"/>
                      <a:pt x="294" y="38851"/>
                    </a:cubicBezTo>
                    <a:cubicBezTo>
                      <a:pt x="317" y="38897"/>
                      <a:pt x="317" y="38920"/>
                      <a:pt x="305" y="38920"/>
                    </a:cubicBezTo>
                    <a:cubicBezTo>
                      <a:pt x="294" y="38920"/>
                      <a:pt x="271" y="38897"/>
                      <a:pt x="247" y="38851"/>
                    </a:cubicBezTo>
                    <a:cubicBezTo>
                      <a:pt x="201" y="38789"/>
                      <a:pt x="201" y="38789"/>
                      <a:pt x="247" y="38789"/>
                    </a:cubicBezTo>
                    <a:close/>
                    <a:moveTo>
                      <a:pt x="19650" y="0"/>
                    </a:moveTo>
                    <a:cubicBezTo>
                      <a:pt x="19637" y="0"/>
                      <a:pt x="19618" y="18"/>
                      <a:pt x="19598" y="56"/>
                    </a:cubicBezTo>
                    <a:lnTo>
                      <a:pt x="19552" y="72"/>
                    </a:lnTo>
                    <a:cubicBezTo>
                      <a:pt x="19538" y="62"/>
                      <a:pt x="19525" y="58"/>
                      <a:pt x="19513" y="58"/>
                    </a:cubicBezTo>
                    <a:cubicBezTo>
                      <a:pt x="19468" y="58"/>
                      <a:pt x="19438" y="113"/>
                      <a:pt x="19474" y="149"/>
                    </a:cubicBezTo>
                    <a:cubicBezTo>
                      <a:pt x="19521" y="211"/>
                      <a:pt x="19521" y="211"/>
                      <a:pt x="19444" y="211"/>
                    </a:cubicBezTo>
                    <a:cubicBezTo>
                      <a:pt x="19435" y="202"/>
                      <a:pt x="19426" y="199"/>
                      <a:pt x="19417" y="199"/>
                    </a:cubicBezTo>
                    <a:cubicBezTo>
                      <a:pt x="19394" y="199"/>
                      <a:pt x="19369" y="224"/>
                      <a:pt x="19335" y="257"/>
                    </a:cubicBezTo>
                    <a:cubicBezTo>
                      <a:pt x="19317" y="275"/>
                      <a:pt x="19310" y="283"/>
                      <a:pt x="19304" y="283"/>
                    </a:cubicBezTo>
                    <a:cubicBezTo>
                      <a:pt x="19299" y="283"/>
                      <a:pt x="19295" y="279"/>
                      <a:pt x="19289" y="273"/>
                    </a:cubicBezTo>
                    <a:cubicBezTo>
                      <a:pt x="19285" y="269"/>
                      <a:pt x="19278" y="267"/>
                      <a:pt x="19270" y="267"/>
                    </a:cubicBezTo>
                    <a:cubicBezTo>
                      <a:pt x="19245" y="267"/>
                      <a:pt x="19204" y="284"/>
                      <a:pt x="19181" y="319"/>
                    </a:cubicBezTo>
                    <a:cubicBezTo>
                      <a:pt x="19150" y="350"/>
                      <a:pt x="19150" y="350"/>
                      <a:pt x="19165" y="366"/>
                    </a:cubicBezTo>
                    <a:cubicBezTo>
                      <a:pt x="19170" y="364"/>
                      <a:pt x="19173" y="364"/>
                      <a:pt x="19175" y="364"/>
                    </a:cubicBezTo>
                    <a:cubicBezTo>
                      <a:pt x="19198" y="364"/>
                      <a:pt x="19129" y="427"/>
                      <a:pt x="19073" y="427"/>
                    </a:cubicBezTo>
                    <a:cubicBezTo>
                      <a:pt x="18995" y="427"/>
                      <a:pt x="19011" y="443"/>
                      <a:pt x="19042" y="474"/>
                    </a:cubicBezTo>
                    <a:cubicBezTo>
                      <a:pt x="19088" y="520"/>
                      <a:pt x="19011" y="597"/>
                      <a:pt x="18934" y="597"/>
                    </a:cubicBezTo>
                    <a:lnTo>
                      <a:pt x="18856" y="675"/>
                    </a:lnTo>
                    <a:cubicBezTo>
                      <a:pt x="18825" y="706"/>
                      <a:pt x="18841" y="721"/>
                      <a:pt x="18856" y="737"/>
                    </a:cubicBezTo>
                    <a:cubicBezTo>
                      <a:pt x="18887" y="752"/>
                      <a:pt x="18903" y="783"/>
                      <a:pt x="18841" y="798"/>
                    </a:cubicBezTo>
                    <a:cubicBezTo>
                      <a:pt x="18825" y="803"/>
                      <a:pt x="18813" y="805"/>
                      <a:pt x="18804" y="805"/>
                    </a:cubicBezTo>
                    <a:cubicBezTo>
                      <a:pt x="18786" y="805"/>
                      <a:pt x="18779" y="798"/>
                      <a:pt x="18779" y="798"/>
                    </a:cubicBezTo>
                    <a:cubicBezTo>
                      <a:pt x="18779" y="798"/>
                      <a:pt x="18717" y="814"/>
                      <a:pt x="18686" y="860"/>
                    </a:cubicBezTo>
                    <a:cubicBezTo>
                      <a:pt x="18640" y="891"/>
                      <a:pt x="18563" y="968"/>
                      <a:pt x="18578" y="984"/>
                    </a:cubicBezTo>
                    <a:lnTo>
                      <a:pt x="18563" y="968"/>
                    </a:lnTo>
                    <a:cubicBezTo>
                      <a:pt x="18532" y="1015"/>
                      <a:pt x="18516" y="984"/>
                      <a:pt x="18532" y="1015"/>
                    </a:cubicBezTo>
                    <a:cubicBezTo>
                      <a:pt x="18485" y="1046"/>
                      <a:pt x="18454" y="1077"/>
                      <a:pt x="18408" y="1107"/>
                    </a:cubicBezTo>
                    <a:cubicBezTo>
                      <a:pt x="18335" y="1156"/>
                      <a:pt x="18271" y="1254"/>
                      <a:pt x="18317" y="1254"/>
                    </a:cubicBezTo>
                    <a:cubicBezTo>
                      <a:pt x="18329" y="1254"/>
                      <a:pt x="18348" y="1247"/>
                      <a:pt x="18377" y="1231"/>
                    </a:cubicBezTo>
                    <a:lnTo>
                      <a:pt x="18377" y="1231"/>
                    </a:lnTo>
                    <a:lnTo>
                      <a:pt x="18346" y="1277"/>
                    </a:lnTo>
                    <a:cubicBezTo>
                      <a:pt x="18315" y="1308"/>
                      <a:pt x="18331" y="1324"/>
                      <a:pt x="18331" y="1324"/>
                    </a:cubicBezTo>
                    <a:cubicBezTo>
                      <a:pt x="18331" y="1324"/>
                      <a:pt x="18300" y="1386"/>
                      <a:pt x="18269" y="1417"/>
                    </a:cubicBezTo>
                    <a:lnTo>
                      <a:pt x="18238" y="1386"/>
                    </a:lnTo>
                    <a:cubicBezTo>
                      <a:pt x="18233" y="1353"/>
                      <a:pt x="18218" y="1340"/>
                      <a:pt x="18202" y="1340"/>
                    </a:cubicBezTo>
                    <a:cubicBezTo>
                      <a:pt x="18171" y="1340"/>
                      <a:pt x="18135" y="1387"/>
                      <a:pt x="18145" y="1447"/>
                    </a:cubicBezTo>
                    <a:lnTo>
                      <a:pt x="18130" y="1432"/>
                    </a:lnTo>
                    <a:cubicBezTo>
                      <a:pt x="18127" y="1430"/>
                      <a:pt x="18124" y="1428"/>
                      <a:pt x="18120" y="1428"/>
                    </a:cubicBezTo>
                    <a:cubicBezTo>
                      <a:pt x="18099" y="1428"/>
                      <a:pt x="18060" y="1463"/>
                      <a:pt x="18022" y="1540"/>
                    </a:cubicBezTo>
                    <a:cubicBezTo>
                      <a:pt x="17991" y="1571"/>
                      <a:pt x="17975" y="1633"/>
                      <a:pt x="17991" y="1664"/>
                    </a:cubicBezTo>
                    <a:cubicBezTo>
                      <a:pt x="18022" y="1695"/>
                      <a:pt x="17975" y="1726"/>
                      <a:pt x="17975" y="1726"/>
                    </a:cubicBezTo>
                    <a:cubicBezTo>
                      <a:pt x="17958" y="1751"/>
                      <a:pt x="17951" y="1763"/>
                      <a:pt x="17945" y="1763"/>
                    </a:cubicBezTo>
                    <a:cubicBezTo>
                      <a:pt x="17940" y="1763"/>
                      <a:pt x="17936" y="1755"/>
                      <a:pt x="17929" y="1741"/>
                    </a:cubicBezTo>
                    <a:cubicBezTo>
                      <a:pt x="17927" y="1740"/>
                      <a:pt x="17925" y="1739"/>
                      <a:pt x="17922" y="1739"/>
                    </a:cubicBezTo>
                    <a:cubicBezTo>
                      <a:pt x="17895" y="1739"/>
                      <a:pt x="17821" y="1796"/>
                      <a:pt x="17821" y="1865"/>
                    </a:cubicBezTo>
                    <a:lnTo>
                      <a:pt x="17790" y="1849"/>
                    </a:lnTo>
                    <a:cubicBezTo>
                      <a:pt x="17787" y="1847"/>
                      <a:pt x="17784" y="1845"/>
                      <a:pt x="17779" y="1845"/>
                    </a:cubicBezTo>
                    <a:cubicBezTo>
                      <a:pt x="17755" y="1845"/>
                      <a:pt x="17699" y="1886"/>
                      <a:pt x="17558" y="2066"/>
                    </a:cubicBezTo>
                    <a:cubicBezTo>
                      <a:pt x="17428" y="2210"/>
                      <a:pt x="17325" y="2314"/>
                      <a:pt x="17299" y="2314"/>
                    </a:cubicBezTo>
                    <a:cubicBezTo>
                      <a:pt x="17298" y="2314"/>
                      <a:pt x="17296" y="2314"/>
                      <a:pt x="17295" y="2313"/>
                    </a:cubicBezTo>
                    <a:cubicBezTo>
                      <a:pt x="17294" y="2312"/>
                      <a:pt x="17293" y="2312"/>
                      <a:pt x="17291" y="2312"/>
                    </a:cubicBezTo>
                    <a:cubicBezTo>
                      <a:pt x="17256" y="2312"/>
                      <a:pt x="17155" y="2487"/>
                      <a:pt x="17125" y="2591"/>
                    </a:cubicBezTo>
                    <a:cubicBezTo>
                      <a:pt x="17123" y="2589"/>
                      <a:pt x="17121" y="2588"/>
                      <a:pt x="17118" y="2588"/>
                    </a:cubicBezTo>
                    <a:cubicBezTo>
                      <a:pt x="17098" y="2588"/>
                      <a:pt x="17055" y="2632"/>
                      <a:pt x="17002" y="2699"/>
                    </a:cubicBezTo>
                    <a:cubicBezTo>
                      <a:pt x="16923" y="2778"/>
                      <a:pt x="16902" y="2799"/>
                      <a:pt x="16890" y="2799"/>
                    </a:cubicBezTo>
                    <a:cubicBezTo>
                      <a:pt x="16885" y="2799"/>
                      <a:pt x="16882" y="2796"/>
                      <a:pt x="16878" y="2792"/>
                    </a:cubicBezTo>
                    <a:cubicBezTo>
                      <a:pt x="16878" y="2758"/>
                      <a:pt x="16878" y="2739"/>
                      <a:pt x="16874" y="2739"/>
                    </a:cubicBezTo>
                    <a:cubicBezTo>
                      <a:pt x="16869" y="2739"/>
                      <a:pt x="16857" y="2769"/>
                      <a:pt x="16832" y="2839"/>
                    </a:cubicBezTo>
                    <a:cubicBezTo>
                      <a:pt x="16832" y="2893"/>
                      <a:pt x="16736" y="2983"/>
                      <a:pt x="16692" y="2983"/>
                    </a:cubicBezTo>
                    <a:cubicBezTo>
                      <a:pt x="16686" y="2983"/>
                      <a:pt x="16681" y="2981"/>
                      <a:pt x="16677" y="2978"/>
                    </a:cubicBezTo>
                    <a:cubicBezTo>
                      <a:pt x="16670" y="2967"/>
                      <a:pt x="16662" y="2962"/>
                      <a:pt x="16654" y="2962"/>
                    </a:cubicBezTo>
                    <a:cubicBezTo>
                      <a:pt x="16630" y="2962"/>
                      <a:pt x="16600" y="3012"/>
                      <a:pt x="16553" y="3070"/>
                    </a:cubicBezTo>
                    <a:cubicBezTo>
                      <a:pt x="16507" y="3148"/>
                      <a:pt x="16461" y="3225"/>
                      <a:pt x="16383" y="3287"/>
                    </a:cubicBezTo>
                    <a:cubicBezTo>
                      <a:pt x="16275" y="3395"/>
                      <a:pt x="16275" y="3395"/>
                      <a:pt x="16322" y="3441"/>
                    </a:cubicBezTo>
                    <a:cubicBezTo>
                      <a:pt x="16352" y="3472"/>
                      <a:pt x="16322" y="3503"/>
                      <a:pt x="16244" y="3580"/>
                    </a:cubicBezTo>
                    <a:cubicBezTo>
                      <a:pt x="16219" y="3619"/>
                      <a:pt x="16183" y="3646"/>
                      <a:pt x="16162" y="3646"/>
                    </a:cubicBezTo>
                    <a:cubicBezTo>
                      <a:pt x="16158" y="3646"/>
                      <a:pt x="16154" y="3645"/>
                      <a:pt x="16151" y="3642"/>
                    </a:cubicBezTo>
                    <a:cubicBezTo>
                      <a:pt x="16121" y="3658"/>
                      <a:pt x="16090" y="3689"/>
                      <a:pt x="16074" y="3704"/>
                    </a:cubicBezTo>
                    <a:cubicBezTo>
                      <a:pt x="16036" y="3742"/>
                      <a:pt x="16008" y="3770"/>
                      <a:pt x="15991" y="3770"/>
                    </a:cubicBezTo>
                    <a:cubicBezTo>
                      <a:pt x="15987" y="3770"/>
                      <a:pt x="15984" y="3769"/>
                      <a:pt x="15981" y="3766"/>
                    </a:cubicBezTo>
                    <a:cubicBezTo>
                      <a:pt x="15935" y="3797"/>
                      <a:pt x="15889" y="3828"/>
                      <a:pt x="15858" y="3874"/>
                    </a:cubicBezTo>
                    <a:cubicBezTo>
                      <a:pt x="15787" y="3945"/>
                      <a:pt x="15717" y="4015"/>
                      <a:pt x="15693" y="4015"/>
                    </a:cubicBezTo>
                    <a:cubicBezTo>
                      <a:pt x="15691" y="4015"/>
                      <a:pt x="15689" y="4015"/>
                      <a:pt x="15688" y="4013"/>
                    </a:cubicBezTo>
                    <a:cubicBezTo>
                      <a:pt x="15657" y="4060"/>
                      <a:pt x="15657" y="4060"/>
                      <a:pt x="15672" y="4075"/>
                    </a:cubicBezTo>
                    <a:cubicBezTo>
                      <a:pt x="15688" y="4090"/>
                      <a:pt x="15672" y="4137"/>
                      <a:pt x="15518" y="4291"/>
                    </a:cubicBezTo>
                    <a:cubicBezTo>
                      <a:pt x="15441" y="4369"/>
                      <a:pt x="15348" y="4477"/>
                      <a:pt x="15363" y="4492"/>
                    </a:cubicBezTo>
                    <a:cubicBezTo>
                      <a:pt x="15344" y="4522"/>
                      <a:pt x="15336" y="4532"/>
                      <a:pt x="15326" y="4532"/>
                    </a:cubicBezTo>
                    <a:cubicBezTo>
                      <a:pt x="15320" y="4532"/>
                      <a:pt x="15313" y="4529"/>
                      <a:pt x="15301" y="4523"/>
                    </a:cubicBezTo>
                    <a:cubicBezTo>
                      <a:pt x="15300" y="4522"/>
                      <a:pt x="15298" y="4521"/>
                      <a:pt x="15295" y="4521"/>
                    </a:cubicBezTo>
                    <a:cubicBezTo>
                      <a:pt x="15271" y="4521"/>
                      <a:pt x="15204" y="4581"/>
                      <a:pt x="15162" y="4678"/>
                    </a:cubicBezTo>
                    <a:cubicBezTo>
                      <a:pt x="15178" y="4693"/>
                      <a:pt x="15147" y="4740"/>
                      <a:pt x="15100" y="4755"/>
                    </a:cubicBezTo>
                    <a:cubicBezTo>
                      <a:pt x="15070" y="4786"/>
                      <a:pt x="15054" y="4817"/>
                      <a:pt x="15039" y="4863"/>
                    </a:cubicBezTo>
                    <a:cubicBezTo>
                      <a:pt x="15023" y="4910"/>
                      <a:pt x="15023" y="4910"/>
                      <a:pt x="14946" y="4971"/>
                    </a:cubicBezTo>
                    <a:cubicBezTo>
                      <a:pt x="14942" y="4969"/>
                      <a:pt x="14937" y="4968"/>
                      <a:pt x="14933" y="4968"/>
                    </a:cubicBezTo>
                    <a:cubicBezTo>
                      <a:pt x="14907" y="4968"/>
                      <a:pt x="14880" y="5007"/>
                      <a:pt x="14853" y="5033"/>
                    </a:cubicBezTo>
                    <a:cubicBezTo>
                      <a:pt x="14714" y="5234"/>
                      <a:pt x="14544" y="5435"/>
                      <a:pt x="14374" y="5605"/>
                    </a:cubicBezTo>
                    <a:cubicBezTo>
                      <a:pt x="14359" y="5636"/>
                      <a:pt x="14343" y="5667"/>
                      <a:pt x="14312" y="5698"/>
                    </a:cubicBezTo>
                    <a:cubicBezTo>
                      <a:pt x="14250" y="5698"/>
                      <a:pt x="14235" y="5760"/>
                      <a:pt x="14266" y="5791"/>
                    </a:cubicBezTo>
                    <a:lnTo>
                      <a:pt x="14297" y="5760"/>
                    </a:lnTo>
                    <a:lnTo>
                      <a:pt x="14328" y="5713"/>
                    </a:lnTo>
                    <a:lnTo>
                      <a:pt x="14328" y="5713"/>
                    </a:lnTo>
                    <a:cubicBezTo>
                      <a:pt x="14367" y="5739"/>
                      <a:pt x="14296" y="5832"/>
                      <a:pt x="14245" y="5832"/>
                    </a:cubicBezTo>
                    <a:cubicBezTo>
                      <a:pt x="14235" y="5832"/>
                      <a:pt x="14227" y="5829"/>
                      <a:pt x="14220" y="5821"/>
                    </a:cubicBezTo>
                    <a:cubicBezTo>
                      <a:pt x="14142" y="5821"/>
                      <a:pt x="14142" y="5821"/>
                      <a:pt x="14142" y="5899"/>
                    </a:cubicBezTo>
                    <a:cubicBezTo>
                      <a:pt x="14158" y="5961"/>
                      <a:pt x="14111" y="6022"/>
                      <a:pt x="14034" y="6022"/>
                    </a:cubicBezTo>
                    <a:cubicBezTo>
                      <a:pt x="14022" y="6010"/>
                      <a:pt x="14015" y="6003"/>
                      <a:pt x="14010" y="6003"/>
                    </a:cubicBezTo>
                    <a:cubicBezTo>
                      <a:pt x="14003" y="6003"/>
                      <a:pt x="14003" y="6021"/>
                      <a:pt x="14003" y="6069"/>
                    </a:cubicBezTo>
                    <a:cubicBezTo>
                      <a:pt x="14003" y="6185"/>
                      <a:pt x="13950" y="6300"/>
                      <a:pt x="13887" y="6300"/>
                    </a:cubicBezTo>
                    <a:cubicBezTo>
                      <a:pt x="13875" y="6300"/>
                      <a:pt x="13862" y="6296"/>
                      <a:pt x="13849" y="6285"/>
                    </a:cubicBezTo>
                    <a:cubicBezTo>
                      <a:pt x="13840" y="6276"/>
                      <a:pt x="13829" y="6272"/>
                      <a:pt x="13818" y="6272"/>
                    </a:cubicBezTo>
                    <a:cubicBezTo>
                      <a:pt x="13791" y="6272"/>
                      <a:pt x="13758" y="6294"/>
                      <a:pt x="13725" y="6316"/>
                    </a:cubicBezTo>
                    <a:cubicBezTo>
                      <a:pt x="13694" y="6347"/>
                      <a:pt x="13709" y="6362"/>
                      <a:pt x="13725" y="6393"/>
                    </a:cubicBezTo>
                    <a:cubicBezTo>
                      <a:pt x="13735" y="6391"/>
                      <a:pt x="13744" y="6390"/>
                      <a:pt x="13750" y="6390"/>
                    </a:cubicBezTo>
                    <a:cubicBezTo>
                      <a:pt x="13793" y="6390"/>
                      <a:pt x="13757" y="6430"/>
                      <a:pt x="13663" y="6471"/>
                    </a:cubicBezTo>
                    <a:cubicBezTo>
                      <a:pt x="13524" y="6517"/>
                      <a:pt x="13416" y="6641"/>
                      <a:pt x="13369" y="6780"/>
                    </a:cubicBezTo>
                    <a:cubicBezTo>
                      <a:pt x="13306" y="6906"/>
                      <a:pt x="13243" y="7004"/>
                      <a:pt x="13229" y="7004"/>
                    </a:cubicBezTo>
                    <a:cubicBezTo>
                      <a:pt x="13222" y="7004"/>
                      <a:pt x="13226" y="6983"/>
                      <a:pt x="13246" y="6934"/>
                    </a:cubicBezTo>
                    <a:cubicBezTo>
                      <a:pt x="13254" y="6878"/>
                      <a:pt x="13258" y="6851"/>
                      <a:pt x="13253" y="6851"/>
                    </a:cubicBezTo>
                    <a:lnTo>
                      <a:pt x="13253" y="6851"/>
                    </a:lnTo>
                    <a:cubicBezTo>
                      <a:pt x="13249" y="6851"/>
                      <a:pt x="13237" y="6874"/>
                      <a:pt x="13215" y="6919"/>
                    </a:cubicBezTo>
                    <a:lnTo>
                      <a:pt x="13045" y="7135"/>
                    </a:lnTo>
                    <a:cubicBezTo>
                      <a:pt x="13014" y="7166"/>
                      <a:pt x="12999" y="7228"/>
                      <a:pt x="13014" y="7243"/>
                    </a:cubicBezTo>
                    <a:cubicBezTo>
                      <a:pt x="12921" y="7259"/>
                      <a:pt x="12844" y="7336"/>
                      <a:pt x="12828" y="7429"/>
                    </a:cubicBezTo>
                    <a:lnTo>
                      <a:pt x="12767" y="7522"/>
                    </a:lnTo>
                    <a:cubicBezTo>
                      <a:pt x="12736" y="7553"/>
                      <a:pt x="12720" y="7583"/>
                      <a:pt x="12705" y="7614"/>
                    </a:cubicBezTo>
                    <a:cubicBezTo>
                      <a:pt x="12705" y="7676"/>
                      <a:pt x="12643" y="7707"/>
                      <a:pt x="12597" y="7723"/>
                    </a:cubicBezTo>
                    <a:cubicBezTo>
                      <a:pt x="12535" y="7753"/>
                      <a:pt x="12488" y="7784"/>
                      <a:pt x="12504" y="7800"/>
                    </a:cubicBezTo>
                    <a:cubicBezTo>
                      <a:pt x="12535" y="7815"/>
                      <a:pt x="12473" y="7908"/>
                      <a:pt x="12473" y="7970"/>
                    </a:cubicBezTo>
                    <a:cubicBezTo>
                      <a:pt x="12464" y="7998"/>
                      <a:pt x="12438" y="8020"/>
                      <a:pt x="12422" y="8020"/>
                    </a:cubicBezTo>
                    <a:cubicBezTo>
                      <a:pt x="12411" y="8020"/>
                      <a:pt x="12405" y="8010"/>
                      <a:pt x="12411" y="7985"/>
                    </a:cubicBezTo>
                    <a:cubicBezTo>
                      <a:pt x="12406" y="7981"/>
                      <a:pt x="12403" y="7977"/>
                      <a:pt x="12398" y="7977"/>
                    </a:cubicBezTo>
                    <a:cubicBezTo>
                      <a:pt x="12387" y="7977"/>
                      <a:pt x="12367" y="7994"/>
                      <a:pt x="12303" y="8047"/>
                    </a:cubicBezTo>
                    <a:cubicBezTo>
                      <a:pt x="12272" y="8078"/>
                      <a:pt x="12210" y="8171"/>
                      <a:pt x="12226" y="8186"/>
                    </a:cubicBezTo>
                    <a:cubicBezTo>
                      <a:pt x="12179" y="8294"/>
                      <a:pt x="12102" y="8387"/>
                      <a:pt x="11994" y="8464"/>
                    </a:cubicBezTo>
                    <a:lnTo>
                      <a:pt x="11932" y="8557"/>
                    </a:lnTo>
                    <a:cubicBezTo>
                      <a:pt x="11901" y="8604"/>
                      <a:pt x="11886" y="8650"/>
                      <a:pt x="11855" y="8696"/>
                    </a:cubicBezTo>
                    <a:cubicBezTo>
                      <a:pt x="11839" y="8727"/>
                      <a:pt x="11824" y="8758"/>
                      <a:pt x="11808" y="8789"/>
                    </a:cubicBezTo>
                    <a:cubicBezTo>
                      <a:pt x="11782" y="8829"/>
                      <a:pt x="11755" y="8869"/>
                      <a:pt x="11738" y="8869"/>
                    </a:cubicBezTo>
                    <a:cubicBezTo>
                      <a:pt x="11736" y="8869"/>
                      <a:pt x="11733" y="8868"/>
                      <a:pt x="11731" y="8866"/>
                    </a:cubicBezTo>
                    <a:cubicBezTo>
                      <a:pt x="11731" y="8944"/>
                      <a:pt x="11731" y="8944"/>
                      <a:pt x="11669" y="8944"/>
                    </a:cubicBezTo>
                    <a:cubicBezTo>
                      <a:pt x="11651" y="8932"/>
                      <a:pt x="11640" y="8924"/>
                      <a:pt x="11634" y="8924"/>
                    </a:cubicBezTo>
                    <a:cubicBezTo>
                      <a:pt x="11623" y="8924"/>
                      <a:pt x="11623" y="8943"/>
                      <a:pt x="11623" y="8990"/>
                    </a:cubicBezTo>
                    <a:cubicBezTo>
                      <a:pt x="11638" y="9067"/>
                      <a:pt x="11623" y="9052"/>
                      <a:pt x="11561" y="9067"/>
                    </a:cubicBezTo>
                    <a:cubicBezTo>
                      <a:pt x="11559" y="9065"/>
                      <a:pt x="11556" y="9064"/>
                      <a:pt x="11554" y="9064"/>
                    </a:cubicBezTo>
                    <a:cubicBezTo>
                      <a:pt x="11538" y="9064"/>
                      <a:pt x="11517" y="9100"/>
                      <a:pt x="11530" y="9114"/>
                    </a:cubicBezTo>
                    <a:cubicBezTo>
                      <a:pt x="11530" y="9183"/>
                      <a:pt x="11480" y="9303"/>
                      <a:pt x="11436" y="9303"/>
                    </a:cubicBezTo>
                    <a:cubicBezTo>
                      <a:pt x="11431" y="9303"/>
                      <a:pt x="11427" y="9302"/>
                      <a:pt x="11422" y="9299"/>
                    </a:cubicBezTo>
                    <a:cubicBezTo>
                      <a:pt x="11407" y="9330"/>
                      <a:pt x="11391" y="9361"/>
                      <a:pt x="11376" y="9392"/>
                    </a:cubicBezTo>
                    <a:cubicBezTo>
                      <a:pt x="11376" y="9439"/>
                      <a:pt x="11376" y="9457"/>
                      <a:pt x="11369" y="9457"/>
                    </a:cubicBezTo>
                    <a:cubicBezTo>
                      <a:pt x="11364" y="9457"/>
                      <a:pt x="11357" y="9450"/>
                      <a:pt x="11345" y="9438"/>
                    </a:cubicBezTo>
                    <a:cubicBezTo>
                      <a:pt x="11283" y="9438"/>
                      <a:pt x="11237" y="9500"/>
                      <a:pt x="11252" y="9562"/>
                    </a:cubicBezTo>
                    <a:cubicBezTo>
                      <a:pt x="11237" y="9593"/>
                      <a:pt x="11221" y="9624"/>
                      <a:pt x="11190" y="9655"/>
                    </a:cubicBezTo>
                    <a:cubicBezTo>
                      <a:pt x="11100" y="9714"/>
                      <a:pt x="10909" y="9949"/>
                      <a:pt x="10953" y="9949"/>
                    </a:cubicBezTo>
                    <a:cubicBezTo>
                      <a:pt x="10955" y="9949"/>
                      <a:pt x="10956" y="9949"/>
                      <a:pt x="10958" y="9948"/>
                    </a:cubicBezTo>
                    <a:lnTo>
                      <a:pt x="10958" y="9948"/>
                    </a:lnTo>
                    <a:lnTo>
                      <a:pt x="10897" y="10025"/>
                    </a:lnTo>
                    <a:cubicBezTo>
                      <a:pt x="10835" y="10072"/>
                      <a:pt x="10804" y="10134"/>
                      <a:pt x="10773" y="10195"/>
                    </a:cubicBezTo>
                    <a:lnTo>
                      <a:pt x="10757" y="10257"/>
                    </a:lnTo>
                    <a:cubicBezTo>
                      <a:pt x="10755" y="10255"/>
                      <a:pt x="10751" y="10253"/>
                      <a:pt x="10747" y="10253"/>
                    </a:cubicBezTo>
                    <a:cubicBezTo>
                      <a:pt x="10726" y="10253"/>
                      <a:pt x="10690" y="10281"/>
                      <a:pt x="10665" y="10319"/>
                    </a:cubicBezTo>
                    <a:cubicBezTo>
                      <a:pt x="10634" y="10350"/>
                      <a:pt x="10634" y="10350"/>
                      <a:pt x="10649" y="10365"/>
                    </a:cubicBezTo>
                    <a:cubicBezTo>
                      <a:pt x="10657" y="10363"/>
                      <a:pt x="10663" y="10361"/>
                      <a:pt x="10667" y="10361"/>
                    </a:cubicBezTo>
                    <a:cubicBezTo>
                      <a:pt x="10685" y="10361"/>
                      <a:pt x="10659" y="10389"/>
                      <a:pt x="10634" y="10427"/>
                    </a:cubicBezTo>
                    <a:cubicBezTo>
                      <a:pt x="10608" y="10465"/>
                      <a:pt x="10572" y="10493"/>
                      <a:pt x="10552" y="10493"/>
                    </a:cubicBezTo>
                    <a:cubicBezTo>
                      <a:pt x="10547" y="10493"/>
                      <a:pt x="10544" y="10492"/>
                      <a:pt x="10541" y="10489"/>
                    </a:cubicBezTo>
                    <a:lnTo>
                      <a:pt x="10510" y="10520"/>
                    </a:lnTo>
                    <a:cubicBezTo>
                      <a:pt x="10537" y="10547"/>
                      <a:pt x="10517" y="10585"/>
                      <a:pt x="10502" y="10585"/>
                    </a:cubicBezTo>
                    <a:cubicBezTo>
                      <a:pt x="10499" y="10585"/>
                      <a:pt x="10497" y="10584"/>
                      <a:pt x="10495" y="10582"/>
                    </a:cubicBezTo>
                    <a:cubicBezTo>
                      <a:pt x="10448" y="10613"/>
                      <a:pt x="10402" y="10644"/>
                      <a:pt x="10386" y="10706"/>
                    </a:cubicBezTo>
                    <a:lnTo>
                      <a:pt x="10356" y="10690"/>
                    </a:lnTo>
                    <a:cubicBezTo>
                      <a:pt x="10309" y="10706"/>
                      <a:pt x="10325" y="10721"/>
                      <a:pt x="10356" y="10736"/>
                    </a:cubicBezTo>
                    <a:lnTo>
                      <a:pt x="10294" y="10829"/>
                    </a:lnTo>
                    <a:cubicBezTo>
                      <a:pt x="10270" y="10865"/>
                      <a:pt x="10237" y="10901"/>
                      <a:pt x="10252" y="10901"/>
                    </a:cubicBezTo>
                    <a:cubicBezTo>
                      <a:pt x="10256" y="10901"/>
                      <a:pt x="10264" y="10898"/>
                      <a:pt x="10278" y="10891"/>
                    </a:cubicBezTo>
                    <a:cubicBezTo>
                      <a:pt x="10294" y="10906"/>
                      <a:pt x="10309" y="10922"/>
                      <a:pt x="10278" y="10953"/>
                    </a:cubicBezTo>
                    <a:cubicBezTo>
                      <a:pt x="10271" y="10945"/>
                      <a:pt x="10259" y="10937"/>
                      <a:pt x="10245" y="10937"/>
                    </a:cubicBezTo>
                    <a:cubicBezTo>
                      <a:pt x="10232" y="10937"/>
                      <a:pt x="10216" y="10945"/>
                      <a:pt x="10201" y="10968"/>
                    </a:cubicBezTo>
                    <a:cubicBezTo>
                      <a:pt x="10182" y="10996"/>
                      <a:pt x="10169" y="11002"/>
                      <a:pt x="10162" y="11002"/>
                    </a:cubicBezTo>
                    <a:cubicBezTo>
                      <a:pt x="10157" y="11002"/>
                      <a:pt x="10155" y="10999"/>
                      <a:pt x="10155" y="10999"/>
                    </a:cubicBezTo>
                    <a:cubicBezTo>
                      <a:pt x="10155" y="10987"/>
                      <a:pt x="10152" y="10982"/>
                      <a:pt x="10147" y="10982"/>
                    </a:cubicBezTo>
                    <a:cubicBezTo>
                      <a:pt x="10123" y="10982"/>
                      <a:pt x="10044" y="11130"/>
                      <a:pt x="10031" y="11169"/>
                    </a:cubicBezTo>
                    <a:cubicBezTo>
                      <a:pt x="10018" y="11274"/>
                      <a:pt x="9994" y="11312"/>
                      <a:pt x="9959" y="11312"/>
                    </a:cubicBezTo>
                    <a:cubicBezTo>
                      <a:pt x="9952" y="11312"/>
                      <a:pt x="9945" y="11311"/>
                      <a:pt x="9938" y="11308"/>
                    </a:cubicBezTo>
                    <a:cubicBezTo>
                      <a:pt x="9935" y="11305"/>
                      <a:pt x="9931" y="11303"/>
                      <a:pt x="9927" y="11303"/>
                    </a:cubicBezTo>
                    <a:cubicBezTo>
                      <a:pt x="9901" y="11303"/>
                      <a:pt x="9880" y="11397"/>
                      <a:pt x="9907" y="11478"/>
                    </a:cubicBezTo>
                    <a:lnTo>
                      <a:pt x="9938" y="11556"/>
                    </a:lnTo>
                    <a:lnTo>
                      <a:pt x="9876" y="11525"/>
                    </a:lnTo>
                    <a:cubicBezTo>
                      <a:pt x="9850" y="11521"/>
                      <a:pt x="9831" y="11518"/>
                      <a:pt x="9815" y="11518"/>
                    </a:cubicBezTo>
                    <a:cubicBezTo>
                      <a:pt x="9765" y="11518"/>
                      <a:pt x="9753" y="11546"/>
                      <a:pt x="9706" y="11664"/>
                    </a:cubicBezTo>
                    <a:cubicBezTo>
                      <a:pt x="9684" y="11730"/>
                      <a:pt x="9678" y="11749"/>
                      <a:pt x="9665" y="11749"/>
                    </a:cubicBezTo>
                    <a:cubicBezTo>
                      <a:pt x="9660" y="11749"/>
                      <a:pt x="9654" y="11746"/>
                      <a:pt x="9645" y="11741"/>
                    </a:cubicBezTo>
                    <a:cubicBezTo>
                      <a:pt x="9629" y="11741"/>
                      <a:pt x="9598" y="11772"/>
                      <a:pt x="9505" y="11911"/>
                    </a:cubicBezTo>
                    <a:cubicBezTo>
                      <a:pt x="9428" y="12035"/>
                      <a:pt x="9397" y="12081"/>
                      <a:pt x="9413" y="12097"/>
                    </a:cubicBezTo>
                    <a:lnTo>
                      <a:pt x="9351" y="12189"/>
                    </a:lnTo>
                    <a:cubicBezTo>
                      <a:pt x="9293" y="12204"/>
                      <a:pt x="9249" y="12299"/>
                      <a:pt x="9306" y="12299"/>
                    </a:cubicBezTo>
                    <a:cubicBezTo>
                      <a:pt x="9310" y="12299"/>
                      <a:pt x="9315" y="12299"/>
                      <a:pt x="9320" y="12297"/>
                    </a:cubicBezTo>
                    <a:lnTo>
                      <a:pt x="9320" y="12297"/>
                    </a:lnTo>
                    <a:lnTo>
                      <a:pt x="9258" y="12375"/>
                    </a:lnTo>
                    <a:lnTo>
                      <a:pt x="9227" y="12359"/>
                    </a:lnTo>
                    <a:cubicBezTo>
                      <a:pt x="9226" y="12358"/>
                      <a:pt x="9225" y="12358"/>
                      <a:pt x="9223" y="12358"/>
                    </a:cubicBezTo>
                    <a:cubicBezTo>
                      <a:pt x="9203" y="12358"/>
                      <a:pt x="9134" y="12461"/>
                      <a:pt x="8918" y="12792"/>
                    </a:cubicBezTo>
                    <a:cubicBezTo>
                      <a:pt x="8640" y="13178"/>
                      <a:pt x="8625" y="13225"/>
                      <a:pt x="8655" y="13256"/>
                    </a:cubicBezTo>
                    <a:cubicBezTo>
                      <a:pt x="8668" y="13317"/>
                      <a:pt x="8651" y="13358"/>
                      <a:pt x="8628" y="13358"/>
                    </a:cubicBezTo>
                    <a:cubicBezTo>
                      <a:pt x="8622" y="13358"/>
                      <a:pt x="8616" y="13355"/>
                      <a:pt x="8609" y="13348"/>
                    </a:cubicBezTo>
                    <a:cubicBezTo>
                      <a:pt x="8598" y="13341"/>
                      <a:pt x="8588" y="13338"/>
                      <a:pt x="8579" y="13338"/>
                    </a:cubicBezTo>
                    <a:cubicBezTo>
                      <a:pt x="8551" y="13338"/>
                      <a:pt x="8535" y="13368"/>
                      <a:pt x="8547" y="13379"/>
                    </a:cubicBezTo>
                    <a:cubicBezTo>
                      <a:pt x="8532" y="13426"/>
                      <a:pt x="8485" y="13457"/>
                      <a:pt x="8455" y="13488"/>
                    </a:cubicBezTo>
                    <a:cubicBezTo>
                      <a:pt x="8315" y="13596"/>
                      <a:pt x="8315" y="13658"/>
                      <a:pt x="8331" y="13673"/>
                    </a:cubicBezTo>
                    <a:cubicBezTo>
                      <a:pt x="8345" y="13670"/>
                      <a:pt x="8355" y="13669"/>
                      <a:pt x="8360" y="13669"/>
                    </a:cubicBezTo>
                    <a:cubicBezTo>
                      <a:pt x="8386" y="13669"/>
                      <a:pt x="8338" y="13694"/>
                      <a:pt x="8300" y="13719"/>
                    </a:cubicBezTo>
                    <a:cubicBezTo>
                      <a:pt x="8254" y="13750"/>
                      <a:pt x="8207" y="13781"/>
                      <a:pt x="8223" y="13797"/>
                    </a:cubicBezTo>
                    <a:cubicBezTo>
                      <a:pt x="8223" y="13842"/>
                      <a:pt x="8076" y="14106"/>
                      <a:pt x="8040" y="14106"/>
                    </a:cubicBezTo>
                    <a:cubicBezTo>
                      <a:pt x="8039" y="14106"/>
                      <a:pt x="8038" y="14106"/>
                      <a:pt x="8037" y="14106"/>
                    </a:cubicBezTo>
                    <a:lnTo>
                      <a:pt x="7975" y="14199"/>
                    </a:lnTo>
                    <a:cubicBezTo>
                      <a:pt x="7991" y="14199"/>
                      <a:pt x="7944" y="14291"/>
                      <a:pt x="7883" y="14384"/>
                    </a:cubicBezTo>
                    <a:cubicBezTo>
                      <a:pt x="7829" y="14465"/>
                      <a:pt x="7810" y="14511"/>
                      <a:pt x="7786" y="14511"/>
                    </a:cubicBezTo>
                    <a:cubicBezTo>
                      <a:pt x="7782" y="14511"/>
                      <a:pt x="7778" y="14510"/>
                      <a:pt x="7774" y="14508"/>
                    </a:cubicBezTo>
                    <a:cubicBezTo>
                      <a:pt x="7774" y="14489"/>
                      <a:pt x="7773" y="14480"/>
                      <a:pt x="7770" y="14480"/>
                    </a:cubicBezTo>
                    <a:cubicBezTo>
                      <a:pt x="7764" y="14480"/>
                      <a:pt x="7750" y="14525"/>
                      <a:pt x="7728" y="14600"/>
                    </a:cubicBezTo>
                    <a:cubicBezTo>
                      <a:pt x="7697" y="14647"/>
                      <a:pt x="7713" y="14709"/>
                      <a:pt x="7682" y="14755"/>
                    </a:cubicBezTo>
                    <a:cubicBezTo>
                      <a:pt x="7697" y="14770"/>
                      <a:pt x="7697" y="14832"/>
                      <a:pt x="7666" y="14879"/>
                    </a:cubicBezTo>
                    <a:lnTo>
                      <a:pt x="7651" y="14863"/>
                    </a:lnTo>
                    <a:lnTo>
                      <a:pt x="7604" y="14817"/>
                    </a:lnTo>
                    <a:cubicBezTo>
                      <a:pt x="7574" y="14863"/>
                      <a:pt x="7543" y="14910"/>
                      <a:pt x="7574" y="14925"/>
                    </a:cubicBezTo>
                    <a:cubicBezTo>
                      <a:pt x="7512" y="14971"/>
                      <a:pt x="7465" y="15018"/>
                      <a:pt x="7434" y="15080"/>
                    </a:cubicBezTo>
                    <a:cubicBezTo>
                      <a:pt x="7388" y="15157"/>
                      <a:pt x="7342" y="15234"/>
                      <a:pt x="7311" y="15327"/>
                    </a:cubicBezTo>
                    <a:cubicBezTo>
                      <a:pt x="7203" y="15420"/>
                      <a:pt x="7125" y="15543"/>
                      <a:pt x="7110" y="15682"/>
                    </a:cubicBezTo>
                    <a:cubicBezTo>
                      <a:pt x="7125" y="15698"/>
                      <a:pt x="7110" y="15744"/>
                      <a:pt x="7048" y="15775"/>
                    </a:cubicBezTo>
                    <a:cubicBezTo>
                      <a:pt x="7002" y="15806"/>
                      <a:pt x="7002" y="15806"/>
                      <a:pt x="7002" y="15868"/>
                    </a:cubicBezTo>
                    <a:cubicBezTo>
                      <a:pt x="6986" y="15930"/>
                      <a:pt x="6940" y="15961"/>
                      <a:pt x="6893" y="15991"/>
                    </a:cubicBezTo>
                    <a:cubicBezTo>
                      <a:pt x="6832" y="16007"/>
                      <a:pt x="6785" y="16053"/>
                      <a:pt x="6785" y="16115"/>
                    </a:cubicBezTo>
                    <a:cubicBezTo>
                      <a:pt x="6754" y="16208"/>
                      <a:pt x="6723" y="16285"/>
                      <a:pt x="6677" y="16362"/>
                    </a:cubicBezTo>
                    <a:cubicBezTo>
                      <a:pt x="6654" y="16442"/>
                      <a:pt x="6631" y="16488"/>
                      <a:pt x="6640" y="16488"/>
                    </a:cubicBezTo>
                    <a:cubicBezTo>
                      <a:pt x="6643" y="16488"/>
                      <a:pt x="6650" y="16483"/>
                      <a:pt x="6662" y="16471"/>
                    </a:cubicBezTo>
                    <a:cubicBezTo>
                      <a:pt x="6693" y="16486"/>
                      <a:pt x="6677" y="16548"/>
                      <a:pt x="6677" y="16548"/>
                    </a:cubicBezTo>
                    <a:cubicBezTo>
                      <a:pt x="6660" y="16608"/>
                      <a:pt x="6648" y="16630"/>
                      <a:pt x="6645" y="16630"/>
                    </a:cubicBezTo>
                    <a:cubicBezTo>
                      <a:pt x="6643" y="16630"/>
                      <a:pt x="6648" y="16615"/>
                      <a:pt x="6662" y="16594"/>
                    </a:cubicBezTo>
                    <a:cubicBezTo>
                      <a:pt x="6669" y="16543"/>
                      <a:pt x="6669" y="16526"/>
                      <a:pt x="6663" y="16526"/>
                    </a:cubicBezTo>
                    <a:cubicBezTo>
                      <a:pt x="6656" y="16526"/>
                      <a:pt x="6640" y="16547"/>
                      <a:pt x="6615" y="16563"/>
                    </a:cubicBezTo>
                    <a:cubicBezTo>
                      <a:pt x="6553" y="16625"/>
                      <a:pt x="6523" y="16671"/>
                      <a:pt x="6492" y="16733"/>
                    </a:cubicBezTo>
                    <a:lnTo>
                      <a:pt x="6383" y="16934"/>
                    </a:lnTo>
                    <a:cubicBezTo>
                      <a:pt x="6291" y="17058"/>
                      <a:pt x="6260" y="17104"/>
                      <a:pt x="6275" y="17120"/>
                    </a:cubicBezTo>
                    <a:lnTo>
                      <a:pt x="6306" y="17135"/>
                    </a:lnTo>
                    <a:cubicBezTo>
                      <a:pt x="6152" y="17305"/>
                      <a:pt x="6028" y="17522"/>
                      <a:pt x="5966" y="17738"/>
                    </a:cubicBezTo>
                    <a:lnTo>
                      <a:pt x="5951" y="17722"/>
                    </a:lnTo>
                    <a:cubicBezTo>
                      <a:pt x="5947" y="17721"/>
                      <a:pt x="5943" y="17720"/>
                      <a:pt x="5940" y="17720"/>
                    </a:cubicBezTo>
                    <a:cubicBezTo>
                      <a:pt x="5915" y="17720"/>
                      <a:pt x="5897" y="17767"/>
                      <a:pt x="5842" y="17862"/>
                    </a:cubicBezTo>
                    <a:cubicBezTo>
                      <a:pt x="5827" y="17908"/>
                      <a:pt x="5750" y="18093"/>
                      <a:pt x="5672" y="18248"/>
                    </a:cubicBezTo>
                    <a:cubicBezTo>
                      <a:pt x="5564" y="18433"/>
                      <a:pt x="5502" y="18573"/>
                      <a:pt x="5518" y="18573"/>
                    </a:cubicBezTo>
                    <a:cubicBezTo>
                      <a:pt x="5497" y="18614"/>
                      <a:pt x="5490" y="18627"/>
                      <a:pt x="5484" y="18627"/>
                    </a:cubicBezTo>
                    <a:cubicBezTo>
                      <a:pt x="5480" y="18627"/>
                      <a:pt x="5477" y="18624"/>
                      <a:pt x="5472" y="18619"/>
                    </a:cubicBezTo>
                    <a:cubicBezTo>
                      <a:pt x="5472" y="18598"/>
                      <a:pt x="5470" y="18589"/>
                      <a:pt x="5466" y="18589"/>
                    </a:cubicBezTo>
                    <a:cubicBezTo>
                      <a:pt x="5459" y="18589"/>
                      <a:pt x="5445" y="18619"/>
                      <a:pt x="5425" y="18650"/>
                    </a:cubicBezTo>
                    <a:cubicBezTo>
                      <a:pt x="5394" y="18696"/>
                      <a:pt x="5425" y="18712"/>
                      <a:pt x="5441" y="18727"/>
                    </a:cubicBezTo>
                    <a:cubicBezTo>
                      <a:pt x="5472" y="18727"/>
                      <a:pt x="5441" y="18773"/>
                      <a:pt x="5363" y="18866"/>
                    </a:cubicBezTo>
                    <a:cubicBezTo>
                      <a:pt x="5286" y="18974"/>
                      <a:pt x="5209" y="19098"/>
                      <a:pt x="5178" y="19237"/>
                    </a:cubicBezTo>
                    <a:cubicBezTo>
                      <a:pt x="5151" y="19277"/>
                      <a:pt x="5136" y="19317"/>
                      <a:pt x="5112" y="19317"/>
                    </a:cubicBezTo>
                    <a:cubicBezTo>
                      <a:pt x="5109" y="19317"/>
                      <a:pt x="5105" y="19316"/>
                      <a:pt x="5101" y="19314"/>
                    </a:cubicBezTo>
                    <a:cubicBezTo>
                      <a:pt x="5039" y="19376"/>
                      <a:pt x="4992" y="19469"/>
                      <a:pt x="4992" y="19562"/>
                    </a:cubicBezTo>
                    <a:cubicBezTo>
                      <a:pt x="4973" y="19591"/>
                      <a:pt x="4966" y="19602"/>
                      <a:pt x="4959" y="19602"/>
                    </a:cubicBezTo>
                    <a:cubicBezTo>
                      <a:pt x="4955" y="19602"/>
                      <a:pt x="4952" y="19598"/>
                      <a:pt x="4946" y="19593"/>
                    </a:cubicBezTo>
                    <a:cubicBezTo>
                      <a:pt x="4900" y="19639"/>
                      <a:pt x="4884" y="19624"/>
                      <a:pt x="4900" y="19685"/>
                    </a:cubicBezTo>
                    <a:cubicBezTo>
                      <a:pt x="4869" y="19809"/>
                      <a:pt x="4807" y="19917"/>
                      <a:pt x="4730" y="20025"/>
                    </a:cubicBezTo>
                    <a:cubicBezTo>
                      <a:pt x="4714" y="20072"/>
                      <a:pt x="4683" y="20118"/>
                      <a:pt x="4714" y="20134"/>
                    </a:cubicBezTo>
                    <a:cubicBezTo>
                      <a:pt x="4718" y="20134"/>
                      <a:pt x="4722" y="20135"/>
                      <a:pt x="4725" y="20136"/>
                    </a:cubicBezTo>
                    <a:lnTo>
                      <a:pt x="4725" y="20136"/>
                    </a:lnTo>
                    <a:cubicBezTo>
                      <a:pt x="4668" y="20165"/>
                      <a:pt x="4668" y="20166"/>
                      <a:pt x="4683" y="20242"/>
                    </a:cubicBezTo>
                    <a:cubicBezTo>
                      <a:pt x="4699" y="20242"/>
                      <a:pt x="4683" y="20288"/>
                      <a:pt x="4652" y="20288"/>
                    </a:cubicBezTo>
                    <a:cubicBezTo>
                      <a:pt x="4637" y="20304"/>
                      <a:pt x="4606" y="20335"/>
                      <a:pt x="4591" y="20365"/>
                    </a:cubicBezTo>
                    <a:cubicBezTo>
                      <a:pt x="4575" y="20412"/>
                      <a:pt x="4482" y="20659"/>
                      <a:pt x="4374" y="20906"/>
                    </a:cubicBezTo>
                    <a:cubicBezTo>
                      <a:pt x="4189" y="21293"/>
                      <a:pt x="4127" y="21432"/>
                      <a:pt x="4142" y="21447"/>
                    </a:cubicBezTo>
                    <a:cubicBezTo>
                      <a:pt x="4142" y="21509"/>
                      <a:pt x="4142" y="21509"/>
                      <a:pt x="4096" y="21540"/>
                    </a:cubicBezTo>
                    <a:cubicBezTo>
                      <a:pt x="4065" y="21571"/>
                      <a:pt x="4034" y="21617"/>
                      <a:pt x="4019" y="21679"/>
                    </a:cubicBezTo>
                    <a:cubicBezTo>
                      <a:pt x="4005" y="21719"/>
                      <a:pt x="3980" y="21759"/>
                      <a:pt x="3964" y="21759"/>
                    </a:cubicBezTo>
                    <a:cubicBezTo>
                      <a:pt x="3961" y="21759"/>
                      <a:pt x="3959" y="21759"/>
                      <a:pt x="3957" y="21756"/>
                    </a:cubicBezTo>
                    <a:cubicBezTo>
                      <a:pt x="3957" y="21803"/>
                      <a:pt x="3957" y="21834"/>
                      <a:pt x="3926" y="21865"/>
                    </a:cubicBezTo>
                    <a:cubicBezTo>
                      <a:pt x="3910" y="21865"/>
                      <a:pt x="3895" y="21911"/>
                      <a:pt x="3895" y="21973"/>
                    </a:cubicBezTo>
                    <a:cubicBezTo>
                      <a:pt x="3895" y="22008"/>
                      <a:pt x="3904" y="22025"/>
                      <a:pt x="3889" y="22025"/>
                    </a:cubicBezTo>
                    <a:cubicBezTo>
                      <a:pt x="3883" y="22025"/>
                      <a:pt x="3876" y="22023"/>
                      <a:pt x="3864" y="22019"/>
                    </a:cubicBezTo>
                    <a:cubicBezTo>
                      <a:pt x="3862" y="22018"/>
                      <a:pt x="3859" y="22018"/>
                      <a:pt x="3857" y="22018"/>
                    </a:cubicBezTo>
                    <a:cubicBezTo>
                      <a:pt x="3818" y="22018"/>
                      <a:pt x="3774" y="22106"/>
                      <a:pt x="3789" y="22106"/>
                    </a:cubicBezTo>
                    <a:cubicBezTo>
                      <a:pt x="3791" y="22106"/>
                      <a:pt x="3796" y="22103"/>
                      <a:pt x="3802" y="22096"/>
                    </a:cubicBezTo>
                    <a:lnTo>
                      <a:pt x="3802" y="22096"/>
                    </a:lnTo>
                    <a:cubicBezTo>
                      <a:pt x="3833" y="22112"/>
                      <a:pt x="3787" y="22205"/>
                      <a:pt x="3787" y="22266"/>
                    </a:cubicBezTo>
                    <a:cubicBezTo>
                      <a:pt x="3787" y="22328"/>
                      <a:pt x="3740" y="22359"/>
                      <a:pt x="3725" y="22359"/>
                    </a:cubicBezTo>
                    <a:cubicBezTo>
                      <a:pt x="3663" y="22467"/>
                      <a:pt x="3617" y="22576"/>
                      <a:pt x="3601" y="22699"/>
                    </a:cubicBezTo>
                    <a:cubicBezTo>
                      <a:pt x="3617" y="22699"/>
                      <a:pt x="3601" y="22761"/>
                      <a:pt x="3570" y="22761"/>
                    </a:cubicBezTo>
                    <a:cubicBezTo>
                      <a:pt x="3568" y="22759"/>
                      <a:pt x="3566" y="22758"/>
                      <a:pt x="3563" y="22758"/>
                    </a:cubicBezTo>
                    <a:cubicBezTo>
                      <a:pt x="3547" y="22758"/>
                      <a:pt x="3522" y="22798"/>
                      <a:pt x="3509" y="22838"/>
                    </a:cubicBezTo>
                    <a:cubicBezTo>
                      <a:pt x="3493" y="22885"/>
                      <a:pt x="3493" y="22885"/>
                      <a:pt x="3462" y="22885"/>
                    </a:cubicBezTo>
                    <a:cubicBezTo>
                      <a:pt x="3462" y="22866"/>
                      <a:pt x="3461" y="22857"/>
                      <a:pt x="3458" y="22857"/>
                    </a:cubicBezTo>
                    <a:cubicBezTo>
                      <a:pt x="3450" y="22857"/>
                      <a:pt x="3433" y="22902"/>
                      <a:pt x="3400" y="22977"/>
                    </a:cubicBezTo>
                    <a:cubicBezTo>
                      <a:pt x="3385" y="23117"/>
                      <a:pt x="3339" y="23240"/>
                      <a:pt x="3277" y="23379"/>
                    </a:cubicBezTo>
                    <a:cubicBezTo>
                      <a:pt x="3200" y="23503"/>
                      <a:pt x="3169" y="23642"/>
                      <a:pt x="3184" y="23797"/>
                    </a:cubicBezTo>
                    <a:lnTo>
                      <a:pt x="3215" y="23858"/>
                    </a:lnTo>
                    <a:lnTo>
                      <a:pt x="3169" y="23843"/>
                    </a:lnTo>
                    <a:cubicBezTo>
                      <a:pt x="3138" y="23843"/>
                      <a:pt x="3076" y="23874"/>
                      <a:pt x="3076" y="23874"/>
                    </a:cubicBezTo>
                    <a:cubicBezTo>
                      <a:pt x="3060" y="23920"/>
                      <a:pt x="3076" y="23920"/>
                      <a:pt x="3107" y="23936"/>
                    </a:cubicBezTo>
                    <a:cubicBezTo>
                      <a:pt x="3122" y="23936"/>
                      <a:pt x="3107" y="23998"/>
                      <a:pt x="3045" y="24075"/>
                    </a:cubicBezTo>
                    <a:cubicBezTo>
                      <a:pt x="2999" y="24137"/>
                      <a:pt x="2968" y="24198"/>
                      <a:pt x="2968" y="24276"/>
                    </a:cubicBezTo>
                    <a:cubicBezTo>
                      <a:pt x="2952" y="24322"/>
                      <a:pt x="2921" y="24368"/>
                      <a:pt x="2890" y="24415"/>
                    </a:cubicBezTo>
                    <a:cubicBezTo>
                      <a:pt x="2875" y="24461"/>
                      <a:pt x="2875" y="24461"/>
                      <a:pt x="2890" y="24477"/>
                    </a:cubicBezTo>
                    <a:cubicBezTo>
                      <a:pt x="2906" y="24477"/>
                      <a:pt x="2890" y="24538"/>
                      <a:pt x="2860" y="24569"/>
                    </a:cubicBezTo>
                    <a:cubicBezTo>
                      <a:pt x="2813" y="24616"/>
                      <a:pt x="2736" y="24755"/>
                      <a:pt x="2751" y="24770"/>
                    </a:cubicBezTo>
                    <a:cubicBezTo>
                      <a:pt x="2782" y="24786"/>
                      <a:pt x="2751" y="24832"/>
                      <a:pt x="2751" y="24879"/>
                    </a:cubicBezTo>
                    <a:cubicBezTo>
                      <a:pt x="2720" y="24925"/>
                      <a:pt x="2720" y="24971"/>
                      <a:pt x="2720" y="25033"/>
                    </a:cubicBezTo>
                    <a:lnTo>
                      <a:pt x="2674" y="25126"/>
                    </a:lnTo>
                    <a:cubicBezTo>
                      <a:pt x="2669" y="25144"/>
                      <a:pt x="2666" y="25152"/>
                      <a:pt x="2664" y="25152"/>
                    </a:cubicBezTo>
                    <a:cubicBezTo>
                      <a:pt x="2660" y="25152"/>
                      <a:pt x="2663" y="25112"/>
                      <a:pt x="2674" y="25079"/>
                    </a:cubicBezTo>
                    <a:lnTo>
                      <a:pt x="2674" y="25079"/>
                    </a:lnTo>
                    <a:lnTo>
                      <a:pt x="2643" y="25110"/>
                    </a:lnTo>
                    <a:cubicBezTo>
                      <a:pt x="2612" y="25172"/>
                      <a:pt x="2581" y="25249"/>
                      <a:pt x="2581" y="25327"/>
                    </a:cubicBezTo>
                    <a:cubicBezTo>
                      <a:pt x="2602" y="25368"/>
                      <a:pt x="2609" y="25382"/>
                      <a:pt x="2597" y="25382"/>
                    </a:cubicBezTo>
                    <a:cubicBezTo>
                      <a:pt x="2592" y="25382"/>
                      <a:pt x="2581" y="25378"/>
                      <a:pt x="2566" y="25373"/>
                    </a:cubicBezTo>
                    <a:cubicBezTo>
                      <a:pt x="2560" y="25371"/>
                      <a:pt x="2554" y="25370"/>
                      <a:pt x="2549" y="25370"/>
                    </a:cubicBezTo>
                    <a:cubicBezTo>
                      <a:pt x="2516" y="25370"/>
                      <a:pt x="2504" y="25412"/>
                      <a:pt x="2504" y="25466"/>
                    </a:cubicBezTo>
                    <a:cubicBezTo>
                      <a:pt x="2517" y="25520"/>
                      <a:pt x="2508" y="25562"/>
                      <a:pt x="2484" y="25562"/>
                    </a:cubicBezTo>
                    <a:cubicBezTo>
                      <a:pt x="2481" y="25562"/>
                      <a:pt x="2477" y="25561"/>
                      <a:pt x="2473" y="25559"/>
                    </a:cubicBezTo>
                    <a:cubicBezTo>
                      <a:pt x="2462" y="25537"/>
                      <a:pt x="2455" y="25523"/>
                      <a:pt x="2450" y="25523"/>
                    </a:cubicBezTo>
                    <a:cubicBezTo>
                      <a:pt x="2440" y="25523"/>
                      <a:pt x="2437" y="25572"/>
                      <a:pt x="2427" y="25713"/>
                    </a:cubicBezTo>
                    <a:cubicBezTo>
                      <a:pt x="2396" y="25821"/>
                      <a:pt x="2349" y="26022"/>
                      <a:pt x="2303" y="26177"/>
                    </a:cubicBezTo>
                    <a:cubicBezTo>
                      <a:pt x="2272" y="26300"/>
                      <a:pt x="2226" y="26409"/>
                      <a:pt x="2149" y="26517"/>
                    </a:cubicBezTo>
                    <a:cubicBezTo>
                      <a:pt x="2142" y="26515"/>
                      <a:pt x="2135" y="26514"/>
                      <a:pt x="2130" y="26514"/>
                    </a:cubicBezTo>
                    <a:cubicBezTo>
                      <a:pt x="2108" y="26514"/>
                      <a:pt x="2099" y="26528"/>
                      <a:pt x="2109" y="26528"/>
                    </a:cubicBezTo>
                    <a:cubicBezTo>
                      <a:pt x="2113" y="26528"/>
                      <a:pt x="2121" y="26525"/>
                      <a:pt x="2133" y="26517"/>
                    </a:cubicBezTo>
                    <a:lnTo>
                      <a:pt x="2133" y="26517"/>
                    </a:lnTo>
                    <a:cubicBezTo>
                      <a:pt x="2179" y="26532"/>
                      <a:pt x="2164" y="26579"/>
                      <a:pt x="2118" y="26733"/>
                    </a:cubicBezTo>
                    <a:cubicBezTo>
                      <a:pt x="2056" y="26826"/>
                      <a:pt x="2040" y="26934"/>
                      <a:pt x="2040" y="27042"/>
                    </a:cubicBezTo>
                    <a:lnTo>
                      <a:pt x="2071" y="26950"/>
                    </a:lnTo>
                    <a:lnTo>
                      <a:pt x="2071" y="26950"/>
                    </a:lnTo>
                    <a:cubicBezTo>
                      <a:pt x="2118" y="26965"/>
                      <a:pt x="2102" y="27011"/>
                      <a:pt x="2056" y="27104"/>
                    </a:cubicBezTo>
                    <a:cubicBezTo>
                      <a:pt x="2046" y="27134"/>
                      <a:pt x="2030" y="27144"/>
                      <a:pt x="2016" y="27144"/>
                    </a:cubicBezTo>
                    <a:cubicBezTo>
                      <a:pt x="2007" y="27144"/>
                      <a:pt x="2000" y="27141"/>
                      <a:pt x="1994" y="27135"/>
                    </a:cubicBezTo>
                    <a:cubicBezTo>
                      <a:pt x="1963" y="27135"/>
                      <a:pt x="1932" y="27181"/>
                      <a:pt x="1917" y="27228"/>
                    </a:cubicBezTo>
                    <a:cubicBezTo>
                      <a:pt x="1905" y="27264"/>
                      <a:pt x="1893" y="27300"/>
                      <a:pt x="1902" y="27300"/>
                    </a:cubicBezTo>
                    <a:cubicBezTo>
                      <a:pt x="1905" y="27300"/>
                      <a:pt x="1910" y="27297"/>
                      <a:pt x="1917" y="27290"/>
                    </a:cubicBezTo>
                    <a:cubicBezTo>
                      <a:pt x="1932" y="27290"/>
                      <a:pt x="1932" y="27290"/>
                      <a:pt x="1917" y="27336"/>
                    </a:cubicBezTo>
                    <a:cubicBezTo>
                      <a:pt x="1886" y="27398"/>
                      <a:pt x="1886" y="27444"/>
                      <a:pt x="1886" y="27506"/>
                    </a:cubicBezTo>
                    <a:cubicBezTo>
                      <a:pt x="1917" y="27506"/>
                      <a:pt x="1886" y="27552"/>
                      <a:pt x="1886" y="27614"/>
                    </a:cubicBezTo>
                    <a:cubicBezTo>
                      <a:pt x="1855" y="27645"/>
                      <a:pt x="1839" y="27707"/>
                      <a:pt x="1824" y="27753"/>
                    </a:cubicBezTo>
                    <a:lnTo>
                      <a:pt x="1793" y="27753"/>
                    </a:lnTo>
                    <a:cubicBezTo>
                      <a:pt x="1778" y="27753"/>
                      <a:pt x="1731" y="27784"/>
                      <a:pt x="1731" y="27784"/>
                    </a:cubicBezTo>
                    <a:cubicBezTo>
                      <a:pt x="1716" y="27846"/>
                      <a:pt x="1731" y="27846"/>
                      <a:pt x="1731" y="27846"/>
                    </a:cubicBezTo>
                    <a:cubicBezTo>
                      <a:pt x="1731" y="27908"/>
                      <a:pt x="1716" y="27985"/>
                      <a:pt x="1685" y="28047"/>
                    </a:cubicBezTo>
                    <a:cubicBezTo>
                      <a:pt x="1654" y="28155"/>
                      <a:pt x="1623" y="28325"/>
                      <a:pt x="1577" y="28480"/>
                    </a:cubicBezTo>
                    <a:cubicBezTo>
                      <a:pt x="1484" y="28804"/>
                      <a:pt x="1391" y="29160"/>
                      <a:pt x="1376" y="29237"/>
                    </a:cubicBezTo>
                    <a:cubicBezTo>
                      <a:pt x="1335" y="29318"/>
                      <a:pt x="1295" y="29446"/>
                      <a:pt x="1316" y="29446"/>
                    </a:cubicBezTo>
                    <a:cubicBezTo>
                      <a:pt x="1319" y="29446"/>
                      <a:pt x="1324" y="29444"/>
                      <a:pt x="1329" y="29438"/>
                    </a:cubicBezTo>
                    <a:lnTo>
                      <a:pt x="1329" y="29438"/>
                    </a:lnTo>
                    <a:cubicBezTo>
                      <a:pt x="1314" y="29623"/>
                      <a:pt x="1268" y="29824"/>
                      <a:pt x="1206" y="30010"/>
                    </a:cubicBezTo>
                    <a:cubicBezTo>
                      <a:pt x="1144" y="30211"/>
                      <a:pt x="1113" y="30427"/>
                      <a:pt x="1098" y="30628"/>
                    </a:cubicBezTo>
                    <a:cubicBezTo>
                      <a:pt x="1098" y="30628"/>
                      <a:pt x="1082" y="30690"/>
                      <a:pt x="1051" y="30783"/>
                    </a:cubicBezTo>
                    <a:cubicBezTo>
                      <a:pt x="1036" y="30875"/>
                      <a:pt x="1036" y="30968"/>
                      <a:pt x="1020" y="31061"/>
                    </a:cubicBezTo>
                    <a:cubicBezTo>
                      <a:pt x="1031" y="31093"/>
                      <a:pt x="1027" y="31133"/>
                      <a:pt x="1018" y="31133"/>
                    </a:cubicBezTo>
                    <a:cubicBezTo>
                      <a:pt x="1014" y="31133"/>
                      <a:pt x="1009" y="31126"/>
                      <a:pt x="1005" y="31107"/>
                    </a:cubicBezTo>
                    <a:cubicBezTo>
                      <a:pt x="1000" y="31107"/>
                      <a:pt x="993" y="31105"/>
                      <a:pt x="986" y="31105"/>
                    </a:cubicBezTo>
                    <a:cubicBezTo>
                      <a:pt x="972" y="31105"/>
                      <a:pt x="958" y="31112"/>
                      <a:pt x="958" y="31154"/>
                    </a:cubicBezTo>
                    <a:cubicBezTo>
                      <a:pt x="928" y="31246"/>
                      <a:pt x="958" y="31262"/>
                      <a:pt x="974" y="31262"/>
                    </a:cubicBezTo>
                    <a:cubicBezTo>
                      <a:pt x="1005" y="31262"/>
                      <a:pt x="989" y="31324"/>
                      <a:pt x="989" y="31324"/>
                    </a:cubicBezTo>
                    <a:cubicBezTo>
                      <a:pt x="989" y="31370"/>
                      <a:pt x="989" y="31370"/>
                      <a:pt x="958" y="31370"/>
                    </a:cubicBezTo>
                    <a:lnTo>
                      <a:pt x="912" y="31355"/>
                    </a:lnTo>
                    <a:lnTo>
                      <a:pt x="897" y="31401"/>
                    </a:lnTo>
                    <a:cubicBezTo>
                      <a:pt x="928" y="31401"/>
                      <a:pt x="912" y="31463"/>
                      <a:pt x="912" y="31463"/>
                    </a:cubicBezTo>
                    <a:cubicBezTo>
                      <a:pt x="912" y="31509"/>
                      <a:pt x="912" y="31509"/>
                      <a:pt x="850" y="31509"/>
                    </a:cubicBezTo>
                    <a:cubicBezTo>
                      <a:pt x="844" y="31507"/>
                      <a:pt x="839" y="31506"/>
                      <a:pt x="834" y="31506"/>
                    </a:cubicBezTo>
                    <a:cubicBezTo>
                      <a:pt x="804" y="31506"/>
                      <a:pt x="808" y="31548"/>
                      <a:pt x="835" y="31602"/>
                    </a:cubicBezTo>
                    <a:lnTo>
                      <a:pt x="835" y="31710"/>
                    </a:lnTo>
                    <a:cubicBezTo>
                      <a:pt x="773" y="31756"/>
                      <a:pt x="804" y="31880"/>
                      <a:pt x="819" y="31926"/>
                    </a:cubicBezTo>
                    <a:cubicBezTo>
                      <a:pt x="758" y="31957"/>
                      <a:pt x="742" y="32035"/>
                      <a:pt x="788" y="32081"/>
                    </a:cubicBezTo>
                    <a:cubicBezTo>
                      <a:pt x="804" y="32081"/>
                      <a:pt x="804" y="32143"/>
                      <a:pt x="758" y="32189"/>
                    </a:cubicBezTo>
                    <a:cubicBezTo>
                      <a:pt x="727" y="32251"/>
                      <a:pt x="711" y="32313"/>
                      <a:pt x="696" y="32390"/>
                    </a:cubicBezTo>
                    <a:cubicBezTo>
                      <a:pt x="680" y="32668"/>
                      <a:pt x="649" y="32946"/>
                      <a:pt x="587" y="33225"/>
                    </a:cubicBezTo>
                    <a:cubicBezTo>
                      <a:pt x="526" y="33472"/>
                      <a:pt x="495" y="33750"/>
                      <a:pt x="495" y="34013"/>
                    </a:cubicBezTo>
                    <a:cubicBezTo>
                      <a:pt x="495" y="34044"/>
                      <a:pt x="479" y="34075"/>
                      <a:pt x="448" y="34106"/>
                    </a:cubicBezTo>
                    <a:cubicBezTo>
                      <a:pt x="433" y="34106"/>
                      <a:pt x="417" y="34167"/>
                      <a:pt x="448" y="34214"/>
                    </a:cubicBezTo>
                    <a:cubicBezTo>
                      <a:pt x="479" y="34276"/>
                      <a:pt x="495" y="34276"/>
                      <a:pt x="448" y="34276"/>
                    </a:cubicBezTo>
                    <a:cubicBezTo>
                      <a:pt x="446" y="34275"/>
                      <a:pt x="445" y="34274"/>
                      <a:pt x="443" y="34274"/>
                    </a:cubicBezTo>
                    <a:cubicBezTo>
                      <a:pt x="417" y="34274"/>
                      <a:pt x="416" y="34382"/>
                      <a:pt x="387" y="34585"/>
                    </a:cubicBezTo>
                    <a:cubicBezTo>
                      <a:pt x="371" y="34708"/>
                      <a:pt x="356" y="34832"/>
                      <a:pt x="371" y="34956"/>
                    </a:cubicBezTo>
                    <a:lnTo>
                      <a:pt x="371" y="35002"/>
                    </a:lnTo>
                    <a:cubicBezTo>
                      <a:pt x="371" y="34998"/>
                      <a:pt x="370" y="34996"/>
                      <a:pt x="369" y="34996"/>
                    </a:cubicBezTo>
                    <a:cubicBezTo>
                      <a:pt x="357" y="34996"/>
                      <a:pt x="281" y="35217"/>
                      <a:pt x="309" y="35373"/>
                    </a:cubicBezTo>
                    <a:cubicBezTo>
                      <a:pt x="309" y="35414"/>
                      <a:pt x="297" y="35468"/>
                      <a:pt x="283" y="35468"/>
                    </a:cubicBezTo>
                    <a:cubicBezTo>
                      <a:pt x="282" y="35468"/>
                      <a:pt x="280" y="35467"/>
                      <a:pt x="278" y="35466"/>
                    </a:cubicBezTo>
                    <a:cubicBezTo>
                      <a:pt x="263" y="35558"/>
                      <a:pt x="263" y="35651"/>
                      <a:pt x="278" y="35744"/>
                    </a:cubicBezTo>
                    <a:cubicBezTo>
                      <a:pt x="278" y="35790"/>
                      <a:pt x="247" y="36007"/>
                      <a:pt x="232" y="36115"/>
                    </a:cubicBezTo>
                    <a:cubicBezTo>
                      <a:pt x="232" y="36177"/>
                      <a:pt x="232" y="36254"/>
                      <a:pt x="232" y="36316"/>
                    </a:cubicBezTo>
                    <a:lnTo>
                      <a:pt x="232" y="36378"/>
                    </a:lnTo>
                    <a:cubicBezTo>
                      <a:pt x="186" y="36579"/>
                      <a:pt x="170" y="36795"/>
                      <a:pt x="170" y="37011"/>
                    </a:cubicBezTo>
                    <a:cubicBezTo>
                      <a:pt x="170" y="37259"/>
                      <a:pt x="139" y="37490"/>
                      <a:pt x="93" y="37738"/>
                    </a:cubicBezTo>
                    <a:cubicBezTo>
                      <a:pt x="93" y="37784"/>
                      <a:pt x="108" y="37815"/>
                      <a:pt x="124" y="37846"/>
                    </a:cubicBezTo>
                    <a:cubicBezTo>
                      <a:pt x="155" y="37892"/>
                      <a:pt x="170" y="37954"/>
                      <a:pt x="139" y="38016"/>
                    </a:cubicBezTo>
                    <a:cubicBezTo>
                      <a:pt x="93" y="38109"/>
                      <a:pt x="93" y="38232"/>
                      <a:pt x="139" y="38325"/>
                    </a:cubicBezTo>
                    <a:lnTo>
                      <a:pt x="108" y="38325"/>
                    </a:lnTo>
                    <a:cubicBezTo>
                      <a:pt x="77" y="38418"/>
                      <a:pt x="77" y="38511"/>
                      <a:pt x="139" y="38588"/>
                    </a:cubicBezTo>
                    <a:cubicBezTo>
                      <a:pt x="108" y="38634"/>
                      <a:pt x="93" y="38696"/>
                      <a:pt x="108" y="38742"/>
                    </a:cubicBezTo>
                    <a:cubicBezTo>
                      <a:pt x="108" y="38804"/>
                      <a:pt x="108" y="38804"/>
                      <a:pt x="62" y="38804"/>
                    </a:cubicBezTo>
                    <a:cubicBezTo>
                      <a:pt x="0" y="38804"/>
                      <a:pt x="0" y="38804"/>
                      <a:pt x="0" y="38851"/>
                    </a:cubicBezTo>
                    <a:cubicBezTo>
                      <a:pt x="0" y="38897"/>
                      <a:pt x="31" y="38912"/>
                      <a:pt x="47" y="38912"/>
                    </a:cubicBezTo>
                    <a:cubicBezTo>
                      <a:pt x="77" y="38912"/>
                      <a:pt x="47" y="38959"/>
                      <a:pt x="47" y="39005"/>
                    </a:cubicBezTo>
                    <a:cubicBezTo>
                      <a:pt x="47" y="39005"/>
                      <a:pt x="47" y="39067"/>
                      <a:pt x="77" y="39067"/>
                    </a:cubicBezTo>
                    <a:cubicBezTo>
                      <a:pt x="93" y="39067"/>
                      <a:pt x="93" y="39113"/>
                      <a:pt x="93" y="39175"/>
                    </a:cubicBezTo>
                    <a:cubicBezTo>
                      <a:pt x="83" y="39175"/>
                      <a:pt x="86" y="39196"/>
                      <a:pt x="99" y="39196"/>
                    </a:cubicBezTo>
                    <a:cubicBezTo>
                      <a:pt x="105" y="39196"/>
                      <a:pt x="114" y="39191"/>
                      <a:pt x="124" y="39175"/>
                    </a:cubicBezTo>
                    <a:cubicBezTo>
                      <a:pt x="139" y="39175"/>
                      <a:pt x="170" y="39175"/>
                      <a:pt x="170" y="39222"/>
                    </a:cubicBezTo>
                    <a:lnTo>
                      <a:pt x="217" y="39222"/>
                    </a:lnTo>
                    <a:cubicBezTo>
                      <a:pt x="263" y="39222"/>
                      <a:pt x="294" y="39222"/>
                      <a:pt x="325" y="39129"/>
                    </a:cubicBezTo>
                    <a:cubicBezTo>
                      <a:pt x="340" y="38912"/>
                      <a:pt x="371" y="38758"/>
                      <a:pt x="325" y="38758"/>
                    </a:cubicBezTo>
                    <a:cubicBezTo>
                      <a:pt x="309" y="38727"/>
                      <a:pt x="309" y="38681"/>
                      <a:pt x="309" y="38650"/>
                    </a:cubicBezTo>
                    <a:cubicBezTo>
                      <a:pt x="309" y="38619"/>
                      <a:pt x="309" y="38572"/>
                      <a:pt x="325" y="38541"/>
                    </a:cubicBezTo>
                    <a:cubicBezTo>
                      <a:pt x="371" y="38387"/>
                      <a:pt x="387" y="38232"/>
                      <a:pt x="371" y="38078"/>
                    </a:cubicBezTo>
                    <a:cubicBezTo>
                      <a:pt x="356" y="37892"/>
                      <a:pt x="371" y="37722"/>
                      <a:pt x="417" y="37552"/>
                    </a:cubicBezTo>
                    <a:cubicBezTo>
                      <a:pt x="433" y="37521"/>
                      <a:pt x="448" y="37475"/>
                      <a:pt x="448" y="37444"/>
                    </a:cubicBezTo>
                    <a:cubicBezTo>
                      <a:pt x="433" y="37212"/>
                      <a:pt x="433" y="36996"/>
                      <a:pt x="464" y="36764"/>
                    </a:cubicBezTo>
                    <a:cubicBezTo>
                      <a:pt x="495" y="36517"/>
                      <a:pt x="510" y="36269"/>
                      <a:pt x="495" y="36022"/>
                    </a:cubicBezTo>
                    <a:lnTo>
                      <a:pt x="510" y="35914"/>
                    </a:lnTo>
                    <a:cubicBezTo>
                      <a:pt x="526" y="35914"/>
                      <a:pt x="541" y="35821"/>
                      <a:pt x="557" y="35713"/>
                    </a:cubicBezTo>
                    <a:cubicBezTo>
                      <a:pt x="541" y="35651"/>
                      <a:pt x="541" y="35574"/>
                      <a:pt x="557" y="35497"/>
                    </a:cubicBezTo>
                    <a:cubicBezTo>
                      <a:pt x="572" y="35497"/>
                      <a:pt x="587" y="35450"/>
                      <a:pt x="587" y="35342"/>
                    </a:cubicBezTo>
                    <a:cubicBezTo>
                      <a:pt x="603" y="35249"/>
                      <a:pt x="603" y="35188"/>
                      <a:pt x="587" y="35188"/>
                    </a:cubicBezTo>
                    <a:cubicBezTo>
                      <a:pt x="618" y="35002"/>
                      <a:pt x="649" y="34801"/>
                      <a:pt x="696" y="34616"/>
                    </a:cubicBezTo>
                    <a:cubicBezTo>
                      <a:pt x="711" y="34569"/>
                      <a:pt x="711" y="34507"/>
                      <a:pt x="696" y="34461"/>
                    </a:cubicBezTo>
                    <a:cubicBezTo>
                      <a:pt x="665" y="34461"/>
                      <a:pt x="649" y="34399"/>
                      <a:pt x="649" y="34353"/>
                    </a:cubicBezTo>
                    <a:lnTo>
                      <a:pt x="696" y="34353"/>
                    </a:lnTo>
                    <a:cubicBezTo>
                      <a:pt x="708" y="34372"/>
                      <a:pt x="716" y="34383"/>
                      <a:pt x="720" y="34383"/>
                    </a:cubicBezTo>
                    <a:cubicBezTo>
                      <a:pt x="727" y="34383"/>
                      <a:pt x="727" y="34361"/>
                      <a:pt x="727" y="34307"/>
                    </a:cubicBezTo>
                    <a:cubicBezTo>
                      <a:pt x="727" y="34245"/>
                      <a:pt x="742" y="34198"/>
                      <a:pt x="742" y="34198"/>
                    </a:cubicBezTo>
                    <a:cubicBezTo>
                      <a:pt x="742" y="33982"/>
                      <a:pt x="773" y="33781"/>
                      <a:pt x="804" y="33565"/>
                    </a:cubicBezTo>
                    <a:cubicBezTo>
                      <a:pt x="881" y="33101"/>
                      <a:pt x="912" y="32946"/>
                      <a:pt x="897" y="32946"/>
                    </a:cubicBezTo>
                    <a:cubicBezTo>
                      <a:pt x="866" y="32931"/>
                      <a:pt x="881" y="32885"/>
                      <a:pt x="928" y="32730"/>
                    </a:cubicBezTo>
                    <a:cubicBezTo>
                      <a:pt x="1051" y="32436"/>
                      <a:pt x="1051" y="32436"/>
                      <a:pt x="1036" y="32375"/>
                    </a:cubicBezTo>
                    <a:lnTo>
                      <a:pt x="1036" y="32375"/>
                    </a:lnTo>
                    <a:cubicBezTo>
                      <a:pt x="1036" y="32416"/>
                      <a:pt x="1022" y="32423"/>
                      <a:pt x="1004" y="32423"/>
                    </a:cubicBezTo>
                    <a:cubicBezTo>
                      <a:pt x="995" y="32423"/>
                      <a:pt x="984" y="32421"/>
                      <a:pt x="974" y="32421"/>
                    </a:cubicBezTo>
                    <a:cubicBezTo>
                      <a:pt x="958" y="32421"/>
                      <a:pt x="943" y="32359"/>
                      <a:pt x="989" y="32313"/>
                    </a:cubicBezTo>
                    <a:cubicBezTo>
                      <a:pt x="1036" y="32313"/>
                      <a:pt x="1175" y="31540"/>
                      <a:pt x="1144" y="31494"/>
                    </a:cubicBezTo>
                    <a:lnTo>
                      <a:pt x="1159" y="31494"/>
                    </a:lnTo>
                    <a:cubicBezTo>
                      <a:pt x="1206" y="31494"/>
                      <a:pt x="1190" y="31447"/>
                      <a:pt x="1237" y="31231"/>
                    </a:cubicBezTo>
                    <a:cubicBezTo>
                      <a:pt x="1252" y="31138"/>
                      <a:pt x="1268" y="31076"/>
                      <a:pt x="1268" y="31076"/>
                    </a:cubicBezTo>
                    <a:cubicBezTo>
                      <a:pt x="1221" y="31061"/>
                      <a:pt x="1314" y="30767"/>
                      <a:pt x="1329" y="30767"/>
                    </a:cubicBezTo>
                    <a:cubicBezTo>
                      <a:pt x="1376" y="30721"/>
                      <a:pt x="1376" y="30721"/>
                      <a:pt x="1391" y="30628"/>
                    </a:cubicBezTo>
                    <a:cubicBezTo>
                      <a:pt x="1391" y="30489"/>
                      <a:pt x="1422" y="30334"/>
                      <a:pt x="1484" y="30211"/>
                    </a:cubicBezTo>
                    <a:lnTo>
                      <a:pt x="1515" y="30118"/>
                    </a:lnTo>
                    <a:cubicBezTo>
                      <a:pt x="1515" y="30041"/>
                      <a:pt x="1515" y="29963"/>
                      <a:pt x="1546" y="29902"/>
                    </a:cubicBezTo>
                    <a:cubicBezTo>
                      <a:pt x="1569" y="29785"/>
                      <a:pt x="1584" y="29730"/>
                      <a:pt x="1569" y="29730"/>
                    </a:cubicBezTo>
                    <a:cubicBezTo>
                      <a:pt x="1565" y="29730"/>
                      <a:pt x="1557" y="29736"/>
                      <a:pt x="1546" y="29747"/>
                    </a:cubicBezTo>
                    <a:cubicBezTo>
                      <a:pt x="1530" y="29747"/>
                      <a:pt x="1499" y="29732"/>
                      <a:pt x="1515" y="29685"/>
                    </a:cubicBezTo>
                    <a:lnTo>
                      <a:pt x="1546" y="29685"/>
                    </a:lnTo>
                    <a:cubicBezTo>
                      <a:pt x="1561" y="29685"/>
                      <a:pt x="1592" y="29531"/>
                      <a:pt x="1654" y="29330"/>
                    </a:cubicBezTo>
                    <a:cubicBezTo>
                      <a:pt x="1685" y="29191"/>
                      <a:pt x="1731" y="29052"/>
                      <a:pt x="1793" y="28928"/>
                    </a:cubicBezTo>
                    <a:lnTo>
                      <a:pt x="1778" y="28866"/>
                    </a:lnTo>
                    <a:cubicBezTo>
                      <a:pt x="1778" y="28825"/>
                      <a:pt x="1778" y="28771"/>
                      <a:pt x="1800" y="28771"/>
                    </a:cubicBezTo>
                    <a:cubicBezTo>
                      <a:pt x="1802" y="28771"/>
                      <a:pt x="1805" y="28772"/>
                      <a:pt x="1809" y="28773"/>
                    </a:cubicBezTo>
                    <a:cubicBezTo>
                      <a:pt x="1870" y="28665"/>
                      <a:pt x="1901" y="28542"/>
                      <a:pt x="1901" y="28418"/>
                    </a:cubicBezTo>
                    <a:lnTo>
                      <a:pt x="1932" y="28310"/>
                    </a:lnTo>
                    <a:cubicBezTo>
                      <a:pt x="1994" y="28248"/>
                      <a:pt x="2025" y="28155"/>
                      <a:pt x="2009" y="28062"/>
                    </a:cubicBezTo>
                    <a:cubicBezTo>
                      <a:pt x="2025" y="28062"/>
                      <a:pt x="2040" y="28016"/>
                      <a:pt x="2056" y="27970"/>
                    </a:cubicBezTo>
                    <a:cubicBezTo>
                      <a:pt x="2056" y="27861"/>
                      <a:pt x="2118" y="27661"/>
                      <a:pt x="2149" y="27661"/>
                    </a:cubicBezTo>
                    <a:lnTo>
                      <a:pt x="2164" y="27614"/>
                    </a:lnTo>
                    <a:cubicBezTo>
                      <a:pt x="2164" y="27568"/>
                      <a:pt x="2164" y="27506"/>
                      <a:pt x="2179" y="27460"/>
                    </a:cubicBezTo>
                    <a:cubicBezTo>
                      <a:pt x="2210" y="27398"/>
                      <a:pt x="2210" y="27351"/>
                      <a:pt x="2210" y="27305"/>
                    </a:cubicBezTo>
                    <a:cubicBezTo>
                      <a:pt x="2195" y="27259"/>
                      <a:pt x="2195" y="27228"/>
                      <a:pt x="2210" y="27181"/>
                    </a:cubicBezTo>
                    <a:cubicBezTo>
                      <a:pt x="2215" y="27169"/>
                      <a:pt x="2218" y="27163"/>
                      <a:pt x="2220" y="27163"/>
                    </a:cubicBezTo>
                    <a:cubicBezTo>
                      <a:pt x="2227" y="27163"/>
                      <a:pt x="2230" y="27203"/>
                      <a:pt x="2241" y="27259"/>
                    </a:cubicBezTo>
                    <a:cubicBezTo>
                      <a:pt x="2241" y="27284"/>
                      <a:pt x="2243" y="27295"/>
                      <a:pt x="2245" y="27295"/>
                    </a:cubicBezTo>
                    <a:cubicBezTo>
                      <a:pt x="2254" y="27295"/>
                      <a:pt x="2272" y="27173"/>
                      <a:pt x="2272" y="27042"/>
                    </a:cubicBezTo>
                    <a:cubicBezTo>
                      <a:pt x="2272" y="26951"/>
                      <a:pt x="2272" y="26908"/>
                      <a:pt x="2275" y="26908"/>
                    </a:cubicBezTo>
                    <a:cubicBezTo>
                      <a:pt x="2277" y="26908"/>
                      <a:pt x="2281" y="26939"/>
                      <a:pt x="2288" y="26996"/>
                    </a:cubicBezTo>
                    <a:cubicBezTo>
                      <a:pt x="2288" y="27031"/>
                      <a:pt x="2293" y="27061"/>
                      <a:pt x="2300" y="27061"/>
                    </a:cubicBezTo>
                    <a:cubicBezTo>
                      <a:pt x="2305" y="27061"/>
                      <a:pt x="2312" y="27043"/>
                      <a:pt x="2319" y="26996"/>
                    </a:cubicBezTo>
                    <a:cubicBezTo>
                      <a:pt x="2319" y="26996"/>
                      <a:pt x="2349" y="26888"/>
                      <a:pt x="2319" y="26888"/>
                    </a:cubicBezTo>
                    <a:lnTo>
                      <a:pt x="2365" y="26733"/>
                    </a:lnTo>
                    <a:cubicBezTo>
                      <a:pt x="2411" y="26671"/>
                      <a:pt x="2442" y="26610"/>
                      <a:pt x="2458" y="26548"/>
                    </a:cubicBezTo>
                    <a:cubicBezTo>
                      <a:pt x="2458" y="26486"/>
                      <a:pt x="2458" y="26486"/>
                      <a:pt x="2489" y="26440"/>
                    </a:cubicBezTo>
                    <a:cubicBezTo>
                      <a:pt x="2519" y="26440"/>
                      <a:pt x="2535" y="26393"/>
                      <a:pt x="2489" y="26378"/>
                    </a:cubicBezTo>
                    <a:cubicBezTo>
                      <a:pt x="2489" y="26331"/>
                      <a:pt x="2504" y="26270"/>
                      <a:pt x="2535" y="26239"/>
                    </a:cubicBezTo>
                    <a:cubicBezTo>
                      <a:pt x="2541" y="26241"/>
                      <a:pt x="2548" y="26242"/>
                      <a:pt x="2553" y="26242"/>
                    </a:cubicBezTo>
                    <a:cubicBezTo>
                      <a:pt x="2589" y="26242"/>
                      <a:pt x="2608" y="26206"/>
                      <a:pt x="2581" y="26192"/>
                    </a:cubicBezTo>
                    <a:cubicBezTo>
                      <a:pt x="2581" y="26161"/>
                      <a:pt x="2581" y="26115"/>
                      <a:pt x="2597" y="26084"/>
                    </a:cubicBezTo>
                    <a:cubicBezTo>
                      <a:pt x="2597" y="26084"/>
                      <a:pt x="2597" y="26084"/>
                      <a:pt x="2598" y="26084"/>
                    </a:cubicBezTo>
                    <a:cubicBezTo>
                      <a:pt x="2617" y="26084"/>
                      <a:pt x="2754" y="25629"/>
                      <a:pt x="2921" y="25203"/>
                    </a:cubicBezTo>
                    <a:cubicBezTo>
                      <a:pt x="2937" y="25141"/>
                      <a:pt x="2937" y="25095"/>
                      <a:pt x="2921" y="25079"/>
                    </a:cubicBezTo>
                    <a:cubicBezTo>
                      <a:pt x="2890" y="25079"/>
                      <a:pt x="2890" y="25079"/>
                      <a:pt x="2937" y="25033"/>
                    </a:cubicBezTo>
                    <a:cubicBezTo>
                      <a:pt x="3003" y="25006"/>
                      <a:pt x="3047" y="24934"/>
                      <a:pt x="2999" y="24934"/>
                    </a:cubicBezTo>
                    <a:cubicBezTo>
                      <a:pt x="2991" y="24934"/>
                      <a:pt x="2981" y="24936"/>
                      <a:pt x="2968" y="24940"/>
                    </a:cubicBezTo>
                    <a:cubicBezTo>
                      <a:pt x="2933" y="24946"/>
                      <a:pt x="2915" y="24952"/>
                      <a:pt x="2911" y="24952"/>
                    </a:cubicBezTo>
                    <a:cubicBezTo>
                      <a:pt x="2905" y="24952"/>
                      <a:pt x="2935" y="24936"/>
                      <a:pt x="2983" y="24879"/>
                    </a:cubicBezTo>
                    <a:cubicBezTo>
                      <a:pt x="3030" y="24848"/>
                      <a:pt x="3030" y="24848"/>
                      <a:pt x="3030" y="24786"/>
                    </a:cubicBezTo>
                    <a:cubicBezTo>
                      <a:pt x="3002" y="24786"/>
                      <a:pt x="3023" y="24737"/>
                      <a:pt x="3039" y="24737"/>
                    </a:cubicBezTo>
                    <a:cubicBezTo>
                      <a:pt x="3041" y="24737"/>
                      <a:pt x="3043" y="24738"/>
                      <a:pt x="3045" y="24739"/>
                    </a:cubicBezTo>
                    <a:cubicBezTo>
                      <a:pt x="3091" y="24693"/>
                      <a:pt x="3122" y="24662"/>
                      <a:pt x="3107" y="24647"/>
                    </a:cubicBezTo>
                    <a:cubicBezTo>
                      <a:pt x="3122" y="24616"/>
                      <a:pt x="3138" y="24585"/>
                      <a:pt x="3169" y="24554"/>
                    </a:cubicBezTo>
                    <a:cubicBezTo>
                      <a:pt x="3200" y="24508"/>
                      <a:pt x="3200" y="24446"/>
                      <a:pt x="3200" y="24399"/>
                    </a:cubicBezTo>
                    <a:cubicBezTo>
                      <a:pt x="3200" y="24277"/>
                      <a:pt x="3208" y="24219"/>
                      <a:pt x="3224" y="24219"/>
                    </a:cubicBezTo>
                    <a:cubicBezTo>
                      <a:pt x="3230" y="24219"/>
                      <a:pt x="3237" y="24228"/>
                      <a:pt x="3246" y="24245"/>
                    </a:cubicBezTo>
                    <a:cubicBezTo>
                      <a:pt x="3250" y="24255"/>
                      <a:pt x="3254" y="24259"/>
                      <a:pt x="3259" y="24259"/>
                    </a:cubicBezTo>
                    <a:cubicBezTo>
                      <a:pt x="3291" y="24259"/>
                      <a:pt x="3337" y="24052"/>
                      <a:pt x="3323" y="23998"/>
                    </a:cubicBezTo>
                    <a:cubicBezTo>
                      <a:pt x="3292" y="23936"/>
                      <a:pt x="3292" y="23936"/>
                      <a:pt x="3323" y="23936"/>
                    </a:cubicBezTo>
                    <a:cubicBezTo>
                      <a:pt x="3325" y="23938"/>
                      <a:pt x="3328" y="23939"/>
                      <a:pt x="3331" y="23939"/>
                    </a:cubicBezTo>
                    <a:cubicBezTo>
                      <a:pt x="3347" y="23939"/>
                      <a:pt x="3370" y="23905"/>
                      <a:pt x="3370" y="23905"/>
                    </a:cubicBezTo>
                    <a:cubicBezTo>
                      <a:pt x="3383" y="23851"/>
                      <a:pt x="3396" y="23809"/>
                      <a:pt x="3420" y="23809"/>
                    </a:cubicBezTo>
                    <a:cubicBezTo>
                      <a:pt x="3424" y="23809"/>
                      <a:pt x="3427" y="23810"/>
                      <a:pt x="3431" y="23812"/>
                    </a:cubicBezTo>
                    <a:cubicBezTo>
                      <a:pt x="3447" y="23766"/>
                      <a:pt x="3447" y="23704"/>
                      <a:pt x="3462" y="23658"/>
                    </a:cubicBezTo>
                    <a:cubicBezTo>
                      <a:pt x="3462" y="23549"/>
                      <a:pt x="3509" y="23441"/>
                      <a:pt x="3601" y="23364"/>
                    </a:cubicBezTo>
                    <a:lnTo>
                      <a:pt x="3617" y="23256"/>
                    </a:lnTo>
                    <a:cubicBezTo>
                      <a:pt x="3592" y="23205"/>
                      <a:pt x="3587" y="23155"/>
                      <a:pt x="3611" y="23155"/>
                    </a:cubicBezTo>
                    <a:cubicBezTo>
                      <a:pt x="3617" y="23155"/>
                      <a:pt x="3624" y="23157"/>
                      <a:pt x="3632" y="23163"/>
                    </a:cubicBezTo>
                    <a:lnTo>
                      <a:pt x="3663" y="23163"/>
                    </a:lnTo>
                    <a:cubicBezTo>
                      <a:pt x="3634" y="23089"/>
                      <a:pt x="3718" y="22915"/>
                      <a:pt x="3766" y="22915"/>
                    </a:cubicBezTo>
                    <a:cubicBezTo>
                      <a:pt x="3768" y="22915"/>
                      <a:pt x="3770" y="22915"/>
                      <a:pt x="3771" y="22916"/>
                    </a:cubicBezTo>
                    <a:cubicBezTo>
                      <a:pt x="3788" y="22927"/>
                      <a:pt x="3796" y="22932"/>
                      <a:pt x="3802" y="22932"/>
                    </a:cubicBezTo>
                    <a:cubicBezTo>
                      <a:pt x="3811" y="22932"/>
                      <a:pt x="3808" y="22915"/>
                      <a:pt x="3818" y="22885"/>
                    </a:cubicBezTo>
                    <a:lnTo>
                      <a:pt x="3802" y="22869"/>
                    </a:lnTo>
                    <a:cubicBezTo>
                      <a:pt x="3771" y="22869"/>
                      <a:pt x="3756" y="22854"/>
                      <a:pt x="3771" y="22807"/>
                    </a:cubicBezTo>
                    <a:cubicBezTo>
                      <a:pt x="3802" y="22761"/>
                      <a:pt x="3818" y="22715"/>
                      <a:pt x="3833" y="22715"/>
                    </a:cubicBezTo>
                    <a:cubicBezTo>
                      <a:pt x="3880" y="22684"/>
                      <a:pt x="3926" y="22637"/>
                      <a:pt x="3895" y="22637"/>
                    </a:cubicBezTo>
                    <a:cubicBezTo>
                      <a:pt x="3910" y="22591"/>
                      <a:pt x="3941" y="22576"/>
                      <a:pt x="3972" y="22545"/>
                    </a:cubicBezTo>
                    <a:lnTo>
                      <a:pt x="4050" y="22359"/>
                    </a:lnTo>
                    <a:cubicBezTo>
                      <a:pt x="4050" y="22297"/>
                      <a:pt x="4096" y="22205"/>
                      <a:pt x="4111" y="22205"/>
                    </a:cubicBezTo>
                    <a:cubicBezTo>
                      <a:pt x="4127" y="22158"/>
                      <a:pt x="4142" y="22112"/>
                      <a:pt x="4158" y="22050"/>
                    </a:cubicBezTo>
                    <a:cubicBezTo>
                      <a:pt x="4189" y="21957"/>
                      <a:pt x="4220" y="21911"/>
                      <a:pt x="4235" y="21911"/>
                    </a:cubicBezTo>
                    <a:cubicBezTo>
                      <a:pt x="4245" y="21916"/>
                      <a:pt x="4252" y="21920"/>
                      <a:pt x="4257" y="21920"/>
                    </a:cubicBezTo>
                    <a:cubicBezTo>
                      <a:pt x="4266" y="21920"/>
                      <a:pt x="4266" y="21906"/>
                      <a:pt x="4266" y="21865"/>
                    </a:cubicBezTo>
                    <a:cubicBezTo>
                      <a:pt x="4235" y="21865"/>
                      <a:pt x="4266" y="21818"/>
                      <a:pt x="4281" y="21756"/>
                    </a:cubicBezTo>
                    <a:lnTo>
                      <a:pt x="4312" y="21664"/>
                    </a:lnTo>
                    <a:cubicBezTo>
                      <a:pt x="4297" y="21664"/>
                      <a:pt x="4297" y="21664"/>
                      <a:pt x="4312" y="21602"/>
                    </a:cubicBezTo>
                    <a:cubicBezTo>
                      <a:pt x="4343" y="21556"/>
                      <a:pt x="4436" y="21432"/>
                      <a:pt x="4451" y="21385"/>
                    </a:cubicBezTo>
                    <a:cubicBezTo>
                      <a:pt x="4491" y="21286"/>
                      <a:pt x="4506" y="21250"/>
                      <a:pt x="4498" y="21250"/>
                    </a:cubicBezTo>
                    <a:cubicBezTo>
                      <a:pt x="4494" y="21250"/>
                      <a:pt x="4483" y="21261"/>
                      <a:pt x="4467" y="21277"/>
                    </a:cubicBezTo>
                    <a:cubicBezTo>
                      <a:pt x="4455" y="21289"/>
                      <a:pt x="4448" y="21297"/>
                      <a:pt x="4447" y="21297"/>
                    </a:cubicBezTo>
                    <a:cubicBezTo>
                      <a:pt x="4445" y="21297"/>
                      <a:pt x="4460" y="21278"/>
                      <a:pt x="4498" y="21231"/>
                    </a:cubicBezTo>
                    <a:cubicBezTo>
                      <a:pt x="4513" y="21185"/>
                      <a:pt x="4606" y="21045"/>
                      <a:pt x="4668" y="20906"/>
                    </a:cubicBezTo>
                    <a:cubicBezTo>
                      <a:pt x="4761" y="20705"/>
                      <a:pt x="4761" y="20705"/>
                      <a:pt x="4745" y="20705"/>
                    </a:cubicBezTo>
                    <a:cubicBezTo>
                      <a:pt x="4727" y="20713"/>
                      <a:pt x="4715" y="20716"/>
                      <a:pt x="4708" y="20716"/>
                    </a:cubicBezTo>
                    <a:cubicBezTo>
                      <a:pt x="4684" y="20716"/>
                      <a:pt x="4713" y="20683"/>
                      <a:pt x="4761" y="20659"/>
                    </a:cubicBezTo>
                    <a:cubicBezTo>
                      <a:pt x="4853" y="20582"/>
                      <a:pt x="4869" y="20535"/>
                      <a:pt x="4853" y="20520"/>
                    </a:cubicBezTo>
                    <a:cubicBezTo>
                      <a:pt x="4838" y="20489"/>
                      <a:pt x="4853" y="20458"/>
                      <a:pt x="4869" y="20427"/>
                    </a:cubicBezTo>
                    <a:cubicBezTo>
                      <a:pt x="4900" y="20427"/>
                      <a:pt x="4915" y="20381"/>
                      <a:pt x="4946" y="20273"/>
                    </a:cubicBezTo>
                    <a:cubicBezTo>
                      <a:pt x="4956" y="20243"/>
                      <a:pt x="4959" y="20233"/>
                      <a:pt x="4969" y="20233"/>
                    </a:cubicBezTo>
                    <a:cubicBezTo>
                      <a:pt x="4974" y="20233"/>
                      <a:pt x="4981" y="20236"/>
                      <a:pt x="4992" y="20242"/>
                    </a:cubicBezTo>
                    <a:lnTo>
                      <a:pt x="5039" y="20149"/>
                    </a:lnTo>
                    <a:cubicBezTo>
                      <a:pt x="5070" y="19994"/>
                      <a:pt x="5147" y="19840"/>
                      <a:pt x="5240" y="19716"/>
                    </a:cubicBezTo>
                    <a:cubicBezTo>
                      <a:pt x="5255" y="19685"/>
                      <a:pt x="5271" y="19654"/>
                      <a:pt x="5271" y="19624"/>
                    </a:cubicBezTo>
                    <a:cubicBezTo>
                      <a:pt x="5257" y="19556"/>
                      <a:pt x="5267" y="19512"/>
                      <a:pt x="5301" y="19512"/>
                    </a:cubicBezTo>
                    <a:cubicBezTo>
                      <a:pt x="5306" y="19512"/>
                      <a:pt x="5311" y="19513"/>
                      <a:pt x="5317" y="19515"/>
                    </a:cubicBezTo>
                    <a:cubicBezTo>
                      <a:pt x="5335" y="19527"/>
                      <a:pt x="5346" y="19535"/>
                      <a:pt x="5351" y="19535"/>
                    </a:cubicBezTo>
                    <a:cubicBezTo>
                      <a:pt x="5359" y="19535"/>
                      <a:pt x="5351" y="19516"/>
                      <a:pt x="5332" y="19469"/>
                    </a:cubicBezTo>
                    <a:cubicBezTo>
                      <a:pt x="5319" y="19416"/>
                      <a:pt x="5420" y="19237"/>
                      <a:pt x="5459" y="19237"/>
                    </a:cubicBezTo>
                    <a:cubicBezTo>
                      <a:pt x="5465" y="19237"/>
                      <a:pt x="5469" y="19242"/>
                      <a:pt x="5472" y="19253"/>
                    </a:cubicBezTo>
                    <a:lnTo>
                      <a:pt x="5518" y="19268"/>
                    </a:lnTo>
                    <a:cubicBezTo>
                      <a:pt x="5518" y="19237"/>
                      <a:pt x="5533" y="19206"/>
                      <a:pt x="5549" y="19175"/>
                    </a:cubicBezTo>
                    <a:cubicBezTo>
                      <a:pt x="5533" y="19160"/>
                      <a:pt x="5549" y="19113"/>
                      <a:pt x="5626" y="18974"/>
                    </a:cubicBezTo>
                    <a:cubicBezTo>
                      <a:pt x="5672" y="18882"/>
                      <a:pt x="5750" y="18681"/>
                      <a:pt x="5796" y="18588"/>
                    </a:cubicBezTo>
                    <a:cubicBezTo>
                      <a:pt x="5842" y="18495"/>
                      <a:pt x="5904" y="18403"/>
                      <a:pt x="5966" y="18325"/>
                    </a:cubicBezTo>
                    <a:cubicBezTo>
                      <a:pt x="5997" y="18263"/>
                      <a:pt x="6028" y="18202"/>
                      <a:pt x="6043" y="18124"/>
                    </a:cubicBezTo>
                    <a:cubicBezTo>
                      <a:pt x="6043" y="18078"/>
                      <a:pt x="6090" y="17985"/>
                      <a:pt x="6121" y="17985"/>
                    </a:cubicBezTo>
                    <a:lnTo>
                      <a:pt x="6136" y="17939"/>
                    </a:lnTo>
                    <a:cubicBezTo>
                      <a:pt x="6152" y="17892"/>
                      <a:pt x="6167" y="17846"/>
                      <a:pt x="6198" y="17784"/>
                    </a:cubicBezTo>
                    <a:cubicBezTo>
                      <a:pt x="6201" y="17787"/>
                      <a:pt x="6204" y="17788"/>
                      <a:pt x="6208" y="17788"/>
                    </a:cubicBezTo>
                    <a:cubicBezTo>
                      <a:pt x="6228" y="17788"/>
                      <a:pt x="6262" y="17758"/>
                      <a:pt x="6275" y="17707"/>
                    </a:cubicBezTo>
                    <a:cubicBezTo>
                      <a:pt x="6244" y="17707"/>
                      <a:pt x="6275" y="17661"/>
                      <a:pt x="6322" y="17568"/>
                    </a:cubicBezTo>
                    <a:cubicBezTo>
                      <a:pt x="6368" y="17522"/>
                      <a:pt x="6600" y="17120"/>
                      <a:pt x="6816" y="16733"/>
                    </a:cubicBezTo>
                    <a:lnTo>
                      <a:pt x="7110" y="16208"/>
                    </a:lnTo>
                    <a:cubicBezTo>
                      <a:pt x="7172" y="16131"/>
                      <a:pt x="7203" y="16038"/>
                      <a:pt x="7249" y="15961"/>
                    </a:cubicBezTo>
                    <a:lnTo>
                      <a:pt x="7326" y="15821"/>
                    </a:lnTo>
                    <a:lnTo>
                      <a:pt x="7404" y="15682"/>
                    </a:lnTo>
                    <a:cubicBezTo>
                      <a:pt x="7406" y="15684"/>
                      <a:pt x="7409" y="15685"/>
                      <a:pt x="7413" y="15685"/>
                    </a:cubicBezTo>
                    <a:cubicBezTo>
                      <a:pt x="7463" y="15685"/>
                      <a:pt x="7562" y="15472"/>
                      <a:pt x="7620" y="15327"/>
                    </a:cubicBezTo>
                    <a:cubicBezTo>
                      <a:pt x="7635" y="15280"/>
                      <a:pt x="7651" y="15219"/>
                      <a:pt x="7682" y="15172"/>
                    </a:cubicBezTo>
                    <a:cubicBezTo>
                      <a:pt x="7686" y="15175"/>
                      <a:pt x="7691" y="15177"/>
                      <a:pt x="7696" y="15177"/>
                    </a:cubicBezTo>
                    <a:cubicBezTo>
                      <a:pt x="7743" y="15177"/>
                      <a:pt x="7810" y="15055"/>
                      <a:pt x="7852" y="14971"/>
                    </a:cubicBezTo>
                    <a:cubicBezTo>
                      <a:pt x="7840" y="14911"/>
                      <a:pt x="7856" y="14869"/>
                      <a:pt x="7879" y="14869"/>
                    </a:cubicBezTo>
                    <a:cubicBezTo>
                      <a:pt x="7885" y="14869"/>
                      <a:pt x="7891" y="14872"/>
                      <a:pt x="7898" y="14879"/>
                    </a:cubicBezTo>
                    <a:cubicBezTo>
                      <a:pt x="7904" y="14883"/>
                      <a:pt x="7911" y="14885"/>
                      <a:pt x="7917" y="14885"/>
                    </a:cubicBezTo>
                    <a:cubicBezTo>
                      <a:pt x="7959" y="14885"/>
                      <a:pt x="8004" y="14801"/>
                      <a:pt x="7991" y="14693"/>
                    </a:cubicBezTo>
                    <a:cubicBezTo>
                      <a:pt x="7991" y="14631"/>
                      <a:pt x="7991" y="14631"/>
                      <a:pt x="8053" y="14600"/>
                    </a:cubicBezTo>
                    <a:cubicBezTo>
                      <a:pt x="8099" y="14569"/>
                      <a:pt x="8145" y="14539"/>
                      <a:pt x="8130" y="14523"/>
                    </a:cubicBezTo>
                    <a:cubicBezTo>
                      <a:pt x="8099" y="14461"/>
                      <a:pt x="8145" y="14399"/>
                      <a:pt x="8207" y="14384"/>
                    </a:cubicBezTo>
                    <a:cubicBezTo>
                      <a:pt x="8300" y="14322"/>
                      <a:pt x="8300" y="14322"/>
                      <a:pt x="8300" y="14245"/>
                    </a:cubicBezTo>
                    <a:cubicBezTo>
                      <a:pt x="8300" y="14137"/>
                      <a:pt x="8362" y="14044"/>
                      <a:pt x="8470" y="13982"/>
                    </a:cubicBezTo>
                    <a:cubicBezTo>
                      <a:pt x="8501" y="13936"/>
                      <a:pt x="8547" y="13905"/>
                      <a:pt x="8516" y="13905"/>
                    </a:cubicBezTo>
                    <a:lnTo>
                      <a:pt x="8578" y="13874"/>
                    </a:lnTo>
                    <a:lnTo>
                      <a:pt x="8625" y="13781"/>
                    </a:lnTo>
                    <a:lnTo>
                      <a:pt x="8609" y="13766"/>
                    </a:lnTo>
                    <a:cubicBezTo>
                      <a:pt x="8640" y="13719"/>
                      <a:pt x="8825" y="13472"/>
                      <a:pt x="9042" y="13163"/>
                    </a:cubicBezTo>
                    <a:cubicBezTo>
                      <a:pt x="9330" y="12737"/>
                      <a:pt x="9411" y="12617"/>
                      <a:pt x="9382" y="12617"/>
                    </a:cubicBezTo>
                    <a:cubicBezTo>
                      <a:pt x="9379" y="12617"/>
                      <a:pt x="9373" y="12619"/>
                      <a:pt x="9366" y="12622"/>
                    </a:cubicBezTo>
                    <a:cubicBezTo>
                      <a:pt x="9361" y="12626"/>
                      <a:pt x="9356" y="12628"/>
                      <a:pt x="9353" y="12628"/>
                    </a:cubicBezTo>
                    <a:cubicBezTo>
                      <a:pt x="9332" y="12628"/>
                      <a:pt x="9374" y="12543"/>
                      <a:pt x="9428" y="12529"/>
                    </a:cubicBezTo>
                    <a:cubicBezTo>
                      <a:pt x="9459" y="12498"/>
                      <a:pt x="9536" y="12421"/>
                      <a:pt x="9598" y="12328"/>
                    </a:cubicBezTo>
                    <a:cubicBezTo>
                      <a:pt x="9655" y="12257"/>
                      <a:pt x="9713" y="12172"/>
                      <a:pt x="9733" y="12172"/>
                    </a:cubicBezTo>
                    <a:cubicBezTo>
                      <a:pt x="9735" y="12172"/>
                      <a:pt x="9736" y="12173"/>
                      <a:pt x="9737" y="12174"/>
                    </a:cubicBezTo>
                    <a:lnTo>
                      <a:pt x="9768" y="12127"/>
                    </a:lnTo>
                    <a:cubicBezTo>
                      <a:pt x="9830" y="11942"/>
                      <a:pt x="9938" y="11772"/>
                      <a:pt x="10077" y="11633"/>
                    </a:cubicBezTo>
                    <a:cubicBezTo>
                      <a:pt x="10139" y="11571"/>
                      <a:pt x="10186" y="11494"/>
                      <a:pt x="10216" y="11416"/>
                    </a:cubicBezTo>
                    <a:cubicBezTo>
                      <a:pt x="10263" y="11308"/>
                      <a:pt x="10263" y="11308"/>
                      <a:pt x="10309" y="11277"/>
                    </a:cubicBezTo>
                    <a:cubicBezTo>
                      <a:pt x="10310" y="11278"/>
                      <a:pt x="10310" y="11278"/>
                      <a:pt x="10311" y="11278"/>
                    </a:cubicBezTo>
                    <a:cubicBezTo>
                      <a:pt x="10337" y="11278"/>
                      <a:pt x="10525" y="11060"/>
                      <a:pt x="10495" y="11030"/>
                    </a:cubicBezTo>
                    <a:lnTo>
                      <a:pt x="10556" y="10999"/>
                    </a:lnTo>
                    <a:cubicBezTo>
                      <a:pt x="10603" y="10968"/>
                      <a:pt x="10618" y="10906"/>
                      <a:pt x="10587" y="10891"/>
                    </a:cubicBezTo>
                    <a:cubicBezTo>
                      <a:pt x="10572" y="10876"/>
                      <a:pt x="10587" y="10829"/>
                      <a:pt x="10680" y="10829"/>
                    </a:cubicBezTo>
                    <a:cubicBezTo>
                      <a:pt x="10688" y="10837"/>
                      <a:pt x="10695" y="10840"/>
                      <a:pt x="10702" y="10840"/>
                    </a:cubicBezTo>
                    <a:cubicBezTo>
                      <a:pt x="10723" y="10840"/>
                      <a:pt x="10738" y="10810"/>
                      <a:pt x="10727" y="10798"/>
                    </a:cubicBezTo>
                    <a:cubicBezTo>
                      <a:pt x="10742" y="10736"/>
                      <a:pt x="10742" y="10690"/>
                      <a:pt x="10804" y="10659"/>
                    </a:cubicBezTo>
                    <a:cubicBezTo>
                      <a:pt x="10850" y="10628"/>
                      <a:pt x="10866" y="10566"/>
                      <a:pt x="10819" y="10536"/>
                    </a:cubicBezTo>
                    <a:cubicBezTo>
                      <a:pt x="10788" y="10505"/>
                      <a:pt x="10835" y="10489"/>
                      <a:pt x="10866" y="10443"/>
                    </a:cubicBezTo>
                    <a:cubicBezTo>
                      <a:pt x="10881" y="10458"/>
                      <a:pt x="10881" y="10458"/>
                      <a:pt x="10866" y="10520"/>
                    </a:cubicBezTo>
                    <a:cubicBezTo>
                      <a:pt x="10861" y="10532"/>
                      <a:pt x="10860" y="10538"/>
                      <a:pt x="10860" y="10538"/>
                    </a:cubicBezTo>
                    <a:cubicBezTo>
                      <a:pt x="10862" y="10538"/>
                      <a:pt x="10882" y="10495"/>
                      <a:pt x="10927" y="10427"/>
                    </a:cubicBezTo>
                    <a:cubicBezTo>
                      <a:pt x="10955" y="10386"/>
                      <a:pt x="11020" y="10332"/>
                      <a:pt x="11055" y="10332"/>
                    </a:cubicBezTo>
                    <a:cubicBezTo>
                      <a:pt x="11059" y="10332"/>
                      <a:pt x="11063" y="10333"/>
                      <a:pt x="11067" y="10335"/>
                    </a:cubicBezTo>
                    <a:cubicBezTo>
                      <a:pt x="11107" y="10308"/>
                      <a:pt x="11135" y="10270"/>
                      <a:pt x="11092" y="10270"/>
                    </a:cubicBezTo>
                    <a:cubicBezTo>
                      <a:pt x="11086" y="10270"/>
                      <a:pt x="11077" y="10271"/>
                      <a:pt x="11067" y="10273"/>
                    </a:cubicBezTo>
                    <a:cubicBezTo>
                      <a:pt x="11036" y="10242"/>
                      <a:pt x="11036" y="10242"/>
                      <a:pt x="11097" y="10165"/>
                    </a:cubicBezTo>
                    <a:cubicBezTo>
                      <a:pt x="11124" y="10124"/>
                      <a:pt x="11151" y="10084"/>
                      <a:pt x="11168" y="10084"/>
                    </a:cubicBezTo>
                    <a:cubicBezTo>
                      <a:pt x="11170" y="10084"/>
                      <a:pt x="11173" y="10085"/>
                      <a:pt x="11175" y="10087"/>
                    </a:cubicBezTo>
                    <a:cubicBezTo>
                      <a:pt x="11184" y="10092"/>
                      <a:pt x="11191" y="10095"/>
                      <a:pt x="11197" y="10095"/>
                    </a:cubicBezTo>
                    <a:cubicBezTo>
                      <a:pt x="11212" y="10095"/>
                      <a:pt x="11225" y="10079"/>
                      <a:pt x="11267" y="10025"/>
                    </a:cubicBezTo>
                    <a:cubicBezTo>
                      <a:pt x="11345" y="9917"/>
                      <a:pt x="11391" y="9778"/>
                      <a:pt x="11391" y="9655"/>
                    </a:cubicBezTo>
                    <a:cubicBezTo>
                      <a:pt x="11345" y="9624"/>
                      <a:pt x="11345" y="9624"/>
                      <a:pt x="11422" y="9608"/>
                    </a:cubicBezTo>
                    <a:cubicBezTo>
                      <a:pt x="11424" y="9610"/>
                      <a:pt x="11426" y="9611"/>
                      <a:pt x="11429" y="9611"/>
                    </a:cubicBezTo>
                    <a:cubicBezTo>
                      <a:pt x="11446" y="9611"/>
                      <a:pt x="11473" y="9571"/>
                      <a:pt x="11499" y="9531"/>
                    </a:cubicBezTo>
                    <a:lnTo>
                      <a:pt x="11499" y="9531"/>
                    </a:lnTo>
                    <a:cubicBezTo>
                      <a:pt x="11515" y="9546"/>
                      <a:pt x="11484" y="9593"/>
                      <a:pt x="11453" y="9639"/>
                    </a:cubicBezTo>
                    <a:lnTo>
                      <a:pt x="11484" y="9655"/>
                    </a:lnTo>
                    <a:cubicBezTo>
                      <a:pt x="11546" y="9655"/>
                      <a:pt x="11592" y="9593"/>
                      <a:pt x="11577" y="9531"/>
                    </a:cubicBezTo>
                    <a:cubicBezTo>
                      <a:pt x="11592" y="9469"/>
                      <a:pt x="11592" y="9469"/>
                      <a:pt x="11638" y="9438"/>
                    </a:cubicBezTo>
                    <a:cubicBezTo>
                      <a:pt x="11685" y="9423"/>
                      <a:pt x="11747" y="9392"/>
                      <a:pt x="11716" y="9376"/>
                    </a:cubicBezTo>
                    <a:cubicBezTo>
                      <a:pt x="11747" y="9330"/>
                      <a:pt x="11793" y="9299"/>
                      <a:pt x="11839" y="9268"/>
                    </a:cubicBezTo>
                    <a:cubicBezTo>
                      <a:pt x="11901" y="9175"/>
                      <a:pt x="11932" y="9144"/>
                      <a:pt x="11917" y="9129"/>
                    </a:cubicBezTo>
                    <a:cubicBezTo>
                      <a:pt x="11901" y="9114"/>
                      <a:pt x="11932" y="9067"/>
                      <a:pt x="11963" y="9021"/>
                    </a:cubicBezTo>
                    <a:cubicBezTo>
                      <a:pt x="11994" y="8990"/>
                      <a:pt x="12025" y="8944"/>
                      <a:pt x="12009" y="8928"/>
                    </a:cubicBezTo>
                    <a:cubicBezTo>
                      <a:pt x="11995" y="8913"/>
                      <a:pt x="12008" y="8856"/>
                      <a:pt x="12064" y="8783"/>
                    </a:cubicBezTo>
                    <a:lnTo>
                      <a:pt x="12064" y="8783"/>
                    </a:lnTo>
                    <a:cubicBezTo>
                      <a:pt x="12067" y="8787"/>
                      <a:pt x="12071" y="8789"/>
                      <a:pt x="12071" y="8789"/>
                    </a:cubicBezTo>
                    <a:cubicBezTo>
                      <a:pt x="12071" y="8789"/>
                      <a:pt x="12074" y="8791"/>
                      <a:pt x="12079" y="8791"/>
                    </a:cubicBezTo>
                    <a:cubicBezTo>
                      <a:pt x="12086" y="8791"/>
                      <a:pt x="12099" y="8786"/>
                      <a:pt x="12118" y="8758"/>
                    </a:cubicBezTo>
                    <a:lnTo>
                      <a:pt x="12148" y="8727"/>
                    </a:lnTo>
                    <a:cubicBezTo>
                      <a:pt x="12143" y="8722"/>
                      <a:pt x="12133" y="8720"/>
                      <a:pt x="12122" y="8720"/>
                    </a:cubicBezTo>
                    <a:cubicBezTo>
                      <a:pt x="12113" y="8720"/>
                      <a:pt x="12104" y="8721"/>
                      <a:pt x="12096" y="8722"/>
                    </a:cubicBezTo>
                    <a:lnTo>
                      <a:pt x="12096" y="8722"/>
                    </a:lnTo>
                    <a:cubicBezTo>
                      <a:pt x="12121" y="8675"/>
                      <a:pt x="12131" y="8665"/>
                      <a:pt x="12179" y="8665"/>
                    </a:cubicBezTo>
                    <a:cubicBezTo>
                      <a:pt x="12181" y="8667"/>
                      <a:pt x="12184" y="8668"/>
                      <a:pt x="12186" y="8668"/>
                    </a:cubicBezTo>
                    <a:cubicBezTo>
                      <a:pt x="12203" y="8668"/>
                      <a:pt x="12230" y="8628"/>
                      <a:pt x="12257" y="8588"/>
                    </a:cubicBezTo>
                    <a:cubicBezTo>
                      <a:pt x="12288" y="8557"/>
                      <a:pt x="12318" y="8542"/>
                      <a:pt x="12349" y="8526"/>
                    </a:cubicBezTo>
                    <a:cubicBezTo>
                      <a:pt x="12396" y="8495"/>
                      <a:pt x="12380" y="8480"/>
                      <a:pt x="12365" y="8464"/>
                    </a:cubicBezTo>
                    <a:lnTo>
                      <a:pt x="12318" y="8434"/>
                    </a:lnTo>
                    <a:cubicBezTo>
                      <a:pt x="12341" y="8411"/>
                      <a:pt x="12372" y="8397"/>
                      <a:pt x="12405" y="8397"/>
                    </a:cubicBezTo>
                    <a:cubicBezTo>
                      <a:pt x="12417" y="8397"/>
                      <a:pt x="12430" y="8398"/>
                      <a:pt x="12442" y="8403"/>
                    </a:cubicBezTo>
                    <a:cubicBezTo>
                      <a:pt x="12519" y="8387"/>
                      <a:pt x="12519" y="8387"/>
                      <a:pt x="12473" y="8356"/>
                    </a:cubicBezTo>
                    <a:cubicBezTo>
                      <a:pt x="12442" y="8325"/>
                      <a:pt x="12473" y="8294"/>
                      <a:pt x="12566" y="8217"/>
                    </a:cubicBezTo>
                    <a:cubicBezTo>
                      <a:pt x="12634" y="8163"/>
                      <a:pt x="12678" y="8073"/>
                      <a:pt x="12698" y="8073"/>
                    </a:cubicBezTo>
                    <a:cubicBezTo>
                      <a:pt x="12701" y="8073"/>
                      <a:pt x="12703" y="8074"/>
                      <a:pt x="12705" y="8078"/>
                    </a:cubicBezTo>
                    <a:cubicBezTo>
                      <a:pt x="12736" y="8047"/>
                      <a:pt x="12767" y="8016"/>
                      <a:pt x="12782" y="7985"/>
                    </a:cubicBezTo>
                    <a:cubicBezTo>
                      <a:pt x="12798" y="7923"/>
                      <a:pt x="12828" y="7893"/>
                      <a:pt x="12937" y="7784"/>
                    </a:cubicBezTo>
                    <a:cubicBezTo>
                      <a:pt x="13138" y="7599"/>
                      <a:pt x="13138" y="7599"/>
                      <a:pt x="13107" y="7583"/>
                    </a:cubicBezTo>
                    <a:cubicBezTo>
                      <a:pt x="13076" y="7553"/>
                      <a:pt x="13076" y="7537"/>
                      <a:pt x="13138" y="7537"/>
                    </a:cubicBezTo>
                    <a:cubicBezTo>
                      <a:pt x="13215" y="7522"/>
                      <a:pt x="13199" y="7460"/>
                      <a:pt x="13261" y="7352"/>
                    </a:cubicBezTo>
                    <a:cubicBezTo>
                      <a:pt x="13261" y="7321"/>
                      <a:pt x="13246" y="7274"/>
                      <a:pt x="13215" y="7259"/>
                    </a:cubicBezTo>
                    <a:cubicBezTo>
                      <a:pt x="13184" y="7213"/>
                      <a:pt x="13184" y="7213"/>
                      <a:pt x="13261" y="7151"/>
                    </a:cubicBezTo>
                    <a:cubicBezTo>
                      <a:pt x="13286" y="7125"/>
                      <a:pt x="13332" y="7100"/>
                      <a:pt x="13357" y="7100"/>
                    </a:cubicBezTo>
                    <a:cubicBezTo>
                      <a:pt x="13362" y="7100"/>
                      <a:pt x="13367" y="7101"/>
                      <a:pt x="13369" y="7104"/>
                    </a:cubicBezTo>
                    <a:cubicBezTo>
                      <a:pt x="13385" y="7120"/>
                      <a:pt x="13354" y="7166"/>
                      <a:pt x="13354" y="7166"/>
                    </a:cubicBezTo>
                    <a:lnTo>
                      <a:pt x="13323" y="7197"/>
                    </a:lnTo>
                    <a:cubicBezTo>
                      <a:pt x="13329" y="7203"/>
                      <a:pt x="13336" y="7210"/>
                      <a:pt x="13345" y="7210"/>
                    </a:cubicBezTo>
                    <a:cubicBezTo>
                      <a:pt x="13359" y="7210"/>
                      <a:pt x="13379" y="7196"/>
                      <a:pt x="13416" y="7151"/>
                    </a:cubicBezTo>
                    <a:cubicBezTo>
                      <a:pt x="13478" y="7135"/>
                      <a:pt x="13509" y="7089"/>
                      <a:pt x="13493" y="7073"/>
                    </a:cubicBezTo>
                    <a:cubicBezTo>
                      <a:pt x="13570" y="7012"/>
                      <a:pt x="13632" y="6950"/>
                      <a:pt x="13679" y="6872"/>
                    </a:cubicBezTo>
                    <a:cubicBezTo>
                      <a:pt x="13740" y="6795"/>
                      <a:pt x="13818" y="6718"/>
                      <a:pt x="13910" y="6641"/>
                    </a:cubicBezTo>
                    <a:cubicBezTo>
                      <a:pt x="13972" y="6563"/>
                      <a:pt x="14003" y="6532"/>
                      <a:pt x="13988" y="6517"/>
                    </a:cubicBezTo>
                    <a:cubicBezTo>
                      <a:pt x="13974" y="6503"/>
                      <a:pt x="13985" y="6453"/>
                      <a:pt x="13998" y="6453"/>
                    </a:cubicBezTo>
                    <a:cubicBezTo>
                      <a:pt x="14000" y="6453"/>
                      <a:pt x="14001" y="6453"/>
                      <a:pt x="14003" y="6455"/>
                    </a:cubicBezTo>
                    <a:cubicBezTo>
                      <a:pt x="14204" y="6301"/>
                      <a:pt x="14390" y="6100"/>
                      <a:pt x="14529" y="5868"/>
                    </a:cubicBezTo>
                    <a:lnTo>
                      <a:pt x="14606" y="5791"/>
                    </a:lnTo>
                    <a:cubicBezTo>
                      <a:pt x="14730" y="5698"/>
                      <a:pt x="14822" y="5574"/>
                      <a:pt x="14915" y="5435"/>
                    </a:cubicBezTo>
                    <a:lnTo>
                      <a:pt x="15023" y="5311"/>
                    </a:lnTo>
                    <a:cubicBezTo>
                      <a:pt x="15100" y="5250"/>
                      <a:pt x="15131" y="5203"/>
                      <a:pt x="15162" y="5157"/>
                    </a:cubicBezTo>
                    <a:cubicBezTo>
                      <a:pt x="15174" y="5110"/>
                      <a:pt x="15168" y="5089"/>
                      <a:pt x="15171" y="5089"/>
                    </a:cubicBezTo>
                    <a:lnTo>
                      <a:pt x="15171" y="5089"/>
                    </a:lnTo>
                    <a:cubicBezTo>
                      <a:pt x="15172" y="5089"/>
                      <a:pt x="15174" y="5091"/>
                      <a:pt x="15178" y="5095"/>
                    </a:cubicBezTo>
                    <a:cubicBezTo>
                      <a:pt x="15179" y="5096"/>
                      <a:pt x="15181" y="5097"/>
                      <a:pt x="15183" y="5097"/>
                    </a:cubicBezTo>
                    <a:cubicBezTo>
                      <a:pt x="15204" y="5097"/>
                      <a:pt x="15267" y="5020"/>
                      <a:pt x="15394" y="4879"/>
                    </a:cubicBezTo>
                    <a:cubicBezTo>
                      <a:pt x="15500" y="4761"/>
                      <a:pt x="15525" y="4733"/>
                      <a:pt x="15511" y="4733"/>
                    </a:cubicBezTo>
                    <a:cubicBezTo>
                      <a:pt x="15506" y="4733"/>
                      <a:pt x="15498" y="4736"/>
                      <a:pt x="15487" y="4740"/>
                    </a:cubicBezTo>
                    <a:cubicBezTo>
                      <a:pt x="15575" y="4619"/>
                      <a:pt x="15608" y="4592"/>
                      <a:pt x="15625" y="4592"/>
                    </a:cubicBezTo>
                    <a:cubicBezTo>
                      <a:pt x="15633" y="4592"/>
                      <a:pt x="15637" y="4596"/>
                      <a:pt x="15641" y="4600"/>
                    </a:cubicBezTo>
                    <a:cubicBezTo>
                      <a:pt x="15641" y="4623"/>
                      <a:pt x="15648" y="4632"/>
                      <a:pt x="15657" y="4632"/>
                    </a:cubicBezTo>
                    <a:cubicBezTo>
                      <a:pt x="15678" y="4632"/>
                      <a:pt x="15714" y="4574"/>
                      <a:pt x="15703" y="4508"/>
                    </a:cubicBezTo>
                    <a:cubicBezTo>
                      <a:pt x="15676" y="4425"/>
                      <a:pt x="15747" y="4366"/>
                      <a:pt x="15774" y="4366"/>
                    </a:cubicBezTo>
                    <a:cubicBezTo>
                      <a:pt x="15777" y="4366"/>
                      <a:pt x="15779" y="4367"/>
                      <a:pt x="15781" y="4369"/>
                    </a:cubicBezTo>
                    <a:cubicBezTo>
                      <a:pt x="15796" y="4384"/>
                      <a:pt x="15765" y="4430"/>
                      <a:pt x="15734" y="4461"/>
                    </a:cubicBezTo>
                    <a:lnTo>
                      <a:pt x="15765" y="4492"/>
                    </a:lnTo>
                    <a:cubicBezTo>
                      <a:pt x="15796" y="4477"/>
                      <a:pt x="15811" y="4446"/>
                      <a:pt x="15827" y="4400"/>
                    </a:cubicBezTo>
                    <a:cubicBezTo>
                      <a:pt x="15842" y="4369"/>
                      <a:pt x="15858" y="4338"/>
                      <a:pt x="15873" y="4307"/>
                    </a:cubicBezTo>
                    <a:cubicBezTo>
                      <a:pt x="15884" y="4266"/>
                      <a:pt x="15880" y="4245"/>
                      <a:pt x="15858" y="4245"/>
                    </a:cubicBezTo>
                    <a:cubicBezTo>
                      <a:pt x="15848" y="4245"/>
                      <a:pt x="15832" y="4250"/>
                      <a:pt x="15811" y="4260"/>
                    </a:cubicBezTo>
                    <a:cubicBezTo>
                      <a:pt x="15803" y="4263"/>
                      <a:pt x="15797" y="4264"/>
                      <a:pt x="15794" y="4264"/>
                    </a:cubicBezTo>
                    <a:cubicBezTo>
                      <a:pt x="15777" y="4264"/>
                      <a:pt x="15804" y="4237"/>
                      <a:pt x="15842" y="4199"/>
                    </a:cubicBezTo>
                    <a:cubicBezTo>
                      <a:pt x="15876" y="4172"/>
                      <a:pt x="15898" y="4159"/>
                      <a:pt x="15911" y="4159"/>
                    </a:cubicBezTo>
                    <a:cubicBezTo>
                      <a:pt x="15927" y="4159"/>
                      <a:pt x="15928" y="4179"/>
                      <a:pt x="15920" y="4214"/>
                    </a:cubicBezTo>
                    <a:cubicBezTo>
                      <a:pt x="15904" y="4260"/>
                      <a:pt x="15904" y="4260"/>
                      <a:pt x="15920" y="4276"/>
                    </a:cubicBezTo>
                    <a:cubicBezTo>
                      <a:pt x="15920" y="4276"/>
                      <a:pt x="15921" y="4277"/>
                      <a:pt x="15922" y="4277"/>
                    </a:cubicBezTo>
                    <a:cubicBezTo>
                      <a:pt x="15946" y="4277"/>
                      <a:pt x="16090" y="4072"/>
                      <a:pt x="16090" y="3998"/>
                    </a:cubicBezTo>
                    <a:lnTo>
                      <a:pt x="16105" y="4013"/>
                    </a:lnTo>
                    <a:cubicBezTo>
                      <a:pt x="16106" y="4015"/>
                      <a:pt x="16108" y="4015"/>
                      <a:pt x="16111" y="4015"/>
                    </a:cubicBezTo>
                    <a:cubicBezTo>
                      <a:pt x="16134" y="4015"/>
                      <a:pt x="16203" y="3945"/>
                      <a:pt x="16260" y="3874"/>
                    </a:cubicBezTo>
                    <a:cubicBezTo>
                      <a:pt x="16337" y="3797"/>
                      <a:pt x="16368" y="3766"/>
                      <a:pt x="16352" y="3735"/>
                    </a:cubicBezTo>
                    <a:cubicBezTo>
                      <a:pt x="16337" y="3719"/>
                      <a:pt x="16322" y="3704"/>
                      <a:pt x="16352" y="3673"/>
                    </a:cubicBezTo>
                    <a:lnTo>
                      <a:pt x="16352" y="3673"/>
                    </a:lnTo>
                    <a:cubicBezTo>
                      <a:pt x="16339" y="3686"/>
                      <a:pt x="16326" y="3691"/>
                      <a:pt x="16314" y="3691"/>
                    </a:cubicBezTo>
                    <a:cubicBezTo>
                      <a:pt x="16298" y="3691"/>
                      <a:pt x="16284" y="3682"/>
                      <a:pt x="16275" y="3673"/>
                    </a:cubicBezTo>
                    <a:cubicBezTo>
                      <a:pt x="16322" y="3642"/>
                      <a:pt x="16368" y="3611"/>
                      <a:pt x="16414" y="3580"/>
                    </a:cubicBezTo>
                    <a:cubicBezTo>
                      <a:pt x="16553" y="3534"/>
                      <a:pt x="16662" y="3441"/>
                      <a:pt x="16754" y="3318"/>
                    </a:cubicBezTo>
                    <a:cubicBezTo>
                      <a:pt x="16832" y="3240"/>
                      <a:pt x="16909" y="3163"/>
                      <a:pt x="16986" y="3101"/>
                    </a:cubicBezTo>
                    <a:cubicBezTo>
                      <a:pt x="17063" y="3024"/>
                      <a:pt x="17094" y="2993"/>
                      <a:pt x="17079" y="2978"/>
                    </a:cubicBezTo>
                    <a:lnTo>
                      <a:pt x="17156" y="2900"/>
                    </a:lnTo>
                    <a:cubicBezTo>
                      <a:pt x="17202" y="2869"/>
                      <a:pt x="17280" y="2792"/>
                      <a:pt x="17264" y="2777"/>
                    </a:cubicBezTo>
                    <a:cubicBezTo>
                      <a:pt x="17280" y="2730"/>
                      <a:pt x="17342" y="2699"/>
                      <a:pt x="17372" y="2668"/>
                    </a:cubicBezTo>
                    <a:cubicBezTo>
                      <a:pt x="17481" y="2622"/>
                      <a:pt x="17481" y="2622"/>
                      <a:pt x="17388" y="2607"/>
                    </a:cubicBezTo>
                    <a:cubicBezTo>
                      <a:pt x="17386" y="2605"/>
                      <a:pt x="17384" y="2604"/>
                      <a:pt x="17380" y="2604"/>
                    </a:cubicBezTo>
                    <a:cubicBezTo>
                      <a:pt x="17353" y="2604"/>
                      <a:pt x="17276" y="2656"/>
                      <a:pt x="17249" y="2684"/>
                    </a:cubicBezTo>
                    <a:lnTo>
                      <a:pt x="17141" y="2808"/>
                    </a:lnTo>
                    <a:lnTo>
                      <a:pt x="17233" y="2668"/>
                    </a:lnTo>
                    <a:cubicBezTo>
                      <a:pt x="17264" y="2638"/>
                      <a:pt x="17326" y="2545"/>
                      <a:pt x="17295" y="2529"/>
                    </a:cubicBezTo>
                    <a:cubicBezTo>
                      <a:pt x="17280" y="2514"/>
                      <a:pt x="17280" y="2514"/>
                      <a:pt x="17326" y="2468"/>
                    </a:cubicBezTo>
                    <a:lnTo>
                      <a:pt x="17357" y="2498"/>
                    </a:lnTo>
                    <a:cubicBezTo>
                      <a:pt x="17342" y="2560"/>
                      <a:pt x="17357" y="2576"/>
                      <a:pt x="17372" y="2591"/>
                    </a:cubicBezTo>
                    <a:cubicBezTo>
                      <a:pt x="17450" y="2591"/>
                      <a:pt x="17558" y="2483"/>
                      <a:pt x="17527" y="2452"/>
                    </a:cubicBezTo>
                    <a:cubicBezTo>
                      <a:pt x="17558" y="2421"/>
                      <a:pt x="17589" y="2406"/>
                      <a:pt x="17620" y="2390"/>
                    </a:cubicBezTo>
                    <a:cubicBezTo>
                      <a:pt x="17622" y="2393"/>
                      <a:pt x="17626" y="2394"/>
                      <a:pt x="17630" y="2394"/>
                    </a:cubicBezTo>
                    <a:cubicBezTo>
                      <a:pt x="17649" y="2394"/>
                      <a:pt x="17682" y="2362"/>
                      <a:pt x="17682" y="2298"/>
                    </a:cubicBezTo>
                    <a:cubicBezTo>
                      <a:pt x="17668" y="2242"/>
                      <a:pt x="17716" y="2187"/>
                      <a:pt x="17770" y="2187"/>
                    </a:cubicBezTo>
                    <a:cubicBezTo>
                      <a:pt x="17777" y="2187"/>
                      <a:pt x="17783" y="2188"/>
                      <a:pt x="17790" y="2189"/>
                    </a:cubicBezTo>
                    <a:cubicBezTo>
                      <a:pt x="17898" y="2143"/>
                      <a:pt x="18037" y="1988"/>
                      <a:pt x="18022" y="1973"/>
                    </a:cubicBezTo>
                    <a:cubicBezTo>
                      <a:pt x="18006" y="1958"/>
                      <a:pt x="18099" y="1818"/>
                      <a:pt x="18145" y="1803"/>
                    </a:cubicBezTo>
                    <a:cubicBezTo>
                      <a:pt x="18207" y="1788"/>
                      <a:pt x="18238" y="1741"/>
                      <a:pt x="18253" y="1695"/>
                    </a:cubicBezTo>
                    <a:cubicBezTo>
                      <a:pt x="18261" y="1698"/>
                      <a:pt x="18269" y="1700"/>
                      <a:pt x="18277" y="1700"/>
                    </a:cubicBezTo>
                    <a:cubicBezTo>
                      <a:pt x="18305" y="1700"/>
                      <a:pt x="18334" y="1680"/>
                      <a:pt x="18346" y="1633"/>
                    </a:cubicBezTo>
                    <a:cubicBezTo>
                      <a:pt x="18346" y="1633"/>
                      <a:pt x="18372" y="1607"/>
                      <a:pt x="18359" y="1607"/>
                    </a:cubicBezTo>
                    <a:cubicBezTo>
                      <a:pt x="18355" y="1607"/>
                      <a:pt x="18346" y="1610"/>
                      <a:pt x="18331" y="1618"/>
                    </a:cubicBezTo>
                    <a:lnTo>
                      <a:pt x="18377" y="1494"/>
                    </a:lnTo>
                    <a:lnTo>
                      <a:pt x="18377" y="1494"/>
                    </a:lnTo>
                    <a:cubicBezTo>
                      <a:pt x="18356" y="1515"/>
                      <a:pt x="18342" y="1523"/>
                      <a:pt x="18330" y="1523"/>
                    </a:cubicBezTo>
                    <a:cubicBezTo>
                      <a:pt x="18317" y="1523"/>
                      <a:pt x="18308" y="1511"/>
                      <a:pt x="18300" y="1494"/>
                    </a:cubicBezTo>
                    <a:cubicBezTo>
                      <a:pt x="18284" y="1478"/>
                      <a:pt x="18454" y="1355"/>
                      <a:pt x="18578" y="1324"/>
                    </a:cubicBezTo>
                    <a:lnTo>
                      <a:pt x="18686" y="1277"/>
                    </a:lnTo>
                    <a:lnTo>
                      <a:pt x="18640" y="1247"/>
                    </a:lnTo>
                    <a:cubicBezTo>
                      <a:pt x="18680" y="1220"/>
                      <a:pt x="18708" y="1182"/>
                      <a:pt x="18725" y="1182"/>
                    </a:cubicBezTo>
                    <a:cubicBezTo>
                      <a:pt x="18728" y="1182"/>
                      <a:pt x="18730" y="1183"/>
                      <a:pt x="18733" y="1185"/>
                    </a:cubicBezTo>
                    <a:cubicBezTo>
                      <a:pt x="18739" y="1191"/>
                      <a:pt x="18743" y="1195"/>
                      <a:pt x="18748" y="1195"/>
                    </a:cubicBezTo>
                    <a:cubicBezTo>
                      <a:pt x="18756" y="1195"/>
                      <a:pt x="18767" y="1187"/>
                      <a:pt x="18794" y="1169"/>
                    </a:cubicBezTo>
                    <a:cubicBezTo>
                      <a:pt x="18794" y="1169"/>
                      <a:pt x="18825" y="1123"/>
                      <a:pt x="18810" y="1107"/>
                    </a:cubicBezTo>
                    <a:cubicBezTo>
                      <a:pt x="18794" y="1092"/>
                      <a:pt x="18779" y="1077"/>
                      <a:pt x="18825" y="1061"/>
                    </a:cubicBezTo>
                    <a:cubicBezTo>
                      <a:pt x="18887" y="1061"/>
                      <a:pt x="18949" y="1015"/>
                      <a:pt x="18934" y="937"/>
                    </a:cubicBezTo>
                    <a:cubicBezTo>
                      <a:pt x="18903" y="907"/>
                      <a:pt x="18903" y="907"/>
                      <a:pt x="18980" y="907"/>
                    </a:cubicBezTo>
                    <a:cubicBezTo>
                      <a:pt x="18984" y="910"/>
                      <a:pt x="18991" y="912"/>
                      <a:pt x="18999" y="912"/>
                    </a:cubicBezTo>
                    <a:cubicBezTo>
                      <a:pt x="19024" y="912"/>
                      <a:pt x="19065" y="895"/>
                      <a:pt x="19088" y="860"/>
                    </a:cubicBezTo>
                    <a:lnTo>
                      <a:pt x="19073" y="845"/>
                    </a:lnTo>
                    <a:cubicBezTo>
                      <a:pt x="19042" y="814"/>
                      <a:pt x="19073" y="783"/>
                      <a:pt x="19119" y="752"/>
                    </a:cubicBezTo>
                    <a:cubicBezTo>
                      <a:pt x="19124" y="754"/>
                      <a:pt x="19129" y="756"/>
                      <a:pt x="19134" y="756"/>
                    </a:cubicBezTo>
                    <a:cubicBezTo>
                      <a:pt x="19161" y="756"/>
                      <a:pt x="19191" y="721"/>
                      <a:pt x="19243" y="644"/>
                    </a:cubicBezTo>
                    <a:cubicBezTo>
                      <a:pt x="19279" y="571"/>
                      <a:pt x="19325" y="546"/>
                      <a:pt x="19350" y="546"/>
                    </a:cubicBezTo>
                    <a:cubicBezTo>
                      <a:pt x="19357" y="546"/>
                      <a:pt x="19363" y="548"/>
                      <a:pt x="19366" y="551"/>
                    </a:cubicBezTo>
                    <a:cubicBezTo>
                      <a:pt x="19373" y="557"/>
                      <a:pt x="19379" y="564"/>
                      <a:pt x="19384" y="564"/>
                    </a:cubicBezTo>
                    <a:cubicBezTo>
                      <a:pt x="19392" y="564"/>
                      <a:pt x="19397" y="550"/>
                      <a:pt x="19397" y="505"/>
                    </a:cubicBezTo>
                    <a:cubicBezTo>
                      <a:pt x="19397" y="443"/>
                      <a:pt x="19428" y="458"/>
                      <a:pt x="19521" y="396"/>
                    </a:cubicBezTo>
                    <a:cubicBezTo>
                      <a:pt x="19567" y="381"/>
                      <a:pt x="19567" y="381"/>
                      <a:pt x="19583" y="319"/>
                    </a:cubicBezTo>
                    <a:cubicBezTo>
                      <a:pt x="19564" y="300"/>
                      <a:pt x="19550" y="287"/>
                      <a:pt x="19536" y="287"/>
                    </a:cubicBezTo>
                    <a:cubicBezTo>
                      <a:pt x="19527" y="287"/>
                      <a:pt x="19517" y="292"/>
                      <a:pt x="19505" y="304"/>
                    </a:cubicBezTo>
                    <a:cubicBezTo>
                      <a:pt x="19476" y="333"/>
                      <a:pt x="19465" y="344"/>
                      <a:pt x="19457" y="344"/>
                    </a:cubicBezTo>
                    <a:cubicBezTo>
                      <a:pt x="19453" y="344"/>
                      <a:pt x="19449" y="340"/>
                      <a:pt x="19444" y="335"/>
                    </a:cubicBezTo>
                    <a:lnTo>
                      <a:pt x="19521" y="257"/>
                    </a:lnTo>
                    <a:cubicBezTo>
                      <a:pt x="19567" y="196"/>
                      <a:pt x="19614" y="149"/>
                      <a:pt x="19644" y="87"/>
                    </a:cubicBezTo>
                    <a:cubicBezTo>
                      <a:pt x="19671" y="33"/>
                      <a:pt x="19667" y="0"/>
                      <a:pt x="19650"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990;p34"/>
              <p:cNvSpPr/>
              <p:nvPr/>
            </p:nvSpPr>
            <p:spPr>
              <a:xfrm rot="-899960">
                <a:off x="3366445" y="4159795"/>
                <a:ext cx="24749" cy="98122"/>
              </a:xfrm>
              <a:custGeom>
                <a:avLst/>
                <a:gdLst/>
                <a:ahLst/>
                <a:cxnLst/>
                <a:rect l="l" t="t" r="r" b="b"/>
                <a:pathLst>
                  <a:path w="990" h="3925" extrusionOk="0">
                    <a:moveTo>
                      <a:pt x="35" y="0"/>
                    </a:moveTo>
                    <a:cubicBezTo>
                      <a:pt x="11" y="0"/>
                      <a:pt x="0" y="7"/>
                      <a:pt x="31" y="7"/>
                    </a:cubicBezTo>
                    <a:lnTo>
                      <a:pt x="78" y="7"/>
                    </a:lnTo>
                    <a:cubicBezTo>
                      <a:pt x="62" y="2"/>
                      <a:pt x="47" y="0"/>
                      <a:pt x="35" y="0"/>
                    </a:cubicBezTo>
                    <a:close/>
                    <a:moveTo>
                      <a:pt x="78" y="7"/>
                    </a:moveTo>
                    <a:cubicBezTo>
                      <a:pt x="93" y="12"/>
                      <a:pt x="103" y="14"/>
                      <a:pt x="109" y="14"/>
                    </a:cubicBezTo>
                    <a:cubicBezTo>
                      <a:pt x="119" y="14"/>
                      <a:pt x="109" y="7"/>
                      <a:pt x="78" y="7"/>
                    </a:cubicBezTo>
                    <a:close/>
                    <a:moveTo>
                      <a:pt x="373" y="510"/>
                    </a:moveTo>
                    <a:cubicBezTo>
                      <a:pt x="366" y="510"/>
                      <a:pt x="356" y="512"/>
                      <a:pt x="340" y="517"/>
                    </a:cubicBezTo>
                    <a:cubicBezTo>
                      <a:pt x="358" y="517"/>
                      <a:pt x="371" y="512"/>
                      <a:pt x="378" y="511"/>
                    </a:cubicBezTo>
                    <a:lnTo>
                      <a:pt x="378" y="511"/>
                    </a:lnTo>
                    <a:cubicBezTo>
                      <a:pt x="387" y="512"/>
                      <a:pt x="387" y="517"/>
                      <a:pt x="387" y="517"/>
                    </a:cubicBezTo>
                    <a:cubicBezTo>
                      <a:pt x="387" y="512"/>
                      <a:pt x="385" y="510"/>
                      <a:pt x="382" y="510"/>
                    </a:cubicBezTo>
                    <a:cubicBezTo>
                      <a:pt x="381" y="510"/>
                      <a:pt x="379" y="510"/>
                      <a:pt x="378" y="511"/>
                    </a:cubicBezTo>
                    <a:lnTo>
                      <a:pt x="378" y="511"/>
                    </a:lnTo>
                    <a:cubicBezTo>
                      <a:pt x="377" y="510"/>
                      <a:pt x="375" y="510"/>
                      <a:pt x="373" y="510"/>
                    </a:cubicBezTo>
                    <a:close/>
                    <a:moveTo>
                      <a:pt x="186" y="641"/>
                    </a:moveTo>
                    <a:cubicBezTo>
                      <a:pt x="155" y="656"/>
                      <a:pt x="124" y="656"/>
                      <a:pt x="109" y="656"/>
                    </a:cubicBezTo>
                    <a:lnTo>
                      <a:pt x="109" y="641"/>
                    </a:lnTo>
                    <a:close/>
                    <a:moveTo>
                      <a:pt x="341" y="897"/>
                    </a:moveTo>
                    <a:lnTo>
                      <a:pt x="341" y="897"/>
                    </a:lnTo>
                    <a:cubicBezTo>
                      <a:pt x="341" y="897"/>
                      <a:pt x="339" y="897"/>
                      <a:pt x="335" y="899"/>
                    </a:cubicBezTo>
                    <a:lnTo>
                      <a:pt x="335" y="899"/>
                    </a:lnTo>
                    <a:cubicBezTo>
                      <a:pt x="339" y="897"/>
                      <a:pt x="341" y="897"/>
                      <a:pt x="341" y="897"/>
                    </a:cubicBezTo>
                    <a:close/>
                    <a:moveTo>
                      <a:pt x="325" y="1073"/>
                    </a:moveTo>
                    <a:cubicBezTo>
                      <a:pt x="325" y="1073"/>
                      <a:pt x="309" y="1089"/>
                      <a:pt x="294" y="1089"/>
                    </a:cubicBezTo>
                    <a:cubicBezTo>
                      <a:pt x="263" y="1089"/>
                      <a:pt x="263" y="1089"/>
                      <a:pt x="294" y="1073"/>
                    </a:cubicBezTo>
                    <a:close/>
                    <a:moveTo>
                      <a:pt x="371" y="1082"/>
                    </a:moveTo>
                    <a:cubicBezTo>
                      <a:pt x="366" y="1082"/>
                      <a:pt x="356" y="1084"/>
                      <a:pt x="340" y="1089"/>
                    </a:cubicBezTo>
                    <a:cubicBezTo>
                      <a:pt x="371" y="1089"/>
                      <a:pt x="382" y="1082"/>
                      <a:pt x="371" y="1082"/>
                    </a:cubicBezTo>
                    <a:close/>
                    <a:moveTo>
                      <a:pt x="153" y="1538"/>
                    </a:moveTo>
                    <a:cubicBezTo>
                      <a:pt x="136" y="1540"/>
                      <a:pt x="130" y="1544"/>
                      <a:pt x="135" y="1544"/>
                    </a:cubicBezTo>
                    <a:cubicBezTo>
                      <a:pt x="138" y="1544"/>
                      <a:pt x="144" y="1542"/>
                      <a:pt x="153" y="1538"/>
                    </a:cubicBezTo>
                    <a:close/>
                    <a:moveTo>
                      <a:pt x="155" y="1553"/>
                    </a:moveTo>
                    <a:cubicBezTo>
                      <a:pt x="139" y="1560"/>
                      <a:pt x="139" y="1564"/>
                      <a:pt x="145" y="1564"/>
                    </a:cubicBezTo>
                    <a:cubicBezTo>
                      <a:pt x="151" y="1564"/>
                      <a:pt x="163" y="1560"/>
                      <a:pt x="170" y="1553"/>
                    </a:cubicBezTo>
                    <a:close/>
                    <a:moveTo>
                      <a:pt x="470" y="1639"/>
                    </a:moveTo>
                    <a:cubicBezTo>
                      <a:pt x="470" y="1639"/>
                      <a:pt x="466" y="1641"/>
                      <a:pt x="460" y="1645"/>
                    </a:cubicBezTo>
                    <a:lnTo>
                      <a:pt x="464" y="1645"/>
                    </a:lnTo>
                    <a:cubicBezTo>
                      <a:pt x="469" y="1641"/>
                      <a:pt x="470" y="1639"/>
                      <a:pt x="470" y="1639"/>
                    </a:cubicBezTo>
                    <a:close/>
                    <a:moveTo>
                      <a:pt x="432" y="1735"/>
                    </a:moveTo>
                    <a:lnTo>
                      <a:pt x="418" y="1738"/>
                    </a:lnTo>
                    <a:cubicBezTo>
                      <a:pt x="423" y="1738"/>
                      <a:pt x="428" y="1738"/>
                      <a:pt x="433" y="1739"/>
                    </a:cubicBezTo>
                    <a:lnTo>
                      <a:pt x="433" y="1739"/>
                    </a:lnTo>
                    <a:cubicBezTo>
                      <a:pt x="433" y="1738"/>
                      <a:pt x="433" y="1738"/>
                      <a:pt x="433" y="1738"/>
                    </a:cubicBezTo>
                    <a:cubicBezTo>
                      <a:pt x="433" y="1738"/>
                      <a:pt x="433" y="1737"/>
                      <a:pt x="432" y="1735"/>
                    </a:cubicBezTo>
                    <a:close/>
                    <a:moveTo>
                      <a:pt x="253" y="1932"/>
                    </a:moveTo>
                    <a:cubicBezTo>
                      <a:pt x="260" y="1932"/>
                      <a:pt x="253" y="1939"/>
                      <a:pt x="232" y="1939"/>
                    </a:cubicBezTo>
                    <a:cubicBezTo>
                      <a:pt x="243" y="1934"/>
                      <a:pt x="249" y="1932"/>
                      <a:pt x="253" y="1932"/>
                    </a:cubicBezTo>
                    <a:close/>
                    <a:moveTo>
                      <a:pt x="248" y="2078"/>
                    </a:moveTo>
                    <a:cubicBezTo>
                      <a:pt x="206" y="2078"/>
                      <a:pt x="193" y="2085"/>
                      <a:pt x="206" y="2085"/>
                    </a:cubicBezTo>
                    <a:cubicBezTo>
                      <a:pt x="213" y="2085"/>
                      <a:pt x="227" y="2083"/>
                      <a:pt x="248" y="2078"/>
                    </a:cubicBezTo>
                    <a:close/>
                    <a:moveTo>
                      <a:pt x="526" y="2186"/>
                    </a:moveTo>
                    <a:cubicBezTo>
                      <a:pt x="516" y="2191"/>
                      <a:pt x="505" y="2193"/>
                      <a:pt x="495" y="2193"/>
                    </a:cubicBezTo>
                    <a:cubicBezTo>
                      <a:pt x="474" y="2193"/>
                      <a:pt x="454" y="2186"/>
                      <a:pt x="433" y="2186"/>
                    </a:cubicBezTo>
                    <a:close/>
                    <a:moveTo>
                      <a:pt x="445" y="2334"/>
                    </a:moveTo>
                    <a:cubicBezTo>
                      <a:pt x="447" y="2334"/>
                      <a:pt x="449" y="2336"/>
                      <a:pt x="449" y="2341"/>
                    </a:cubicBezTo>
                    <a:cubicBezTo>
                      <a:pt x="438" y="2341"/>
                      <a:pt x="442" y="2334"/>
                      <a:pt x="445" y="2334"/>
                    </a:cubicBezTo>
                    <a:close/>
                    <a:moveTo>
                      <a:pt x="514" y="2338"/>
                    </a:moveTo>
                    <a:cubicBezTo>
                      <a:pt x="513" y="2339"/>
                      <a:pt x="511" y="2340"/>
                      <a:pt x="510" y="2341"/>
                    </a:cubicBezTo>
                    <a:lnTo>
                      <a:pt x="495" y="2341"/>
                    </a:lnTo>
                    <a:cubicBezTo>
                      <a:pt x="503" y="2341"/>
                      <a:pt x="509" y="2340"/>
                      <a:pt x="514" y="2338"/>
                    </a:cubicBezTo>
                    <a:close/>
                    <a:moveTo>
                      <a:pt x="562" y="2578"/>
                    </a:moveTo>
                    <a:cubicBezTo>
                      <a:pt x="538" y="2588"/>
                      <a:pt x="528" y="2588"/>
                      <a:pt x="541" y="2588"/>
                    </a:cubicBezTo>
                    <a:cubicBezTo>
                      <a:pt x="552" y="2583"/>
                      <a:pt x="559" y="2579"/>
                      <a:pt x="562" y="2578"/>
                    </a:cubicBezTo>
                    <a:close/>
                    <a:moveTo>
                      <a:pt x="504" y="2612"/>
                    </a:moveTo>
                    <a:cubicBezTo>
                      <a:pt x="509" y="2612"/>
                      <a:pt x="495" y="2619"/>
                      <a:pt x="495" y="2619"/>
                    </a:cubicBezTo>
                    <a:cubicBezTo>
                      <a:pt x="480" y="2619"/>
                      <a:pt x="464" y="2619"/>
                      <a:pt x="449" y="2634"/>
                    </a:cubicBezTo>
                    <a:lnTo>
                      <a:pt x="449" y="2619"/>
                    </a:lnTo>
                    <a:lnTo>
                      <a:pt x="480" y="2619"/>
                    </a:lnTo>
                    <a:cubicBezTo>
                      <a:pt x="495" y="2614"/>
                      <a:pt x="502" y="2612"/>
                      <a:pt x="504" y="2612"/>
                    </a:cubicBezTo>
                    <a:close/>
                    <a:moveTo>
                      <a:pt x="201" y="2758"/>
                    </a:moveTo>
                    <a:cubicBezTo>
                      <a:pt x="201" y="2758"/>
                      <a:pt x="201" y="2778"/>
                      <a:pt x="209" y="2778"/>
                    </a:cubicBezTo>
                    <a:cubicBezTo>
                      <a:pt x="211" y="2778"/>
                      <a:pt x="214" y="2777"/>
                      <a:pt x="217" y="2774"/>
                    </a:cubicBezTo>
                    <a:lnTo>
                      <a:pt x="217" y="2758"/>
                    </a:lnTo>
                    <a:close/>
                    <a:moveTo>
                      <a:pt x="548" y="2767"/>
                    </a:moveTo>
                    <a:cubicBezTo>
                      <a:pt x="557" y="2767"/>
                      <a:pt x="557" y="2774"/>
                      <a:pt x="557" y="2774"/>
                    </a:cubicBezTo>
                    <a:cubicBezTo>
                      <a:pt x="557" y="2774"/>
                      <a:pt x="541" y="2789"/>
                      <a:pt x="541" y="2789"/>
                    </a:cubicBezTo>
                    <a:lnTo>
                      <a:pt x="526" y="2774"/>
                    </a:lnTo>
                    <a:cubicBezTo>
                      <a:pt x="536" y="2768"/>
                      <a:pt x="543" y="2767"/>
                      <a:pt x="548" y="2767"/>
                    </a:cubicBezTo>
                    <a:close/>
                    <a:moveTo>
                      <a:pt x="309" y="2924"/>
                    </a:moveTo>
                    <a:cubicBezTo>
                      <a:pt x="305" y="2925"/>
                      <a:pt x="301" y="2926"/>
                      <a:pt x="297" y="2927"/>
                    </a:cubicBezTo>
                    <a:lnTo>
                      <a:pt x="297" y="2927"/>
                    </a:lnTo>
                    <a:cubicBezTo>
                      <a:pt x="301" y="2927"/>
                      <a:pt x="305" y="2925"/>
                      <a:pt x="309" y="2924"/>
                    </a:cubicBezTo>
                    <a:close/>
                    <a:moveTo>
                      <a:pt x="297" y="2927"/>
                    </a:moveTo>
                    <a:lnTo>
                      <a:pt x="297" y="2927"/>
                    </a:lnTo>
                    <a:cubicBezTo>
                      <a:pt x="291" y="2928"/>
                      <a:pt x="285" y="2928"/>
                      <a:pt x="279" y="2928"/>
                    </a:cubicBezTo>
                    <a:cubicBezTo>
                      <a:pt x="258" y="2928"/>
                      <a:pt x="251" y="2935"/>
                      <a:pt x="263" y="2935"/>
                    </a:cubicBezTo>
                    <a:cubicBezTo>
                      <a:pt x="268" y="2935"/>
                      <a:pt x="279" y="2933"/>
                      <a:pt x="294" y="2928"/>
                    </a:cubicBezTo>
                    <a:cubicBezTo>
                      <a:pt x="295" y="2928"/>
                      <a:pt x="296" y="2927"/>
                      <a:pt x="297" y="2927"/>
                    </a:cubicBezTo>
                    <a:close/>
                    <a:moveTo>
                      <a:pt x="639" y="2937"/>
                    </a:moveTo>
                    <a:cubicBezTo>
                      <a:pt x="636" y="2937"/>
                      <a:pt x="629" y="2938"/>
                      <a:pt x="619" y="2944"/>
                    </a:cubicBezTo>
                    <a:cubicBezTo>
                      <a:pt x="639" y="2944"/>
                      <a:pt x="646" y="2937"/>
                      <a:pt x="639" y="2937"/>
                    </a:cubicBezTo>
                    <a:close/>
                    <a:moveTo>
                      <a:pt x="356" y="3083"/>
                    </a:moveTo>
                    <a:cubicBezTo>
                      <a:pt x="351" y="3088"/>
                      <a:pt x="349" y="3090"/>
                      <a:pt x="350" y="3090"/>
                    </a:cubicBezTo>
                    <a:cubicBezTo>
                      <a:pt x="352" y="3090"/>
                      <a:pt x="366" y="3083"/>
                      <a:pt x="387" y="3083"/>
                    </a:cubicBezTo>
                    <a:close/>
                    <a:moveTo>
                      <a:pt x="675" y="3215"/>
                    </a:moveTo>
                    <a:cubicBezTo>
                      <a:pt x="668" y="3215"/>
                      <a:pt x="655" y="3217"/>
                      <a:pt x="634" y="3222"/>
                    </a:cubicBezTo>
                    <a:cubicBezTo>
                      <a:pt x="675" y="3222"/>
                      <a:pt x="689" y="3215"/>
                      <a:pt x="675" y="3215"/>
                    </a:cubicBezTo>
                    <a:close/>
                    <a:moveTo>
                      <a:pt x="619" y="3241"/>
                    </a:moveTo>
                    <a:lnTo>
                      <a:pt x="619" y="3253"/>
                    </a:lnTo>
                    <a:cubicBezTo>
                      <a:pt x="576" y="3253"/>
                      <a:pt x="573" y="3253"/>
                      <a:pt x="619" y="3241"/>
                    </a:cubicBezTo>
                    <a:close/>
                    <a:moveTo>
                      <a:pt x="680" y="3361"/>
                    </a:moveTo>
                    <a:lnTo>
                      <a:pt x="682" y="3362"/>
                    </a:lnTo>
                    <a:lnTo>
                      <a:pt x="682" y="3362"/>
                    </a:lnTo>
                    <a:cubicBezTo>
                      <a:pt x="681" y="3363"/>
                      <a:pt x="679" y="3363"/>
                      <a:pt x="678" y="3364"/>
                    </a:cubicBezTo>
                    <a:lnTo>
                      <a:pt x="678" y="3364"/>
                    </a:lnTo>
                    <a:cubicBezTo>
                      <a:pt x="679" y="3363"/>
                      <a:pt x="679" y="3362"/>
                      <a:pt x="680" y="3361"/>
                    </a:cubicBezTo>
                    <a:close/>
                    <a:moveTo>
                      <a:pt x="451" y="3509"/>
                    </a:moveTo>
                    <a:cubicBezTo>
                      <a:pt x="467" y="3509"/>
                      <a:pt x="454" y="3515"/>
                      <a:pt x="433" y="3515"/>
                    </a:cubicBezTo>
                    <a:cubicBezTo>
                      <a:pt x="428" y="3521"/>
                      <a:pt x="423" y="3522"/>
                      <a:pt x="418" y="3522"/>
                    </a:cubicBezTo>
                    <a:cubicBezTo>
                      <a:pt x="409" y="3522"/>
                      <a:pt x="402" y="3515"/>
                      <a:pt x="402" y="3515"/>
                    </a:cubicBezTo>
                    <a:cubicBezTo>
                      <a:pt x="428" y="3510"/>
                      <a:pt x="443" y="3509"/>
                      <a:pt x="451" y="3509"/>
                    </a:cubicBezTo>
                    <a:close/>
                    <a:moveTo>
                      <a:pt x="650" y="3639"/>
                    </a:moveTo>
                    <a:cubicBezTo>
                      <a:pt x="650" y="3639"/>
                      <a:pt x="634" y="3655"/>
                      <a:pt x="619" y="3670"/>
                    </a:cubicBezTo>
                    <a:lnTo>
                      <a:pt x="603" y="3655"/>
                    </a:lnTo>
                    <a:cubicBezTo>
                      <a:pt x="580" y="3662"/>
                      <a:pt x="568" y="3666"/>
                      <a:pt x="563" y="3666"/>
                    </a:cubicBezTo>
                    <a:cubicBezTo>
                      <a:pt x="557" y="3666"/>
                      <a:pt x="557" y="3662"/>
                      <a:pt x="557" y="3655"/>
                    </a:cubicBezTo>
                    <a:cubicBezTo>
                      <a:pt x="557" y="3655"/>
                      <a:pt x="557" y="3655"/>
                      <a:pt x="588" y="3639"/>
                    </a:cubicBezTo>
                    <a:close/>
                    <a:moveTo>
                      <a:pt x="495" y="3670"/>
                    </a:moveTo>
                    <a:lnTo>
                      <a:pt x="510" y="3685"/>
                    </a:lnTo>
                    <a:lnTo>
                      <a:pt x="495" y="3685"/>
                    </a:lnTo>
                    <a:lnTo>
                      <a:pt x="495" y="3670"/>
                    </a:lnTo>
                    <a:close/>
                    <a:moveTo>
                      <a:pt x="583" y="3679"/>
                    </a:moveTo>
                    <a:cubicBezTo>
                      <a:pt x="588" y="3679"/>
                      <a:pt x="588" y="3685"/>
                      <a:pt x="588" y="3685"/>
                    </a:cubicBezTo>
                    <a:lnTo>
                      <a:pt x="572" y="3685"/>
                    </a:lnTo>
                    <a:cubicBezTo>
                      <a:pt x="577" y="3680"/>
                      <a:pt x="581" y="3679"/>
                      <a:pt x="583" y="3679"/>
                    </a:cubicBezTo>
                    <a:close/>
                    <a:moveTo>
                      <a:pt x="943" y="3670"/>
                    </a:moveTo>
                    <a:cubicBezTo>
                      <a:pt x="959" y="3670"/>
                      <a:pt x="974" y="3685"/>
                      <a:pt x="990" y="3685"/>
                    </a:cubicBezTo>
                    <a:lnTo>
                      <a:pt x="990" y="3670"/>
                    </a:lnTo>
                    <a:close/>
                    <a:moveTo>
                      <a:pt x="412" y="3721"/>
                    </a:moveTo>
                    <a:lnTo>
                      <a:pt x="412" y="3721"/>
                    </a:lnTo>
                    <a:cubicBezTo>
                      <a:pt x="409" y="3722"/>
                      <a:pt x="408" y="3723"/>
                      <a:pt x="409" y="3723"/>
                    </a:cubicBezTo>
                    <a:cubicBezTo>
                      <a:pt x="409" y="3723"/>
                      <a:pt x="410" y="3723"/>
                      <a:pt x="412" y="3721"/>
                    </a:cubicBezTo>
                    <a:close/>
                    <a:moveTo>
                      <a:pt x="781" y="3725"/>
                    </a:moveTo>
                    <a:cubicBezTo>
                      <a:pt x="780" y="3725"/>
                      <a:pt x="778" y="3726"/>
                      <a:pt x="773" y="3727"/>
                    </a:cubicBezTo>
                    <a:lnTo>
                      <a:pt x="773" y="3727"/>
                    </a:lnTo>
                    <a:cubicBezTo>
                      <a:pt x="778" y="3726"/>
                      <a:pt x="781" y="3725"/>
                      <a:pt x="781" y="3725"/>
                    </a:cubicBezTo>
                    <a:close/>
                    <a:moveTo>
                      <a:pt x="717" y="3771"/>
                    </a:moveTo>
                    <a:cubicBezTo>
                      <a:pt x="708" y="3771"/>
                      <a:pt x="691" y="3773"/>
                      <a:pt x="665" y="3778"/>
                    </a:cubicBezTo>
                    <a:cubicBezTo>
                      <a:pt x="717" y="3778"/>
                      <a:pt x="734" y="3771"/>
                      <a:pt x="717" y="3771"/>
                    </a:cubicBezTo>
                    <a:close/>
                    <a:moveTo>
                      <a:pt x="464" y="3902"/>
                    </a:moveTo>
                    <a:cubicBezTo>
                      <a:pt x="433" y="3902"/>
                      <a:pt x="437" y="3909"/>
                      <a:pt x="447" y="3909"/>
                    </a:cubicBezTo>
                    <a:cubicBezTo>
                      <a:pt x="452" y="3909"/>
                      <a:pt x="459" y="3907"/>
                      <a:pt x="464" y="3902"/>
                    </a:cubicBezTo>
                    <a:close/>
                    <a:moveTo>
                      <a:pt x="170" y="502"/>
                    </a:moveTo>
                    <a:cubicBezTo>
                      <a:pt x="139" y="502"/>
                      <a:pt x="109" y="502"/>
                      <a:pt x="78" y="517"/>
                    </a:cubicBezTo>
                    <a:cubicBezTo>
                      <a:pt x="66" y="540"/>
                      <a:pt x="47" y="554"/>
                      <a:pt x="55" y="554"/>
                    </a:cubicBezTo>
                    <a:cubicBezTo>
                      <a:pt x="58" y="554"/>
                      <a:pt x="65" y="552"/>
                      <a:pt x="78" y="548"/>
                    </a:cubicBezTo>
                    <a:lnTo>
                      <a:pt x="109" y="548"/>
                    </a:lnTo>
                    <a:cubicBezTo>
                      <a:pt x="109" y="548"/>
                      <a:pt x="78" y="563"/>
                      <a:pt x="78" y="563"/>
                    </a:cubicBezTo>
                    <a:cubicBezTo>
                      <a:pt x="78" y="563"/>
                      <a:pt x="62" y="594"/>
                      <a:pt x="62" y="610"/>
                    </a:cubicBezTo>
                    <a:cubicBezTo>
                      <a:pt x="62" y="625"/>
                      <a:pt x="62" y="656"/>
                      <a:pt x="31" y="656"/>
                    </a:cubicBezTo>
                    <a:cubicBezTo>
                      <a:pt x="16" y="656"/>
                      <a:pt x="16" y="672"/>
                      <a:pt x="16" y="672"/>
                    </a:cubicBezTo>
                    <a:cubicBezTo>
                      <a:pt x="16" y="672"/>
                      <a:pt x="47" y="687"/>
                      <a:pt x="47" y="733"/>
                    </a:cubicBezTo>
                    <a:cubicBezTo>
                      <a:pt x="47" y="756"/>
                      <a:pt x="47" y="778"/>
                      <a:pt x="59" y="783"/>
                    </a:cubicBezTo>
                    <a:lnTo>
                      <a:pt x="59" y="783"/>
                    </a:lnTo>
                    <a:cubicBezTo>
                      <a:pt x="47" y="788"/>
                      <a:pt x="47" y="799"/>
                      <a:pt x="47" y="811"/>
                    </a:cubicBezTo>
                    <a:cubicBezTo>
                      <a:pt x="47" y="811"/>
                      <a:pt x="78" y="826"/>
                      <a:pt x="78" y="826"/>
                    </a:cubicBezTo>
                    <a:cubicBezTo>
                      <a:pt x="78" y="826"/>
                      <a:pt x="47" y="826"/>
                      <a:pt x="47" y="842"/>
                    </a:cubicBezTo>
                    <a:cubicBezTo>
                      <a:pt x="47" y="857"/>
                      <a:pt x="47" y="857"/>
                      <a:pt x="78" y="857"/>
                    </a:cubicBezTo>
                    <a:cubicBezTo>
                      <a:pt x="78" y="872"/>
                      <a:pt x="78" y="888"/>
                      <a:pt x="62" y="903"/>
                    </a:cubicBezTo>
                    <a:cubicBezTo>
                      <a:pt x="31" y="903"/>
                      <a:pt x="62" y="903"/>
                      <a:pt x="78" y="919"/>
                    </a:cubicBezTo>
                    <a:lnTo>
                      <a:pt x="62" y="919"/>
                    </a:lnTo>
                    <a:cubicBezTo>
                      <a:pt x="78" y="919"/>
                      <a:pt x="93" y="934"/>
                      <a:pt x="93" y="965"/>
                    </a:cubicBezTo>
                    <a:cubicBezTo>
                      <a:pt x="93" y="990"/>
                      <a:pt x="93" y="1016"/>
                      <a:pt x="110" y="1016"/>
                    </a:cubicBezTo>
                    <a:cubicBezTo>
                      <a:pt x="114" y="1016"/>
                      <a:pt x="118" y="1014"/>
                      <a:pt x="124" y="1012"/>
                    </a:cubicBezTo>
                    <a:cubicBezTo>
                      <a:pt x="155" y="1012"/>
                      <a:pt x="139" y="1012"/>
                      <a:pt x="124" y="1043"/>
                    </a:cubicBezTo>
                    <a:cubicBezTo>
                      <a:pt x="47" y="1073"/>
                      <a:pt x="47" y="1073"/>
                      <a:pt x="78" y="1073"/>
                    </a:cubicBezTo>
                    <a:cubicBezTo>
                      <a:pt x="93" y="1073"/>
                      <a:pt x="93" y="1073"/>
                      <a:pt x="124" y="1058"/>
                    </a:cubicBezTo>
                    <a:cubicBezTo>
                      <a:pt x="155" y="1058"/>
                      <a:pt x="170" y="1058"/>
                      <a:pt x="124" y="1073"/>
                    </a:cubicBezTo>
                    <a:cubicBezTo>
                      <a:pt x="78" y="1089"/>
                      <a:pt x="109" y="1135"/>
                      <a:pt x="155" y="1135"/>
                    </a:cubicBezTo>
                    <a:lnTo>
                      <a:pt x="124" y="1135"/>
                    </a:lnTo>
                    <a:cubicBezTo>
                      <a:pt x="109" y="1135"/>
                      <a:pt x="109" y="1135"/>
                      <a:pt x="109" y="1166"/>
                    </a:cubicBezTo>
                    <a:lnTo>
                      <a:pt x="109" y="1182"/>
                    </a:lnTo>
                    <a:cubicBezTo>
                      <a:pt x="155" y="1182"/>
                      <a:pt x="139" y="1197"/>
                      <a:pt x="109" y="1213"/>
                    </a:cubicBezTo>
                    <a:cubicBezTo>
                      <a:pt x="78" y="1213"/>
                      <a:pt x="78" y="1213"/>
                      <a:pt x="78" y="1228"/>
                    </a:cubicBezTo>
                    <a:cubicBezTo>
                      <a:pt x="139" y="1228"/>
                      <a:pt x="109" y="1259"/>
                      <a:pt x="78" y="1259"/>
                    </a:cubicBezTo>
                    <a:lnTo>
                      <a:pt x="78" y="1274"/>
                    </a:lnTo>
                    <a:cubicBezTo>
                      <a:pt x="109" y="1274"/>
                      <a:pt x="109" y="1274"/>
                      <a:pt x="109" y="1290"/>
                    </a:cubicBezTo>
                    <a:cubicBezTo>
                      <a:pt x="109" y="1290"/>
                      <a:pt x="109" y="1297"/>
                      <a:pt x="118" y="1297"/>
                    </a:cubicBezTo>
                    <a:cubicBezTo>
                      <a:pt x="122" y="1297"/>
                      <a:pt x="129" y="1295"/>
                      <a:pt x="139" y="1290"/>
                    </a:cubicBezTo>
                    <a:lnTo>
                      <a:pt x="155" y="1290"/>
                    </a:lnTo>
                    <a:cubicBezTo>
                      <a:pt x="139" y="1290"/>
                      <a:pt x="139" y="1305"/>
                      <a:pt x="139" y="1336"/>
                    </a:cubicBezTo>
                    <a:cubicBezTo>
                      <a:pt x="139" y="1352"/>
                      <a:pt x="139" y="1367"/>
                      <a:pt x="124" y="1367"/>
                    </a:cubicBezTo>
                    <a:lnTo>
                      <a:pt x="139" y="1367"/>
                    </a:lnTo>
                    <a:cubicBezTo>
                      <a:pt x="124" y="1367"/>
                      <a:pt x="124" y="1398"/>
                      <a:pt x="139" y="1398"/>
                    </a:cubicBezTo>
                    <a:cubicBezTo>
                      <a:pt x="93" y="1413"/>
                      <a:pt x="93" y="1429"/>
                      <a:pt x="139" y="1429"/>
                    </a:cubicBezTo>
                    <a:cubicBezTo>
                      <a:pt x="124" y="1429"/>
                      <a:pt x="124" y="1429"/>
                      <a:pt x="124" y="1444"/>
                    </a:cubicBezTo>
                    <a:cubicBezTo>
                      <a:pt x="124" y="1444"/>
                      <a:pt x="139" y="1460"/>
                      <a:pt x="124" y="1460"/>
                    </a:cubicBezTo>
                    <a:cubicBezTo>
                      <a:pt x="139" y="1460"/>
                      <a:pt x="139" y="1460"/>
                      <a:pt x="139" y="1475"/>
                    </a:cubicBezTo>
                    <a:cubicBezTo>
                      <a:pt x="139" y="1483"/>
                      <a:pt x="139" y="1483"/>
                      <a:pt x="143" y="1483"/>
                    </a:cubicBezTo>
                    <a:cubicBezTo>
                      <a:pt x="147" y="1483"/>
                      <a:pt x="155" y="1483"/>
                      <a:pt x="170" y="1491"/>
                    </a:cubicBezTo>
                    <a:lnTo>
                      <a:pt x="139" y="1491"/>
                    </a:lnTo>
                    <a:cubicBezTo>
                      <a:pt x="124" y="1491"/>
                      <a:pt x="124" y="1491"/>
                      <a:pt x="170" y="1506"/>
                    </a:cubicBezTo>
                    <a:cubicBezTo>
                      <a:pt x="155" y="1522"/>
                      <a:pt x="155" y="1537"/>
                      <a:pt x="155" y="1537"/>
                    </a:cubicBezTo>
                    <a:cubicBezTo>
                      <a:pt x="154" y="1537"/>
                      <a:pt x="154" y="1538"/>
                      <a:pt x="153" y="1538"/>
                    </a:cubicBezTo>
                    <a:lnTo>
                      <a:pt x="153" y="1538"/>
                    </a:lnTo>
                    <a:cubicBezTo>
                      <a:pt x="158" y="1537"/>
                      <a:pt x="164" y="1537"/>
                      <a:pt x="170" y="1537"/>
                    </a:cubicBezTo>
                    <a:cubicBezTo>
                      <a:pt x="232" y="1537"/>
                      <a:pt x="201" y="1537"/>
                      <a:pt x="170" y="1553"/>
                    </a:cubicBezTo>
                    <a:lnTo>
                      <a:pt x="186" y="1553"/>
                    </a:lnTo>
                    <a:cubicBezTo>
                      <a:pt x="186" y="1553"/>
                      <a:pt x="155" y="1599"/>
                      <a:pt x="155" y="1645"/>
                    </a:cubicBezTo>
                    <a:lnTo>
                      <a:pt x="217" y="1645"/>
                    </a:lnTo>
                    <a:cubicBezTo>
                      <a:pt x="217" y="1645"/>
                      <a:pt x="217" y="1645"/>
                      <a:pt x="217" y="1645"/>
                    </a:cubicBezTo>
                    <a:lnTo>
                      <a:pt x="217" y="1645"/>
                    </a:lnTo>
                    <a:cubicBezTo>
                      <a:pt x="194" y="1653"/>
                      <a:pt x="186" y="1653"/>
                      <a:pt x="188" y="1653"/>
                    </a:cubicBezTo>
                    <a:cubicBezTo>
                      <a:pt x="190" y="1653"/>
                      <a:pt x="201" y="1653"/>
                      <a:pt x="217" y="1661"/>
                    </a:cubicBezTo>
                    <a:cubicBezTo>
                      <a:pt x="186" y="1661"/>
                      <a:pt x="170" y="1676"/>
                      <a:pt x="186" y="1676"/>
                    </a:cubicBezTo>
                    <a:cubicBezTo>
                      <a:pt x="217" y="1676"/>
                      <a:pt x="186" y="1676"/>
                      <a:pt x="170" y="1692"/>
                    </a:cubicBezTo>
                    <a:lnTo>
                      <a:pt x="186" y="1692"/>
                    </a:lnTo>
                    <a:cubicBezTo>
                      <a:pt x="217" y="1692"/>
                      <a:pt x="248" y="1707"/>
                      <a:pt x="186" y="1707"/>
                    </a:cubicBezTo>
                    <a:cubicBezTo>
                      <a:pt x="149" y="1707"/>
                      <a:pt x="161" y="1727"/>
                      <a:pt x="191" y="1727"/>
                    </a:cubicBezTo>
                    <a:cubicBezTo>
                      <a:pt x="199" y="1727"/>
                      <a:pt x="207" y="1726"/>
                      <a:pt x="217" y="1723"/>
                    </a:cubicBezTo>
                    <a:lnTo>
                      <a:pt x="217" y="1723"/>
                    </a:lnTo>
                    <a:lnTo>
                      <a:pt x="186" y="1738"/>
                    </a:lnTo>
                    <a:cubicBezTo>
                      <a:pt x="178" y="1746"/>
                      <a:pt x="178" y="1746"/>
                      <a:pt x="184" y="1746"/>
                    </a:cubicBezTo>
                    <a:cubicBezTo>
                      <a:pt x="190" y="1746"/>
                      <a:pt x="201" y="1746"/>
                      <a:pt x="217" y="1753"/>
                    </a:cubicBezTo>
                    <a:cubicBezTo>
                      <a:pt x="248" y="1769"/>
                      <a:pt x="248" y="1769"/>
                      <a:pt x="201" y="1784"/>
                    </a:cubicBezTo>
                    <a:lnTo>
                      <a:pt x="217" y="1784"/>
                    </a:lnTo>
                    <a:cubicBezTo>
                      <a:pt x="248" y="1784"/>
                      <a:pt x="248" y="1800"/>
                      <a:pt x="201" y="1815"/>
                    </a:cubicBezTo>
                    <a:lnTo>
                      <a:pt x="232" y="1815"/>
                    </a:lnTo>
                    <a:cubicBezTo>
                      <a:pt x="201" y="1831"/>
                      <a:pt x="186" y="1831"/>
                      <a:pt x="201" y="1831"/>
                    </a:cubicBezTo>
                    <a:cubicBezTo>
                      <a:pt x="232" y="1831"/>
                      <a:pt x="201" y="1831"/>
                      <a:pt x="186" y="1846"/>
                    </a:cubicBezTo>
                    <a:lnTo>
                      <a:pt x="186" y="1862"/>
                    </a:lnTo>
                    <a:cubicBezTo>
                      <a:pt x="201" y="1862"/>
                      <a:pt x="201" y="1877"/>
                      <a:pt x="186" y="1877"/>
                    </a:cubicBezTo>
                    <a:cubicBezTo>
                      <a:pt x="155" y="1877"/>
                      <a:pt x="186" y="1877"/>
                      <a:pt x="201" y="1893"/>
                    </a:cubicBezTo>
                    <a:cubicBezTo>
                      <a:pt x="232" y="1893"/>
                      <a:pt x="201" y="1908"/>
                      <a:pt x="186" y="1908"/>
                    </a:cubicBezTo>
                    <a:lnTo>
                      <a:pt x="232" y="1908"/>
                    </a:lnTo>
                    <a:cubicBezTo>
                      <a:pt x="232" y="1908"/>
                      <a:pt x="201" y="1939"/>
                      <a:pt x="201" y="1939"/>
                    </a:cubicBezTo>
                    <a:cubicBezTo>
                      <a:pt x="201" y="1947"/>
                      <a:pt x="201" y="1951"/>
                      <a:pt x="205" y="1951"/>
                    </a:cubicBezTo>
                    <a:cubicBezTo>
                      <a:pt x="208" y="1951"/>
                      <a:pt x="214" y="1948"/>
                      <a:pt x="224" y="1943"/>
                    </a:cubicBezTo>
                    <a:lnTo>
                      <a:pt x="224" y="1943"/>
                    </a:lnTo>
                    <a:cubicBezTo>
                      <a:pt x="217" y="1952"/>
                      <a:pt x="217" y="1970"/>
                      <a:pt x="217" y="1970"/>
                    </a:cubicBezTo>
                    <a:cubicBezTo>
                      <a:pt x="217" y="1976"/>
                      <a:pt x="217" y="1982"/>
                      <a:pt x="218" y="1986"/>
                    </a:cubicBezTo>
                    <a:lnTo>
                      <a:pt x="218" y="1986"/>
                    </a:lnTo>
                    <a:cubicBezTo>
                      <a:pt x="186" y="1992"/>
                      <a:pt x="189" y="2016"/>
                      <a:pt x="217" y="2016"/>
                    </a:cubicBezTo>
                    <a:cubicBezTo>
                      <a:pt x="222" y="2011"/>
                      <a:pt x="225" y="2009"/>
                      <a:pt x="228" y="2009"/>
                    </a:cubicBezTo>
                    <a:cubicBezTo>
                      <a:pt x="232" y="2009"/>
                      <a:pt x="232" y="2016"/>
                      <a:pt x="232" y="2016"/>
                    </a:cubicBezTo>
                    <a:cubicBezTo>
                      <a:pt x="243" y="2021"/>
                      <a:pt x="246" y="2023"/>
                      <a:pt x="245" y="2023"/>
                    </a:cubicBezTo>
                    <a:cubicBezTo>
                      <a:pt x="244" y="2023"/>
                      <a:pt x="227" y="2016"/>
                      <a:pt x="217" y="2016"/>
                    </a:cubicBezTo>
                    <a:lnTo>
                      <a:pt x="217" y="2032"/>
                    </a:lnTo>
                    <a:cubicBezTo>
                      <a:pt x="263" y="2032"/>
                      <a:pt x="248" y="2063"/>
                      <a:pt x="217" y="2078"/>
                    </a:cubicBezTo>
                    <a:lnTo>
                      <a:pt x="248" y="2078"/>
                    </a:lnTo>
                    <a:cubicBezTo>
                      <a:pt x="294" y="2078"/>
                      <a:pt x="263" y="2109"/>
                      <a:pt x="217" y="2109"/>
                    </a:cubicBezTo>
                    <a:lnTo>
                      <a:pt x="201" y="2109"/>
                    </a:lnTo>
                    <a:cubicBezTo>
                      <a:pt x="201" y="2109"/>
                      <a:pt x="217" y="2109"/>
                      <a:pt x="217" y="2124"/>
                    </a:cubicBezTo>
                    <a:cubicBezTo>
                      <a:pt x="217" y="2140"/>
                      <a:pt x="248" y="2140"/>
                      <a:pt x="248" y="2155"/>
                    </a:cubicBezTo>
                    <a:cubicBezTo>
                      <a:pt x="248" y="2155"/>
                      <a:pt x="248" y="2171"/>
                      <a:pt x="232" y="2186"/>
                    </a:cubicBezTo>
                    <a:cubicBezTo>
                      <a:pt x="201" y="2186"/>
                      <a:pt x="232" y="2202"/>
                      <a:pt x="248" y="2202"/>
                    </a:cubicBezTo>
                    <a:cubicBezTo>
                      <a:pt x="279" y="2202"/>
                      <a:pt x="279" y="2217"/>
                      <a:pt x="248" y="2217"/>
                    </a:cubicBezTo>
                    <a:cubicBezTo>
                      <a:pt x="279" y="2217"/>
                      <a:pt x="279" y="2233"/>
                      <a:pt x="279" y="2233"/>
                    </a:cubicBezTo>
                    <a:lnTo>
                      <a:pt x="248" y="2233"/>
                    </a:lnTo>
                    <a:cubicBezTo>
                      <a:pt x="263" y="2240"/>
                      <a:pt x="271" y="2240"/>
                      <a:pt x="275" y="2240"/>
                    </a:cubicBezTo>
                    <a:cubicBezTo>
                      <a:pt x="279" y="2240"/>
                      <a:pt x="279" y="2240"/>
                      <a:pt x="279" y="2248"/>
                    </a:cubicBezTo>
                    <a:cubicBezTo>
                      <a:pt x="279" y="2264"/>
                      <a:pt x="263" y="2403"/>
                      <a:pt x="294" y="2403"/>
                    </a:cubicBezTo>
                    <a:lnTo>
                      <a:pt x="294" y="2434"/>
                    </a:lnTo>
                    <a:cubicBezTo>
                      <a:pt x="248" y="2434"/>
                      <a:pt x="279" y="2464"/>
                      <a:pt x="294" y="2464"/>
                    </a:cubicBezTo>
                    <a:cubicBezTo>
                      <a:pt x="302" y="2472"/>
                      <a:pt x="309" y="2472"/>
                      <a:pt x="315" y="2472"/>
                    </a:cubicBezTo>
                    <a:cubicBezTo>
                      <a:pt x="321" y="2472"/>
                      <a:pt x="325" y="2472"/>
                      <a:pt x="325" y="2480"/>
                    </a:cubicBezTo>
                    <a:cubicBezTo>
                      <a:pt x="279" y="2480"/>
                      <a:pt x="279" y="2495"/>
                      <a:pt x="294" y="2511"/>
                    </a:cubicBezTo>
                    <a:cubicBezTo>
                      <a:pt x="248" y="2526"/>
                      <a:pt x="248" y="2526"/>
                      <a:pt x="325" y="2526"/>
                    </a:cubicBezTo>
                    <a:cubicBezTo>
                      <a:pt x="294" y="2526"/>
                      <a:pt x="279" y="2542"/>
                      <a:pt x="294" y="2542"/>
                    </a:cubicBezTo>
                    <a:cubicBezTo>
                      <a:pt x="325" y="2542"/>
                      <a:pt x="340" y="2542"/>
                      <a:pt x="294" y="2557"/>
                    </a:cubicBezTo>
                    <a:cubicBezTo>
                      <a:pt x="248" y="2573"/>
                      <a:pt x="248" y="2573"/>
                      <a:pt x="294" y="2573"/>
                    </a:cubicBezTo>
                    <a:cubicBezTo>
                      <a:pt x="340" y="2573"/>
                      <a:pt x="340" y="2588"/>
                      <a:pt x="294" y="2604"/>
                    </a:cubicBezTo>
                    <a:cubicBezTo>
                      <a:pt x="294" y="2619"/>
                      <a:pt x="279" y="2650"/>
                      <a:pt x="279" y="2681"/>
                    </a:cubicBezTo>
                    <a:cubicBezTo>
                      <a:pt x="279" y="2727"/>
                      <a:pt x="279" y="2727"/>
                      <a:pt x="309" y="2727"/>
                    </a:cubicBezTo>
                    <a:cubicBezTo>
                      <a:pt x="320" y="2722"/>
                      <a:pt x="328" y="2720"/>
                      <a:pt x="334" y="2720"/>
                    </a:cubicBezTo>
                    <a:cubicBezTo>
                      <a:pt x="344" y="2720"/>
                      <a:pt x="340" y="2727"/>
                      <a:pt x="309" y="2727"/>
                    </a:cubicBezTo>
                    <a:cubicBezTo>
                      <a:pt x="309" y="2727"/>
                      <a:pt x="279" y="2743"/>
                      <a:pt x="279" y="2743"/>
                    </a:cubicBezTo>
                    <a:cubicBezTo>
                      <a:pt x="279" y="2758"/>
                      <a:pt x="279" y="2774"/>
                      <a:pt x="263" y="2774"/>
                    </a:cubicBezTo>
                    <a:cubicBezTo>
                      <a:pt x="309" y="2774"/>
                      <a:pt x="309" y="2804"/>
                      <a:pt x="294" y="2820"/>
                    </a:cubicBezTo>
                    <a:cubicBezTo>
                      <a:pt x="279" y="2835"/>
                      <a:pt x="294" y="2835"/>
                      <a:pt x="325" y="2835"/>
                    </a:cubicBezTo>
                    <a:cubicBezTo>
                      <a:pt x="333" y="2843"/>
                      <a:pt x="337" y="2843"/>
                      <a:pt x="337" y="2843"/>
                    </a:cubicBezTo>
                    <a:cubicBezTo>
                      <a:pt x="337" y="2843"/>
                      <a:pt x="333" y="2843"/>
                      <a:pt x="325" y="2851"/>
                    </a:cubicBezTo>
                    <a:cubicBezTo>
                      <a:pt x="294" y="2866"/>
                      <a:pt x="279" y="2882"/>
                      <a:pt x="325" y="2882"/>
                    </a:cubicBezTo>
                    <a:cubicBezTo>
                      <a:pt x="339" y="2882"/>
                      <a:pt x="368" y="2882"/>
                      <a:pt x="307" y="2895"/>
                    </a:cubicBezTo>
                    <a:lnTo>
                      <a:pt x="307" y="2895"/>
                    </a:lnTo>
                    <a:cubicBezTo>
                      <a:pt x="308" y="2893"/>
                      <a:pt x="303" y="2890"/>
                      <a:pt x="296" y="2890"/>
                    </a:cubicBezTo>
                    <a:cubicBezTo>
                      <a:pt x="291" y="2890"/>
                      <a:pt x="284" y="2892"/>
                      <a:pt x="279" y="2897"/>
                    </a:cubicBezTo>
                    <a:lnTo>
                      <a:pt x="294" y="2897"/>
                    </a:lnTo>
                    <a:cubicBezTo>
                      <a:pt x="299" y="2896"/>
                      <a:pt x="303" y="2895"/>
                      <a:pt x="307" y="2895"/>
                    </a:cubicBezTo>
                    <a:lnTo>
                      <a:pt x="307" y="2895"/>
                    </a:lnTo>
                    <a:cubicBezTo>
                      <a:pt x="307" y="2896"/>
                      <a:pt x="303" y="2897"/>
                      <a:pt x="294" y="2897"/>
                    </a:cubicBezTo>
                    <a:cubicBezTo>
                      <a:pt x="289" y="2902"/>
                      <a:pt x="287" y="2904"/>
                      <a:pt x="289" y="2904"/>
                    </a:cubicBezTo>
                    <a:cubicBezTo>
                      <a:pt x="292" y="2904"/>
                      <a:pt x="304" y="2899"/>
                      <a:pt x="325" y="2898"/>
                    </a:cubicBezTo>
                    <a:lnTo>
                      <a:pt x="325" y="2898"/>
                    </a:lnTo>
                    <a:lnTo>
                      <a:pt x="325" y="2913"/>
                    </a:lnTo>
                    <a:cubicBezTo>
                      <a:pt x="320" y="2918"/>
                      <a:pt x="314" y="2922"/>
                      <a:pt x="309" y="2924"/>
                    </a:cubicBezTo>
                    <a:lnTo>
                      <a:pt x="309" y="2924"/>
                    </a:lnTo>
                    <a:cubicBezTo>
                      <a:pt x="317" y="2922"/>
                      <a:pt x="322" y="2921"/>
                      <a:pt x="327" y="2921"/>
                    </a:cubicBezTo>
                    <a:cubicBezTo>
                      <a:pt x="342" y="2921"/>
                      <a:pt x="346" y="2928"/>
                      <a:pt x="356" y="2928"/>
                    </a:cubicBezTo>
                    <a:cubicBezTo>
                      <a:pt x="356" y="2928"/>
                      <a:pt x="356" y="2928"/>
                      <a:pt x="325" y="2944"/>
                    </a:cubicBezTo>
                    <a:cubicBezTo>
                      <a:pt x="317" y="2951"/>
                      <a:pt x="309" y="2951"/>
                      <a:pt x="304" y="2951"/>
                    </a:cubicBezTo>
                    <a:cubicBezTo>
                      <a:pt x="298" y="2951"/>
                      <a:pt x="294" y="2951"/>
                      <a:pt x="294" y="2959"/>
                    </a:cubicBezTo>
                    <a:cubicBezTo>
                      <a:pt x="294" y="2974"/>
                      <a:pt x="371" y="2974"/>
                      <a:pt x="418" y="2974"/>
                    </a:cubicBezTo>
                    <a:cubicBezTo>
                      <a:pt x="371" y="2974"/>
                      <a:pt x="402" y="2974"/>
                      <a:pt x="402" y="2990"/>
                    </a:cubicBezTo>
                    <a:lnTo>
                      <a:pt x="356" y="2990"/>
                    </a:lnTo>
                    <a:cubicBezTo>
                      <a:pt x="309" y="2990"/>
                      <a:pt x="309" y="3005"/>
                      <a:pt x="356" y="3005"/>
                    </a:cubicBezTo>
                    <a:cubicBezTo>
                      <a:pt x="371" y="3000"/>
                      <a:pt x="378" y="2999"/>
                      <a:pt x="380" y="2999"/>
                    </a:cubicBezTo>
                    <a:cubicBezTo>
                      <a:pt x="383" y="2999"/>
                      <a:pt x="366" y="3005"/>
                      <a:pt x="356" y="3005"/>
                    </a:cubicBezTo>
                    <a:cubicBezTo>
                      <a:pt x="325" y="3021"/>
                      <a:pt x="309" y="3021"/>
                      <a:pt x="325" y="3021"/>
                    </a:cubicBezTo>
                    <a:cubicBezTo>
                      <a:pt x="356" y="3021"/>
                      <a:pt x="325" y="3036"/>
                      <a:pt x="309" y="3036"/>
                    </a:cubicBezTo>
                    <a:cubicBezTo>
                      <a:pt x="279" y="3052"/>
                      <a:pt x="309" y="3052"/>
                      <a:pt x="325" y="3052"/>
                    </a:cubicBezTo>
                    <a:cubicBezTo>
                      <a:pt x="335" y="3047"/>
                      <a:pt x="342" y="3045"/>
                      <a:pt x="347" y="3045"/>
                    </a:cubicBezTo>
                    <a:cubicBezTo>
                      <a:pt x="356" y="3045"/>
                      <a:pt x="356" y="3052"/>
                      <a:pt x="356" y="3052"/>
                    </a:cubicBezTo>
                    <a:lnTo>
                      <a:pt x="387" y="3052"/>
                    </a:lnTo>
                    <a:cubicBezTo>
                      <a:pt x="392" y="3047"/>
                      <a:pt x="399" y="3045"/>
                      <a:pt x="406" y="3045"/>
                    </a:cubicBezTo>
                    <a:cubicBezTo>
                      <a:pt x="419" y="3045"/>
                      <a:pt x="433" y="3052"/>
                      <a:pt x="433" y="3052"/>
                    </a:cubicBezTo>
                    <a:cubicBezTo>
                      <a:pt x="433" y="3052"/>
                      <a:pt x="449" y="3052"/>
                      <a:pt x="402" y="3067"/>
                    </a:cubicBezTo>
                    <a:cubicBezTo>
                      <a:pt x="379" y="3075"/>
                      <a:pt x="375" y="3075"/>
                      <a:pt x="377" y="3075"/>
                    </a:cubicBezTo>
                    <a:cubicBezTo>
                      <a:pt x="379" y="3075"/>
                      <a:pt x="387" y="3075"/>
                      <a:pt x="387" y="3083"/>
                    </a:cubicBezTo>
                    <a:lnTo>
                      <a:pt x="433" y="3083"/>
                    </a:lnTo>
                    <a:lnTo>
                      <a:pt x="433" y="3067"/>
                    </a:lnTo>
                    <a:lnTo>
                      <a:pt x="510" y="3067"/>
                    </a:lnTo>
                    <a:cubicBezTo>
                      <a:pt x="510" y="3067"/>
                      <a:pt x="495" y="3067"/>
                      <a:pt x="433" y="3083"/>
                    </a:cubicBezTo>
                    <a:cubicBezTo>
                      <a:pt x="402" y="3098"/>
                      <a:pt x="387" y="3098"/>
                      <a:pt x="356" y="3114"/>
                    </a:cubicBezTo>
                    <a:lnTo>
                      <a:pt x="387" y="3114"/>
                    </a:lnTo>
                    <a:cubicBezTo>
                      <a:pt x="356" y="3129"/>
                      <a:pt x="387" y="3129"/>
                      <a:pt x="356" y="3145"/>
                    </a:cubicBezTo>
                    <a:cubicBezTo>
                      <a:pt x="356" y="3145"/>
                      <a:pt x="387" y="3145"/>
                      <a:pt x="356" y="3175"/>
                    </a:cubicBezTo>
                    <a:cubicBezTo>
                      <a:pt x="350" y="3181"/>
                      <a:pt x="342" y="3187"/>
                      <a:pt x="337" y="3191"/>
                    </a:cubicBezTo>
                    <a:lnTo>
                      <a:pt x="337" y="3191"/>
                    </a:lnTo>
                    <a:cubicBezTo>
                      <a:pt x="336" y="3191"/>
                      <a:pt x="336" y="3191"/>
                      <a:pt x="336" y="3191"/>
                    </a:cubicBezTo>
                    <a:lnTo>
                      <a:pt x="336" y="3191"/>
                    </a:lnTo>
                    <a:cubicBezTo>
                      <a:pt x="332" y="3195"/>
                      <a:pt x="330" y="3197"/>
                      <a:pt x="333" y="3197"/>
                    </a:cubicBezTo>
                    <a:cubicBezTo>
                      <a:pt x="335" y="3197"/>
                      <a:pt x="339" y="3196"/>
                      <a:pt x="347" y="3194"/>
                    </a:cubicBezTo>
                    <a:lnTo>
                      <a:pt x="347" y="3194"/>
                    </a:lnTo>
                    <a:cubicBezTo>
                      <a:pt x="357" y="3196"/>
                      <a:pt x="374" y="3200"/>
                      <a:pt x="387" y="3206"/>
                    </a:cubicBezTo>
                    <a:cubicBezTo>
                      <a:pt x="418" y="3206"/>
                      <a:pt x="449" y="3206"/>
                      <a:pt x="480" y="3191"/>
                    </a:cubicBezTo>
                    <a:lnTo>
                      <a:pt x="510" y="3191"/>
                    </a:lnTo>
                    <a:cubicBezTo>
                      <a:pt x="480" y="3191"/>
                      <a:pt x="480" y="3206"/>
                      <a:pt x="464" y="3206"/>
                    </a:cubicBezTo>
                    <a:lnTo>
                      <a:pt x="433" y="3206"/>
                    </a:lnTo>
                    <a:cubicBezTo>
                      <a:pt x="418" y="3206"/>
                      <a:pt x="387" y="3206"/>
                      <a:pt x="387" y="3222"/>
                    </a:cubicBezTo>
                    <a:cubicBezTo>
                      <a:pt x="387" y="3237"/>
                      <a:pt x="371" y="3237"/>
                      <a:pt x="387" y="3237"/>
                    </a:cubicBezTo>
                    <a:cubicBezTo>
                      <a:pt x="371" y="3237"/>
                      <a:pt x="371" y="3253"/>
                      <a:pt x="371" y="3268"/>
                    </a:cubicBezTo>
                    <a:cubicBezTo>
                      <a:pt x="371" y="3268"/>
                      <a:pt x="356" y="3284"/>
                      <a:pt x="340" y="3299"/>
                    </a:cubicBezTo>
                    <a:lnTo>
                      <a:pt x="402" y="3299"/>
                    </a:lnTo>
                    <a:cubicBezTo>
                      <a:pt x="371" y="3299"/>
                      <a:pt x="325" y="3376"/>
                      <a:pt x="371" y="3376"/>
                    </a:cubicBezTo>
                    <a:cubicBezTo>
                      <a:pt x="356" y="3392"/>
                      <a:pt x="356" y="3407"/>
                      <a:pt x="371" y="3423"/>
                    </a:cubicBezTo>
                    <a:cubicBezTo>
                      <a:pt x="356" y="3438"/>
                      <a:pt x="356" y="3438"/>
                      <a:pt x="371" y="3454"/>
                    </a:cubicBezTo>
                    <a:lnTo>
                      <a:pt x="402" y="3454"/>
                    </a:lnTo>
                    <a:cubicBezTo>
                      <a:pt x="387" y="3454"/>
                      <a:pt x="371" y="3454"/>
                      <a:pt x="387" y="3469"/>
                    </a:cubicBezTo>
                    <a:cubicBezTo>
                      <a:pt x="387" y="3487"/>
                      <a:pt x="387" y="3495"/>
                      <a:pt x="390" y="3495"/>
                    </a:cubicBezTo>
                    <a:cubicBezTo>
                      <a:pt x="392" y="3495"/>
                      <a:pt x="396" y="3491"/>
                      <a:pt x="402" y="3485"/>
                    </a:cubicBezTo>
                    <a:lnTo>
                      <a:pt x="402" y="3485"/>
                    </a:lnTo>
                    <a:cubicBezTo>
                      <a:pt x="433" y="3500"/>
                      <a:pt x="402" y="3500"/>
                      <a:pt x="387" y="3515"/>
                    </a:cubicBezTo>
                    <a:cubicBezTo>
                      <a:pt x="356" y="3515"/>
                      <a:pt x="418" y="3546"/>
                      <a:pt x="464" y="3546"/>
                    </a:cubicBezTo>
                    <a:lnTo>
                      <a:pt x="433" y="3546"/>
                    </a:lnTo>
                    <a:cubicBezTo>
                      <a:pt x="402" y="3546"/>
                      <a:pt x="418" y="3546"/>
                      <a:pt x="418" y="3562"/>
                    </a:cubicBezTo>
                    <a:cubicBezTo>
                      <a:pt x="418" y="3562"/>
                      <a:pt x="418" y="3577"/>
                      <a:pt x="433" y="3577"/>
                    </a:cubicBezTo>
                    <a:lnTo>
                      <a:pt x="480" y="3577"/>
                    </a:lnTo>
                    <a:cubicBezTo>
                      <a:pt x="480" y="3577"/>
                      <a:pt x="480" y="3577"/>
                      <a:pt x="480" y="3577"/>
                    </a:cubicBezTo>
                    <a:lnTo>
                      <a:pt x="480" y="3577"/>
                    </a:lnTo>
                    <a:cubicBezTo>
                      <a:pt x="480" y="3577"/>
                      <a:pt x="480" y="3577"/>
                      <a:pt x="480" y="3577"/>
                    </a:cubicBezTo>
                    <a:cubicBezTo>
                      <a:pt x="433" y="3593"/>
                      <a:pt x="418" y="3608"/>
                      <a:pt x="418" y="3624"/>
                    </a:cubicBezTo>
                    <a:cubicBezTo>
                      <a:pt x="418" y="3639"/>
                      <a:pt x="402" y="3655"/>
                      <a:pt x="387" y="3655"/>
                    </a:cubicBezTo>
                    <a:cubicBezTo>
                      <a:pt x="387" y="3670"/>
                      <a:pt x="387" y="3670"/>
                      <a:pt x="418" y="3670"/>
                    </a:cubicBezTo>
                    <a:cubicBezTo>
                      <a:pt x="405" y="3670"/>
                      <a:pt x="403" y="3690"/>
                      <a:pt x="410" y="3690"/>
                    </a:cubicBezTo>
                    <a:cubicBezTo>
                      <a:pt x="412" y="3690"/>
                      <a:pt x="415" y="3689"/>
                      <a:pt x="418" y="3685"/>
                    </a:cubicBezTo>
                    <a:cubicBezTo>
                      <a:pt x="449" y="3685"/>
                      <a:pt x="418" y="3685"/>
                      <a:pt x="418" y="3701"/>
                    </a:cubicBezTo>
                    <a:cubicBezTo>
                      <a:pt x="395" y="3709"/>
                      <a:pt x="383" y="3713"/>
                      <a:pt x="387" y="3713"/>
                    </a:cubicBezTo>
                    <a:cubicBezTo>
                      <a:pt x="391" y="3713"/>
                      <a:pt x="410" y="3709"/>
                      <a:pt x="449" y="3701"/>
                    </a:cubicBezTo>
                    <a:lnTo>
                      <a:pt x="449" y="3701"/>
                    </a:lnTo>
                    <a:lnTo>
                      <a:pt x="418" y="3716"/>
                    </a:lnTo>
                    <a:cubicBezTo>
                      <a:pt x="415" y="3719"/>
                      <a:pt x="414" y="3720"/>
                      <a:pt x="412" y="3721"/>
                    </a:cubicBezTo>
                    <a:lnTo>
                      <a:pt x="412" y="3721"/>
                    </a:lnTo>
                    <a:cubicBezTo>
                      <a:pt x="417" y="3719"/>
                      <a:pt x="429" y="3716"/>
                      <a:pt x="449" y="3716"/>
                    </a:cubicBezTo>
                    <a:cubicBezTo>
                      <a:pt x="495" y="3716"/>
                      <a:pt x="495" y="3716"/>
                      <a:pt x="449" y="3732"/>
                    </a:cubicBezTo>
                    <a:cubicBezTo>
                      <a:pt x="402" y="3747"/>
                      <a:pt x="402" y="3763"/>
                      <a:pt x="433" y="3763"/>
                    </a:cubicBezTo>
                    <a:cubicBezTo>
                      <a:pt x="438" y="3758"/>
                      <a:pt x="444" y="3756"/>
                      <a:pt x="449" y="3756"/>
                    </a:cubicBezTo>
                    <a:cubicBezTo>
                      <a:pt x="461" y="3756"/>
                      <a:pt x="470" y="3767"/>
                      <a:pt x="449" y="3778"/>
                    </a:cubicBezTo>
                    <a:cubicBezTo>
                      <a:pt x="441" y="3786"/>
                      <a:pt x="437" y="3786"/>
                      <a:pt x="437" y="3786"/>
                    </a:cubicBezTo>
                    <a:cubicBezTo>
                      <a:pt x="437" y="3786"/>
                      <a:pt x="441" y="3786"/>
                      <a:pt x="449" y="3794"/>
                    </a:cubicBezTo>
                    <a:lnTo>
                      <a:pt x="557" y="3794"/>
                    </a:lnTo>
                    <a:cubicBezTo>
                      <a:pt x="560" y="3791"/>
                      <a:pt x="562" y="3789"/>
                      <a:pt x="562" y="3789"/>
                    </a:cubicBezTo>
                    <a:lnTo>
                      <a:pt x="562" y="3789"/>
                    </a:lnTo>
                    <a:cubicBezTo>
                      <a:pt x="564" y="3789"/>
                      <a:pt x="542" y="3812"/>
                      <a:pt x="480" y="3825"/>
                    </a:cubicBezTo>
                    <a:lnTo>
                      <a:pt x="433" y="3840"/>
                    </a:lnTo>
                    <a:lnTo>
                      <a:pt x="480" y="3840"/>
                    </a:lnTo>
                    <a:cubicBezTo>
                      <a:pt x="480" y="3840"/>
                      <a:pt x="480" y="3855"/>
                      <a:pt x="464" y="3855"/>
                    </a:cubicBezTo>
                    <a:lnTo>
                      <a:pt x="480" y="3855"/>
                    </a:lnTo>
                    <a:cubicBezTo>
                      <a:pt x="464" y="3855"/>
                      <a:pt x="433" y="3871"/>
                      <a:pt x="480" y="3871"/>
                    </a:cubicBezTo>
                    <a:cubicBezTo>
                      <a:pt x="500" y="3866"/>
                      <a:pt x="514" y="3864"/>
                      <a:pt x="521" y="3864"/>
                    </a:cubicBezTo>
                    <a:cubicBezTo>
                      <a:pt x="534" y="3864"/>
                      <a:pt x="521" y="3871"/>
                      <a:pt x="480" y="3871"/>
                    </a:cubicBezTo>
                    <a:cubicBezTo>
                      <a:pt x="464" y="3871"/>
                      <a:pt x="449" y="3871"/>
                      <a:pt x="433" y="3886"/>
                    </a:cubicBezTo>
                    <a:lnTo>
                      <a:pt x="495" y="3886"/>
                    </a:lnTo>
                    <a:cubicBezTo>
                      <a:pt x="510" y="3902"/>
                      <a:pt x="495" y="3902"/>
                      <a:pt x="464" y="3902"/>
                    </a:cubicBezTo>
                    <a:cubicBezTo>
                      <a:pt x="510" y="3902"/>
                      <a:pt x="495" y="3902"/>
                      <a:pt x="464" y="3917"/>
                    </a:cubicBezTo>
                    <a:cubicBezTo>
                      <a:pt x="495" y="3917"/>
                      <a:pt x="541" y="3917"/>
                      <a:pt x="541" y="3902"/>
                    </a:cubicBezTo>
                    <a:lnTo>
                      <a:pt x="557" y="3902"/>
                    </a:lnTo>
                    <a:cubicBezTo>
                      <a:pt x="557" y="3902"/>
                      <a:pt x="557" y="3917"/>
                      <a:pt x="588" y="3917"/>
                    </a:cubicBezTo>
                    <a:cubicBezTo>
                      <a:pt x="589" y="3918"/>
                      <a:pt x="590" y="3918"/>
                      <a:pt x="591" y="3918"/>
                    </a:cubicBezTo>
                    <a:cubicBezTo>
                      <a:pt x="611" y="3918"/>
                      <a:pt x="679" y="3794"/>
                      <a:pt x="650" y="3794"/>
                    </a:cubicBezTo>
                    <a:lnTo>
                      <a:pt x="634" y="3778"/>
                    </a:lnTo>
                    <a:cubicBezTo>
                      <a:pt x="680" y="3763"/>
                      <a:pt x="680" y="3763"/>
                      <a:pt x="680" y="3763"/>
                    </a:cubicBezTo>
                    <a:cubicBezTo>
                      <a:pt x="680" y="3758"/>
                      <a:pt x="680" y="3756"/>
                      <a:pt x="682" y="3756"/>
                    </a:cubicBezTo>
                    <a:cubicBezTo>
                      <a:pt x="684" y="3756"/>
                      <a:pt x="691" y="3763"/>
                      <a:pt x="711" y="3763"/>
                    </a:cubicBezTo>
                    <a:cubicBezTo>
                      <a:pt x="727" y="3763"/>
                      <a:pt x="758" y="3747"/>
                      <a:pt x="758" y="3747"/>
                    </a:cubicBezTo>
                    <a:cubicBezTo>
                      <a:pt x="758" y="3742"/>
                      <a:pt x="758" y="3740"/>
                      <a:pt x="757" y="3740"/>
                    </a:cubicBezTo>
                    <a:cubicBezTo>
                      <a:pt x="754" y="3740"/>
                      <a:pt x="747" y="3747"/>
                      <a:pt x="727" y="3747"/>
                    </a:cubicBezTo>
                    <a:cubicBezTo>
                      <a:pt x="711" y="3747"/>
                      <a:pt x="711" y="3747"/>
                      <a:pt x="758" y="3732"/>
                    </a:cubicBezTo>
                    <a:cubicBezTo>
                      <a:pt x="764" y="3730"/>
                      <a:pt x="769" y="3728"/>
                      <a:pt x="773" y="3727"/>
                    </a:cubicBezTo>
                    <a:lnTo>
                      <a:pt x="773" y="3727"/>
                    </a:lnTo>
                    <a:cubicBezTo>
                      <a:pt x="764" y="3729"/>
                      <a:pt x="747" y="3732"/>
                      <a:pt x="727" y="3732"/>
                    </a:cubicBezTo>
                    <a:cubicBezTo>
                      <a:pt x="680" y="3732"/>
                      <a:pt x="680" y="3732"/>
                      <a:pt x="727" y="3716"/>
                    </a:cubicBezTo>
                    <a:lnTo>
                      <a:pt x="727" y="3701"/>
                    </a:lnTo>
                    <a:lnTo>
                      <a:pt x="711" y="3701"/>
                    </a:lnTo>
                    <a:cubicBezTo>
                      <a:pt x="727" y="3701"/>
                      <a:pt x="727" y="3701"/>
                      <a:pt x="727" y="3685"/>
                    </a:cubicBezTo>
                    <a:cubicBezTo>
                      <a:pt x="727" y="3685"/>
                      <a:pt x="727" y="3684"/>
                      <a:pt x="727" y="3683"/>
                    </a:cubicBezTo>
                    <a:lnTo>
                      <a:pt x="727" y="3683"/>
                    </a:lnTo>
                    <a:cubicBezTo>
                      <a:pt x="733" y="3681"/>
                      <a:pt x="744" y="3677"/>
                      <a:pt x="758" y="3670"/>
                    </a:cubicBezTo>
                    <a:cubicBezTo>
                      <a:pt x="765" y="3662"/>
                      <a:pt x="758" y="3658"/>
                      <a:pt x="742" y="3658"/>
                    </a:cubicBezTo>
                    <a:cubicBezTo>
                      <a:pt x="741" y="3658"/>
                      <a:pt x="741" y="3658"/>
                      <a:pt x="740" y="3658"/>
                    </a:cubicBezTo>
                    <a:lnTo>
                      <a:pt x="740" y="3658"/>
                    </a:lnTo>
                    <a:cubicBezTo>
                      <a:pt x="735" y="3656"/>
                      <a:pt x="721" y="3655"/>
                      <a:pt x="696" y="3655"/>
                    </a:cubicBezTo>
                    <a:lnTo>
                      <a:pt x="727" y="3655"/>
                    </a:lnTo>
                    <a:cubicBezTo>
                      <a:pt x="711" y="3647"/>
                      <a:pt x="700" y="3643"/>
                      <a:pt x="688" y="3643"/>
                    </a:cubicBezTo>
                    <a:cubicBezTo>
                      <a:pt x="684" y="3643"/>
                      <a:pt x="679" y="3644"/>
                      <a:pt x="674" y="3645"/>
                    </a:cubicBezTo>
                    <a:lnTo>
                      <a:pt x="674" y="3645"/>
                    </a:lnTo>
                    <a:cubicBezTo>
                      <a:pt x="675" y="3642"/>
                      <a:pt x="669" y="3639"/>
                      <a:pt x="650" y="3639"/>
                    </a:cubicBezTo>
                    <a:lnTo>
                      <a:pt x="665" y="3639"/>
                    </a:lnTo>
                    <a:cubicBezTo>
                      <a:pt x="696" y="3639"/>
                      <a:pt x="727" y="3624"/>
                      <a:pt x="696" y="3608"/>
                    </a:cubicBezTo>
                    <a:cubicBezTo>
                      <a:pt x="665" y="3577"/>
                      <a:pt x="696" y="3577"/>
                      <a:pt x="711" y="3562"/>
                    </a:cubicBezTo>
                    <a:cubicBezTo>
                      <a:pt x="742" y="3562"/>
                      <a:pt x="696" y="3546"/>
                      <a:pt x="634" y="3546"/>
                    </a:cubicBezTo>
                    <a:cubicBezTo>
                      <a:pt x="665" y="3546"/>
                      <a:pt x="665" y="3546"/>
                      <a:pt x="665" y="3531"/>
                    </a:cubicBezTo>
                    <a:cubicBezTo>
                      <a:pt x="665" y="3515"/>
                      <a:pt x="665" y="3515"/>
                      <a:pt x="680" y="3515"/>
                    </a:cubicBezTo>
                    <a:cubicBezTo>
                      <a:pt x="634" y="3515"/>
                      <a:pt x="665" y="3500"/>
                      <a:pt x="711" y="3500"/>
                    </a:cubicBezTo>
                    <a:cubicBezTo>
                      <a:pt x="735" y="3492"/>
                      <a:pt x="738" y="3492"/>
                      <a:pt x="736" y="3492"/>
                    </a:cubicBezTo>
                    <a:cubicBezTo>
                      <a:pt x="735" y="3492"/>
                      <a:pt x="727" y="3492"/>
                      <a:pt x="727" y="3485"/>
                    </a:cubicBezTo>
                    <a:cubicBezTo>
                      <a:pt x="727" y="3469"/>
                      <a:pt x="711" y="3469"/>
                      <a:pt x="711" y="3469"/>
                    </a:cubicBezTo>
                    <a:cubicBezTo>
                      <a:pt x="711" y="3461"/>
                      <a:pt x="711" y="3457"/>
                      <a:pt x="706" y="3457"/>
                    </a:cubicBezTo>
                    <a:cubicBezTo>
                      <a:pt x="700" y="3457"/>
                      <a:pt x="688" y="3461"/>
                      <a:pt x="665" y="3469"/>
                    </a:cubicBezTo>
                    <a:lnTo>
                      <a:pt x="603" y="3469"/>
                    </a:lnTo>
                    <a:cubicBezTo>
                      <a:pt x="603" y="3469"/>
                      <a:pt x="603" y="3454"/>
                      <a:pt x="634" y="3454"/>
                    </a:cubicBezTo>
                    <a:cubicBezTo>
                      <a:pt x="650" y="3454"/>
                      <a:pt x="650" y="3454"/>
                      <a:pt x="650" y="3438"/>
                    </a:cubicBezTo>
                    <a:cubicBezTo>
                      <a:pt x="650" y="3430"/>
                      <a:pt x="650" y="3430"/>
                      <a:pt x="653" y="3430"/>
                    </a:cubicBezTo>
                    <a:cubicBezTo>
                      <a:pt x="657" y="3430"/>
                      <a:pt x="665" y="3430"/>
                      <a:pt x="680" y="3423"/>
                    </a:cubicBezTo>
                    <a:cubicBezTo>
                      <a:pt x="688" y="3415"/>
                      <a:pt x="692" y="3415"/>
                      <a:pt x="694" y="3415"/>
                    </a:cubicBezTo>
                    <a:cubicBezTo>
                      <a:pt x="696" y="3415"/>
                      <a:pt x="696" y="3415"/>
                      <a:pt x="696" y="3407"/>
                    </a:cubicBezTo>
                    <a:cubicBezTo>
                      <a:pt x="696" y="3392"/>
                      <a:pt x="696" y="3392"/>
                      <a:pt x="727" y="3392"/>
                    </a:cubicBezTo>
                    <a:lnTo>
                      <a:pt x="696" y="3392"/>
                    </a:lnTo>
                    <a:cubicBezTo>
                      <a:pt x="680" y="3392"/>
                      <a:pt x="650" y="3392"/>
                      <a:pt x="680" y="3376"/>
                    </a:cubicBezTo>
                    <a:cubicBezTo>
                      <a:pt x="683" y="3372"/>
                      <a:pt x="684" y="3369"/>
                      <a:pt x="685" y="3365"/>
                    </a:cubicBezTo>
                    <a:lnTo>
                      <a:pt x="685" y="3365"/>
                    </a:lnTo>
                    <a:lnTo>
                      <a:pt x="696" y="3376"/>
                    </a:lnTo>
                    <a:cubicBezTo>
                      <a:pt x="727" y="3376"/>
                      <a:pt x="727" y="3376"/>
                      <a:pt x="727" y="3361"/>
                    </a:cubicBezTo>
                    <a:cubicBezTo>
                      <a:pt x="727" y="3356"/>
                      <a:pt x="723" y="3354"/>
                      <a:pt x="719" y="3354"/>
                    </a:cubicBezTo>
                    <a:cubicBezTo>
                      <a:pt x="710" y="3354"/>
                      <a:pt x="696" y="3361"/>
                      <a:pt x="696" y="3361"/>
                    </a:cubicBezTo>
                    <a:cubicBezTo>
                      <a:pt x="696" y="3361"/>
                      <a:pt x="692" y="3361"/>
                      <a:pt x="686" y="3362"/>
                    </a:cubicBezTo>
                    <a:lnTo>
                      <a:pt x="686" y="3362"/>
                    </a:lnTo>
                    <a:cubicBezTo>
                      <a:pt x="689" y="3349"/>
                      <a:pt x="679" y="3346"/>
                      <a:pt x="663" y="3346"/>
                    </a:cubicBezTo>
                    <a:lnTo>
                      <a:pt x="663" y="3346"/>
                    </a:lnTo>
                    <a:cubicBezTo>
                      <a:pt x="663" y="3345"/>
                      <a:pt x="664" y="3345"/>
                      <a:pt x="665" y="3345"/>
                    </a:cubicBezTo>
                    <a:cubicBezTo>
                      <a:pt x="696" y="3345"/>
                      <a:pt x="711" y="3330"/>
                      <a:pt x="665" y="3330"/>
                    </a:cubicBezTo>
                    <a:lnTo>
                      <a:pt x="650" y="3330"/>
                    </a:lnTo>
                    <a:cubicBezTo>
                      <a:pt x="619" y="3330"/>
                      <a:pt x="619" y="3330"/>
                      <a:pt x="650" y="3315"/>
                    </a:cubicBezTo>
                    <a:cubicBezTo>
                      <a:pt x="657" y="3307"/>
                      <a:pt x="661" y="3307"/>
                      <a:pt x="663" y="3307"/>
                    </a:cubicBezTo>
                    <a:cubicBezTo>
                      <a:pt x="665" y="3307"/>
                      <a:pt x="665" y="3307"/>
                      <a:pt x="665" y="3299"/>
                    </a:cubicBezTo>
                    <a:cubicBezTo>
                      <a:pt x="665" y="3299"/>
                      <a:pt x="634" y="3253"/>
                      <a:pt x="665" y="3237"/>
                    </a:cubicBezTo>
                    <a:lnTo>
                      <a:pt x="634" y="3237"/>
                    </a:lnTo>
                    <a:cubicBezTo>
                      <a:pt x="673" y="3230"/>
                      <a:pt x="688" y="3226"/>
                      <a:pt x="686" y="3226"/>
                    </a:cubicBezTo>
                    <a:lnTo>
                      <a:pt x="686" y="3226"/>
                    </a:lnTo>
                    <a:cubicBezTo>
                      <a:pt x="684" y="3226"/>
                      <a:pt x="665" y="3230"/>
                      <a:pt x="634" y="3237"/>
                    </a:cubicBezTo>
                    <a:cubicBezTo>
                      <a:pt x="588" y="3237"/>
                      <a:pt x="588" y="3237"/>
                      <a:pt x="634" y="3222"/>
                    </a:cubicBezTo>
                    <a:cubicBezTo>
                      <a:pt x="541" y="3222"/>
                      <a:pt x="510" y="3222"/>
                      <a:pt x="619" y="3206"/>
                    </a:cubicBezTo>
                    <a:cubicBezTo>
                      <a:pt x="665" y="3206"/>
                      <a:pt x="680" y="3191"/>
                      <a:pt x="680" y="3175"/>
                    </a:cubicBezTo>
                    <a:lnTo>
                      <a:pt x="634" y="3175"/>
                    </a:lnTo>
                    <a:cubicBezTo>
                      <a:pt x="680" y="3175"/>
                      <a:pt x="711" y="3145"/>
                      <a:pt x="665" y="3145"/>
                    </a:cubicBezTo>
                    <a:cubicBezTo>
                      <a:pt x="621" y="3134"/>
                      <a:pt x="608" y="3123"/>
                      <a:pt x="627" y="3123"/>
                    </a:cubicBezTo>
                    <a:cubicBezTo>
                      <a:pt x="634" y="3123"/>
                      <a:pt x="647" y="3125"/>
                      <a:pt x="665" y="3129"/>
                    </a:cubicBezTo>
                    <a:lnTo>
                      <a:pt x="680" y="3129"/>
                    </a:lnTo>
                    <a:lnTo>
                      <a:pt x="680" y="3098"/>
                    </a:lnTo>
                    <a:lnTo>
                      <a:pt x="634" y="3098"/>
                    </a:lnTo>
                    <a:cubicBezTo>
                      <a:pt x="680" y="3098"/>
                      <a:pt x="711" y="3083"/>
                      <a:pt x="650" y="3083"/>
                    </a:cubicBezTo>
                    <a:lnTo>
                      <a:pt x="650" y="3067"/>
                    </a:lnTo>
                    <a:lnTo>
                      <a:pt x="634" y="3067"/>
                    </a:lnTo>
                    <a:cubicBezTo>
                      <a:pt x="603" y="3067"/>
                      <a:pt x="634" y="3052"/>
                      <a:pt x="650" y="3052"/>
                    </a:cubicBezTo>
                    <a:cubicBezTo>
                      <a:pt x="680" y="3036"/>
                      <a:pt x="696" y="3036"/>
                      <a:pt x="680" y="3036"/>
                    </a:cubicBezTo>
                    <a:lnTo>
                      <a:pt x="619" y="3036"/>
                    </a:lnTo>
                    <a:cubicBezTo>
                      <a:pt x="634" y="3036"/>
                      <a:pt x="665" y="3036"/>
                      <a:pt x="680" y="3021"/>
                    </a:cubicBezTo>
                    <a:cubicBezTo>
                      <a:pt x="680" y="3021"/>
                      <a:pt x="680" y="3014"/>
                      <a:pt x="671" y="3014"/>
                    </a:cubicBezTo>
                    <a:cubicBezTo>
                      <a:pt x="667" y="3014"/>
                      <a:pt x="660" y="3016"/>
                      <a:pt x="650" y="3021"/>
                    </a:cubicBezTo>
                    <a:cubicBezTo>
                      <a:pt x="619" y="3021"/>
                      <a:pt x="619" y="2990"/>
                      <a:pt x="650" y="2974"/>
                    </a:cubicBezTo>
                    <a:lnTo>
                      <a:pt x="619" y="2974"/>
                    </a:lnTo>
                    <a:cubicBezTo>
                      <a:pt x="619" y="2969"/>
                      <a:pt x="619" y="2968"/>
                      <a:pt x="618" y="2968"/>
                    </a:cubicBezTo>
                    <a:cubicBezTo>
                      <a:pt x="617" y="2968"/>
                      <a:pt x="613" y="2974"/>
                      <a:pt x="603" y="2974"/>
                    </a:cubicBezTo>
                    <a:cubicBezTo>
                      <a:pt x="572" y="2974"/>
                      <a:pt x="603" y="2959"/>
                      <a:pt x="619" y="2959"/>
                    </a:cubicBezTo>
                    <a:cubicBezTo>
                      <a:pt x="572" y="2959"/>
                      <a:pt x="572" y="2959"/>
                      <a:pt x="619" y="2944"/>
                    </a:cubicBezTo>
                    <a:cubicBezTo>
                      <a:pt x="603" y="2944"/>
                      <a:pt x="541" y="2928"/>
                      <a:pt x="588" y="2928"/>
                    </a:cubicBezTo>
                    <a:lnTo>
                      <a:pt x="572" y="2928"/>
                    </a:lnTo>
                    <a:cubicBezTo>
                      <a:pt x="619" y="2928"/>
                      <a:pt x="619" y="2913"/>
                      <a:pt x="572" y="2913"/>
                    </a:cubicBezTo>
                    <a:cubicBezTo>
                      <a:pt x="572" y="2913"/>
                      <a:pt x="541" y="2913"/>
                      <a:pt x="572" y="2897"/>
                    </a:cubicBezTo>
                    <a:cubicBezTo>
                      <a:pt x="585" y="2897"/>
                      <a:pt x="610" y="2863"/>
                      <a:pt x="588" y="2863"/>
                    </a:cubicBezTo>
                    <a:cubicBezTo>
                      <a:pt x="584" y="2863"/>
                      <a:pt x="579" y="2864"/>
                      <a:pt x="572" y="2866"/>
                    </a:cubicBezTo>
                    <a:cubicBezTo>
                      <a:pt x="588" y="2851"/>
                      <a:pt x="588" y="2851"/>
                      <a:pt x="572" y="2851"/>
                    </a:cubicBezTo>
                    <a:lnTo>
                      <a:pt x="541" y="2851"/>
                    </a:lnTo>
                    <a:cubicBezTo>
                      <a:pt x="572" y="2851"/>
                      <a:pt x="588" y="2835"/>
                      <a:pt x="588" y="2835"/>
                    </a:cubicBezTo>
                    <a:lnTo>
                      <a:pt x="541" y="2835"/>
                    </a:lnTo>
                    <a:cubicBezTo>
                      <a:pt x="557" y="2820"/>
                      <a:pt x="572" y="2820"/>
                      <a:pt x="588" y="2820"/>
                    </a:cubicBezTo>
                    <a:lnTo>
                      <a:pt x="572" y="2820"/>
                    </a:lnTo>
                    <a:cubicBezTo>
                      <a:pt x="588" y="2820"/>
                      <a:pt x="588" y="2804"/>
                      <a:pt x="588" y="2804"/>
                    </a:cubicBezTo>
                    <a:cubicBezTo>
                      <a:pt x="588" y="2804"/>
                      <a:pt x="588" y="2798"/>
                      <a:pt x="583" y="2798"/>
                    </a:cubicBezTo>
                    <a:cubicBezTo>
                      <a:pt x="581" y="2798"/>
                      <a:pt x="577" y="2799"/>
                      <a:pt x="572" y="2804"/>
                    </a:cubicBezTo>
                    <a:lnTo>
                      <a:pt x="510" y="2804"/>
                    </a:lnTo>
                    <a:cubicBezTo>
                      <a:pt x="510" y="2804"/>
                      <a:pt x="572" y="2804"/>
                      <a:pt x="572" y="2789"/>
                    </a:cubicBezTo>
                    <a:cubicBezTo>
                      <a:pt x="572" y="2784"/>
                      <a:pt x="574" y="2782"/>
                      <a:pt x="576" y="2782"/>
                    </a:cubicBezTo>
                    <a:cubicBezTo>
                      <a:pt x="581" y="2782"/>
                      <a:pt x="588" y="2789"/>
                      <a:pt x="588" y="2789"/>
                    </a:cubicBezTo>
                    <a:cubicBezTo>
                      <a:pt x="634" y="2789"/>
                      <a:pt x="619" y="2774"/>
                      <a:pt x="588" y="2774"/>
                    </a:cubicBezTo>
                    <a:cubicBezTo>
                      <a:pt x="572" y="2774"/>
                      <a:pt x="541" y="2774"/>
                      <a:pt x="588" y="2758"/>
                    </a:cubicBezTo>
                    <a:cubicBezTo>
                      <a:pt x="611" y="2750"/>
                      <a:pt x="611" y="2747"/>
                      <a:pt x="595" y="2747"/>
                    </a:cubicBezTo>
                    <a:cubicBezTo>
                      <a:pt x="580" y="2747"/>
                      <a:pt x="549" y="2750"/>
                      <a:pt x="510" y="2758"/>
                    </a:cubicBezTo>
                    <a:lnTo>
                      <a:pt x="449" y="2758"/>
                    </a:lnTo>
                    <a:lnTo>
                      <a:pt x="510" y="2743"/>
                    </a:lnTo>
                    <a:cubicBezTo>
                      <a:pt x="603" y="2727"/>
                      <a:pt x="603" y="2727"/>
                      <a:pt x="557" y="2727"/>
                    </a:cubicBezTo>
                    <a:cubicBezTo>
                      <a:pt x="534" y="2719"/>
                      <a:pt x="530" y="2719"/>
                      <a:pt x="534" y="2719"/>
                    </a:cubicBezTo>
                    <a:cubicBezTo>
                      <a:pt x="537" y="2719"/>
                      <a:pt x="549" y="2719"/>
                      <a:pt x="557" y="2712"/>
                    </a:cubicBezTo>
                    <a:cubicBezTo>
                      <a:pt x="588" y="2712"/>
                      <a:pt x="588" y="2712"/>
                      <a:pt x="588" y="2696"/>
                    </a:cubicBezTo>
                    <a:cubicBezTo>
                      <a:pt x="588" y="2681"/>
                      <a:pt x="588" y="2681"/>
                      <a:pt x="557" y="2681"/>
                    </a:cubicBezTo>
                    <a:cubicBezTo>
                      <a:pt x="561" y="2681"/>
                      <a:pt x="564" y="2680"/>
                      <a:pt x="566" y="2678"/>
                    </a:cubicBezTo>
                    <a:lnTo>
                      <a:pt x="566" y="2678"/>
                    </a:lnTo>
                    <a:cubicBezTo>
                      <a:pt x="581" y="2672"/>
                      <a:pt x="583" y="2669"/>
                      <a:pt x="576" y="2669"/>
                    </a:cubicBezTo>
                    <a:cubicBezTo>
                      <a:pt x="575" y="2669"/>
                      <a:pt x="573" y="2669"/>
                      <a:pt x="570" y="2670"/>
                    </a:cubicBezTo>
                    <a:lnTo>
                      <a:pt x="570" y="2670"/>
                    </a:lnTo>
                    <a:cubicBezTo>
                      <a:pt x="572" y="2662"/>
                      <a:pt x="572" y="2650"/>
                      <a:pt x="572" y="2634"/>
                    </a:cubicBezTo>
                    <a:cubicBezTo>
                      <a:pt x="572" y="2588"/>
                      <a:pt x="572" y="2588"/>
                      <a:pt x="526" y="2588"/>
                    </a:cubicBezTo>
                    <a:cubicBezTo>
                      <a:pt x="505" y="2593"/>
                      <a:pt x="493" y="2595"/>
                      <a:pt x="488" y="2595"/>
                    </a:cubicBezTo>
                    <a:cubicBezTo>
                      <a:pt x="478" y="2595"/>
                      <a:pt x="495" y="2588"/>
                      <a:pt x="526" y="2588"/>
                    </a:cubicBezTo>
                    <a:cubicBezTo>
                      <a:pt x="549" y="2580"/>
                      <a:pt x="561" y="2577"/>
                      <a:pt x="563" y="2577"/>
                    </a:cubicBezTo>
                    <a:lnTo>
                      <a:pt x="563" y="2577"/>
                    </a:lnTo>
                    <a:cubicBezTo>
                      <a:pt x="563" y="2577"/>
                      <a:pt x="563" y="2577"/>
                      <a:pt x="562" y="2578"/>
                    </a:cubicBezTo>
                    <a:lnTo>
                      <a:pt x="562" y="2578"/>
                    </a:lnTo>
                    <a:cubicBezTo>
                      <a:pt x="565" y="2576"/>
                      <a:pt x="568" y="2575"/>
                      <a:pt x="572" y="2573"/>
                    </a:cubicBezTo>
                    <a:cubicBezTo>
                      <a:pt x="588" y="2557"/>
                      <a:pt x="588" y="2542"/>
                      <a:pt x="572" y="2542"/>
                    </a:cubicBezTo>
                    <a:cubicBezTo>
                      <a:pt x="562" y="2547"/>
                      <a:pt x="555" y="2549"/>
                      <a:pt x="552" y="2549"/>
                    </a:cubicBezTo>
                    <a:cubicBezTo>
                      <a:pt x="545" y="2549"/>
                      <a:pt x="552" y="2542"/>
                      <a:pt x="572" y="2542"/>
                    </a:cubicBezTo>
                    <a:cubicBezTo>
                      <a:pt x="575" y="2542"/>
                      <a:pt x="578" y="2541"/>
                      <a:pt x="582" y="2540"/>
                    </a:cubicBezTo>
                    <a:lnTo>
                      <a:pt x="582" y="2540"/>
                    </a:lnTo>
                    <a:cubicBezTo>
                      <a:pt x="584" y="2541"/>
                      <a:pt x="586" y="2542"/>
                      <a:pt x="588" y="2542"/>
                    </a:cubicBezTo>
                    <a:cubicBezTo>
                      <a:pt x="598" y="2537"/>
                      <a:pt x="601" y="2535"/>
                      <a:pt x="601" y="2535"/>
                    </a:cubicBezTo>
                    <a:lnTo>
                      <a:pt x="601" y="2535"/>
                    </a:lnTo>
                    <a:cubicBezTo>
                      <a:pt x="600" y="2535"/>
                      <a:pt x="591" y="2539"/>
                      <a:pt x="582" y="2540"/>
                    </a:cubicBezTo>
                    <a:lnTo>
                      <a:pt x="582" y="2540"/>
                    </a:lnTo>
                    <a:cubicBezTo>
                      <a:pt x="566" y="2535"/>
                      <a:pt x="547" y="2511"/>
                      <a:pt x="588" y="2511"/>
                    </a:cubicBezTo>
                    <a:cubicBezTo>
                      <a:pt x="572" y="2511"/>
                      <a:pt x="572" y="2511"/>
                      <a:pt x="572" y="2495"/>
                    </a:cubicBezTo>
                    <a:cubicBezTo>
                      <a:pt x="557" y="2480"/>
                      <a:pt x="572" y="2480"/>
                      <a:pt x="588" y="2464"/>
                    </a:cubicBezTo>
                    <a:lnTo>
                      <a:pt x="541" y="2464"/>
                    </a:lnTo>
                    <a:cubicBezTo>
                      <a:pt x="557" y="2464"/>
                      <a:pt x="557" y="2464"/>
                      <a:pt x="557" y="2449"/>
                    </a:cubicBezTo>
                    <a:cubicBezTo>
                      <a:pt x="557" y="2434"/>
                      <a:pt x="557" y="2434"/>
                      <a:pt x="526" y="2434"/>
                    </a:cubicBezTo>
                    <a:cubicBezTo>
                      <a:pt x="588" y="2418"/>
                      <a:pt x="572" y="2387"/>
                      <a:pt x="526" y="2387"/>
                    </a:cubicBezTo>
                    <a:cubicBezTo>
                      <a:pt x="510" y="2387"/>
                      <a:pt x="526" y="2387"/>
                      <a:pt x="557" y="2372"/>
                    </a:cubicBezTo>
                    <a:cubicBezTo>
                      <a:pt x="572" y="2372"/>
                      <a:pt x="603" y="2356"/>
                      <a:pt x="572" y="2356"/>
                    </a:cubicBezTo>
                    <a:cubicBezTo>
                      <a:pt x="557" y="2356"/>
                      <a:pt x="557" y="2341"/>
                      <a:pt x="557" y="2341"/>
                    </a:cubicBezTo>
                    <a:cubicBezTo>
                      <a:pt x="557" y="2341"/>
                      <a:pt x="543" y="2334"/>
                      <a:pt x="529" y="2334"/>
                    </a:cubicBezTo>
                    <a:cubicBezTo>
                      <a:pt x="526" y="2334"/>
                      <a:pt x="522" y="2334"/>
                      <a:pt x="519" y="2336"/>
                    </a:cubicBezTo>
                    <a:lnTo>
                      <a:pt x="519" y="2336"/>
                    </a:lnTo>
                    <a:cubicBezTo>
                      <a:pt x="526" y="2331"/>
                      <a:pt x="526" y="2325"/>
                      <a:pt x="526" y="2325"/>
                    </a:cubicBezTo>
                    <a:lnTo>
                      <a:pt x="526" y="2294"/>
                    </a:lnTo>
                    <a:cubicBezTo>
                      <a:pt x="541" y="2279"/>
                      <a:pt x="541" y="2279"/>
                      <a:pt x="526" y="2279"/>
                    </a:cubicBezTo>
                    <a:lnTo>
                      <a:pt x="495" y="2279"/>
                    </a:lnTo>
                    <a:cubicBezTo>
                      <a:pt x="542" y="2279"/>
                      <a:pt x="544" y="2243"/>
                      <a:pt x="522" y="2233"/>
                    </a:cubicBezTo>
                    <a:lnTo>
                      <a:pt x="526" y="2233"/>
                    </a:lnTo>
                    <a:cubicBezTo>
                      <a:pt x="557" y="2233"/>
                      <a:pt x="557" y="2233"/>
                      <a:pt x="541" y="2217"/>
                    </a:cubicBezTo>
                    <a:cubicBezTo>
                      <a:pt x="541" y="2202"/>
                      <a:pt x="526" y="2186"/>
                      <a:pt x="526" y="2171"/>
                    </a:cubicBezTo>
                    <a:cubicBezTo>
                      <a:pt x="526" y="2171"/>
                      <a:pt x="526" y="2151"/>
                      <a:pt x="510" y="2151"/>
                    </a:cubicBezTo>
                    <a:cubicBezTo>
                      <a:pt x="506" y="2151"/>
                      <a:pt x="501" y="2152"/>
                      <a:pt x="495" y="2155"/>
                    </a:cubicBezTo>
                    <a:cubicBezTo>
                      <a:pt x="464" y="2155"/>
                      <a:pt x="464" y="2155"/>
                      <a:pt x="495" y="2140"/>
                    </a:cubicBezTo>
                    <a:cubicBezTo>
                      <a:pt x="526" y="2124"/>
                      <a:pt x="510" y="2109"/>
                      <a:pt x="495" y="2094"/>
                    </a:cubicBezTo>
                    <a:lnTo>
                      <a:pt x="510" y="2094"/>
                    </a:lnTo>
                    <a:cubicBezTo>
                      <a:pt x="541" y="2078"/>
                      <a:pt x="572" y="2063"/>
                      <a:pt x="510" y="2063"/>
                    </a:cubicBezTo>
                    <a:lnTo>
                      <a:pt x="541" y="2063"/>
                    </a:lnTo>
                    <a:cubicBezTo>
                      <a:pt x="572" y="2063"/>
                      <a:pt x="588" y="2047"/>
                      <a:pt x="541" y="2047"/>
                    </a:cubicBezTo>
                    <a:cubicBezTo>
                      <a:pt x="495" y="2047"/>
                      <a:pt x="510" y="2032"/>
                      <a:pt x="541" y="2016"/>
                    </a:cubicBezTo>
                    <a:lnTo>
                      <a:pt x="510" y="2016"/>
                    </a:lnTo>
                    <a:cubicBezTo>
                      <a:pt x="505" y="2021"/>
                      <a:pt x="498" y="2023"/>
                      <a:pt x="493" y="2023"/>
                    </a:cubicBezTo>
                    <a:cubicBezTo>
                      <a:pt x="488" y="2023"/>
                      <a:pt x="483" y="2022"/>
                      <a:pt x="482" y="2020"/>
                    </a:cubicBezTo>
                    <a:lnTo>
                      <a:pt x="482" y="2020"/>
                    </a:lnTo>
                    <a:cubicBezTo>
                      <a:pt x="475" y="2022"/>
                      <a:pt x="470" y="2023"/>
                      <a:pt x="467" y="2023"/>
                    </a:cubicBezTo>
                    <a:cubicBezTo>
                      <a:pt x="461" y="2023"/>
                      <a:pt x="474" y="2016"/>
                      <a:pt x="495" y="2016"/>
                    </a:cubicBezTo>
                    <a:lnTo>
                      <a:pt x="495" y="2016"/>
                    </a:lnTo>
                    <a:cubicBezTo>
                      <a:pt x="484" y="2016"/>
                      <a:pt x="481" y="2018"/>
                      <a:pt x="482" y="2020"/>
                    </a:cubicBezTo>
                    <a:lnTo>
                      <a:pt x="482" y="2020"/>
                    </a:lnTo>
                    <a:cubicBezTo>
                      <a:pt x="486" y="2019"/>
                      <a:pt x="490" y="2018"/>
                      <a:pt x="495" y="2016"/>
                    </a:cubicBezTo>
                    <a:lnTo>
                      <a:pt x="510" y="2016"/>
                    </a:lnTo>
                    <a:cubicBezTo>
                      <a:pt x="510" y="2016"/>
                      <a:pt x="495" y="1985"/>
                      <a:pt x="480" y="1970"/>
                    </a:cubicBezTo>
                    <a:cubicBezTo>
                      <a:pt x="480" y="1945"/>
                      <a:pt x="480" y="1919"/>
                      <a:pt x="471" y="1919"/>
                    </a:cubicBezTo>
                    <a:cubicBezTo>
                      <a:pt x="469" y="1919"/>
                      <a:pt x="467" y="1921"/>
                      <a:pt x="464" y="1923"/>
                    </a:cubicBezTo>
                    <a:cubicBezTo>
                      <a:pt x="433" y="1923"/>
                      <a:pt x="433" y="1923"/>
                      <a:pt x="464" y="1908"/>
                    </a:cubicBezTo>
                    <a:cubicBezTo>
                      <a:pt x="480" y="1893"/>
                      <a:pt x="480" y="1893"/>
                      <a:pt x="480" y="1893"/>
                    </a:cubicBezTo>
                    <a:cubicBezTo>
                      <a:pt x="480" y="1893"/>
                      <a:pt x="480" y="1893"/>
                      <a:pt x="510" y="1877"/>
                    </a:cubicBezTo>
                    <a:lnTo>
                      <a:pt x="480" y="1877"/>
                    </a:lnTo>
                    <a:cubicBezTo>
                      <a:pt x="517" y="1877"/>
                      <a:pt x="524" y="1857"/>
                      <a:pt x="510" y="1857"/>
                    </a:cubicBezTo>
                    <a:cubicBezTo>
                      <a:pt x="506" y="1857"/>
                      <a:pt x="501" y="1859"/>
                      <a:pt x="495" y="1862"/>
                    </a:cubicBezTo>
                    <a:lnTo>
                      <a:pt x="449" y="1862"/>
                    </a:lnTo>
                    <a:cubicBezTo>
                      <a:pt x="433" y="1862"/>
                      <a:pt x="449" y="1862"/>
                      <a:pt x="480" y="1846"/>
                    </a:cubicBezTo>
                    <a:cubicBezTo>
                      <a:pt x="495" y="1831"/>
                      <a:pt x="480" y="1815"/>
                      <a:pt x="449" y="1815"/>
                    </a:cubicBezTo>
                    <a:cubicBezTo>
                      <a:pt x="480" y="1815"/>
                      <a:pt x="480" y="1815"/>
                      <a:pt x="480" y="1800"/>
                    </a:cubicBezTo>
                    <a:cubicBezTo>
                      <a:pt x="480" y="1795"/>
                      <a:pt x="480" y="1793"/>
                      <a:pt x="480" y="1793"/>
                    </a:cubicBezTo>
                    <a:cubicBezTo>
                      <a:pt x="481" y="1793"/>
                      <a:pt x="485" y="1800"/>
                      <a:pt x="495" y="1800"/>
                    </a:cubicBezTo>
                    <a:lnTo>
                      <a:pt x="526" y="1800"/>
                    </a:lnTo>
                    <a:cubicBezTo>
                      <a:pt x="510" y="1784"/>
                      <a:pt x="495" y="1769"/>
                      <a:pt x="495" y="1753"/>
                    </a:cubicBezTo>
                    <a:cubicBezTo>
                      <a:pt x="495" y="1753"/>
                      <a:pt x="471" y="1741"/>
                      <a:pt x="433" y="1739"/>
                    </a:cubicBezTo>
                    <a:lnTo>
                      <a:pt x="433" y="1739"/>
                    </a:lnTo>
                    <a:cubicBezTo>
                      <a:pt x="433" y="1743"/>
                      <a:pt x="426" y="1745"/>
                      <a:pt x="417" y="1745"/>
                    </a:cubicBezTo>
                    <a:cubicBezTo>
                      <a:pt x="399" y="1745"/>
                      <a:pt x="371" y="1738"/>
                      <a:pt x="371" y="1738"/>
                    </a:cubicBezTo>
                    <a:lnTo>
                      <a:pt x="402" y="1738"/>
                    </a:lnTo>
                    <a:cubicBezTo>
                      <a:pt x="413" y="1733"/>
                      <a:pt x="419" y="1731"/>
                      <a:pt x="424" y="1731"/>
                    </a:cubicBezTo>
                    <a:cubicBezTo>
                      <a:pt x="429" y="1731"/>
                      <a:pt x="431" y="1733"/>
                      <a:pt x="432" y="1735"/>
                    </a:cubicBezTo>
                    <a:lnTo>
                      <a:pt x="432" y="1735"/>
                    </a:lnTo>
                    <a:lnTo>
                      <a:pt x="495" y="1723"/>
                    </a:lnTo>
                    <a:lnTo>
                      <a:pt x="433" y="1723"/>
                    </a:lnTo>
                    <a:cubicBezTo>
                      <a:pt x="418" y="1723"/>
                      <a:pt x="418" y="1723"/>
                      <a:pt x="433" y="1707"/>
                    </a:cubicBezTo>
                    <a:cubicBezTo>
                      <a:pt x="464" y="1692"/>
                      <a:pt x="464" y="1692"/>
                      <a:pt x="433" y="1692"/>
                    </a:cubicBezTo>
                    <a:cubicBezTo>
                      <a:pt x="418" y="1692"/>
                      <a:pt x="433" y="1676"/>
                      <a:pt x="464" y="1676"/>
                    </a:cubicBezTo>
                    <a:cubicBezTo>
                      <a:pt x="469" y="1671"/>
                      <a:pt x="471" y="1669"/>
                      <a:pt x="470" y="1669"/>
                    </a:cubicBezTo>
                    <a:lnTo>
                      <a:pt x="470" y="1669"/>
                    </a:lnTo>
                    <a:cubicBezTo>
                      <a:pt x="467" y="1669"/>
                      <a:pt x="454" y="1676"/>
                      <a:pt x="433" y="1676"/>
                    </a:cubicBezTo>
                    <a:cubicBezTo>
                      <a:pt x="418" y="1676"/>
                      <a:pt x="418" y="1676"/>
                      <a:pt x="433" y="1661"/>
                    </a:cubicBezTo>
                    <a:cubicBezTo>
                      <a:pt x="444" y="1655"/>
                      <a:pt x="454" y="1649"/>
                      <a:pt x="460" y="1645"/>
                    </a:cubicBezTo>
                    <a:lnTo>
                      <a:pt x="433" y="1645"/>
                    </a:lnTo>
                    <a:cubicBezTo>
                      <a:pt x="433" y="1645"/>
                      <a:pt x="433" y="1630"/>
                      <a:pt x="418" y="1630"/>
                    </a:cubicBezTo>
                    <a:lnTo>
                      <a:pt x="464" y="1630"/>
                    </a:lnTo>
                    <a:cubicBezTo>
                      <a:pt x="464" y="1630"/>
                      <a:pt x="464" y="1614"/>
                      <a:pt x="433" y="1614"/>
                    </a:cubicBezTo>
                    <a:cubicBezTo>
                      <a:pt x="480" y="1614"/>
                      <a:pt x="480" y="1599"/>
                      <a:pt x="464" y="1599"/>
                    </a:cubicBezTo>
                    <a:cubicBezTo>
                      <a:pt x="472" y="1591"/>
                      <a:pt x="483" y="1591"/>
                      <a:pt x="487" y="1591"/>
                    </a:cubicBezTo>
                    <a:cubicBezTo>
                      <a:pt x="491" y="1591"/>
                      <a:pt x="487" y="1591"/>
                      <a:pt x="464" y="1583"/>
                    </a:cubicBezTo>
                    <a:cubicBezTo>
                      <a:pt x="464" y="1583"/>
                      <a:pt x="433" y="1553"/>
                      <a:pt x="433" y="1537"/>
                    </a:cubicBezTo>
                    <a:cubicBezTo>
                      <a:pt x="433" y="1523"/>
                      <a:pt x="433" y="1522"/>
                      <a:pt x="445" y="1510"/>
                    </a:cubicBezTo>
                    <a:lnTo>
                      <a:pt x="445" y="1510"/>
                    </a:lnTo>
                    <a:cubicBezTo>
                      <a:pt x="448" y="1512"/>
                      <a:pt x="452" y="1513"/>
                      <a:pt x="456" y="1513"/>
                    </a:cubicBezTo>
                    <a:cubicBezTo>
                      <a:pt x="463" y="1513"/>
                      <a:pt x="470" y="1511"/>
                      <a:pt x="480" y="1506"/>
                    </a:cubicBezTo>
                    <a:cubicBezTo>
                      <a:pt x="485" y="1501"/>
                      <a:pt x="486" y="1499"/>
                      <a:pt x="485" y="1499"/>
                    </a:cubicBezTo>
                    <a:lnTo>
                      <a:pt x="485" y="1499"/>
                    </a:lnTo>
                    <a:cubicBezTo>
                      <a:pt x="483" y="1499"/>
                      <a:pt x="469" y="1506"/>
                      <a:pt x="449" y="1506"/>
                    </a:cubicBezTo>
                    <a:cubicBezTo>
                      <a:pt x="447" y="1508"/>
                      <a:pt x="446" y="1509"/>
                      <a:pt x="445" y="1510"/>
                    </a:cubicBezTo>
                    <a:lnTo>
                      <a:pt x="445" y="1510"/>
                    </a:lnTo>
                    <a:cubicBezTo>
                      <a:pt x="437" y="1506"/>
                      <a:pt x="433" y="1498"/>
                      <a:pt x="433" y="1491"/>
                    </a:cubicBezTo>
                    <a:cubicBezTo>
                      <a:pt x="418" y="1491"/>
                      <a:pt x="433" y="1475"/>
                      <a:pt x="402" y="1475"/>
                    </a:cubicBezTo>
                    <a:lnTo>
                      <a:pt x="371" y="1475"/>
                    </a:lnTo>
                    <a:cubicBezTo>
                      <a:pt x="402" y="1475"/>
                      <a:pt x="402" y="1475"/>
                      <a:pt x="418" y="1460"/>
                    </a:cubicBezTo>
                    <a:cubicBezTo>
                      <a:pt x="449" y="1444"/>
                      <a:pt x="464" y="1444"/>
                      <a:pt x="464" y="1444"/>
                    </a:cubicBezTo>
                    <a:lnTo>
                      <a:pt x="418" y="1444"/>
                    </a:lnTo>
                    <a:cubicBezTo>
                      <a:pt x="418" y="1444"/>
                      <a:pt x="418" y="1429"/>
                      <a:pt x="402" y="1429"/>
                    </a:cubicBezTo>
                    <a:lnTo>
                      <a:pt x="371" y="1429"/>
                    </a:lnTo>
                    <a:lnTo>
                      <a:pt x="387" y="1413"/>
                    </a:lnTo>
                    <a:lnTo>
                      <a:pt x="433" y="1413"/>
                    </a:lnTo>
                    <a:cubicBezTo>
                      <a:pt x="433" y="1413"/>
                      <a:pt x="402" y="1305"/>
                      <a:pt x="402" y="1290"/>
                    </a:cubicBezTo>
                    <a:cubicBezTo>
                      <a:pt x="402" y="1279"/>
                      <a:pt x="418" y="1268"/>
                      <a:pt x="416" y="1268"/>
                    </a:cubicBezTo>
                    <a:lnTo>
                      <a:pt x="416" y="1268"/>
                    </a:lnTo>
                    <a:cubicBezTo>
                      <a:pt x="415" y="1268"/>
                      <a:pt x="411" y="1270"/>
                      <a:pt x="402" y="1274"/>
                    </a:cubicBezTo>
                    <a:cubicBezTo>
                      <a:pt x="387" y="1274"/>
                      <a:pt x="387" y="1259"/>
                      <a:pt x="371" y="1228"/>
                    </a:cubicBezTo>
                    <a:cubicBezTo>
                      <a:pt x="371" y="1203"/>
                      <a:pt x="371" y="1178"/>
                      <a:pt x="354" y="1178"/>
                    </a:cubicBezTo>
                    <a:cubicBezTo>
                      <a:pt x="351" y="1178"/>
                      <a:pt x="346" y="1179"/>
                      <a:pt x="340" y="1182"/>
                    </a:cubicBezTo>
                    <a:lnTo>
                      <a:pt x="340" y="1166"/>
                    </a:lnTo>
                    <a:cubicBezTo>
                      <a:pt x="340" y="1151"/>
                      <a:pt x="325" y="1151"/>
                      <a:pt x="325" y="1135"/>
                    </a:cubicBezTo>
                    <a:lnTo>
                      <a:pt x="371" y="1135"/>
                    </a:lnTo>
                    <a:cubicBezTo>
                      <a:pt x="371" y="1130"/>
                      <a:pt x="368" y="1128"/>
                      <a:pt x="363" y="1128"/>
                    </a:cubicBezTo>
                    <a:cubicBezTo>
                      <a:pt x="362" y="1128"/>
                      <a:pt x="361" y="1128"/>
                      <a:pt x="361" y="1128"/>
                    </a:cubicBezTo>
                    <a:lnTo>
                      <a:pt x="361" y="1128"/>
                    </a:lnTo>
                    <a:lnTo>
                      <a:pt x="387" y="1120"/>
                    </a:lnTo>
                    <a:cubicBezTo>
                      <a:pt x="433" y="1104"/>
                      <a:pt x="433" y="1104"/>
                      <a:pt x="387" y="1104"/>
                    </a:cubicBezTo>
                    <a:lnTo>
                      <a:pt x="371" y="1104"/>
                    </a:lnTo>
                    <a:cubicBezTo>
                      <a:pt x="418" y="1104"/>
                      <a:pt x="371" y="1089"/>
                      <a:pt x="340" y="1089"/>
                    </a:cubicBezTo>
                    <a:cubicBezTo>
                      <a:pt x="294" y="1089"/>
                      <a:pt x="309" y="1089"/>
                      <a:pt x="340" y="1073"/>
                    </a:cubicBezTo>
                    <a:cubicBezTo>
                      <a:pt x="356" y="1058"/>
                      <a:pt x="356" y="1058"/>
                      <a:pt x="356" y="1058"/>
                    </a:cubicBezTo>
                    <a:cubicBezTo>
                      <a:pt x="356" y="1043"/>
                      <a:pt x="340" y="1012"/>
                      <a:pt x="325" y="981"/>
                    </a:cubicBezTo>
                    <a:cubicBezTo>
                      <a:pt x="325" y="950"/>
                      <a:pt x="325" y="919"/>
                      <a:pt x="294" y="919"/>
                    </a:cubicBezTo>
                    <a:cubicBezTo>
                      <a:pt x="263" y="919"/>
                      <a:pt x="294" y="919"/>
                      <a:pt x="325" y="903"/>
                    </a:cubicBezTo>
                    <a:cubicBezTo>
                      <a:pt x="329" y="901"/>
                      <a:pt x="333" y="900"/>
                      <a:pt x="335" y="899"/>
                    </a:cubicBezTo>
                    <a:lnTo>
                      <a:pt x="335" y="899"/>
                    </a:lnTo>
                    <a:cubicBezTo>
                      <a:pt x="333" y="899"/>
                      <a:pt x="329" y="900"/>
                      <a:pt x="324" y="901"/>
                    </a:cubicBezTo>
                    <a:lnTo>
                      <a:pt x="324" y="901"/>
                    </a:lnTo>
                    <a:cubicBezTo>
                      <a:pt x="343" y="896"/>
                      <a:pt x="325" y="884"/>
                      <a:pt x="325" y="872"/>
                    </a:cubicBezTo>
                    <a:cubicBezTo>
                      <a:pt x="325" y="857"/>
                      <a:pt x="325" y="842"/>
                      <a:pt x="294" y="842"/>
                    </a:cubicBezTo>
                    <a:cubicBezTo>
                      <a:pt x="325" y="842"/>
                      <a:pt x="371" y="811"/>
                      <a:pt x="309" y="811"/>
                    </a:cubicBezTo>
                    <a:cubicBezTo>
                      <a:pt x="309" y="811"/>
                      <a:pt x="309" y="795"/>
                      <a:pt x="340" y="795"/>
                    </a:cubicBezTo>
                    <a:cubicBezTo>
                      <a:pt x="356" y="795"/>
                      <a:pt x="340" y="795"/>
                      <a:pt x="309" y="780"/>
                    </a:cubicBezTo>
                    <a:lnTo>
                      <a:pt x="309" y="749"/>
                    </a:lnTo>
                    <a:lnTo>
                      <a:pt x="279" y="733"/>
                    </a:lnTo>
                    <a:cubicBezTo>
                      <a:pt x="309" y="733"/>
                      <a:pt x="309" y="702"/>
                      <a:pt x="309" y="672"/>
                    </a:cubicBezTo>
                    <a:cubicBezTo>
                      <a:pt x="294" y="641"/>
                      <a:pt x="309" y="610"/>
                      <a:pt x="325" y="610"/>
                    </a:cubicBezTo>
                    <a:cubicBezTo>
                      <a:pt x="330" y="605"/>
                      <a:pt x="332" y="603"/>
                      <a:pt x="331" y="603"/>
                    </a:cubicBezTo>
                    <a:lnTo>
                      <a:pt x="331" y="603"/>
                    </a:lnTo>
                    <a:cubicBezTo>
                      <a:pt x="328" y="603"/>
                      <a:pt x="315" y="610"/>
                      <a:pt x="294" y="610"/>
                    </a:cubicBezTo>
                    <a:cubicBezTo>
                      <a:pt x="279" y="610"/>
                      <a:pt x="248" y="610"/>
                      <a:pt x="279" y="594"/>
                    </a:cubicBezTo>
                    <a:cubicBezTo>
                      <a:pt x="294" y="579"/>
                      <a:pt x="325" y="563"/>
                      <a:pt x="279" y="563"/>
                    </a:cubicBezTo>
                    <a:lnTo>
                      <a:pt x="294" y="563"/>
                    </a:lnTo>
                    <a:cubicBezTo>
                      <a:pt x="325" y="563"/>
                      <a:pt x="325" y="548"/>
                      <a:pt x="279" y="548"/>
                    </a:cubicBezTo>
                    <a:cubicBezTo>
                      <a:pt x="294" y="548"/>
                      <a:pt x="325" y="532"/>
                      <a:pt x="294" y="532"/>
                    </a:cubicBezTo>
                    <a:cubicBezTo>
                      <a:pt x="263" y="532"/>
                      <a:pt x="294" y="532"/>
                      <a:pt x="340" y="517"/>
                    </a:cubicBezTo>
                    <a:lnTo>
                      <a:pt x="340" y="502"/>
                    </a:lnTo>
                    <a:close/>
                    <a:moveTo>
                      <a:pt x="464" y="3917"/>
                    </a:moveTo>
                    <a:cubicBezTo>
                      <a:pt x="454" y="3917"/>
                      <a:pt x="450" y="3924"/>
                      <a:pt x="454" y="3924"/>
                    </a:cubicBezTo>
                    <a:cubicBezTo>
                      <a:pt x="455" y="3924"/>
                      <a:pt x="459" y="3922"/>
                      <a:pt x="464" y="391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991;p34"/>
              <p:cNvSpPr/>
              <p:nvPr/>
            </p:nvSpPr>
            <p:spPr>
              <a:xfrm rot="-899960">
                <a:off x="3284128" y="4350238"/>
                <a:ext cx="241518" cy="141546"/>
              </a:xfrm>
              <a:custGeom>
                <a:avLst/>
                <a:gdLst/>
                <a:ahLst/>
                <a:cxnLst/>
                <a:rect l="l" t="t" r="r" b="b"/>
                <a:pathLst>
                  <a:path w="9661" h="5662" extrusionOk="0">
                    <a:moveTo>
                      <a:pt x="8270" y="93"/>
                    </a:moveTo>
                    <a:cubicBezTo>
                      <a:pt x="8270" y="124"/>
                      <a:pt x="8270" y="140"/>
                      <a:pt x="8254" y="140"/>
                    </a:cubicBezTo>
                    <a:lnTo>
                      <a:pt x="8223" y="140"/>
                    </a:lnTo>
                    <a:cubicBezTo>
                      <a:pt x="8223" y="124"/>
                      <a:pt x="8223" y="109"/>
                      <a:pt x="8239" y="93"/>
                    </a:cubicBezTo>
                    <a:close/>
                    <a:moveTo>
                      <a:pt x="8656" y="171"/>
                    </a:moveTo>
                    <a:cubicBezTo>
                      <a:pt x="8656" y="202"/>
                      <a:pt x="8656" y="217"/>
                      <a:pt x="8625" y="217"/>
                    </a:cubicBezTo>
                    <a:lnTo>
                      <a:pt x="8594" y="202"/>
                    </a:lnTo>
                    <a:lnTo>
                      <a:pt x="8610" y="171"/>
                    </a:lnTo>
                    <a:close/>
                    <a:moveTo>
                      <a:pt x="8985" y="250"/>
                    </a:moveTo>
                    <a:cubicBezTo>
                      <a:pt x="8999" y="252"/>
                      <a:pt x="9003" y="255"/>
                      <a:pt x="9000" y="255"/>
                    </a:cubicBezTo>
                    <a:cubicBezTo>
                      <a:pt x="8998" y="255"/>
                      <a:pt x="8993" y="254"/>
                      <a:pt x="8985" y="250"/>
                    </a:cubicBezTo>
                    <a:close/>
                    <a:moveTo>
                      <a:pt x="7852" y="341"/>
                    </a:moveTo>
                    <a:cubicBezTo>
                      <a:pt x="7868" y="341"/>
                      <a:pt x="7868" y="344"/>
                      <a:pt x="7868" y="356"/>
                    </a:cubicBezTo>
                    <a:cubicBezTo>
                      <a:pt x="7868" y="372"/>
                      <a:pt x="7852" y="403"/>
                      <a:pt x="7852" y="403"/>
                    </a:cubicBezTo>
                    <a:cubicBezTo>
                      <a:pt x="7852" y="403"/>
                      <a:pt x="7852" y="356"/>
                      <a:pt x="7852" y="341"/>
                    </a:cubicBezTo>
                    <a:close/>
                    <a:moveTo>
                      <a:pt x="7280" y="542"/>
                    </a:moveTo>
                    <a:cubicBezTo>
                      <a:pt x="7280" y="557"/>
                      <a:pt x="7280" y="588"/>
                      <a:pt x="7265" y="588"/>
                    </a:cubicBezTo>
                    <a:lnTo>
                      <a:pt x="7234" y="573"/>
                    </a:lnTo>
                    <a:lnTo>
                      <a:pt x="7249" y="542"/>
                    </a:lnTo>
                    <a:close/>
                    <a:moveTo>
                      <a:pt x="5704" y="1114"/>
                    </a:moveTo>
                    <a:cubicBezTo>
                      <a:pt x="5704" y="1129"/>
                      <a:pt x="5719" y="1144"/>
                      <a:pt x="5704" y="1160"/>
                    </a:cubicBezTo>
                    <a:lnTo>
                      <a:pt x="5658" y="1144"/>
                    </a:lnTo>
                    <a:lnTo>
                      <a:pt x="5673" y="1114"/>
                    </a:lnTo>
                    <a:close/>
                    <a:moveTo>
                      <a:pt x="5506" y="1188"/>
                    </a:moveTo>
                    <a:cubicBezTo>
                      <a:pt x="5516" y="1188"/>
                      <a:pt x="5530" y="1193"/>
                      <a:pt x="5549" y="1206"/>
                    </a:cubicBezTo>
                    <a:cubicBezTo>
                      <a:pt x="5549" y="1222"/>
                      <a:pt x="5549" y="1222"/>
                      <a:pt x="5534" y="1237"/>
                    </a:cubicBezTo>
                    <a:cubicBezTo>
                      <a:pt x="5531" y="1240"/>
                      <a:pt x="5528" y="1241"/>
                      <a:pt x="5525" y="1241"/>
                    </a:cubicBezTo>
                    <a:cubicBezTo>
                      <a:pt x="5513" y="1241"/>
                      <a:pt x="5503" y="1219"/>
                      <a:pt x="5503" y="1206"/>
                    </a:cubicBezTo>
                    <a:lnTo>
                      <a:pt x="5487" y="1206"/>
                    </a:lnTo>
                    <a:cubicBezTo>
                      <a:pt x="5487" y="1197"/>
                      <a:pt x="5493" y="1188"/>
                      <a:pt x="5506" y="1188"/>
                    </a:cubicBezTo>
                    <a:close/>
                    <a:moveTo>
                      <a:pt x="4885" y="1272"/>
                    </a:moveTo>
                    <a:cubicBezTo>
                      <a:pt x="4881" y="1272"/>
                      <a:pt x="4877" y="1276"/>
                      <a:pt x="4869" y="1284"/>
                    </a:cubicBezTo>
                    <a:cubicBezTo>
                      <a:pt x="4838" y="1299"/>
                      <a:pt x="4823" y="1299"/>
                      <a:pt x="4854" y="1299"/>
                    </a:cubicBezTo>
                    <a:lnTo>
                      <a:pt x="4900" y="1284"/>
                    </a:lnTo>
                    <a:cubicBezTo>
                      <a:pt x="4892" y="1276"/>
                      <a:pt x="4889" y="1272"/>
                      <a:pt x="4885" y="1272"/>
                    </a:cubicBezTo>
                    <a:close/>
                    <a:moveTo>
                      <a:pt x="4947" y="1376"/>
                    </a:moveTo>
                    <a:cubicBezTo>
                      <a:pt x="4953" y="1389"/>
                      <a:pt x="4951" y="1394"/>
                      <a:pt x="4948" y="1394"/>
                    </a:cubicBezTo>
                    <a:cubicBezTo>
                      <a:pt x="4944" y="1394"/>
                      <a:pt x="4938" y="1385"/>
                      <a:pt x="4947" y="1376"/>
                    </a:cubicBezTo>
                    <a:close/>
                    <a:moveTo>
                      <a:pt x="5157" y="1427"/>
                    </a:moveTo>
                    <a:cubicBezTo>
                      <a:pt x="5163" y="1427"/>
                      <a:pt x="5171" y="1430"/>
                      <a:pt x="5178" y="1438"/>
                    </a:cubicBezTo>
                    <a:cubicBezTo>
                      <a:pt x="5194" y="1454"/>
                      <a:pt x="5163" y="1454"/>
                      <a:pt x="5132" y="1469"/>
                    </a:cubicBezTo>
                    <a:cubicBezTo>
                      <a:pt x="5101" y="1469"/>
                      <a:pt x="5101" y="1469"/>
                      <a:pt x="5147" y="1438"/>
                    </a:cubicBezTo>
                    <a:cubicBezTo>
                      <a:pt x="5147" y="1430"/>
                      <a:pt x="5151" y="1427"/>
                      <a:pt x="5157" y="1427"/>
                    </a:cubicBezTo>
                    <a:close/>
                    <a:moveTo>
                      <a:pt x="9096" y="1497"/>
                    </a:moveTo>
                    <a:cubicBezTo>
                      <a:pt x="9112" y="1497"/>
                      <a:pt x="9131" y="1533"/>
                      <a:pt x="9104" y="1546"/>
                    </a:cubicBezTo>
                    <a:cubicBezTo>
                      <a:pt x="9085" y="1576"/>
                      <a:pt x="9077" y="1586"/>
                      <a:pt x="9071" y="1586"/>
                    </a:cubicBezTo>
                    <a:cubicBezTo>
                      <a:pt x="9067" y="1586"/>
                      <a:pt x="9063" y="1583"/>
                      <a:pt x="9058" y="1577"/>
                    </a:cubicBezTo>
                    <a:cubicBezTo>
                      <a:pt x="9042" y="1562"/>
                      <a:pt x="9073" y="1515"/>
                      <a:pt x="9089" y="1500"/>
                    </a:cubicBezTo>
                    <a:cubicBezTo>
                      <a:pt x="9091" y="1498"/>
                      <a:pt x="9093" y="1497"/>
                      <a:pt x="9096" y="1497"/>
                    </a:cubicBezTo>
                    <a:close/>
                    <a:moveTo>
                      <a:pt x="4749" y="1656"/>
                    </a:moveTo>
                    <a:cubicBezTo>
                      <a:pt x="4756" y="1656"/>
                      <a:pt x="4761" y="1660"/>
                      <a:pt x="4761" y="1670"/>
                    </a:cubicBezTo>
                    <a:cubicBezTo>
                      <a:pt x="4777" y="1670"/>
                      <a:pt x="4761" y="1685"/>
                      <a:pt x="4746" y="1701"/>
                    </a:cubicBezTo>
                    <a:lnTo>
                      <a:pt x="4699" y="1701"/>
                    </a:lnTo>
                    <a:cubicBezTo>
                      <a:pt x="4684" y="1670"/>
                      <a:pt x="4715" y="1670"/>
                      <a:pt x="4715" y="1670"/>
                    </a:cubicBezTo>
                    <a:cubicBezTo>
                      <a:pt x="4715" y="1670"/>
                      <a:pt x="4735" y="1656"/>
                      <a:pt x="4749" y="1656"/>
                    </a:cubicBezTo>
                    <a:close/>
                    <a:moveTo>
                      <a:pt x="4313" y="1813"/>
                    </a:moveTo>
                    <a:cubicBezTo>
                      <a:pt x="4317" y="1813"/>
                      <a:pt x="4321" y="1817"/>
                      <a:pt x="4328" y="1825"/>
                    </a:cubicBezTo>
                    <a:lnTo>
                      <a:pt x="4313" y="1840"/>
                    </a:lnTo>
                    <a:lnTo>
                      <a:pt x="4282" y="1840"/>
                    </a:lnTo>
                    <a:lnTo>
                      <a:pt x="4297" y="1825"/>
                    </a:lnTo>
                    <a:cubicBezTo>
                      <a:pt x="4305" y="1817"/>
                      <a:pt x="4309" y="1813"/>
                      <a:pt x="4313" y="1813"/>
                    </a:cubicBezTo>
                    <a:close/>
                    <a:moveTo>
                      <a:pt x="5236" y="1875"/>
                    </a:moveTo>
                    <a:cubicBezTo>
                      <a:pt x="5232" y="1875"/>
                      <a:pt x="5225" y="1879"/>
                      <a:pt x="5209" y="1886"/>
                    </a:cubicBezTo>
                    <a:cubicBezTo>
                      <a:pt x="5209" y="1902"/>
                      <a:pt x="5209" y="1902"/>
                      <a:pt x="5209" y="1917"/>
                    </a:cubicBezTo>
                    <a:cubicBezTo>
                      <a:pt x="5214" y="1926"/>
                      <a:pt x="5218" y="1930"/>
                      <a:pt x="5222" y="1930"/>
                    </a:cubicBezTo>
                    <a:cubicBezTo>
                      <a:pt x="5232" y="1930"/>
                      <a:pt x="5240" y="1908"/>
                      <a:pt x="5240" y="1886"/>
                    </a:cubicBezTo>
                    <a:cubicBezTo>
                      <a:pt x="5240" y="1879"/>
                      <a:pt x="5240" y="1875"/>
                      <a:pt x="5236" y="1875"/>
                    </a:cubicBezTo>
                    <a:close/>
                    <a:moveTo>
                      <a:pt x="4129" y="1934"/>
                    </a:moveTo>
                    <a:cubicBezTo>
                      <a:pt x="4138" y="1934"/>
                      <a:pt x="4143" y="1945"/>
                      <a:pt x="4143" y="1979"/>
                    </a:cubicBezTo>
                    <a:lnTo>
                      <a:pt x="4096" y="1995"/>
                    </a:lnTo>
                    <a:cubicBezTo>
                      <a:pt x="4096" y="1979"/>
                      <a:pt x="4081" y="1964"/>
                      <a:pt x="4096" y="1948"/>
                    </a:cubicBezTo>
                    <a:cubicBezTo>
                      <a:pt x="4110" y="1941"/>
                      <a:pt x="4121" y="1934"/>
                      <a:pt x="4129" y="1934"/>
                    </a:cubicBezTo>
                    <a:close/>
                    <a:moveTo>
                      <a:pt x="3726" y="2056"/>
                    </a:moveTo>
                    <a:lnTo>
                      <a:pt x="3726" y="2087"/>
                    </a:lnTo>
                    <a:cubicBezTo>
                      <a:pt x="3731" y="2093"/>
                      <a:pt x="3737" y="2099"/>
                      <a:pt x="3741" y="2103"/>
                    </a:cubicBezTo>
                    <a:lnTo>
                      <a:pt x="3741" y="2103"/>
                    </a:lnTo>
                    <a:lnTo>
                      <a:pt x="3726" y="2056"/>
                    </a:lnTo>
                    <a:close/>
                    <a:moveTo>
                      <a:pt x="4019" y="2149"/>
                    </a:moveTo>
                    <a:lnTo>
                      <a:pt x="4019" y="2165"/>
                    </a:lnTo>
                    <a:cubicBezTo>
                      <a:pt x="4019" y="2180"/>
                      <a:pt x="4004" y="2211"/>
                      <a:pt x="3988" y="2211"/>
                    </a:cubicBezTo>
                    <a:lnTo>
                      <a:pt x="3973" y="2195"/>
                    </a:lnTo>
                    <a:cubicBezTo>
                      <a:pt x="3971" y="2198"/>
                      <a:pt x="3969" y="2199"/>
                      <a:pt x="3969" y="2199"/>
                    </a:cubicBezTo>
                    <a:cubicBezTo>
                      <a:pt x="3966" y="2199"/>
                      <a:pt x="3993" y="2162"/>
                      <a:pt x="4019" y="2149"/>
                    </a:cubicBezTo>
                    <a:close/>
                    <a:moveTo>
                      <a:pt x="8331" y="2226"/>
                    </a:moveTo>
                    <a:cubicBezTo>
                      <a:pt x="8331" y="2242"/>
                      <a:pt x="8331" y="2257"/>
                      <a:pt x="8331" y="2273"/>
                    </a:cubicBezTo>
                    <a:lnTo>
                      <a:pt x="8316" y="2304"/>
                    </a:lnTo>
                    <a:cubicBezTo>
                      <a:pt x="8300" y="2273"/>
                      <a:pt x="8285" y="2257"/>
                      <a:pt x="8316" y="2242"/>
                    </a:cubicBezTo>
                    <a:lnTo>
                      <a:pt x="8331" y="2226"/>
                    </a:lnTo>
                    <a:close/>
                    <a:moveTo>
                      <a:pt x="3540" y="2365"/>
                    </a:moveTo>
                    <a:cubicBezTo>
                      <a:pt x="3556" y="2381"/>
                      <a:pt x="3571" y="2412"/>
                      <a:pt x="3540" y="2412"/>
                    </a:cubicBezTo>
                    <a:lnTo>
                      <a:pt x="3525" y="2427"/>
                    </a:lnTo>
                    <a:cubicBezTo>
                      <a:pt x="3525" y="2412"/>
                      <a:pt x="3525" y="2396"/>
                      <a:pt x="3525" y="2381"/>
                    </a:cubicBezTo>
                    <a:lnTo>
                      <a:pt x="3540" y="2365"/>
                    </a:lnTo>
                    <a:close/>
                    <a:moveTo>
                      <a:pt x="3335" y="2393"/>
                    </a:moveTo>
                    <a:cubicBezTo>
                      <a:pt x="3339" y="2393"/>
                      <a:pt x="3339" y="2404"/>
                      <a:pt x="3339" y="2427"/>
                    </a:cubicBezTo>
                    <a:lnTo>
                      <a:pt x="3324" y="2505"/>
                    </a:lnTo>
                    <a:cubicBezTo>
                      <a:pt x="3308" y="2505"/>
                      <a:pt x="3324" y="2474"/>
                      <a:pt x="3324" y="2427"/>
                    </a:cubicBezTo>
                    <a:lnTo>
                      <a:pt x="3308" y="2427"/>
                    </a:lnTo>
                    <a:cubicBezTo>
                      <a:pt x="3324" y="2404"/>
                      <a:pt x="3331" y="2393"/>
                      <a:pt x="3335" y="2393"/>
                    </a:cubicBezTo>
                    <a:close/>
                    <a:moveTo>
                      <a:pt x="2767" y="2829"/>
                    </a:moveTo>
                    <a:lnTo>
                      <a:pt x="2783" y="2845"/>
                    </a:lnTo>
                    <a:lnTo>
                      <a:pt x="2783" y="2876"/>
                    </a:lnTo>
                    <a:lnTo>
                      <a:pt x="2736" y="2876"/>
                    </a:lnTo>
                    <a:cubicBezTo>
                      <a:pt x="2721" y="2860"/>
                      <a:pt x="2736" y="2845"/>
                      <a:pt x="2767" y="2829"/>
                    </a:cubicBezTo>
                    <a:close/>
                    <a:moveTo>
                      <a:pt x="6585" y="3556"/>
                    </a:moveTo>
                    <a:cubicBezTo>
                      <a:pt x="6585" y="3571"/>
                      <a:pt x="6585" y="3586"/>
                      <a:pt x="6585" y="3586"/>
                    </a:cubicBezTo>
                    <a:cubicBezTo>
                      <a:pt x="6585" y="3586"/>
                      <a:pt x="6571" y="3593"/>
                      <a:pt x="6562" y="3593"/>
                    </a:cubicBezTo>
                    <a:cubicBezTo>
                      <a:pt x="6557" y="3593"/>
                      <a:pt x="6554" y="3592"/>
                      <a:pt x="6554" y="3586"/>
                    </a:cubicBezTo>
                    <a:cubicBezTo>
                      <a:pt x="6538" y="3571"/>
                      <a:pt x="6538" y="3556"/>
                      <a:pt x="6554" y="3556"/>
                    </a:cubicBezTo>
                    <a:close/>
                    <a:moveTo>
                      <a:pt x="2027" y="3565"/>
                    </a:moveTo>
                    <a:cubicBezTo>
                      <a:pt x="2015" y="3565"/>
                      <a:pt x="2001" y="3576"/>
                      <a:pt x="1979" y="3586"/>
                    </a:cubicBezTo>
                    <a:cubicBezTo>
                      <a:pt x="1933" y="3602"/>
                      <a:pt x="1933" y="3633"/>
                      <a:pt x="1948" y="3648"/>
                    </a:cubicBezTo>
                    <a:lnTo>
                      <a:pt x="1933" y="3648"/>
                    </a:lnTo>
                    <a:cubicBezTo>
                      <a:pt x="1937" y="3652"/>
                      <a:pt x="1941" y="3654"/>
                      <a:pt x="1946" y="3654"/>
                    </a:cubicBezTo>
                    <a:cubicBezTo>
                      <a:pt x="1959" y="3654"/>
                      <a:pt x="1976" y="3640"/>
                      <a:pt x="2010" y="3617"/>
                    </a:cubicBezTo>
                    <a:cubicBezTo>
                      <a:pt x="2025" y="3602"/>
                      <a:pt x="2041" y="3586"/>
                      <a:pt x="2041" y="3571"/>
                    </a:cubicBezTo>
                    <a:cubicBezTo>
                      <a:pt x="2036" y="3566"/>
                      <a:pt x="2032" y="3565"/>
                      <a:pt x="2027" y="3565"/>
                    </a:cubicBezTo>
                    <a:close/>
                    <a:moveTo>
                      <a:pt x="1852" y="3636"/>
                    </a:moveTo>
                    <a:cubicBezTo>
                      <a:pt x="1860" y="3636"/>
                      <a:pt x="1862" y="3661"/>
                      <a:pt x="1840" y="3695"/>
                    </a:cubicBezTo>
                    <a:lnTo>
                      <a:pt x="1794" y="3726"/>
                    </a:lnTo>
                    <a:cubicBezTo>
                      <a:pt x="1778" y="3710"/>
                      <a:pt x="1809" y="3664"/>
                      <a:pt x="1840" y="3648"/>
                    </a:cubicBezTo>
                    <a:cubicBezTo>
                      <a:pt x="1844" y="3640"/>
                      <a:pt x="1849" y="3636"/>
                      <a:pt x="1852" y="3636"/>
                    </a:cubicBezTo>
                    <a:close/>
                    <a:moveTo>
                      <a:pt x="6089" y="3677"/>
                    </a:moveTo>
                    <a:cubicBezTo>
                      <a:pt x="6095" y="3677"/>
                      <a:pt x="6097" y="3682"/>
                      <a:pt x="6090" y="3695"/>
                    </a:cubicBezTo>
                    <a:cubicBezTo>
                      <a:pt x="6081" y="3714"/>
                      <a:pt x="6065" y="3727"/>
                      <a:pt x="6055" y="3727"/>
                    </a:cubicBezTo>
                    <a:cubicBezTo>
                      <a:pt x="6048" y="3727"/>
                      <a:pt x="6044" y="3722"/>
                      <a:pt x="6044" y="3710"/>
                    </a:cubicBezTo>
                    <a:cubicBezTo>
                      <a:pt x="6028" y="3695"/>
                      <a:pt x="6028" y="3695"/>
                      <a:pt x="6044" y="3695"/>
                    </a:cubicBezTo>
                    <a:cubicBezTo>
                      <a:pt x="6062" y="3686"/>
                      <a:pt x="6080" y="3677"/>
                      <a:pt x="6089" y="3677"/>
                    </a:cubicBezTo>
                    <a:close/>
                    <a:moveTo>
                      <a:pt x="5920" y="3772"/>
                    </a:moveTo>
                    <a:lnTo>
                      <a:pt x="5905" y="3787"/>
                    </a:lnTo>
                    <a:cubicBezTo>
                      <a:pt x="5889" y="3795"/>
                      <a:pt x="5882" y="3799"/>
                      <a:pt x="5876" y="3799"/>
                    </a:cubicBezTo>
                    <a:cubicBezTo>
                      <a:pt x="5870" y="3799"/>
                      <a:pt x="5866" y="3795"/>
                      <a:pt x="5858" y="3787"/>
                    </a:cubicBezTo>
                    <a:lnTo>
                      <a:pt x="5889" y="3772"/>
                    </a:lnTo>
                    <a:close/>
                    <a:moveTo>
                      <a:pt x="5735" y="3803"/>
                    </a:moveTo>
                    <a:cubicBezTo>
                      <a:pt x="5717" y="3812"/>
                      <a:pt x="5715" y="3821"/>
                      <a:pt x="5719" y="3821"/>
                    </a:cubicBezTo>
                    <a:cubicBezTo>
                      <a:pt x="5722" y="3821"/>
                      <a:pt x="5728" y="3816"/>
                      <a:pt x="5735" y="3803"/>
                    </a:cubicBezTo>
                    <a:close/>
                    <a:moveTo>
                      <a:pt x="5688" y="3880"/>
                    </a:moveTo>
                    <a:lnTo>
                      <a:pt x="5658" y="3896"/>
                    </a:lnTo>
                    <a:cubicBezTo>
                      <a:pt x="5650" y="3903"/>
                      <a:pt x="5646" y="3907"/>
                      <a:pt x="5642" y="3907"/>
                    </a:cubicBezTo>
                    <a:cubicBezTo>
                      <a:pt x="5638" y="3907"/>
                      <a:pt x="5634" y="3903"/>
                      <a:pt x="5627" y="3896"/>
                    </a:cubicBezTo>
                    <a:lnTo>
                      <a:pt x="5658" y="3880"/>
                    </a:lnTo>
                    <a:close/>
                    <a:moveTo>
                      <a:pt x="5426" y="4004"/>
                    </a:moveTo>
                    <a:cubicBezTo>
                      <a:pt x="5441" y="4004"/>
                      <a:pt x="5457" y="4004"/>
                      <a:pt x="5472" y="4019"/>
                    </a:cubicBezTo>
                    <a:lnTo>
                      <a:pt x="5441" y="4035"/>
                    </a:lnTo>
                    <a:cubicBezTo>
                      <a:pt x="5426" y="4035"/>
                      <a:pt x="5410" y="4035"/>
                      <a:pt x="5410" y="4019"/>
                    </a:cubicBezTo>
                    <a:cubicBezTo>
                      <a:pt x="5410" y="4019"/>
                      <a:pt x="5410" y="4004"/>
                      <a:pt x="5426" y="4004"/>
                    </a:cubicBezTo>
                    <a:close/>
                    <a:moveTo>
                      <a:pt x="4493" y="4349"/>
                    </a:moveTo>
                    <a:cubicBezTo>
                      <a:pt x="4496" y="4349"/>
                      <a:pt x="4498" y="4352"/>
                      <a:pt x="4498" y="4359"/>
                    </a:cubicBezTo>
                    <a:lnTo>
                      <a:pt x="4498" y="4390"/>
                    </a:lnTo>
                    <a:cubicBezTo>
                      <a:pt x="4486" y="4403"/>
                      <a:pt x="4473" y="4425"/>
                      <a:pt x="4469" y="4425"/>
                    </a:cubicBezTo>
                    <a:cubicBezTo>
                      <a:pt x="4468" y="4425"/>
                      <a:pt x="4467" y="4424"/>
                      <a:pt x="4467" y="4421"/>
                    </a:cubicBezTo>
                    <a:cubicBezTo>
                      <a:pt x="4452" y="4406"/>
                      <a:pt x="4467" y="4390"/>
                      <a:pt x="4467" y="4375"/>
                    </a:cubicBezTo>
                    <a:cubicBezTo>
                      <a:pt x="4467" y="4375"/>
                      <a:pt x="4485" y="4349"/>
                      <a:pt x="4493" y="4349"/>
                    </a:cubicBezTo>
                    <a:close/>
                    <a:moveTo>
                      <a:pt x="671" y="4473"/>
                    </a:moveTo>
                    <a:cubicBezTo>
                      <a:pt x="673" y="4473"/>
                      <a:pt x="674" y="4477"/>
                      <a:pt x="681" y="4483"/>
                    </a:cubicBezTo>
                    <a:lnTo>
                      <a:pt x="665" y="4498"/>
                    </a:lnTo>
                    <a:cubicBezTo>
                      <a:pt x="663" y="4496"/>
                      <a:pt x="661" y="4495"/>
                      <a:pt x="660" y="4495"/>
                    </a:cubicBezTo>
                    <a:cubicBezTo>
                      <a:pt x="650" y="4495"/>
                      <a:pt x="654" y="4529"/>
                      <a:pt x="681" y="4529"/>
                    </a:cubicBezTo>
                    <a:lnTo>
                      <a:pt x="696" y="4560"/>
                    </a:lnTo>
                    <a:cubicBezTo>
                      <a:pt x="688" y="4568"/>
                      <a:pt x="677" y="4572"/>
                      <a:pt x="665" y="4572"/>
                    </a:cubicBezTo>
                    <a:cubicBezTo>
                      <a:pt x="654" y="4572"/>
                      <a:pt x="642" y="4568"/>
                      <a:pt x="634" y="4560"/>
                    </a:cubicBezTo>
                    <a:cubicBezTo>
                      <a:pt x="588" y="4545"/>
                      <a:pt x="588" y="4545"/>
                      <a:pt x="634" y="4498"/>
                    </a:cubicBezTo>
                    <a:cubicBezTo>
                      <a:pt x="662" y="4480"/>
                      <a:pt x="667" y="4473"/>
                      <a:pt x="671" y="4473"/>
                    </a:cubicBezTo>
                    <a:close/>
                    <a:moveTo>
                      <a:pt x="424" y="4672"/>
                    </a:moveTo>
                    <a:cubicBezTo>
                      <a:pt x="426" y="4672"/>
                      <a:pt x="426" y="4676"/>
                      <a:pt x="433" y="4684"/>
                    </a:cubicBezTo>
                    <a:cubicBezTo>
                      <a:pt x="433" y="4699"/>
                      <a:pt x="418" y="4715"/>
                      <a:pt x="403" y="4730"/>
                    </a:cubicBezTo>
                    <a:lnTo>
                      <a:pt x="372" y="4730"/>
                    </a:lnTo>
                    <a:cubicBezTo>
                      <a:pt x="356" y="4715"/>
                      <a:pt x="372" y="4699"/>
                      <a:pt x="403" y="4684"/>
                    </a:cubicBezTo>
                    <a:cubicBezTo>
                      <a:pt x="418" y="4676"/>
                      <a:pt x="422" y="4672"/>
                      <a:pt x="424" y="4672"/>
                    </a:cubicBezTo>
                    <a:close/>
                    <a:moveTo>
                      <a:pt x="3679" y="4684"/>
                    </a:moveTo>
                    <a:cubicBezTo>
                      <a:pt x="3710" y="4684"/>
                      <a:pt x="3726" y="4715"/>
                      <a:pt x="3679" y="4746"/>
                    </a:cubicBezTo>
                    <a:lnTo>
                      <a:pt x="3648" y="4746"/>
                    </a:lnTo>
                    <a:cubicBezTo>
                      <a:pt x="3648" y="4715"/>
                      <a:pt x="3664" y="4684"/>
                      <a:pt x="3679" y="4684"/>
                    </a:cubicBezTo>
                    <a:close/>
                    <a:moveTo>
                      <a:pt x="573" y="4962"/>
                    </a:moveTo>
                    <a:lnTo>
                      <a:pt x="542" y="4977"/>
                    </a:lnTo>
                    <a:cubicBezTo>
                      <a:pt x="542" y="4991"/>
                      <a:pt x="542" y="5005"/>
                      <a:pt x="552" y="5019"/>
                    </a:cubicBezTo>
                    <a:lnTo>
                      <a:pt x="552" y="5019"/>
                    </a:lnTo>
                    <a:lnTo>
                      <a:pt x="573" y="5008"/>
                    </a:lnTo>
                    <a:cubicBezTo>
                      <a:pt x="588" y="4993"/>
                      <a:pt x="573" y="4977"/>
                      <a:pt x="573" y="4962"/>
                    </a:cubicBezTo>
                    <a:close/>
                    <a:moveTo>
                      <a:pt x="552" y="5019"/>
                    </a:moveTo>
                    <a:lnTo>
                      <a:pt x="542" y="5024"/>
                    </a:lnTo>
                    <a:lnTo>
                      <a:pt x="557" y="5024"/>
                    </a:lnTo>
                    <a:cubicBezTo>
                      <a:pt x="555" y="5022"/>
                      <a:pt x="554" y="5020"/>
                      <a:pt x="552" y="5019"/>
                    </a:cubicBezTo>
                    <a:close/>
                    <a:moveTo>
                      <a:pt x="8687" y="1"/>
                    </a:moveTo>
                    <a:cubicBezTo>
                      <a:pt x="8625" y="1"/>
                      <a:pt x="8579" y="1"/>
                      <a:pt x="8532" y="16"/>
                    </a:cubicBezTo>
                    <a:lnTo>
                      <a:pt x="8440" y="16"/>
                    </a:lnTo>
                    <a:lnTo>
                      <a:pt x="8347" y="32"/>
                    </a:lnTo>
                    <a:cubicBezTo>
                      <a:pt x="8347" y="18"/>
                      <a:pt x="8335" y="12"/>
                      <a:pt x="8316" y="12"/>
                    </a:cubicBezTo>
                    <a:cubicBezTo>
                      <a:pt x="8271" y="12"/>
                      <a:pt x="8185" y="45"/>
                      <a:pt x="8130" y="78"/>
                    </a:cubicBezTo>
                    <a:cubicBezTo>
                      <a:pt x="8115" y="93"/>
                      <a:pt x="8100" y="109"/>
                      <a:pt x="8069" y="109"/>
                    </a:cubicBezTo>
                    <a:cubicBezTo>
                      <a:pt x="8063" y="97"/>
                      <a:pt x="8048" y="92"/>
                      <a:pt x="8029" y="92"/>
                    </a:cubicBezTo>
                    <a:cubicBezTo>
                      <a:pt x="7999" y="92"/>
                      <a:pt x="7958" y="105"/>
                      <a:pt x="7930" y="124"/>
                    </a:cubicBezTo>
                    <a:cubicBezTo>
                      <a:pt x="7921" y="151"/>
                      <a:pt x="7912" y="168"/>
                      <a:pt x="7903" y="168"/>
                    </a:cubicBezTo>
                    <a:cubicBezTo>
                      <a:pt x="7896" y="168"/>
                      <a:pt x="7890" y="159"/>
                      <a:pt x="7883" y="140"/>
                    </a:cubicBezTo>
                    <a:cubicBezTo>
                      <a:pt x="7877" y="128"/>
                      <a:pt x="7867" y="121"/>
                      <a:pt x="7854" y="121"/>
                    </a:cubicBezTo>
                    <a:cubicBezTo>
                      <a:pt x="7834" y="121"/>
                      <a:pt x="7809" y="139"/>
                      <a:pt x="7790" y="186"/>
                    </a:cubicBezTo>
                    <a:cubicBezTo>
                      <a:pt x="7781" y="204"/>
                      <a:pt x="7778" y="212"/>
                      <a:pt x="7770" y="212"/>
                    </a:cubicBezTo>
                    <a:cubicBezTo>
                      <a:pt x="7764" y="212"/>
                      <a:pt x="7757" y="208"/>
                      <a:pt x="7744" y="202"/>
                    </a:cubicBezTo>
                    <a:cubicBezTo>
                      <a:pt x="7726" y="193"/>
                      <a:pt x="7708" y="184"/>
                      <a:pt x="7696" y="184"/>
                    </a:cubicBezTo>
                    <a:cubicBezTo>
                      <a:pt x="7688" y="184"/>
                      <a:pt x="7682" y="189"/>
                      <a:pt x="7682" y="202"/>
                    </a:cubicBezTo>
                    <a:cubicBezTo>
                      <a:pt x="7682" y="221"/>
                      <a:pt x="7664" y="241"/>
                      <a:pt x="7642" y="241"/>
                    </a:cubicBezTo>
                    <a:cubicBezTo>
                      <a:pt x="7630" y="241"/>
                      <a:pt x="7616" y="234"/>
                      <a:pt x="7605" y="217"/>
                    </a:cubicBezTo>
                    <a:cubicBezTo>
                      <a:pt x="7594" y="206"/>
                      <a:pt x="7583" y="201"/>
                      <a:pt x="7573" y="201"/>
                    </a:cubicBezTo>
                    <a:cubicBezTo>
                      <a:pt x="7554" y="201"/>
                      <a:pt x="7538" y="218"/>
                      <a:pt x="7528" y="248"/>
                    </a:cubicBezTo>
                    <a:cubicBezTo>
                      <a:pt x="7504" y="283"/>
                      <a:pt x="7464" y="300"/>
                      <a:pt x="7419" y="300"/>
                    </a:cubicBezTo>
                    <a:cubicBezTo>
                      <a:pt x="7404" y="300"/>
                      <a:pt x="7389" y="298"/>
                      <a:pt x="7373" y="294"/>
                    </a:cubicBezTo>
                    <a:cubicBezTo>
                      <a:pt x="7358" y="294"/>
                      <a:pt x="7327" y="294"/>
                      <a:pt x="7327" y="310"/>
                    </a:cubicBezTo>
                    <a:lnTo>
                      <a:pt x="7296" y="294"/>
                    </a:lnTo>
                    <a:lnTo>
                      <a:pt x="7249" y="310"/>
                    </a:lnTo>
                    <a:lnTo>
                      <a:pt x="7249" y="325"/>
                    </a:lnTo>
                    <a:cubicBezTo>
                      <a:pt x="7219" y="325"/>
                      <a:pt x="7064" y="372"/>
                      <a:pt x="6894" y="418"/>
                    </a:cubicBezTo>
                    <a:cubicBezTo>
                      <a:pt x="6631" y="526"/>
                      <a:pt x="6569" y="542"/>
                      <a:pt x="6600" y="557"/>
                    </a:cubicBezTo>
                    <a:cubicBezTo>
                      <a:pt x="6622" y="568"/>
                      <a:pt x="6614" y="586"/>
                      <a:pt x="6591" y="586"/>
                    </a:cubicBezTo>
                    <a:cubicBezTo>
                      <a:pt x="6581" y="586"/>
                      <a:pt x="6568" y="582"/>
                      <a:pt x="6554" y="573"/>
                    </a:cubicBezTo>
                    <a:cubicBezTo>
                      <a:pt x="6523" y="573"/>
                      <a:pt x="6477" y="588"/>
                      <a:pt x="6430" y="604"/>
                    </a:cubicBezTo>
                    <a:cubicBezTo>
                      <a:pt x="6398" y="614"/>
                      <a:pt x="6365" y="625"/>
                      <a:pt x="6343" y="625"/>
                    </a:cubicBezTo>
                    <a:cubicBezTo>
                      <a:pt x="6334" y="625"/>
                      <a:pt x="6327" y="623"/>
                      <a:pt x="6322" y="619"/>
                    </a:cubicBezTo>
                    <a:lnTo>
                      <a:pt x="6307" y="634"/>
                    </a:lnTo>
                    <a:cubicBezTo>
                      <a:pt x="6229" y="696"/>
                      <a:pt x="6137" y="743"/>
                      <a:pt x="6044" y="758"/>
                    </a:cubicBezTo>
                    <a:cubicBezTo>
                      <a:pt x="5998" y="774"/>
                      <a:pt x="5967" y="804"/>
                      <a:pt x="5936" y="835"/>
                    </a:cubicBezTo>
                    <a:cubicBezTo>
                      <a:pt x="5889" y="866"/>
                      <a:pt x="5889" y="866"/>
                      <a:pt x="5858" y="866"/>
                    </a:cubicBezTo>
                    <a:cubicBezTo>
                      <a:pt x="5854" y="864"/>
                      <a:pt x="5848" y="863"/>
                      <a:pt x="5841" y="863"/>
                    </a:cubicBezTo>
                    <a:cubicBezTo>
                      <a:pt x="5796" y="863"/>
                      <a:pt x="5706" y="901"/>
                      <a:pt x="5719" y="928"/>
                    </a:cubicBezTo>
                    <a:lnTo>
                      <a:pt x="5688" y="928"/>
                    </a:lnTo>
                    <a:cubicBezTo>
                      <a:pt x="5683" y="925"/>
                      <a:pt x="5678" y="924"/>
                      <a:pt x="5673" y="924"/>
                    </a:cubicBezTo>
                    <a:cubicBezTo>
                      <a:pt x="5652" y="924"/>
                      <a:pt x="5642" y="949"/>
                      <a:pt x="5642" y="974"/>
                    </a:cubicBezTo>
                    <a:cubicBezTo>
                      <a:pt x="5651" y="991"/>
                      <a:pt x="5650" y="1004"/>
                      <a:pt x="5640" y="1004"/>
                    </a:cubicBezTo>
                    <a:cubicBezTo>
                      <a:pt x="5631" y="1004"/>
                      <a:pt x="5617" y="995"/>
                      <a:pt x="5596" y="974"/>
                    </a:cubicBezTo>
                    <a:cubicBezTo>
                      <a:pt x="5589" y="954"/>
                      <a:pt x="5579" y="945"/>
                      <a:pt x="5571" y="945"/>
                    </a:cubicBezTo>
                    <a:cubicBezTo>
                      <a:pt x="5562" y="945"/>
                      <a:pt x="5556" y="957"/>
                      <a:pt x="5565" y="974"/>
                    </a:cubicBezTo>
                    <a:cubicBezTo>
                      <a:pt x="5565" y="988"/>
                      <a:pt x="5542" y="1024"/>
                      <a:pt x="5516" y="1024"/>
                    </a:cubicBezTo>
                    <a:cubicBezTo>
                      <a:pt x="5512" y="1024"/>
                      <a:pt x="5507" y="1023"/>
                      <a:pt x="5503" y="1021"/>
                    </a:cubicBezTo>
                    <a:cubicBezTo>
                      <a:pt x="5457" y="1021"/>
                      <a:pt x="5457" y="1052"/>
                      <a:pt x="5472" y="1083"/>
                    </a:cubicBezTo>
                    <a:cubicBezTo>
                      <a:pt x="5487" y="1114"/>
                      <a:pt x="5457" y="1114"/>
                      <a:pt x="5426" y="1129"/>
                    </a:cubicBezTo>
                    <a:cubicBezTo>
                      <a:pt x="5426" y="1098"/>
                      <a:pt x="5426" y="1098"/>
                      <a:pt x="5426" y="1067"/>
                    </a:cubicBezTo>
                    <a:lnTo>
                      <a:pt x="5379" y="1098"/>
                    </a:lnTo>
                    <a:cubicBezTo>
                      <a:pt x="5372" y="1106"/>
                      <a:pt x="5352" y="1110"/>
                      <a:pt x="5333" y="1110"/>
                    </a:cubicBezTo>
                    <a:cubicBezTo>
                      <a:pt x="5314" y="1110"/>
                      <a:pt x="5294" y="1106"/>
                      <a:pt x="5287" y="1098"/>
                    </a:cubicBezTo>
                    <a:cubicBezTo>
                      <a:pt x="5287" y="1094"/>
                      <a:pt x="5283" y="1092"/>
                      <a:pt x="5279" y="1092"/>
                    </a:cubicBezTo>
                    <a:cubicBezTo>
                      <a:pt x="5268" y="1092"/>
                      <a:pt x="5253" y="1106"/>
                      <a:pt x="5287" y="1129"/>
                    </a:cubicBezTo>
                    <a:cubicBezTo>
                      <a:pt x="5317" y="1160"/>
                      <a:pt x="5302" y="1160"/>
                      <a:pt x="5256" y="1191"/>
                    </a:cubicBezTo>
                    <a:cubicBezTo>
                      <a:pt x="5236" y="1204"/>
                      <a:pt x="5225" y="1209"/>
                      <a:pt x="5217" y="1209"/>
                    </a:cubicBezTo>
                    <a:cubicBezTo>
                      <a:pt x="5207" y="1209"/>
                      <a:pt x="5203" y="1200"/>
                      <a:pt x="5194" y="1191"/>
                    </a:cubicBezTo>
                    <a:cubicBezTo>
                      <a:pt x="5194" y="1178"/>
                      <a:pt x="5194" y="1173"/>
                      <a:pt x="5190" y="1173"/>
                    </a:cubicBezTo>
                    <a:cubicBezTo>
                      <a:pt x="5186" y="1173"/>
                      <a:pt x="5174" y="1182"/>
                      <a:pt x="5147" y="1191"/>
                    </a:cubicBezTo>
                    <a:cubicBezTo>
                      <a:pt x="5086" y="1222"/>
                      <a:pt x="5039" y="1299"/>
                      <a:pt x="5024" y="1361"/>
                    </a:cubicBezTo>
                    <a:cubicBezTo>
                      <a:pt x="5041" y="1386"/>
                      <a:pt x="5048" y="1398"/>
                      <a:pt x="5044" y="1398"/>
                    </a:cubicBezTo>
                    <a:cubicBezTo>
                      <a:pt x="5041" y="1398"/>
                      <a:pt x="5029" y="1390"/>
                      <a:pt x="5008" y="1376"/>
                    </a:cubicBezTo>
                    <a:cubicBezTo>
                      <a:pt x="5008" y="1371"/>
                      <a:pt x="5005" y="1369"/>
                      <a:pt x="4999" y="1369"/>
                    </a:cubicBezTo>
                    <a:cubicBezTo>
                      <a:pt x="4988" y="1369"/>
                      <a:pt x="4967" y="1376"/>
                      <a:pt x="4947" y="1376"/>
                    </a:cubicBezTo>
                    <a:cubicBezTo>
                      <a:pt x="4947" y="1361"/>
                      <a:pt x="4962" y="1345"/>
                      <a:pt x="4993" y="1345"/>
                    </a:cubicBezTo>
                    <a:lnTo>
                      <a:pt x="4977" y="1314"/>
                    </a:lnTo>
                    <a:cubicBezTo>
                      <a:pt x="4966" y="1311"/>
                      <a:pt x="4956" y="1309"/>
                      <a:pt x="4948" y="1309"/>
                    </a:cubicBezTo>
                    <a:cubicBezTo>
                      <a:pt x="4923" y="1309"/>
                      <a:pt x="4912" y="1326"/>
                      <a:pt x="4900" y="1361"/>
                    </a:cubicBezTo>
                    <a:cubicBezTo>
                      <a:pt x="4900" y="1379"/>
                      <a:pt x="4900" y="1386"/>
                      <a:pt x="4891" y="1386"/>
                    </a:cubicBezTo>
                    <a:cubicBezTo>
                      <a:pt x="4884" y="1386"/>
                      <a:pt x="4873" y="1383"/>
                      <a:pt x="4854" y="1376"/>
                    </a:cubicBezTo>
                    <a:cubicBezTo>
                      <a:pt x="4833" y="1376"/>
                      <a:pt x="4813" y="1369"/>
                      <a:pt x="4806" y="1369"/>
                    </a:cubicBezTo>
                    <a:cubicBezTo>
                      <a:pt x="4802" y="1369"/>
                      <a:pt x="4802" y="1371"/>
                      <a:pt x="4807" y="1376"/>
                    </a:cubicBezTo>
                    <a:cubicBezTo>
                      <a:pt x="4777" y="1392"/>
                      <a:pt x="4761" y="1392"/>
                      <a:pt x="4730" y="1407"/>
                    </a:cubicBezTo>
                    <a:cubicBezTo>
                      <a:pt x="4684" y="1423"/>
                      <a:pt x="4653" y="1438"/>
                      <a:pt x="4668" y="1454"/>
                    </a:cubicBezTo>
                    <a:cubicBezTo>
                      <a:pt x="4684" y="1469"/>
                      <a:pt x="4653" y="1484"/>
                      <a:pt x="4637" y="1500"/>
                    </a:cubicBezTo>
                    <a:cubicBezTo>
                      <a:pt x="4607" y="1515"/>
                      <a:pt x="4591" y="1531"/>
                      <a:pt x="4607" y="1546"/>
                    </a:cubicBezTo>
                    <a:cubicBezTo>
                      <a:pt x="4607" y="1562"/>
                      <a:pt x="4607" y="1593"/>
                      <a:pt x="4560" y="1624"/>
                    </a:cubicBezTo>
                    <a:cubicBezTo>
                      <a:pt x="4547" y="1628"/>
                      <a:pt x="4537" y="1634"/>
                      <a:pt x="4529" y="1639"/>
                    </a:cubicBezTo>
                    <a:lnTo>
                      <a:pt x="4529" y="1639"/>
                    </a:lnTo>
                    <a:cubicBezTo>
                      <a:pt x="4529" y="1639"/>
                      <a:pt x="4529" y="1639"/>
                      <a:pt x="4529" y="1639"/>
                    </a:cubicBezTo>
                    <a:lnTo>
                      <a:pt x="4498" y="1639"/>
                    </a:lnTo>
                    <a:cubicBezTo>
                      <a:pt x="4498" y="1644"/>
                      <a:pt x="4500" y="1649"/>
                      <a:pt x="4502" y="1652"/>
                    </a:cubicBezTo>
                    <a:lnTo>
                      <a:pt x="4502" y="1652"/>
                    </a:lnTo>
                    <a:cubicBezTo>
                      <a:pt x="4501" y="1652"/>
                      <a:pt x="4501" y="1652"/>
                      <a:pt x="4500" y="1652"/>
                    </a:cubicBezTo>
                    <a:cubicBezTo>
                      <a:pt x="4492" y="1652"/>
                      <a:pt x="4482" y="1649"/>
                      <a:pt x="4467" y="1639"/>
                    </a:cubicBezTo>
                    <a:cubicBezTo>
                      <a:pt x="4467" y="1634"/>
                      <a:pt x="4464" y="1632"/>
                      <a:pt x="4459" y="1632"/>
                    </a:cubicBezTo>
                    <a:cubicBezTo>
                      <a:pt x="4449" y="1632"/>
                      <a:pt x="4431" y="1639"/>
                      <a:pt x="4421" y="1639"/>
                    </a:cubicBezTo>
                    <a:lnTo>
                      <a:pt x="4359" y="1639"/>
                    </a:lnTo>
                    <a:cubicBezTo>
                      <a:pt x="4328" y="1639"/>
                      <a:pt x="4344" y="1654"/>
                      <a:pt x="4359" y="1670"/>
                    </a:cubicBezTo>
                    <a:lnTo>
                      <a:pt x="4375" y="1701"/>
                    </a:lnTo>
                    <a:cubicBezTo>
                      <a:pt x="4370" y="1705"/>
                      <a:pt x="4363" y="1707"/>
                      <a:pt x="4355" y="1707"/>
                    </a:cubicBezTo>
                    <a:cubicBezTo>
                      <a:pt x="4335" y="1707"/>
                      <a:pt x="4308" y="1696"/>
                      <a:pt x="4297" y="1685"/>
                    </a:cubicBezTo>
                    <a:cubicBezTo>
                      <a:pt x="4274" y="1670"/>
                      <a:pt x="4263" y="1662"/>
                      <a:pt x="4261" y="1662"/>
                    </a:cubicBezTo>
                    <a:lnTo>
                      <a:pt x="4261" y="1662"/>
                    </a:lnTo>
                    <a:cubicBezTo>
                      <a:pt x="4259" y="1662"/>
                      <a:pt x="4266" y="1670"/>
                      <a:pt x="4282" y="1685"/>
                    </a:cubicBezTo>
                    <a:cubicBezTo>
                      <a:pt x="4297" y="1732"/>
                      <a:pt x="4282" y="1747"/>
                      <a:pt x="4220" y="1747"/>
                    </a:cubicBezTo>
                    <a:cubicBezTo>
                      <a:pt x="4167" y="1761"/>
                      <a:pt x="4137" y="1797"/>
                      <a:pt x="4129" y="1797"/>
                    </a:cubicBezTo>
                    <a:cubicBezTo>
                      <a:pt x="4128" y="1797"/>
                      <a:pt x="4127" y="1796"/>
                      <a:pt x="4127" y="1794"/>
                    </a:cubicBezTo>
                    <a:cubicBezTo>
                      <a:pt x="4118" y="1789"/>
                      <a:pt x="4111" y="1787"/>
                      <a:pt x="4104" y="1787"/>
                    </a:cubicBezTo>
                    <a:cubicBezTo>
                      <a:pt x="4089" y="1787"/>
                      <a:pt x="4081" y="1798"/>
                      <a:pt x="4081" y="1809"/>
                    </a:cubicBezTo>
                    <a:cubicBezTo>
                      <a:pt x="4066" y="1840"/>
                      <a:pt x="4050" y="1855"/>
                      <a:pt x="3973" y="1886"/>
                    </a:cubicBezTo>
                    <a:cubicBezTo>
                      <a:pt x="3834" y="1917"/>
                      <a:pt x="3834" y="1917"/>
                      <a:pt x="3849" y="1948"/>
                    </a:cubicBezTo>
                    <a:cubicBezTo>
                      <a:pt x="3867" y="1966"/>
                      <a:pt x="3875" y="1974"/>
                      <a:pt x="3869" y="1974"/>
                    </a:cubicBezTo>
                    <a:cubicBezTo>
                      <a:pt x="3864" y="1974"/>
                      <a:pt x="3853" y="1970"/>
                      <a:pt x="3834" y="1964"/>
                    </a:cubicBezTo>
                    <a:cubicBezTo>
                      <a:pt x="3828" y="1962"/>
                      <a:pt x="3822" y="1961"/>
                      <a:pt x="3817" y="1961"/>
                    </a:cubicBezTo>
                    <a:cubicBezTo>
                      <a:pt x="3787" y="1961"/>
                      <a:pt x="3783" y="2001"/>
                      <a:pt x="3756" y="2041"/>
                    </a:cubicBezTo>
                    <a:cubicBezTo>
                      <a:pt x="3756" y="2056"/>
                      <a:pt x="3756" y="2087"/>
                      <a:pt x="3787" y="2118"/>
                    </a:cubicBezTo>
                    <a:cubicBezTo>
                      <a:pt x="3803" y="2149"/>
                      <a:pt x="3803" y="2149"/>
                      <a:pt x="3741" y="2165"/>
                    </a:cubicBezTo>
                    <a:cubicBezTo>
                      <a:pt x="3733" y="2172"/>
                      <a:pt x="3722" y="2176"/>
                      <a:pt x="3710" y="2176"/>
                    </a:cubicBezTo>
                    <a:cubicBezTo>
                      <a:pt x="3698" y="2176"/>
                      <a:pt x="3687" y="2172"/>
                      <a:pt x="3679" y="2165"/>
                    </a:cubicBezTo>
                    <a:cubicBezTo>
                      <a:pt x="3664" y="2149"/>
                      <a:pt x="3679" y="2134"/>
                      <a:pt x="3679" y="2134"/>
                    </a:cubicBezTo>
                    <a:lnTo>
                      <a:pt x="3710" y="2118"/>
                    </a:lnTo>
                    <a:cubicBezTo>
                      <a:pt x="3701" y="2109"/>
                      <a:pt x="3692" y="2100"/>
                      <a:pt x="3677" y="2100"/>
                    </a:cubicBezTo>
                    <a:cubicBezTo>
                      <a:pt x="3666" y="2100"/>
                      <a:pt x="3652" y="2105"/>
                      <a:pt x="3633" y="2118"/>
                    </a:cubicBezTo>
                    <a:cubicBezTo>
                      <a:pt x="3602" y="2118"/>
                      <a:pt x="3586" y="2134"/>
                      <a:pt x="3586" y="2149"/>
                    </a:cubicBezTo>
                    <a:cubicBezTo>
                      <a:pt x="3556" y="2149"/>
                      <a:pt x="3509" y="2165"/>
                      <a:pt x="3478" y="2195"/>
                    </a:cubicBezTo>
                    <a:cubicBezTo>
                      <a:pt x="3432" y="2226"/>
                      <a:pt x="3386" y="2257"/>
                      <a:pt x="3339" y="2273"/>
                    </a:cubicBezTo>
                    <a:cubicBezTo>
                      <a:pt x="3293" y="2288"/>
                      <a:pt x="3262" y="2304"/>
                      <a:pt x="3277" y="2319"/>
                    </a:cubicBezTo>
                    <a:cubicBezTo>
                      <a:pt x="3290" y="2344"/>
                      <a:pt x="3282" y="2370"/>
                      <a:pt x="3279" y="2370"/>
                    </a:cubicBezTo>
                    <a:cubicBezTo>
                      <a:pt x="3278" y="2370"/>
                      <a:pt x="3277" y="2368"/>
                      <a:pt x="3277" y="2365"/>
                    </a:cubicBezTo>
                    <a:cubicBezTo>
                      <a:pt x="3154" y="2381"/>
                      <a:pt x="3030" y="2458"/>
                      <a:pt x="2953" y="2551"/>
                    </a:cubicBezTo>
                    <a:lnTo>
                      <a:pt x="2906" y="2582"/>
                    </a:lnTo>
                    <a:cubicBezTo>
                      <a:pt x="2829" y="2597"/>
                      <a:pt x="2767" y="2644"/>
                      <a:pt x="2705" y="2721"/>
                    </a:cubicBezTo>
                    <a:lnTo>
                      <a:pt x="2644" y="2752"/>
                    </a:lnTo>
                    <a:cubicBezTo>
                      <a:pt x="2597" y="2767"/>
                      <a:pt x="2566" y="2783"/>
                      <a:pt x="2566" y="2814"/>
                    </a:cubicBezTo>
                    <a:cubicBezTo>
                      <a:pt x="2562" y="2823"/>
                      <a:pt x="2560" y="2833"/>
                      <a:pt x="2560" y="2841"/>
                    </a:cubicBezTo>
                    <a:lnTo>
                      <a:pt x="2560" y="2841"/>
                    </a:lnTo>
                    <a:cubicBezTo>
                      <a:pt x="2541" y="2843"/>
                      <a:pt x="2489" y="2872"/>
                      <a:pt x="2427" y="2922"/>
                    </a:cubicBezTo>
                    <a:cubicBezTo>
                      <a:pt x="2335" y="2984"/>
                      <a:pt x="2335" y="2984"/>
                      <a:pt x="2381" y="2984"/>
                    </a:cubicBezTo>
                    <a:cubicBezTo>
                      <a:pt x="2335" y="3029"/>
                      <a:pt x="2311" y="3043"/>
                      <a:pt x="2296" y="3043"/>
                    </a:cubicBezTo>
                    <a:cubicBezTo>
                      <a:pt x="2285" y="3043"/>
                      <a:pt x="2279" y="3036"/>
                      <a:pt x="2273" y="3030"/>
                    </a:cubicBezTo>
                    <a:cubicBezTo>
                      <a:pt x="2273" y="3015"/>
                      <a:pt x="2268" y="3008"/>
                      <a:pt x="2261" y="3008"/>
                    </a:cubicBezTo>
                    <a:cubicBezTo>
                      <a:pt x="2249" y="3008"/>
                      <a:pt x="2231" y="3035"/>
                      <a:pt x="2242" y="3076"/>
                    </a:cubicBezTo>
                    <a:cubicBezTo>
                      <a:pt x="2254" y="3124"/>
                      <a:pt x="2229" y="3144"/>
                      <a:pt x="2210" y="3144"/>
                    </a:cubicBezTo>
                    <a:cubicBezTo>
                      <a:pt x="2204" y="3144"/>
                      <a:pt x="2199" y="3142"/>
                      <a:pt x="2195" y="3138"/>
                    </a:cubicBezTo>
                    <a:cubicBezTo>
                      <a:pt x="2180" y="3123"/>
                      <a:pt x="2195" y="3107"/>
                      <a:pt x="2226" y="3092"/>
                    </a:cubicBezTo>
                    <a:lnTo>
                      <a:pt x="2211" y="3061"/>
                    </a:lnTo>
                    <a:cubicBezTo>
                      <a:pt x="2180" y="3076"/>
                      <a:pt x="2180" y="3076"/>
                      <a:pt x="2180" y="3107"/>
                    </a:cubicBezTo>
                    <a:cubicBezTo>
                      <a:pt x="2165" y="3123"/>
                      <a:pt x="2149" y="3138"/>
                      <a:pt x="2149" y="3154"/>
                    </a:cubicBezTo>
                    <a:cubicBezTo>
                      <a:pt x="2134" y="3185"/>
                      <a:pt x="2149" y="3200"/>
                      <a:pt x="2180" y="3200"/>
                    </a:cubicBezTo>
                    <a:cubicBezTo>
                      <a:pt x="2226" y="3200"/>
                      <a:pt x="2195" y="3216"/>
                      <a:pt x="2180" y="3231"/>
                    </a:cubicBezTo>
                    <a:cubicBezTo>
                      <a:pt x="2168" y="3235"/>
                      <a:pt x="2157" y="3237"/>
                      <a:pt x="2149" y="3237"/>
                    </a:cubicBezTo>
                    <a:cubicBezTo>
                      <a:pt x="2126" y="3237"/>
                      <a:pt x="2118" y="3223"/>
                      <a:pt x="2118" y="3200"/>
                    </a:cubicBezTo>
                    <a:cubicBezTo>
                      <a:pt x="2134" y="3169"/>
                      <a:pt x="2118" y="3169"/>
                      <a:pt x="2118" y="3154"/>
                    </a:cubicBezTo>
                    <a:cubicBezTo>
                      <a:pt x="2118" y="3153"/>
                      <a:pt x="2118" y="3152"/>
                      <a:pt x="2117" y="3152"/>
                    </a:cubicBezTo>
                    <a:cubicBezTo>
                      <a:pt x="2106" y="3152"/>
                      <a:pt x="2026" y="3249"/>
                      <a:pt x="2041" y="3293"/>
                    </a:cubicBezTo>
                    <a:cubicBezTo>
                      <a:pt x="2037" y="3289"/>
                      <a:pt x="2032" y="3284"/>
                      <a:pt x="2025" y="3277"/>
                    </a:cubicBezTo>
                    <a:cubicBezTo>
                      <a:pt x="2018" y="3270"/>
                      <a:pt x="2011" y="3267"/>
                      <a:pt x="2004" y="3267"/>
                    </a:cubicBezTo>
                    <a:cubicBezTo>
                      <a:pt x="1980" y="3267"/>
                      <a:pt x="1956" y="3300"/>
                      <a:pt x="1933" y="3324"/>
                    </a:cubicBezTo>
                    <a:cubicBezTo>
                      <a:pt x="1886" y="3355"/>
                      <a:pt x="1871" y="3370"/>
                      <a:pt x="1886" y="3386"/>
                    </a:cubicBezTo>
                    <a:cubicBezTo>
                      <a:pt x="1886" y="3401"/>
                      <a:pt x="1902" y="3416"/>
                      <a:pt x="1886" y="3432"/>
                    </a:cubicBezTo>
                    <a:cubicBezTo>
                      <a:pt x="1891" y="3427"/>
                      <a:pt x="1895" y="3426"/>
                      <a:pt x="1899" y="3426"/>
                    </a:cubicBezTo>
                    <a:cubicBezTo>
                      <a:pt x="1909" y="3426"/>
                      <a:pt x="1917" y="3436"/>
                      <a:pt x="1917" y="3447"/>
                    </a:cubicBezTo>
                    <a:cubicBezTo>
                      <a:pt x="1902" y="3463"/>
                      <a:pt x="1871" y="3463"/>
                      <a:pt x="1840" y="3463"/>
                    </a:cubicBezTo>
                    <a:cubicBezTo>
                      <a:pt x="1763" y="3463"/>
                      <a:pt x="1701" y="3494"/>
                      <a:pt x="1639" y="3540"/>
                    </a:cubicBezTo>
                    <a:cubicBezTo>
                      <a:pt x="1608" y="3571"/>
                      <a:pt x="1562" y="3602"/>
                      <a:pt x="1515" y="3617"/>
                    </a:cubicBezTo>
                    <a:cubicBezTo>
                      <a:pt x="1469" y="3648"/>
                      <a:pt x="1454" y="3664"/>
                      <a:pt x="1454" y="3679"/>
                    </a:cubicBezTo>
                    <a:lnTo>
                      <a:pt x="1423" y="3710"/>
                    </a:lnTo>
                    <a:cubicBezTo>
                      <a:pt x="1392" y="3710"/>
                      <a:pt x="1345" y="3741"/>
                      <a:pt x="1361" y="3756"/>
                    </a:cubicBezTo>
                    <a:cubicBezTo>
                      <a:pt x="1376" y="3772"/>
                      <a:pt x="1314" y="3787"/>
                      <a:pt x="1299" y="3803"/>
                    </a:cubicBezTo>
                    <a:cubicBezTo>
                      <a:pt x="1237" y="3803"/>
                      <a:pt x="1237" y="3803"/>
                      <a:pt x="1299" y="3834"/>
                    </a:cubicBezTo>
                    <a:cubicBezTo>
                      <a:pt x="1304" y="3838"/>
                      <a:pt x="1311" y="3840"/>
                      <a:pt x="1319" y="3840"/>
                    </a:cubicBezTo>
                    <a:cubicBezTo>
                      <a:pt x="1340" y="3840"/>
                      <a:pt x="1370" y="3829"/>
                      <a:pt x="1392" y="3818"/>
                    </a:cubicBezTo>
                    <a:lnTo>
                      <a:pt x="1438" y="3772"/>
                    </a:lnTo>
                    <a:lnTo>
                      <a:pt x="1392" y="3849"/>
                    </a:lnTo>
                    <a:cubicBezTo>
                      <a:pt x="1376" y="3865"/>
                      <a:pt x="1345" y="3911"/>
                      <a:pt x="1361" y="3927"/>
                    </a:cubicBezTo>
                    <a:cubicBezTo>
                      <a:pt x="1376" y="3927"/>
                      <a:pt x="1376" y="3942"/>
                      <a:pt x="1361" y="3957"/>
                    </a:cubicBezTo>
                    <a:lnTo>
                      <a:pt x="1330" y="3927"/>
                    </a:lnTo>
                    <a:cubicBezTo>
                      <a:pt x="1345" y="3896"/>
                      <a:pt x="1330" y="3865"/>
                      <a:pt x="1314" y="3849"/>
                    </a:cubicBezTo>
                    <a:cubicBezTo>
                      <a:pt x="1306" y="3846"/>
                      <a:pt x="1297" y="3845"/>
                      <a:pt x="1288" y="3845"/>
                    </a:cubicBezTo>
                    <a:cubicBezTo>
                      <a:pt x="1248" y="3845"/>
                      <a:pt x="1209" y="3870"/>
                      <a:pt x="1222" y="3896"/>
                    </a:cubicBezTo>
                    <a:cubicBezTo>
                      <a:pt x="1206" y="3911"/>
                      <a:pt x="1206" y="3911"/>
                      <a:pt x="1175" y="3911"/>
                    </a:cubicBezTo>
                    <a:cubicBezTo>
                      <a:pt x="1144" y="3911"/>
                      <a:pt x="1144" y="3911"/>
                      <a:pt x="1144" y="3973"/>
                    </a:cubicBezTo>
                    <a:cubicBezTo>
                      <a:pt x="1144" y="4008"/>
                      <a:pt x="1136" y="4025"/>
                      <a:pt x="1112" y="4025"/>
                    </a:cubicBezTo>
                    <a:cubicBezTo>
                      <a:pt x="1104" y="4025"/>
                      <a:pt x="1094" y="4023"/>
                      <a:pt x="1083" y="4019"/>
                    </a:cubicBezTo>
                    <a:cubicBezTo>
                      <a:pt x="1076" y="4015"/>
                      <a:pt x="1068" y="4013"/>
                      <a:pt x="1060" y="4013"/>
                    </a:cubicBezTo>
                    <a:cubicBezTo>
                      <a:pt x="1008" y="4013"/>
                      <a:pt x="930" y="4083"/>
                      <a:pt x="943" y="4097"/>
                    </a:cubicBezTo>
                    <a:cubicBezTo>
                      <a:pt x="959" y="4112"/>
                      <a:pt x="913" y="4174"/>
                      <a:pt x="882" y="4174"/>
                    </a:cubicBezTo>
                    <a:cubicBezTo>
                      <a:pt x="851" y="4174"/>
                      <a:pt x="820" y="4189"/>
                      <a:pt x="820" y="4220"/>
                    </a:cubicBezTo>
                    <a:cubicBezTo>
                      <a:pt x="813" y="4214"/>
                      <a:pt x="804" y="4210"/>
                      <a:pt x="796" y="4210"/>
                    </a:cubicBezTo>
                    <a:cubicBezTo>
                      <a:pt x="784" y="4210"/>
                      <a:pt x="773" y="4218"/>
                      <a:pt x="773" y="4236"/>
                    </a:cubicBezTo>
                    <a:cubicBezTo>
                      <a:pt x="773" y="4236"/>
                      <a:pt x="743" y="4251"/>
                      <a:pt x="773" y="4251"/>
                    </a:cubicBezTo>
                    <a:lnTo>
                      <a:pt x="773" y="4313"/>
                    </a:lnTo>
                    <a:cubicBezTo>
                      <a:pt x="778" y="4308"/>
                      <a:pt x="783" y="4306"/>
                      <a:pt x="787" y="4306"/>
                    </a:cubicBezTo>
                    <a:cubicBezTo>
                      <a:pt x="797" y="4306"/>
                      <a:pt x="804" y="4317"/>
                      <a:pt x="804" y="4328"/>
                    </a:cubicBezTo>
                    <a:cubicBezTo>
                      <a:pt x="818" y="4342"/>
                      <a:pt x="751" y="4378"/>
                      <a:pt x="683" y="4378"/>
                    </a:cubicBezTo>
                    <a:cubicBezTo>
                      <a:pt x="672" y="4378"/>
                      <a:pt x="661" y="4377"/>
                      <a:pt x="650" y="4375"/>
                    </a:cubicBezTo>
                    <a:cubicBezTo>
                      <a:pt x="642" y="4367"/>
                      <a:pt x="638" y="4363"/>
                      <a:pt x="634" y="4363"/>
                    </a:cubicBezTo>
                    <a:cubicBezTo>
                      <a:pt x="631" y="4363"/>
                      <a:pt x="627" y="4367"/>
                      <a:pt x="619" y="4375"/>
                    </a:cubicBezTo>
                    <a:lnTo>
                      <a:pt x="588" y="4375"/>
                    </a:lnTo>
                    <a:lnTo>
                      <a:pt x="619" y="4406"/>
                    </a:lnTo>
                    <a:cubicBezTo>
                      <a:pt x="600" y="4425"/>
                      <a:pt x="587" y="4438"/>
                      <a:pt x="576" y="4438"/>
                    </a:cubicBezTo>
                    <a:cubicBezTo>
                      <a:pt x="569" y="4438"/>
                      <a:pt x="563" y="4433"/>
                      <a:pt x="557" y="4421"/>
                    </a:cubicBezTo>
                    <a:cubicBezTo>
                      <a:pt x="549" y="4413"/>
                      <a:pt x="546" y="4409"/>
                      <a:pt x="542" y="4409"/>
                    </a:cubicBezTo>
                    <a:cubicBezTo>
                      <a:pt x="538" y="4409"/>
                      <a:pt x="534" y="4413"/>
                      <a:pt x="526" y="4421"/>
                    </a:cubicBezTo>
                    <a:cubicBezTo>
                      <a:pt x="511" y="4437"/>
                      <a:pt x="511" y="4437"/>
                      <a:pt x="526" y="4467"/>
                    </a:cubicBezTo>
                    <a:cubicBezTo>
                      <a:pt x="542" y="4483"/>
                      <a:pt x="557" y="4498"/>
                      <a:pt x="526" y="4498"/>
                    </a:cubicBezTo>
                    <a:cubicBezTo>
                      <a:pt x="495" y="4498"/>
                      <a:pt x="464" y="4498"/>
                      <a:pt x="464" y="4545"/>
                    </a:cubicBezTo>
                    <a:cubicBezTo>
                      <a:pt x="472" y="4568"/>
                      <a:pt x="480" y="4576"/>
                      <a:pt x="480" y="4576"/>
                    </a:cubicBezTo>
                    <a:cubicBezTo>
                      <a:pt x="480" y="4576"/>
                      <a:pt x="472" y="4568"/>
                      <a:pt x="449" y="4560"/>
                    </a:cubicBezTo>
                    <a:cubicBezTo>
                      <a:pt x="441" y="4552"/>
                      <a:pt x="430" y="4549"/>
                      <a:pt x="416" y="4549"/>
                    </a:cubicBezTo>
                    <a:cubicBezTo>
                      <a:pt x="403" y="4549"/>
                      <a:pt x="387" y="4552"/>
                      <a:pt x="372" y="4560"/>
                    </a:cubicBezTo>
                    <a:lnTo>
                      <a:pt x="387" y="4576"/>
                    </a:lnTo>
                    <a:cubicBezTo>
                      <a:pt x="418" y="4607"/>
                      <a:pt x="387" y="4622"/>
                      <a:pt x="372" y="4622"/>
                    </a:cubicBezTo>
                    <a:cubicBezTo>
                      <a:pt x="341" y="4622"/>
                      <a:pt x="325" y="4622"/>
                      <a:pt x="310" y="4668"/>
                    </a:cubicBezTo>
                    <a:cubicBezTo>
                      <a:pt x="290" y="4698"/>
                      <a:pt x="271" y="4709"/>
                      <a:pt x="255" y="4709"/>
                    </a:cubicBezTo>
                    <a:cubicBezTo>
                      <a:pt x="246" y="4709"/>
                      <a:pt x="238" y="4705"/>
                      <a:pt x="233" y="4699"/>
                    </a:cubicBezTo>
                    <a:cubicBezTo>
                      <a:pt x="225" y="4692"/>
                      <a:pt x="217" y="4684"/>
                      <a:pt x="213" y="4684"/>
                    </a:cubicBezTo>
                    <a:cubicBezTo>
                      <a:pt x="209" y="4684"/>
                      <a:pt x="209" y="4692"/>
                      <a:pt x="217" y="4715"/>
                    </a:cubicBezTo>
                    <a:cubicBezTo>
                      <a:pt x="217" y="4761"/>
                      <a:pt x="217" y="4746"/>
                      <a:pt x="155" y="4761"/>
                    </a:cubicBezTo>
                    <a:cubicBezTo>
                      <a:pt x="93" y="4777"/>
                      <a:pt x="124" y="4761"/>
                      <a:pt x="109" y="4792"/>
                    </a:cubicBezTo>
                    <a:cubicBezTo>
                      <a:pt x="132" y="4827"/>
                      <a:pt x="147" y="4844"/>
                      <a:pt x="159" y="4844"/>
                    </a:cubicBezTo>
                    <a:cubicBezTo>
                      <a:pt x="163" y="4844"/>
                      <a:pt x="167" y="4842"/>
                      <a:pt x="171" y="4838"/>
                    </a:cubicBezTo>
                    <a:cubicBezTo>
                      <a:pt x="178" y="4831"/>
                      <a:pt x="182" y="4827"/>
                      <a:pt x="186" y="4827"/>
                    </a:cubicBezTo>
                    <a:cubicBezTo>
                      <a:pt x="190" y="4827"/>
                      <a:pt x="194" y="4831"/>
                      <a:pt x="202" y="4838"/>
                    </a:cubicBezTo>
                    <a:lnTo>
                      <a:pt x="171" y="4869"/>
                    </a:lnTo>
                    <a:cubicBezTo>
                      <a:pt x="140" y="4885"/>
                      <a:pt x="109" y="4916"/>
                      <a:pt x="93" y="4947"/>
                    </a:cubicBezTo>
                    <a:cubicBezTo>
                      <a:pt x="51" y="5011"/>
                      <a:pt x="52" y="5045"/>
                      <a:pt x="67" y="5045"/>
                    </a:cubicBezTo>
                    <a:cubicBezTo>
                      <a:pt x="74" y="5045"/>
                      <a:pt x="84" y="5038"/>
                      <a:pt x="93" y="5024"/>
                    </a:cubicBezTo>
                    <a:lnTo>
                      <a:pt x="109" y="5024"/>
                    </a:lnTo>
                    <a:cubicBezTo>
                      <a:pt x="125" y="5040"/>
                      <a:pt x="141" y="5047"/>
                      <a:pt x="153" y="5047"/>
                    </a:cubicBezTo>
                    <a:cubicBezTo>
                      <a:pt x="176" y="5047"/>
                      <a:pt x="185" y="5023"/>
                      <a:pt x="155" y="4993"/>
                    </a:cubicBezTo>
                    <a:cubicBezTo>
                      <a:pt x="135" y="4952"/>
                      <a:pt x="128" y="4938"/>
                      <a:pt x="135" y="4938"/>
                    </a:cubicBezTo>
                    <a:cubicBezTo>
                      <a:pt x="138" y="4938"/>
                      <a:pt x="145" y="4941"/>
                      <a:pt x="155" y="4947"/>
                    </a:cubicBezTo>
                    <a:cubicBezTo>
                      <a:pt x="182" y="4956"/>
                      <a:pt x="193" y="4964"/>
                      <a:pt x="201" y="4964"/>
                    </a:cubicBezTo>
                    <a:cubicBezTo>
                      <a:pt x="207" y="4964"/>
                      <a:pt x="211" y="4960"/>
                      <a:pt x="217" y="4947"/>
                    </a:cubicBezTo>
                    <a:cubicBezTo>
                      <a:pt x="233" y="4939"/>
                      <a:pt x="240" y="4935"/>
                      <a:pt x="244" y="4935"/>
                    </a:cubicBezTo>
                    <a:cubicBezTo>
                      <a:pt x="248" y="4935"/>
                      <a:pt x="248" y="4939"/>
                      <a:pt x="248" y="4947"/>
                    </a:cubicBezTo>
                    <a:cubicBezTo>
                      <a:pt x="263" y="4954"/>
                      <a:pt x="275" y="4958"/>
                      <a:pt x="287" y="4958"/>
                    </a:cubicBezTo>
                    <a:cubicBezTo>
                      <a:pt x="298" y="4958"/>
                      <a:pt x="310" y="4954"/>
                      <a:pt x="325" y="4947"/>
                    </a:cubicBezTo>
                    <a:cubicBezTo>
                      <a:pt x="341" y="4931"/>
                      <a:pt x="341" y="4931"/>
                      <a:pt x="325" y="4916"/>
                    </a:cubicBezTo>
                    <a:cubicBezTo>
                      <a:pt x="303" y="4905"/>
                      <a:pt x="312" y="4894"/>
                      <a:pt x="336" y="4894"/>
                    </a:cubicBezTo>
                    <a:cubicBezTo>
                      <a:pt x="346" y="4894"/>
                      <a:pt x="358" y="4896"/>
                      <a:pt x="372" y="4900"/>
                    </a:cubicBezTo>
                    <a:cubicBezTo>
                      <a:pt x="384" y="4904"/>
                      <a:pt x="392" y="4906"/>
                      <a:pt x="396" y="4906"/>
                    </a:cubicBezTo>
                    <a:cubicBezTo>
                      <a:pt x="409" y="4906"/>
                      <a:pt x="394" y="4892"/>
                      <a:pt x="372" y="4869"/>
                    </a:cubicBezTo>
                    <a:cubicBezTo>
                      <a:pt x="346" y="4844"/>
                      <a:pt x="373" y="4819"/>
                      <a:pt x="408" y="4819"/>
                    </a:cubicBezTo>
                    <a:cubicBezTo>
                      <a:pt x="416" y="4819"/>
                      <a:pt x="425" y="4820"/>
                      <a:pt x="433" y="4823"/>
                    </a:cubicBezTo>
                    <a:lnTo>
                      <a:pt x="480" y="4792"/>
                    </a:lnTo>
                    <a:cubicBezTo>
                      <a:pt x="495" y="4777"/>
                      <a:pt x="480" y="4761"/>
                      <a:pt x="480" y="4746"/>
                    </a:cubicBezTo>
                    <a:cubicBezTo>
                      <a:pt x="480" y="4730"/>
                      <a:pt x="449" y="4715"/>
                      <a:pt x="480" y="4715"/>
                    </a:cubicBezTo>
                    <a:cubicBezTo>
                      <a:pt x="495" y="4715"/>
                      <a:pt x="511" y="4715"/>
                      <a:pt x="526" y="4730"/>
                    </a:cubicBezTo>
                    <a:cubicBezTo>
                      <a:pt x="526" y="4735"/>
                      <a:pt x="529" y="4737"/>
                      <a:pt x="533" y="4737"/>
                    </a:cubicBezTo>
                    <a:cubicBezTo>
                      <a:pt x="543" y="4737"/>
                      <a:pt x="562" y="4726"/>
                      <a:pt x="573" y="4715"/>
                    </a:cubicBezTo>
                    <a:cubicBezTo>
                      <a:pt x="588" y="4699"/>
                      <a:pt x="634" y="4668"/>
                      <a:pt x="619" y="4653"/>
                    </a:cubicBezTo>
                    <a:lnTo>
                      <a:pt x="619" y="4653"/>
                    </a:lnTo>
                    <a:lnTo>
                      <a:pt x="634" y="4668"/>
                    </a:lnTo>
                    <a:cubicBezTo>
                      <a:pt x="642" y="4661"/>
                      <a:pt x="650" y="4661"/>
                      <a:pt x="654" y="4661"/>
                    </a:cubicBezTo>
                    <a:cubicBezTo>
                      <a:pt x="658" y="4661"/>
                      <a:pt x="658" y="4661"/>
                      <a:pt x="650" y="4653"/>
                    </a:cubicBezTo>
                    <a:cubicBezTo>
                      <a:pt x="681" y="4637"/>
                      <a:pt x="696" y="4622"/>
                      <a:pt x="727" y="4622"/>
                    </a:cubicBezTo>
                    <a:cubicBezTo>
                      <a:pt x="770" y="4608"/>
                      <a:pt x="813" y="4528"/>
                      <a:pt x="746" y="4528"/>
                    </a:cubicBezTo>
                    <a:cubicBezTo>
                      <a:pt x="740" y="4528"/>
                      <a:pt x="734" y="4528"/>
                      <a:pt x="727" y="4529"/>
                    </a:cubicBezTo>
                    <a:lnTo>
                      <a:pt x="743" y="4514"/>
                    </a:lnTo>
                    <a:cubicBezTo>
                      <a:pt x="758" y="4514"/>
                      <a:pt x="758" y="4498"/>
                      <a:pt x="743" y="4483"/>
                    </a:cubicBezTo>
                    <a:cubicBezTo>
                      <a:pt x="743" y="4467"/>
                      <a:pt x="743" y="4452"/>
                      <a:pt x="773" y="4437"/>
                    </a:cubicBezTo>
                    <a:lnTo>
                      <a:pt x="804" y="4467"/>
                    </a:lnTo>
                    <a:cubicBezTo>
                      <a:pt x="811" y="4495"/>
                      <a:pt x="824" y="4507"/>
                      <a:pt x="835" y="4507"/>
                    </a:cubicBezTo>
                    <a:cubicBezTo>
                      <a:pt x="849" y="4507"/>
                      <a:pt x="859" y="4487"/>
                      <a:pt x="851" y="4452"/>
                    </a:cubicBezTo>
                    <a:lnTo>
                      <a:pt x="851" y="4452"/>
                    </a:lnTo>
                    <a:lnTo>
                      <a:pt x="866" y="4467"/>
                    </a:lnTo>
                    <a:cubicBezTo>
                      <a:pt x="870" y="4471"/>
                      <a:pt x="874" y="4473"/>
                      <a:pt x="878" y="4473"/>
                    </a:cubicBezTo>
                    <a:cubicBezTo>
                      <a:pt x="890" y="4473"/>
                      <a:pt x="905" y="4456"/>
                      <a:pt x="928" y="4421"/>
                    </a:cubicBezTo>
                    <a:cubicBezTo>
                      <a:pt x="943" y="4406"/>
                      <a:pt x="943" y="4359"/>
                      <a:pt x="928" y="4344"/>
                    </a:cubicBezTo>
                    <a:cubicBezTo>
                      <a:pt x="913" y="4328"/>
                      <a:pt x="928" y="4313"/>
                      <a:pt x="928" y="4313"/>
                    </a:cubicBezTo>
                    <a:cubicBezTo>
                      <a:pt x="928" y="4313"/>
                      <a:pt x="935" y="4306"/>
                      <a:pt x="944" y="4306"/>
                    </a:cubicBezTo>
                    <a:cubicBezTo>
                      <a:pt x="949" y="4306"/>
                      <a:pt x="954" y="4308"/>
                      <a:pt x="959" y="4313"/>
                    </a:cubicBezTo>
                    <a:cubicBezTo>
                      <a:pt x="963" y="4317"/>
                      <a:pt x="969" y="4319"/>
                      <a:pt x="975" y="4319"/>
                    </a:cubicBezTo>
                    <a:cubicBezTo>
                      <a:pt x="995" y="4319"/>
                      <a:pt x="1021" y="4301"/>
                      <a:pt x="1021" y="4267"/>
                    </a:cubicBezTo>
                    <a:lnTo>
                      <a:pt x="1036" y="4282"/>
                    </a:lnTo>
                    <a:cubicBezTo>
                      <a:pt x="1041" y="4286"/>
                      <a:pt x="1046" y="4290"/>
                      <a:pt x="1055" y="4290"/>
                    </a:cubicBezTo>
                    <a:cubicBezTo>
                      <a:pt x="1075" y="4290"/>
                      <a:pt x="1109" y="4271"/>
                      <a:pt x="1175" y="4205"/>
                    </a:cubicBezTo>
                    <a:cubicBezTo>
                      <a:pt x="1242" y="4151"/>
                      <a:pt x="1298" y="4109"/>
                      <a:pt x="1321" y="4109"/>
                    </a:cubicBezTo>
                    <a:cubicBezTo>
                      <a:pt x="1325" y="4109"/>
                      <a:pt x="1328" y="4110"/>
                      <a:pt x="1330" y="4112"/>
                    </a:cubicBezTo>
                    <a:cubicBezTo>
                      <a:pt x="1330" y="4113"/>
                      <a:pt x="1330" y="4114"/>
                      <a:pt x="1331" y="4114"/>
                    </a:cubicBezTo>
                    <a:cubicBezTo>
                      <a:pt x="1339" y="4114"/>
                      <a:pt x="1393" y="4029"/>
                      <a:pt x="1407" y="3957"/>
                    </a:cubicBezTo>
                    <a:cubicBezTo>
                      <a:pt x="1411" y="3962"/>
                      <a:pt x="1415" y="3963"/>
                      <a:pt x="1420" y="3963"/>
                    </a:cubicBezTo>
                    <a:cubicBezTo>
                      <a:pt x="1433" y="3963"/>
                      <a:pt x="1451" y="3949"/>
                      <a:pt x="1484" y="3927"/>
                    </a:cubicBezTo>
                    <a:cubicBezTo>
                      <a:pt x="1504" y="3907"/>
                      <a:pt x="1517" y="3894"/>
                      <a:pt x="1528" y="3894"/>
                    </a:cubicBezTo>
                    <a:cubicBezTo>
                      <a:pt x="1534" y="3894"/>
                      <a:pt x="1540" y="3899"/>
                      <a:pt x="1546" y="3911"/>
                    </a:cubicBezTo>
                    <a:cubicBezTo>
                      <a:pt x="1546" y="3933"/>
                      <a:pt x="1546" y="3944"/>
                      <a:pt x="1549" y="3944"/>
                    </a:cubicBezTo>
                    <a:cubicBezTo>
                      <a:pt x="1553" y="3944"/>
                      <a:pt x="1561" y="3929"/>
                      <a:pt x="1577" y="3896"/>
                    </a:cubicBezTo>
                    <a:cubicBezTo>
                      <a:pt x="1587" y="3847"/>
                      <a:pt x="1609" y="3823"/>
                      <a:pt x="1631" y="3823"/>
                    </a:cubicBezTo>
                    <a:cubicBezTo>
                      <a:pt x="1645" y="3823"/>
                      <a:pt x="1658" y="3832"/>
                      <a:pt x="1670" y="3849"/>
                    </a:cubicBezTo>
                    <a:cubicBezTo>
                      <a:pt x="1674" y="3858"/>
                      <a:pt x="1679" y="3862"/>
                      <a:pt x="1684" y="3862"/>
                    </a:cubicBezTo>
                    <a:cubicBezTo>
                      <a:pt x="1696" y="3862"/>
                      <a:pt x="1710" y="3840"/>
                      <a:pt x="1732" y="3818"/>
                    </a:cubicBezTo>
                    <a:cubicBezTo>
                      <a:pt x="1732" y="3787"/>
                      <a:pt x="1794" y="3756"/>
                      <a:pt x="1824" y="3726"/>
                    </a:cubicBezTo>
                    <a:cubicBezTo>
                      <a:pt x="1871" y="3695"/>
                      <a:pt x="1886" y="3679"/>
                      <a:pt x="1871" y="3633"/>
                    </a:cubicBezTo>
                    <a:cubicBezTo>
                      <a:pt x="1840" y="3602"/>
                      <a:pt x="1871" y="3586"/>
                      <a:pt x="1902" y="3556"/>
                    </a:cubicBezTo>
                    <a:cubicBezTo>
                      <a:pt x="1920" y="3537"/>
                      <a:pt x="1933" y="3530"/>
                      <a:pt x="1940" y="3530"/>
                    </a:cubicBezTo>
                    <a:cubicBezTo>
                      <a:pt x="1945" y="3530"/>
                      <a:pt x="1948" y="3534"/>
                      <a:pt x="1948" y="3540"/>
                    </a:cubicBezTo>
                    <a:cubicBezTo>
                      <a:pt x="1979" y="3540"/>
                      <a:pt x="1994" y="3540"/>
                      <a:pt x="2010" y="3525"/>
                    </a:cubicBezTo>
                    <a:cubicBezTo>
                      <a:pt x="2021" y="3514"/>
                      <a:pt x="2032" y="3503"/>
                      <a:pt x="2043" y="3503"/>
                    </a:cubicBezTo>
                    <a:cubicBezTo>
                      <a:pt x="2047" y="3503"/>
                      <a:pt x="2052" y="3505"/>
                      <a:pt x="2056" y="3509"/>
                    </a:cubicBezTo>
                    <a:cubicBezTo>
                      <a:pt x="2087" y="3509"/>
                      <a:pt x="2118" y="3509"/>
                      <a:pt x="2134" y="3494"/>
                    </a:cubicBezTo>
                    <a:cubicBezTo>
                      <a:pt x="2171" y="3469"/>
                      <a:pt x="2199" y="3443"/>
                      <a:pt x="2216" y="3443"/>
                    </a:cubicBezTo>
                    <a:cubicBezTo>
                      <a:pt x="2220" y="3443"/>
                      <a:pt x="2223" y="3445"/>
                      <a:pt x="2226" y="3447"/>
                    </a:cubicBezTo>
                    <a:cubicBezTo>
                      <a:pt x="2257" y="3432"/>
                      <a:pt x="2257" y="3432"/>
                      <a:pt x="2226" y="3416"/>
                    </a:cubicBezTo>
                    <a:cubicBezTo>
                      <a:pt x="2211" y="3401"/>
                      <a:pt x="2226" y="3370"/>
                      <a:pt x="2319" y="3324"/>
                    </a:cubicBezTo>
                    <a:cubicBezTo>
                      <a:pt x="2365" y="3293"/>
                      <a:pt x="2427" y="3246"/>
                      <a:pt x="2412" y="3231"/>
                    </a:cubicBezTo>
                    <a:cubicBezTo>
                      <a:pt x="2420" y="3223"/>
                      <a:pt x="2423" y="3219"/>
                      <a:pt x="2427" y="3219"/>
                    </a:cubicBezTo>
                    <a:cubicBezTo>
                      <a:pt x="2431" y="3219"/>
                      <a:pt x="2435" y="3223"/>
                      <a:pt x="2443" y="3231"/>
                    </a:cubicBezTo>
                    <a:cubicBezTo>
                      <a:pt x="2446" y="3235"/>
                      <a:pt x="2452" y="3237"/>
                      <a:pt x="2458" y="3237"/>
                    </a:cubicBezTo>
                    <a:cubicBezTo>
                      <a:pt x="2478" y="3237"/>
                      <a:pt x="2508" y="3216"/>
                      <a:pt x="2520" y="3169"/>
                    </a:cubicBezTo>
                    <a:cubicBezTo>
                      <a:pt x="2520" y="3154"/>
                      <a:pt x="2535" y="3138"/>
                      <a:pt x="2566" y="3138"/>
                    </a:cubicBezTo>
                    <a:cubicBezTo>
                      <a:pt x="2582" y="3123"/>
                      <a:pt x="2597" y="3107"/>
                      <a:pt x="2597" y="3092"/>
                    </a:cubicBezTo>
                    <a:cubicBezTo>
                      <a:pt x="2613" y="3061"/>
                      <a:pt x="2613" y="3061"/>
                      <a:pt x="2659" y="3046"/>
                    </a:cubicBezTo>
                    <a:cubicBezTo>
                      <a:pt x="2664" y="3050"/>
                      <a:pt x="2668" y="3052"/>
                      <a:pt x="2673" y="3052"/>
                    </a:cubicBezTo>
                    <a:cubicBezTo>
                      <a:pt x="2685" y="3052"/>
                      <a:pt x="2699" y="3041"/>
                      <a:pt x="2721" y="3030"/>
                    </a:cubicBezTo>
                    <a:cubicBezTo>
                      <a:pt x="2761" y="2990"/>
                      <a:pt x="2809" y="2950"/>
                      <a:pt x="2862" y="2914"/>
                    </a:cubicBezTo>
                    <a:lnTo>
                      <a:pt x="2862" y="2914"/>
                    </a:lnTo>
                    <a:lnTo>
                      <a:pt x="2860" y="2922"/>
                    </a:lnTo>
                    <a:lnTo>
                      <a:pt x="2906" y="2891"/>
                    </a:lnTo>
                    <a:cubicBezTo>
                      <a:pt x="2909" y="2888"/>
                      <a:pt x="2911" y="2885"/>
                      <a:pt x="2913" y="2882"/>
                    </a:cubicBezTo>
                    <a:lnTo>
                      <a:pt x="2913" y="2882"/>
                    </a:lnTo>
                    <a:cubicBezTo>
                      <a:pt x="2895" y="2892"/>
                      <a:pt x="2878" y="2903"/>
                      <a:pt x="2862" y="2914"/>
                    </a:cubicBezTo>
                    <a:lnTo>
                      <a:pt x="2862" y="2914"/>
                    </a:lnTo>
                    <a:lnTo>
                      <a:pt x="2875" y="2845"/>
                    </a:lnTo>
                    <a:cubicBezTo>
                      <a:pt x="2875" y="2797"/>
                      <a:pt x="2875" y="2779"/>
                      <a:pt x="2883" y="2779"/>
                    </a:cubicBezTo>
                    <a:cubicBezTo>
                      <a:pt x="2887" y="2779"/>
                      <a:pt x="2894" y="2786"/>
                      <a:pt x="2906" y="2798"/>
                    </a:cubicBezTo>
                    <a:cubicBezTo>
                      <a:pt x="2935" y="2841"/>
                      <a:pt x="2937" y="2844"/>
                      <a:pt x="2913" y="2882"/>
                    </a:cubicBezTo>
                    <a:lnTo>
                      <a:pt x="2913" y="2882"/>
                    </a:lnTo>
                    <a:cubicBezTo>
                      <a:pt x="2946" y="2862"/>
                      <a:pt x="2980" y="2844"/>
                      <a:pt x="3015" y="2829"/>
                    </a:cubicBezTo>
                    <a:cubicBezTo>
                      <a:pt x="3015" y="2798"/>
                      <a:pt x="3015" y="2798"/>
                      <a:pt x="3045" y="2783"/>
                    </a:cubicBezTo>
                    <a:cubicBezTo>
                      <a:pt x="3051" y="2786"/>
                      <a:pt x="3056" y="2787"/>
                      <a:pt x="3061" y="2787"/>
                    </a:cubicBezTo>
                    <a:cubicBezTo>
                      <a:pt x="3081" y="2787"/>
                      <a:pt x="3089" y="2762"/>
                      <a:pt x="3076" y="2736"/>
                    </a:cubicBezTo>
                    <a:lnTo>
                      <a:pt x="3076" y="2736"/>
                    </a:lnTo>
                    <a:lnTo>
                      <a:pt x="3045" y="2752"/>
                    </a:lnTo>
                    <a:lnTo>
                      <a:pt x="3030" y="2767"/>
                    </a:lnTo>
                    <a:cubicBezTo>
                      <a:pt x="3010" y="2737"/>
                      <a:pt x="3029" y="2713"/>
                      <a:pt x="3058" y="2713"/>
                    </a:cubicBezTo>
                    <a:cubicBezTo>
                      <a:pt x="3073" y="2713"/>
                      <a:pt x="3091" y="2720"/>
                      <a:pt x="3107" y="2736"/>
                    </a:cubicBezTo>
                    <a:cubicBezTo>
                      <a:pt x="3124" y="2742"/>
                      <a:pt x="3135" y="2746"/>
                      <a:pt x="3141" y="2746"/>
                    </a:cubicBezTo>
                    <a:cubicBezTo>
                      <a:pt x="3152" y="2746"/>
                      <a:pt x="3148" y="2735"/>
                      <a:pt x="3138" y="2705"/>
                    </a:cubicBezTo>
                    <a:cubicBezTo>
                      <a:pt x="3138" y="2671"/>
                      <a:pt x="3156" y="2653"/>
                      <a:pt x="3177" y="2653"/>
                    </a:cubicBezTo>
                    <a:cubicBezTo>
                      <a:pt x="3185" y="2653"/>
                      <a:pt x="3192" y="2655"/>
                      <a:pt x="3200" y="2659"/>
                    </a:cubicBezTo>
                    <a:cubicBezTo>
                      <a:pt x="3223" y="2675"/>
                      <a:pt x="3231" y="2686"/>
                      <a:pt x="3233" y="2686"/>
                    </a:cubicBezTo>
                    <a:cubicBezTo>
                      <a:pt x="3235" y="2686"/>
                      <a:pt x="3231" y="2675"/>
                      <a:pt x="3231" y="2644"/>
                    </a:cubicBezTo>
                    <a:cubicBezTo>
                      <a:pt x="3231" y="2580"/>
                      <a:pt x="3253" y="2531"/>
                      <a:pt x="3281" y="2531"/>
                    </a:cubicBezTo>
                    <a:cubicBezTo>
                      <a:pt x="3294" y="2531"/>
                      <a:pt x="3309" y="2542"/>
                      <a:pt x="3324" y="2566"/>
                    </a:cubicBezTo>
                    <a:cubicBezTo>
                      <a:pt x="3335" y="2577"/>
                      <a:pt x="3353" y="2588"/>
                      <a:pt x="3374" y="2588"/>
                    </a:cubicBezTo>
                    <a:cubicBezTo>
                      <a:pt x="3383" y="2588"/>
                      <a:pt x="3392" y="2586"/>
                      <a:pt x="3401" y="2582"/>
                    </a:cubicBezTo>
                    <a:cubicBezTo>
                      <a:pt x="3416" y="2566"/>
                      <a:pt x="3401" y="2551"/>
                      <a:pt x="3401" y="2535"/>
                    </a:cubicBezTo>
                    <a:cubicBezTo>
                      <a:pt x="3355" y="2520"/>
                      <a:pt x="3370" y="2505"/>
                      <a:pt x="3447" y="2505"/>
                    </a:cubicBezTo>
                    <a:cubicBezTo>
                      <a:pt x="3464" y="2511"/>
                      <a:pt x="3480" y="2514"/>
                      <a:pt x="3496" y="2514"/>
                    </a:cubicBezTo>
                    <a:cubicBezTo>
                      <a:pt x="3556" y="2514"/>
                      <a:pt x="3608" y="2473"/>
                      <a:pt x="3633" y="2412"/>
                    </a:cubicBezTo>
                    <a:cubicBezTo>
                      <a:pt x="3673" y="2352"/>
                      <a:pt x="3713" y="2311"/>
                      <a:pt x="3728" y="2311"/>
                    </a:cubicBezTo>
                    <a:cubicBezTo>
                      <a:pt x="3736" y="2311"/>
                      <a:pt x="3736" y="2323"/>
                      <a:pt x="3726" y="2350"/>
                    </a:cubicBezTo>
                    <a:cubicBezTo>
                      <a:pt x="3699" y="2394"/>
                      <a:pt x="3693" y="2413"/>
                      <a:pt x="3701" y="2413"/>
                    </a:cubicBezTo>
                    <a:cubicBezTo>
                      <a:pt x="3706" y="2413"/>
                      <a:pt x="3721" y="2401"/>
                      <a:pt x="3741" y="2381"/>
                    </a:cubicBezTo>
                    <a:lnTo>
                      <a:pt x="3834" y="2304"/>
                    </a:lnTo>
                    <a:cubicBezTo>
                      <a:pt x="3865" y="2288"/>
                      <a:pt x="3865" y="2273"/>
                      <a:pt x="3865" y="2242"/>
                    </a:cubicBezTo>
                    <a:cubicBezTo>
                      <a:pt x="3877" y="2286"/>
                      <a:pt x="3911" y="2304"/>
                      <a:pt x="3943" y="2304"/>
                    </a:cubicBezTo>
                    <a:cubicBezTo>
                      <a:pt x="3991" y="2304"/>
                      <a:pt x="4037" y="2266"/>
                      <a:pt x="4019" y="2211"/>
                    </a:cubicBezTo>
                    <a:lnTo>
                      <a:pt x="4066" y="2180"/>
                    </a:lnTo>
                    <a:cubicBezTo>
                      <a:pt x="4081" y="2165"/>
                      <a:pt x="4081" y="2165"/>
                      <a:pt x="4096" y="2134"/>
                    </a:cubicBezTo>
                    <a:cubicBezTo>
                      <a:pt x="4096" y="2103"/>
                      <a:pt x="4143" y="2103"/>
                      <a:pt x="4174" y="2103"/>
                    </a:cubicBezTo>
                    <a:cubicBezTo>
                      <a:pt x="4189" y="2110"/>
                      <a:pt x="4205" y="2114"/>
                      <a:pt x="4214" y="2114"/>
                    </a:cubicBezTo>
                    <a:cubicBezTo>
                      <a:pt x="4224" y="2114"/>
                      <a:pt x="4228" y="2110"/>
                      <a:pt x="4220" y="2103"/>
                    </a:cubicBezTo>
                    <a:cubicBezTo>
                      <a:pt x="4220" y="2103"/>
                      <a:pt x="4251" y="2041"/>
                      <a:pt x="4251" y="2010"/>
                    </a:cubicBezTo>
                    <a:cubicBezTo>
                      <a:pt x="4258" y="1997"/>
                      <a:pt x="4267" y="1992"/>
                      <a:pt x="4275" y="1992"/>
                    </a:cubicBezTo>
                    <a:cubicBezTo>
                      <a:pt x="4287" y="1992"/>
                      <a:pt x="4297" y="2001"/>
                      <a:pt x="4297" y="2010"/>
                    </a:cubicBezTo>
                    <a:cubicBezTo>
                      <a:pt x="4291" y="2023"/>
                      <a:pt x="4290" y="2028"/>
                      <a:pt x="4296" y="2028"/>
                    </a:cubicBezTo>
                    <a:cubicBezTo>
                      <a:pt x="4303" y="2028"/>
                      <a:pt x="4324" y="2019"/>
                      <a:pt x="4359" y="2010"/>
                    </a:cubicBezTo>
                    <a:cubicBezTo>
                      <a:pt x="4375" y="1995"/>
                      <a:pt x="4421" y="1979"/>
                      <a:pt x="4406" y="1964"/>
                    </a:cubicBezTo>
                    <a:cubicBezTo>
                      <a:pt x="4406" y="1935"/>
                      <a:pt x="4508" y="1869"/>
                      <a:pt x="4550" y="1869"/>
                    </a:cubicBezTo>
                    <a:cubicBezTo>
                      <a:pt x="4554" y="1869"/>
                      <a:pt x="4557" y="1869"/>
                      <a:pt x="4560" y="1871"/>
                    </a:cubicBezTo>
                    <a:lnTo>
                      <a:pt x="4607" y="1840"/>
                    </a:lnTo>
                    <a:cubicBezTo>
                      <a:pt x="4637" y="1825"/>
                      <a:pt x="4653" y="1794"/>
                      <a:pt x="4668" y="1794"/>
                    </a:cubicBezTo>
                    <a:cubicBezTo>
                      <a:pt x="4684" y="1778"/>
                      <a:pt x="4699" y="1763"/>
                      <a:pt x="4699" y="1747"/>
                    </a:cubicBezTo>
                    <a:cubicBezTo>
                      <a:pt x="4717" y="1738"/>
                      <a:pt x="4730" y="1729"/>
                      <a:pt x="4740" y="1729"/>
                    </a:cubicBezTo>
                    <a:cubicBezTo>
                      <a:pt x="4748" y="1729"/>
                      <a:pt x="4755" y="1734"/>
                      <a:pt x="4761" y="1747"/>
                    </a:cubicBezTo>
                    <a:cubicBezTo>
                      <a:pt x="4761" y="1711"/>
                      <a:pt x="4761" y="1696"/>
                      <a:pt x="4770" y="1696"/>
                    </a:cubicBezTo>
                    <a:cubicBezTo>
                      <a:pt x="4777" y="1696"/>
                      <a:pt x="4788" y="1704"/>
                      <a:pt x="4807" y="1716"/>
                    </a:cubicBezTo>
                    <a:cubicBezTo>
                      <a:pt x="4821" y="1730"/>
                      <a:pt x="4826" y="1738"/>
                      <a:pt x="4827" y="1738"/>
                    </a:cubicBezTo>
                    <a:cubicBezTo>
                      <a:pt x="4828" y="1738"/>
                      <a:pt x="4823" y="1726"/>
                      <a:pt x="4823" y="1701"/>
                    </a:cubicBezTo>
                    <a:cubicBezTo>
                      <a:pt x="4823" y="1678"/>
                      <a:pt x="4827" y="1670"/>
                      <a:pt x="4834" y="1670"/>
                    </a:cubicBezTo>
                    <a:cubicBezTo>
                      <a:pt x="4842" y="1670"/>
                      <a:pt x="4854" y="1678"/>
                      <a:pt x="4869" y="1685"/>
                    </a:cubicBezTo>
                    <a:cubicBezTo>
                      <a:pt x="4900" y="1685"/>
                      <a:pt x="4900" y="1685"/>
                      <a:pt x="4885" y="1670"/>
                    </a:cubicBezTo>
                    <a:cubicBezTo>
                      <a:pt x="4885" y="1657"/>
                      <a:pt x="4930" y="1586"/>
                      <a:pt x="4963" y="1586"/>
                    </a:cubicBezTo>
                    <a:cubicBezTo>
                      <a:pt x="4968" y="1586"/>
                      <a:pt x="4973" y="1588"/>
                      <a:pt x="4977" y="1593"/>
                    </a:cubicBezTo>
                    <a:cubicBezTo>
                      <a:pt x="4993" y="1593"/>
                      <a:pt x="4993" y="1577"/>
                      <a:pt x="5008" y="1562"/>
                    </a:cubicBezTo>
                    <a:cubicBezTo>
                      <a:pt x="5008" y="1536"/>
                      <a:pt x="5008" y="1525"/>
                      <a:pt x="5011" y="1525"/>
                    </a:cubicBezTo>
                    <a:cubicBezTo>
                      <a:pt x="5013" y="1525"/>
                      <a:pt x="5017" y="1532"/>
                      <a:pt x="5024" y="1546"/>
                    </a:cubicBezTo>
                    <a:cubicBezTo>
                      <a:pt x="5035" y="1557"/>
                      <a:pt x="5048" y="1562"/>
                      <a:pt x="5060" y="1562"/>
                    </a:cubicBezTo>
                    <a:cubicBezTo>
                      <a:pt x="5082" y="1562"/>
                      <a:pt x="5101" y="1545"/>
                      <a:pt x="5101" y="1515"/>
                    </a:cubicBezTo>
                    <a:cubicBezTo>
                      <a:pt x="5101" y="1484"/>
                      <a:pt x="5132" y="1484"/>
                      <a:pt x="5147" y="1484"/>
                    </a:cubicBezTo>
                    <a:cubicBezTo>
                      <a:pt x="5194" y="1484"/>
                      <a:pt x="5333" y="1423"/>
                      <a:pt x="5302" y="1407"/>
                    </a:cubicBezTo>
                    <a:lnTo>
                      <a:pt x="5348" y="1376"/>
                    </a:lnTo>
                    <a:cubicBezTo>
                      <a:pt x="5395" y="1376"/>
                      <a:pt x="5426" y="1361"/>
                      <a:pt x="5441" y="1330"/>
                    </a:cubicBezTo>
                    <a:lnTo>
                      <a:pt x="5457" y="1299"/>
                    </a:lnTo>
                    <a:cubicBezTo>
                      <a:pt x="5468" y="1310"/>
                      <a:pt x="5486" y="1321"/>
                      <a:pt x="5502" y="1321"/>
                    </a:cubicBezTo>
                    <a:cubicBezTo>
                      <a:pt x="5508" y="1321"/>
                      <a:pt x="5514" y="1319"/>
                      <a:pt x="5518" y="1314"/>
                    </a:cubicBezTo>
                    <a:cubicBezTo>
                      <a:pt x="5534" y="1299"/>
                      <a:pt x="5534" y="1299"/>
                      <a:pt x="5534" y="1284"/>
                    </a:cubicBezTo>
                    <a:cubicBezTo>
                      <a:pt x="5518" y="1268"/>
                      <a:pt x="5534" y="1268"/>
                      <a:pt x="5549" y="1253"/>
                    </a:cubicBezTo>
                    <a:cubicBezTo>
                      <a:pt x="5554" y="1248"/>
                      <a:pt x="5560" y="1246"/>
                      <a:pt x="5566" y="1246"/>
                    </a:cubicBezTo>
                    <a:cubicBezTo>
                      <a:pt x="5582" y="1246"/>
                      <a:pt x="5600" y="1257"/>
                      <a:pt x="5611" y="1268"/>
                    </a:cubicBezTo>
                    <a:lnTo>
                      <a:pt x="5642" y="1253"/>
                    </a:lnTo>
                    <a:cubicBezTo>
                      <a:pt x="5623" y="1234"/>
                      <a:pt x="5627" y="1220"/>
                      <a:pt x="5634" y="1220"/>
                    </a:cubicBezTo>
                    <a:cubicBezTo>
                      <a:pt x="5638" y="1220"/>
                      <a:pt x="5642" y="1225"/>
                      <a:pt x="5642" y="1237"/>
                    </a:cubicBezTo>
                    <a:cubicBezTo>
                      <a:pt x="5673" y="1237"/>
                      <a:pt x="5704" y="1237"/>
                      <a:pt x="5735" y="1222"/>
                    </a:cubicBezTo>
                    <a:cubicBezTo>
                      <a:pt x="5728" y="1209"/>
                      <a:pt x="5730" y="1204"/>
                      <a:pt x="5733" y="1204"/>
                    </a:cubicBezTo>
                    <a:cubicBezTo>
                      <a:pt x="5737" y="1204"/>
                      <a:pt x="5744" y="1213"/>
                      <a:pt x="5735" y="1222"/>
                    </a:cubicBezTo>
                    <a:lnTo>
                      <a:pt x="5735" y="1237"/>
                    </a:lnTo>
                    <a:cubicBezTo>
                      <a:pt x="5766" y="1237"/>
                      <a:pt x="5750" y="1222"/>
                      <a:pt x="5750" y="1206"/>
                    </a:cubicBezTo>
                    <a:lnTo>
                      <a:pt x="5797" y="1191"/>
                    </a:lnTo>
                    <a:cubicBezTo>
                      <a:pt x="5812" y="1175"/>
                      <a:pt x="5843" y="1160"/>
                      <a:pt x="5797" y="1144"/>
                    </a:cubicBezTo>
                    <a:cubicBezTo>
                      <a:pt x="5766" y="1144"/>
                      <a:pt x="5781" y="1114"/>
                      <a:pt x="5797" y="1098"/>
                    </a:cubicBezTo>
                    <a:cubicBezTo>
                      <a:pt x="5797" y="1093"/>
                      <a:pt x="5800" y="1091"/>
                      <a:pt x="5803" y="1091"/>
                    </a:cubicBezTo>
                    <a:cubicBezTo>
                      <a:pt x="5810" y="1091"/>
                      <a:pt x="5817" y="1098"/>
                      <a:pt x="5797" y="1098"/>
                    </a:cubicBezTo>
                    <a:cubicBezTo>
                      <a:pt x="5797" y="1121"/>
                      <a:pt x="5813" y="1135"/>
                      <a:pt x="5828" y="1135"/>
                    </a:cubicBezTo>
                    <a:cubicBezTo>
                      <a:pt x="5834" y="1135"/>
                      <a:pt x="5839" y="1133"/>
                      <a:pt x="5843" y="1129"/>
                    </a:cubicBezTo>
                    <a:lnTo>
                      <a:pt x="5874" y="1129"/>
                    </a:lnTo>
                    <a:cubicBezTo>
                      <a:pt x="5874" y="1141"/>
                      <a:pt x="5879" y="1146"/>
                      <a:pt x="5887" y="1146"/>
                    </a:cubicBezTo>
                    <a:cubicBezTo>
                      <a:pt x="5909" y="1146"/>
                      <a:pt x="5955" y="1106"/>
                      <a:pt x="5967" y="1083"/>
                    </a:cubicBezTo>
                    <a:cubicBezTo>
                      <a:pt x="5987" y="1053"/>
                      <a:pt x="6007" y="1036"/>
                      <a:pt x="6022" y="1036"/>
                    </a:cubicBezTo>
                    <a:cubicBezTo>
                      <a:pt x="6031" y="1036"/>
                      <a:pt x="6038" y="1041"/>
                      <a:pt x="6044" y="1052"/>
                    </a:cubicBezTo>
                    <a:cubicBezTo>
                      <a:pt x="6048" y="1063"/>
                      <a:pt x="6052" y="1068"/>
                      <a:pt x="6057" y="1068"/>
                    </a:cubicBezTo>
                    <a:cubicBezTo>
                      <a:pt x="6073" y="1068"/>
                      <a:pt x="6090" y="1021"/>
                      <a:pt x="6090" y="974"/>
                    </a:cubicBezTo>
                    <a:lnTo>
                      <a:pt x="6090" y="897"/>
                    </a:lnTo>
                    <a:lnTo>
                      <a:pt x="6106" y="959"/>
                    </a:lnTo>
                    <a:cubicBezTo>
                      <a:pt x="6137" y="990"/>
                      <a:pt x="6152" y="1005"/>
                      <a:pt x="6166" y="1005"/>
                    </a:cubicBezTo>
                    <a:cubicBezTo>
                      <a:pt x="6179" y="1005"/>
                      <a:pt x="6191" y="990"/>
                      <a:pt x="6214" y="959"/>
                    </a:cubicBezTo>
                    <a:cubicBezTo>
                      <a:pt x="6245" y="928"/>
                      <a:pt x="6256" y="916"/>
                      <a:pt x="6262" y="916"/>
                    </a:cubicBezTo>
                    <a:cubicBezTo>
                      <a:pt x="6268" y="916"/>
                      <a:pt x="6268" y="928"/>
                      <a:pt x="6276" y="944"/>
                    </a:cubicBezTo>
                    <a:cubicBezTo>
                      <a:pt x="6276" y="948"/>
                      <a:pt x="6278" y="950"/>
                      <a:pt x="6282" y="950"/>
                    </a:cubicBezTo>
                    <a:cubicBezTo>
                      <a:pt x="6295" y="950"/>
                      <a:pt x="6323" y="935"/>
                      <a:pt x="6368" y="913"/>
                    </a:cubicBezTo>
                    <a:cubicBezTo>
                      <a:pt x="6446" y="897"/>
                      <a:pt x="6461" y="882"/>
                      <a:pt x="6461" y="866"/>
                    </a:cubicBezTo>
                    <a:lnTo>
                      <a:pt x="6508" y="835"/>
                    </a:lnTo>
                    <a:cubicBezTo>
                      <a:pt x="6517" y="844"/>
                      <a:pt x="6527" y="848"/>
                      <a:pt x="6536" y="848"/>
                    </a:cubicBezTo>
                    <a:cubicBezTo>
                      <a:pt x="6558" y="848"/>
                      <a:pt x="6571" y="826"/>
                      <a:pt x="6538" y="804"/>
                    </a:cubicBezTo>
                    <a:lnTo>
                      <a:pt x="6600" y="789"/>
                    </a:lnTo>
                    <a:lnTo>
                      <a:pt x="6600" y="804"/>
                    </a:lnTo>
                    <a:cubicBezTo>
                      <a:pt x="6600" y="808"/>
                      <a:pt x="6603" y="810"/>
                      <a:pt x="6609" y="810"/>
                    </a:cubicBezTo>
                    <a:cubicBezTo>
                      <a:pt x="6629" y="810"/>
                      <a:pt x="6692" y="787"/>
                      <a:pt x="6848" y="727"/>
                    </a:cubicBezTo>
                    <a:cubicBezTo>
                      <a:pt x="7033" y="665"/>
                      <a:pt x="7079" y="650"/>
                      <a:pt x="7064" y="604"/>
                    </a:cubicBezTo>
                    <a:cubicBezTo>
                      <a:pt x="7054" y="584"/>
                      <a:pt x="7074" y="571"/>
                      <a:pt x="7095" y="571"/>
                    </a:cubicBezTo>
                    <a:cubicBezTo>
                      <a:pt x="7107" y="571"/>
                      <a:pt x="7120" y="576"/>
                      <a:pt x="7126" y="588"/>
                    </a:cubicBezTo>
                    <a:cubicBezTo>
                      <a:pt x="7126" y="611"/>
                      <a:pt x="7134" y="619"/>
                      <a:pt x="7141" y="619"/>
                    </a:cubicBezTo>
                    <a:cubicBezTo>
                      <a:pt x="7149" y="619"/>
                      <a:pt x="7157" y="611"/>
                      <a:pt x="7157" y="604"/>
                    </a:cubicBezTo>
                    <a:lnTo>
                      <a:pt x="7234" y="604"/>
                    </a:lnTo>
                    <a:cubicBezTo>
                      <a:pt x="7249" y="606"/>
                      <a:pt x="7261" y="608"/>
                      <a:pt x="7272" y="608"/>
                    </a:cubicBezTo>
                    <a:cubicBezTo>
                      <a:pt x="7317" y="608"/>
                      <a:pt x="7327" y="585"/>
                      <a:pt x="7327" y="573"/>
                    </a:cubicBezTo>
                    <a:cubicBezTo>
                      <a:pt x="7314" y="560"/>
                      <a:pt x="7312" y="555"/>
                      <a:pt x="7316" y="555"/>
                    </a:cubicBezTo>
                    <a:cubicBezTo>
                      <a:pt x="7322" y="555"/>
                      <a:pt x="7340" y="564"/>
                      <a:pt x="7358" y="573"/>
                    </a:cubicBezTo>
                    <a:cubicBezTo>
                      <a:pt x="7367" y="582"/>
                      <a:pt x="7386" y="590"/>
                      <a:pt x="7397" y="590"/>
                    </a:cubicBezTo>
                    <a:cubicBezTo>
                      <a:pt x="7406" y="590"/>
                      <a:pt x="7411" y="586"/>
                      <a:pt x="7404" y="573"/>
                    </a:cubicBezTo>
                    <a:cubicBezTo>
                      <a:pt x="7404" y="550"/>
                      <a:pt x="7489" y="510"/>
                      <a:pt x="7540" y="510"/>
                    </a:cubicBezTo>
                    <a:cubicBezTo>
                      <a:pt x="7557" y="510"/>
                      <a:pt x="7570" y="514"/>
                      <a:pt x="7574" y="526"/>
                    </a:cubicBezTo>
                    <a:lnTo>
                      <a:pt x="7620" y="511"/>
                    </a:lnTo>
                    <a:cubicBezTo>
                      <a:pt x="7620" y="480"/>
                      <a:pt x="7667" y="480"/>
                      <a:pt x="7713" y="464"/>
                    </a:cubicBezTo>
                    <a:cubicBezTo>
                      <a:pt x="7744" y="457"/>
                      <a:pt x="7763" y="453"/>
                      <a:pt x="7777" y="453"/>
                    </a:cubicBezTo>
                    <a:cubicBezTo>
                      <a:pt x="7790" y="453"/>
                      <a:pt x="7798" y="457"/>
                      <a:pt x="7806" y="464"/>
                    </a:cubicBezTo>
                    <a:cubicBezTo>
                      <a:pt x="7806" y="471"/>
                      <a:pt x="7806" y="475"/>
                      <a:pt x="7809" y="475"/>
                    </a:cubicBezTo>
                    <a:cubicBezTo>
                      <a:pt x="7814" y="475"/>
                      <a:pt x="7825" y="467"/>
                      <a:pt x="7852" y="449"/>
                    </a:cubicBezTo>
                    <a:cubicBezTo>
                      <a:pt x="7868" y="449"/>
                      <a:pt x="7883" y="403"/>
                      <a:pt x="7914" y="387"/>
                    </a:cubicBezTo>
                    <a:cubicBezTo>
                      <a:pt x="7914" y="372"/>
                      <a:pt x="7930" y="341"/>
                      <a:pt x="7960" y="341"/>
                    </a:cubicBezTo>
                    <a:lnTo>
                      <a:pt x="7960" y="356"/>
                    </a:lnTo>
                    <a:lnTo>
                      <a:pt x="7960" y="403"/>
                    </a:lnTo>
                    <a:cubicBezTo>
                      <a:pt x="7991" y="403"/>
                      <a:pt x="8007" y="387"/>
                      <a:pt x="8007" y="356"/>
                    </a:cubicBezTo>
                    <a:cubicBezTo>
                      <a:pt x="8017" y="361"/>
                      <a:pt x="8027" y="363"/>
                      <a:pt x="8038" y="363"/>
                    </a:cubicBezTo>
                    <a:cubicBezTo>
                      <a:pt x="8060" y="363"/>
                      <a:pt x="8084" y="356"/>
                      <a:pt x="8115" y="356"/>
                    </a:cubicBezTo>
                    <a:cubicBezTo>
                      <a:pt x="8161" y="356"/>
                      <a:pt x="8192" y="341"/>
                      <a:pt x="8239" y="310"/>
                    </a:cubicBezTo>
                    <a:cubicBezTo>
                      <a:pt x="8269" y="328"/>
                      <a:pt x="8302" y="337"/>
                      <a:pt x="8334" y="337"/>
                    </a:cubicBezTo>
                    <a:cubicBezTo>
                      <a:pt x="8384" y="337"/>
                      <a:pt x="8433" y="316"/>
                      <a:pt x="8470" y="279"/>
                    </a:cubicBezTo>
                    <a:cubicBezTo>
                      <a:pt x="8470" y="263"/>
                      <a:pt x="8474" y="256"/>
                      <a:pt x="8482" y="256"/>
                    </a:cubicBezTo>
                    <a:cubicBezTo>
                      <a:pt x="8490" y="256"/>
                      <a:pt x="8501" y="263"/>
                      <a:pt x="8517" y="279"/>
                    </a:cubicBezTo>
                    <a:cubicBezTo>
                      <a:pt x="8532" y="287"/>
                      <a:pt x="8540" y="291"/>
                      <a:pt x="8546" y="291"/>
                    </a:cubicBezTo>
                    <a:cubicBezTo>
                      <a:pt x="8552" y="291"/>
                      <a:pt x="8555" y="287"/>
                      <a:pt x="8563" y="279"/>
                    </a:cubicBezTo>
                    <a:cubicBezTo>
                      <a:pt x="8573" y="269"/>
                      <a:pt x="8582" y="266"/>
                      <a:pt x="8591" y="266"/>
                    </a:cubicBezTo>
                    <a:cubicBezTo>
                      <a:pt x="8612" y="266"/>
                      <a:pt x="8630" y="284"/>
                      <a:pt x="8640" y="294"/>
                    </a:cubicBezTo>
                    <a:cubicBezTo>
                      <a:pt x="8662" y="305"/>
                      <a:pt x="8683" y="323"/>
                      <a:pt x="8699" y="323"/>
                    </a:cubicBezTo>
                    <a:cubicBezTo>
                      <a:pt x="8707" y="323"/>
                      <a:pt x="8713" y="319"/>
                      <a:pt x="8718" y="310"/>
                    </a:cubicBezTo>
                    <a:cubicBezTo>
                      <a:pt x="8741" y="302"/>
                      <a:pt x="8764" y="298"/>
                      <a:pt x="8787" y="298"/>
                    </a:cubicBezTo>
                    <a:cubicBezTo>
                      <a:pt x="8810" y="298"/>
                      <a:pt x="8834" y="302"/>
                      <a:pt x="8857" y="310"/>
                    </a:cubicBezTo>
                    <a:cubicBezTo>
                      <a:pt x="8903" y="294"/>
                      <a:pt x="8934" y="310"/>
                      <a:pt x="8919" y="279"/>
                    </a:cubicBezTo>
                    <a:cubicBezTo>
                      <a:pt x="8888" y="248"/>
                      <a:pt x="8950" y="248"/>
                      <a:pt x="8950" y="248"/>
                    </a:cubicBezTo>
                    <a:cubicBezTo>
                      <a:pt x="8956" y="248"/>
                      <a:pt x="8961" y="248"/>
                      <a:pt x="8966" y="248"/>
                    </a:cubicBezTo>
                    <a:lnTo>
                      <a:pt x="8966" y="248"/>
                    </a:lnTo>
                    <a:cubicBezTo>
                      <a:pt x="8924" y="251"/>
                      <a:pt x="8951" y="266"/>
                      <a:pt x="8965" y="294"/>
                    </a:cubicBezTo>
                    <a:cubicBezTo>
                      <a:pt x="8996" y="310"/>
                      <a:pt x="9027" y="341"/>
                      <a:pt x="9058" y="356"/>
                    </a:cubicBezTo>
                    <a:cubicBezTo>
                      <a:pt x="9089" y="372"/>
                      <a:pt x="9120" y="387"/>
                      <a:pt x="9151" y="403"/>
                    </a:cubicBezTo>
                    <a:cubicBezTo>
                      <a:pt x="9186" y="450"/>
                      <a:pt x="9203" y="470"/>
                      <a:pt x="9216" y="470"/>
                    </a:cubicBezTo>
                    <a:cubicBezTo>
                      <a:pt x="9221" y="470"/>
                      <a:pt x="9224" y="468"/>
                      <a:pt x="9228" y="464"/>
                    </a:cubicBezTo>
                    <a:lnTo>
                      <a:pt x="9243" y="449"/>
                    </a:lnTo>
                    <a:cubicBezTo>
                      <a:pt x="9243" y="480"/>
                      <a:pt x="9290" y="542"/>
                      <a:pt x="9336" y="604"/>
                    </a:cubicBezTo>
                    <a:cubicBezTo>
                      <a:pt x="9382" y="681"/>
                      <a:pt x="9413" y="758"/>
                      <a:pt x="9429" y="758"/>
                    </a:cubicBezTo>
                    <a:lnTo>
                      <a:pt x="9413" y="758"/>
                    </a:lnTo>
                    <a:cubicBezTo>
                      <a:pt x="9398" y="758"/>
                      <a:pt x="9398" y="789"/>
                      <a:pt x="9398" y="851"/>
                    </a:cubicBezTo>
                    <a:cubicBezTo>
                      <a:pt x="9413" y="913"/>
                      <a:pt x="9398" y="990"/>
                      <a:pt x="9382" y="1052"/>
                    </a:cubicBezTo>
                    <a:cubicBezTo>
                      <a:pt x="9336" y="1160"/>
                      <a:pt x="9290" y="1222"/>
                      <a:pt x="9305" y="1237"/>
                    </a:cubicBezTo>
                    <a:cubicBezTo>
                      <a:pt x="9297" y="1245"/>
                      <a:pt x="9293" y="1249"/>
                      <a:pt x="9290" y="1249"/>
                    </a:cubicBezTo>
                    <a:cubicBezTo>
                      <a:pt x="9286" y="1249"/>
                      <a:pt x="9282" y="1245"/>
                      <a:pt x="9274" y="1237"/>
                    </a:cubicBezTo>
                    <a:cubicBezTo>
                      <a:pt x="9266" y="1229"/>
                      <a:pt x="9263" y="1226"/>
                      <a:pt x="9259" y="1226"/>
                    </a:cubicBezTo>
                    <a:cubicBezTo>
                      <a:pt x="9255" y="1226"/>
                      <a:pt x="9251" y="1229"/>
                      <a:pt x="9243" y="1237"/>
                    </a:cubicBezTo>
                    <a:cubicBezTo>
                      <a:pt x="9228" y="1253"/>
                      <a:pt x="9243" y="1268"/>
                      <a:pt x="9259" y="1284"/>
                    </a:cubicBezTo>
                    <a:cubicBezTo>
                      <a:pt x="9274" y="1299"/>
                      <a:pt x="9259" y="1314"/>
                      <a:pt x="9197" y="1345"/>
                    </a:cubicBezTo>
                    <a:cubicBezTo>
                      <a:pt x="9135" y="1376"/>
                      <a:pt x="9089" y="1438"/>
                      <a:pt x="9058" y="1500"/>
                    </a:cubicBezTo>
                    <a:cubicBezTo>
                      <a:pt x="9047" y="1511"/>
                      <a:pt x="9036" y="1522"/>
                      <a:pt x="9025" y="1522"/>
                    </a:cubicBezTo>
                    <a:cubicBezTo>
                      <a:pt x="9020" y="1522"/>
                      <a:pt x="9016" y="1520"/>
                      <a:pt x="9011" y="1515"/>
                    </a:cubicBezTo>
                    <a:cubicBezTo>
                      <a:pt x="8965" y="1515"/>
                      <a:pt x="8919" y="1562"/>
                      <a:pt x="8919" y="1608"/>
                    </a:cubicBezTo>
                    <a:cubicBezTo>
                      <a:pt x="8911" y="1616"/>
                      <a:pt x="8907" y="1620"/>
                      <a:pt x="8903" y="1620"/>
                    </a:cubicBezTo>
                    <a:cubicBezTo>
                      <a:pt x="8899" y="1620"/>
                      <a:pt x="8895" y="1616"/>
                      <a:pt x="8888" y="1608"/>
                    </a:cubicBezTo>
                    <a:cubicBezTo>
                      <a:pt x="8882" y="1602"/>
                      <a:pt x="8874" y="1599"/>
                      <a:pt x="8868" y="1599"/>
                    </a:cubicBezTo>
                    <a:cubicBezTo>
                      <a:pt x="8856" y="1599"/>
                      <a:pt x="8847" y="1610"/>
                      <a:pt x="8857" y="1639"/>
                    </a:cubicBezTo>
                    <a:cubicBezTo>
                      <a:pt x="8826" y="1701"/>
                      <a:pt x="8780" y="1747"/>
                      <a:pt x="8718" y="1763"/>
                    </a:cubicBezTo>
                    <a:cubicBezTo>
                      <a:pt x="8702" y="1778"/>
                      <a:pt x="8687" y="1794"/>
                      <a:pt x="8702" y="1809"/>
                    </a:cubicBezTo>
                    <a:cubicBezTo>
                      <a:pt x="8702" y="1820"/>
                      <a:pt x="8710" y="1831"/>
                      <a:pt x="8709" y="1831"/>
                    </a:cubicBezTo>
                    <a:cubicBezTo>
                      <a:pt x="8709" y="1831"/>
                      <a:pt x="8707" y="1829"/>
                      <a:pt x="8702" y="1825"/>
                    </a:cubicBezTo>
                    <a:cubicBezTo>
                      <a:pt x="8656" y="1825"/>
                      <a:pt x="8656" y="1825"/>
                      <a:pt x="8671" y="1871"/>
                    </a:cubicBezTo>
                    <a:cubicBezTo>
                      <a:pt x="8682" y="1882"/>
                      <a:pt x="8678" y="1893"/>
                      <a:pt x="8669" y="1893"/>
                    </a:cubicBezTo>
                    <a:cubicBezTo>
                      <a:pt x="8665" y="1893"/>
                      <a:pt x="8660" y="1891"/>
                      <a:pt x="8656" y="1886"/>
                    </a:cubicBezTo>
                    <a:cubicBezTo>
                      <a:pt x="8625" y="1886"/>
                      <a:pt x="8610" y="1886"/>
                      <a:pt x="8594" y="1902"/>
                    </a:cubicBezTo>
                    <a:cubicBezTo>
                      <a:pt x="8532" y="1964"/>
                      <a:pt x="8470" y="2025"/>
                      <a:pt x="8409" y="2087"/>
                    </a:cubicBezTo>
                    <a:cubicBezTo>
                      <a:pt x="8254" y="2226"/>
                      <a:pt x="8192" y="2273"/>
                      <a:pt x="8192" y="2288"/>
                    </a:cubicBezTo>
                    <a:cubicBezTo>
                      <a:pt x="8208" y="2304"/>
                      <a:pt x="8192" y="2319"/>
                      <a:pt x="8161" y="2319"/>
                    </a:cubicBezTo>
                    <a:cubicBezTo>
                      <a:pt x="8130" y="2319"/>
                      <a:pt x="8100" y="2335"/>
                      <a:pt x="8084" y="2350"/>
                    </a:cubicBezTo>
                    <a:cubicBezTo>
                      <a:pt x="8073" y="2361"/>
                      <a:pt x="8054" y="2372"/>
                      <a:pt x="8044" y="2372"/>
                    </a:cubicBezTo>
                    <a:cubicBezTo>
                      <a:pt x="8040" y="2372"/>
                      <a:pt x="8038" y="2370"/>
                      <a:pt x="8038" y="2365"/>
                    </a:cubicBezTo>
                    <a:cubicBezTo>
                      <a:pt x="8038" y="2396"/>
                      <a:pt x="8038" y="2396"/>
                      <a:pt x="8007" y="2412"/>
                    </a:cubicBezTo>
                    <a:cubicBezTo>
                      <a:pt x="8003" y="2408"/>
                      <a:pt x="7999" y="2406"/>
                      <a:pt x="7994" y="2406"/>
                    </a:cubicBezTo>
                    <a:cubicBezTo>
                      <a:pt x="7983" y="2406"/>
                      <a:pt x="7972" y="2420"/>
                      <a:pt x="7960" y="2443"/>
                    </a:cubicBezTo>
                    <a:cubicBezTo>
                      <a:pt x="7960" y="2462"/>
                      <a:pt x="7960" y="2475"/>
                      <a:pt x="7957" y="2475"/>
                    </a:cubicBezTo>
                    <a:cubicBezTo>
                      <a:pt x="7955" y="2475"/>
                      <a:pt x="7951" y="2470"/>
                      <a:pt x="7945" y="2458"/>
                    </a:cubicBezTo>
                    <a:cubicBezTo>
                      <a:pt x="7937" y="2450"/>
                      <a:pt x="7928" y="2448"/>
                      <a:pt x="7918" y="2448"/>
                    </a:cubicBezTo>
                    <a:cubicBezTo>
                      <a:pt x="7889" y="2448"/>
                      <a:pt x="7860" y="2474"/>
                      <a:pt x="7883" y="2474"/>
                    </a:cubicBezTo>
                    <a:cubicBezTo>
                      <a:pt x="7914" y="2474"/>
                      <a:pt x="7852" y="2520"/>
                      <a:pt x="7852" y="2551"/>
                    </a:cubicBezTo>
                    <a:cubicBezTo>
                      <a:pt x="7843" y="2569"/>
                      <a:pt x="7829" y="2577"/>
                      <a:pt x="7815" y="2577"/>
                    </a:cubicBezTo>
                    <a:cubicBezTo>
                      <a:pt x="7806" y="2577"/>
                      <a:pt x="7797" y="2573"/>
                      <a:pt x="7790" y="2566"/>
                    </a:cubicBezTo>
                    <a:cubicBezTo>
                      <a:pt x="7790" y="2565"/>
                      <a:pt x="7790" y="2565"/>
                      <a:pt x="7789" y="2565"/>
                    </a:cubicBezTo>
                    <a:cubicBezTo>
                      <a:pt x="7775" y="2565"/>
                      <a:pt x="7667" y="2661"/>
                      <a:pt x="7667" y="2690"/>
                    </a:cubicBezTo>
                    <a:cubicBezTo>
                      <a:pt x="7658" y="2708"/>
                      <a:pt x="7654" y="2716"/>
                      <a:pt x="7649" y="2716"/>
                    </a:cubicBezTo>
                    <a:cubicBezTo>
                      <a:pt x="7646" y="2716"/>
                      <a:pt x="7642" y="2712"/>
                      <a:pt x="7636" y="2705"/>
                    </a:cubicBezTo>
                    <a:cubicBezTo>
                      <a:pt x="7631" y="2695"/>
                      <a:pt x="7626" y="2692"/>
                      <a:pt x="7620" y="2692"/>
                    </a:cubicBezTo>
                    <a:cubicBezTo>
                      <a:pt x="7610" y="2692"/>
                      <a:pt x="7600" y="2705"/>
                      <a:pt x="7589" y="2705"/>
                    </a:cubicBezTo>
                    <a:cubicBezTo>
                      <a:pt x="7582" y="2713"/>
                      <a:pt x="7574" y="2717"/>
                      <a:pt x="7568" y="2717"/>
                    </a:cubicBezTo>
                    <a:cubicBezTo>
                      <a:pt x="7562" y="2717"/>
                      <a:pt x="7559" y="2713"/>
                      <a:pt x="7559" y="2705"/>
                    </a:cubicBezTo>
                    <a:cubicBezTo>
                      <a:pt x="7552" y="2699"/>
                      <a:pt x="7548" y="2695"/>
                      <a:pt x="7543" y="2695"/>
                    </a:cubicBezTo>
                    <a:cubicBezTo>
                      <a:pt x="7535" y="2695"/>
                      <a:pt x="7524" y="2703"/>
                      <a:pt x="7497" y="2721"/>
                    </a:cubicBezTo>
                    <a:cubicBezTo>
                      <a:pt x="7497" y="2752"/>
                      <a:pt x="7404" y="2814"/>
                      <a:pt x="7342" y="2845"/>
                    </a:cubicBezTo>
                    <a:cubicBezTo>
                      <a:pt x="7265" y="2876"/>
                      <a:pt x="7219" y="2937"/>
                      <a:pt x="7203" y="3015"/>
                    </a:cubicBezTo>
                    <a:lnTo>
                      <a:pt x="7203" y="3061"/>
                    </a:lnTo>
                    <a:lnTo>
                      <a:pt x="7172" y="3030"/>
                    </a:lnTo>
                    <a:cubicBezTo>
                      <a:pt x="7157" y="3015"/>
                      <a:pt x="7141" y="2999"/>
                      <a:pt x="7126" y="2984"/>
                    </a:cubicBezTo>
                    <a:cubicBezTo>
                      <a:pt x="7095" y="2999"/>
                      <a:pt x="7110" y="3015"/>
                      <a:pt x="7126" y="3030"/>
                    </a:cubicBezTo>
                    <a:cubicBezTo>
                      <a:pt x="7141" y="3061"/>
                      <a:pt x="7110" y="3076"/>
                      <a:pt x="7049" y="3076"/>
                    </a:cubicBezTo>
                    <a:cubicBezTo>
                      <a:pt x="7002" y="3092"/>
                      <a:pt x="6987" y="3092"/>
                      <a:pt x="6971" y="3138"/>
                    </a:cubicBezTo>
                    <a:cubicBezTo>
                      <a:pt x="6940" y="3154"/>
                      <a:pt x="6925" y="3154"/>
                      <a:pt x="6894" y="3154"/>
                    </a:cubicBezTo>
                    <a:cubicBezTo>
                      <a:pt x="6863" y="3169"/>
                      <a:pt x="6863" y="3169"/>
                      <a:pt x="6879" y="3185"/>
                    </a:cubicBezTo>
                    <a:cubicBezTo>
                      <a:pt x="6894" y="3200"/>
                      <a:pt x="6863" y="3216"/>
                      <a:pt x="6832" y="3216"/>
                    </a:cubicBezTo>
                    <a:cubicBezTo>
                      <a:pt x="6824" y="3211"/>
                      <a:pt x="6812" y="3209"/>
                      <a:pt x="6800" y="3209"/>
                    </a:cubicBezTo>
                    <a:cubicBezTo>
                      <a:pt x="6766" y="3209"/>
                      <a:pt x="6728" y="3224"/>
                      <a:pt x="6739" y="3246"/>
                    </a:cubicBezTo>
                    <a:cubicBezTo>
                      <a:pt x="6739" y="3262"/>
                      <a:pt x="6724" y="3277"/>
                      <a:pt x="6709" y="3277"/>
                    </a:cubicBezTo>
                    <a:cubicBezTo>
                      <a:pt x="6678" y="3293"/>
                      <a:pt x="6647" y="3308"/>
                      <a:pt x="6647" y="3339"/>
                    </a:cubicBezTo>
                    <a:lnTo>
                      <a:pt x="6600" y="3370"/>
                    </a:lnTo>
                    <a:cubicBezTo>
                      <a:pt x="6569" y="3370"/>
                      <a:pt x="6585" y="3339"/>
                      <a:pt x="6616" y="3339"/>
                    </a:cubicBezTo>
                    <a:lnTo>
                      <a:pt x="6585" y="3339"/>
                    </a:lnTo>
                    <a:cubicBezTo>
                      <a:pt x="6538" y="3355"/>
                      <a:pt x="6508" y="3370"/>
                      <a:pt x="6492" y="3401"/>
                    </a:cubicBezTo>
                    <a:cubicBezTo>
                      <a:pt x="6483" y="3420"/>
                      <a:pt x="6485" y="3433"/>
                      <a:pt x="6484" y="3433"/>
                    </a:cubicBezTo>
                    <a:cubicBezTo>
                      <a:pt x="6484" y="3433"/>
                      <a:pt x="6483" y="3428"/>
                      <a:pt x="6477" y="3416"/>
                    </a:cubicBezTo>
                    <a:cubicBezTo>
                      <a:pt x="6469" y="3401"/>
                      <a:pt x="6457" y="3393"/>
                      <a:pt x="6446" y="3393"/>
                    </a:cubicBezTo>
                    <a:cubicBezTo>
                      <a:pt x="6434" y="3393"/>
                      <a:pt x="6423" y="3401"/>
                      <a:pt x="6415" y="3416"/>
                    </a:cubicBezTo>
                    <a:cubicBezTo>
                      <a:pt x="6415" y="3442"/>
                      <a:pt x="6405" y="3453"/>
                      <a:pt x="6394" y="3453"/>
                    </a:cubicBezTo>
                    <a:cubicBezTo>
                      <a:pt x="6385" y="3453"/>
                      <a:pt x="6375" y="3446"/>
                      <a:pt x="6368" y="3432"/>
                    </a:cubicBezTo>
                    <a:cubicBezTo>
                      <a:pt x="6368" y="3413"/>
                      <a:pt x="6368" y="3401"/>
                      <a:pt x="6364" y="3401"/>
                    </a:cubicBezTo>
                    <a:cubicBezTo>
                      <a:pt x="6358" y="3401"/>
                      <a:pt x="6343" y="3424"/>
                      <a:pt x="6307" y="3478"/>
                    </a:cubicBezTo>
                    <a:cubicBezTo>
                      <a:pt x="6260" y="3494"/>
                      <a:pt x="6183" y="3571"/>
                      <a:pt x="6106" y="3602"/>
                    </a:cubicBezTo>
                    <a:cubicBezTo>
                      <a:pt x="6051" y="3629"/>
                      <a:pt x="5984" y="3657"/>
                      <a:pt x="5948" y="3663"/>
                    </a:cubicBezTo>
                    <a:lnTo>
                      <a:pt x="5948" y="3663"/>
                    </a:lnTo>
                    <a:cubicBezTo>
                      <a:pt x="5959" y="3650"/>
                      <a:pt x="5956" y="3640"/>
                      <a:pt x="5936" y="3633"/>
                    </a:cubicBezTo>
                    <a:cubicBezTo>
                      <a:pt x="5923" y="3633"/>
                      <a:pt x="5918" y="3630"/>
                      <a:pt x="5918" y="3630"/>
                    </a:cubicBezTo>
                    <a:lnTo>
                      <a:pt x="5918" y="3630"/>
                    </a:lnTo>
                    <a:cubicBezTo>
                      <a:pt x="5917" y="3630"/>
                      <a:pt x="5926" y="3636"/>
                      <a:pt x="5936" y="3664"/>
                    </a:cubicBezTo>
                    <a:cubicBezTo>
                      <a:pt x="5939" y="3664"/>
                      <a:pt x="5943" y="3663"/>
                      <a:pt x="5948" y="3663"/>
                    </a:cubicBezTo>
                    <a:lnTo>
                      <a:pt x="5948" y="3663"/>
                    </a:lnTo>
                    <a:cubicBezTo>
                      <a:pt x="5935" y="3679"/>
                      <a:pt x="5901" y="3700"/>
                      <a:pt x="5858" y="3726"/>
                    </a:cubicBezTo>
                    <a:cubicBezTo>
                      <a:pt x="5812" y="3726"/>
                      <a:pt x="5766" y="3756"/>
                      <a:pt x="5735" y="3803"/>
                    </a:cubicBezTo>
                    <a:lnTo>
                      <a:pt x="5781" y="3787"/>
                    </a:lnTo>
                    <a:lnTo>
                      <a:pt x="5781" y="3787"/>
                    </a:lnTo>
                    <a:cubicBezTo>
                      <a:pt x="5797" y="3818"/>
                      <a:pt x="5781" y="3834"/>
                      <a:pt x="5719" y="3834"/>
                    </a:cubicBezTo>
                    <a:cubicBezTo>
                      <a:pt x="5658" y="3834"/>
                      <a:pt x="5688" y="3834"/>
                      <a:pt x="5673" y="3803"/>
                    </a:cubicBezTo>
                    <a:cubicBezTo>
                      <a:pt x="5662" y="3792"/>
                      <a:pt x="5651" y="3781"/>
                      <a:pt x="5635" y="3781"/>
                    </a:cubicBezTo>
                    <a:cubicBezTo>
                      <a:pt x="5628" y="3781"/>
                      <a:pt x="5620" y="3783"/>
                      <a:pt x="5611" y="3787"/>
                    </a:cubicBezTo>
                    <a:cubicBezTo>
                      <a:pt x="5596" y="3803"/>
                      <a:pt x="5565" y="3803"/>
                      <a:pt x="5596" y="3818"/>
                    </a:cubicBezTo>
                    <a:cubicBezTo>
                      <a:pt x="5627" y="3834"/>
                      <a:pt x="5596" y="3834"/>
                      <a:pt x="5580" y="3849"/>
                    </a:cubicBezTo>
                    <a:cubicBezTo>
                      <a:pt x="5565" y="3849"/>
                      <a:pt x="5534" y="3880"/>
                      <a:pt x="5518" y="3896"/>
                    </a:cubicBezTo>
                    <a:cubicBezTo>
                      <a:pt x="5518" y="3911"/>
                      <a:pt x="5503" y="3927"/>
                      <a:pt x="5487" y="3942"/>
                    </a:cubicBezTo>
                    <a:cubicBezTo>
                      <a:pt x="5477" y="3937"/>
                      <a:pt x="5467" y="3935"/>
                      <a:pt x="5457" y="3935"/>
                    </a:cubicBezTo>
                    <a:cubicBezTo>
                      <a:pt x="5438" y="3935"/>
                      <a:pt x="5421" y="3942"/>
                      <a:pt x="5410" y="3942"/>
                    </a:cubicBezTo>
                    <a:lnTo>
                      <a:pt x="5410" y="3927"/>
                    </a:lnTo>
                    <a:cubicBezTo>
                      <a:pt x="5395" y="3911"/>
                      <a:pt x="5379" y="3911"/>
                      <a:pt x="5364" y="3896"/>
                    </a:cubicBezTo>
                    <a:cubicBezTo>
                      <a:pt x="5348" y="3911"/>
                      <a:pt x="5348" y="3911"/>
                      <a:pt x="5348" y="3927"/>
                    </a:cubicBezTo>
                    <a:cubicBezTo>
                      <a:pt x="5147" y="4035"/>
                      <a:pt x="4931" y="4127"/>
                      <a:pt x="4715" y="4205"/>
                    </a:cubicBezTo>
                    <a:cubicBezTo>
                      <a:pt x="4653" y="4205"/>
                      <a:pt x="4591" y="4236"/>
                      <a:pt x="4622" y="4236"/>
                    </a:cubicBezTo>
                    <a:cubicBezTo>
                      <a:pt x="4653" y="4251"/>
                      <a:pt x="4498" y="4313"/>
                      <a:pt x="4359" y="4359"/>
                    </a:cubicBezTo>
                    <a:cubicBezTo>
                      <a:pt x="4205" y="4406"/>
                      <a:pt x="4066" y="4452"/>
                      <a:pt x="4066" y="4467"/>
                    </a:cubicBezTo>
                    <a:lnTo>
                      <a:pt x="4004" y="4498"/>
                    </a:lnTo>
                    <a:cubicBezTo>
                      <a:pt x="3957" y="4514"/>
                      <a:pt x="3911" y="4529"/>
                      <a:pt x="3880" y="4560"/>
                    </a:cubicBezTo>
                    <a:cubicBezTo>
                      <a:pt x="3871" y="4569"/>
                      <a:pt x="3857" y="4578"/>
                      <a:pt x="3853" y="4578"/>
                    </a:cubicBezTo>
                    <a:cubicBezTo>
                      <a:pt x="3850" y="4578"/>
                      <a:pt x="3852" y="4573"/>
                      <a:pt x="3865" y="4560"/>
                    </a:cubicBezTo>
                    <a:cubicBezTo>
                      <a:pt x="3880" y="4514"/>
                      <a:pt x="3849" y="4514"/>
                      <a:pt x="3818" y="4514"/>
                    </a:cubicBezTo>
                    <a:cubicBezTo>
                      <a:pt x="3803" y="4529"/>
                      <a:pt x="3772" y="4560"/>
                      <a:pt x="3787" y="4576"/>
                    </a:cubicBezTo>
                    <a:cubicBezTo>
                      <a:pt x="3787" y="4591"/>
                      <a:pt x="3756" y="4607"/>
                      <a:pt x="3756" y="4607"/>
                    </a:cubicBezTo>
                    <a:cubicBezTo>
                      <a:pt x="3756" y="4607"/>
                      <a:pt x="3741" y="4607"/>
                      <a:pt x="3741" y="4591"/>
                    </a:cubicBezTo>
                    <a:lnTo>
                      <a:pt x="3726" y="4545"/>
                    </a:lnTo>
                    <a:lnTo>
                      <a:pt x="3695" y="4545"/>
                    </a:lnTo>
                    <a:cubicBezTo>
                      <a:pt x="3695" y="4576"/>
                      <a:pt x="3679" y="4576"/>
                      <a:pt x="3679" y="4576"/>
                    </a:cubicBezTo>
                    <a:cubicBezTo>
                      <a:pt x="3679" y="4576"/>
                      <a:pt x="3648" y="4576"/>
                      <a:pt x="3648" y="4545"/>
                    </a:cubicBezTo>
                    <a:cubicBezTo>
                      <a:pt x="3641" y="4531"/>
                      <a:pt x="3631" y="4523"/>
                      <a:pt x="3621" y="4523"/>
                    </a:cubicBezTo>
                    <a:cubicBezTo>
                      <a:pt x="3608" y="4523"/>
                      <a:pt x="3595" y="4535"/>
                      <a:pt x="3586" y="4560"/>
                    </a:cubicBezTo>
                    <a:lnTo>
                      <a:pt x="3556" y="4591"/>
                    </a:lnTo>
                    <a:cubicBezTo>
                      <a:pt x="3546" y="4585"/>
                      <a:pt x="3538" y="4583"/>
                      <a:pt x="3530" y="4583"/>
                    </a:cubicBezTo>
                    <a:cubicBezTo>
                      <a:pt x="3497" y="4583"/>
                      <a:pt x="3472" y="4625"/>
                      <a:pt x="3447" y="4637"/>
                    </a:cubicBezTo>
                    <a:cubicBezTo>
                      <a:pt x="3436" y="4627"/>
                      <a:pt x="3427" y="4621"/>
                      <a:pt x="3420" y="4621"/>
                    </a:cubicBezTo>
                    <a:cubicBezTo>
                      <a:pt x="3405" y="4621"/>
                      <a:pt x="3395" y="4638"/>
                      <a:pt x="3386" y="4668"/>
                    </a:cubicBezTo>
                    <a:cubicBezTo>
                      <a:pt x="3379" y="4688"/>
                      <a:pt x="3372" y="4694"/>
                      <a:pt x="3364" y="4694"/>
                    </a:cubicBezTo>
                    <a:cubicBezTo>
                      <a:pt x="3354" y="4694"/>
                      <a:pt x="3341" y="4684"/>
                      <a:pt x="3324" y="4684"/>
                    </a:cubicBezTo>
                    <a:cubicBezTo>
                      <a:pt x="3319" y="4679"/>
                      <a:pt x="3312" y="4677"/>
                      <a:pt x="3303" y="4677"/>
                    </a:cubicBezTo>
                    <a:cubicBezTo>
                      <a:pt x="3286" y="4677"/>
                      <a:pt x="3262" y="4684"/>
                      <a:pt x="3231" y="4684"/>
                    </a:cubicBezTo>
                    <a:cubicBezTo>
                      <a:pt x="3107" y="4730"/>
                      <a:pt x="2968" y="4777"/>
                      <a:pt x="2845" y="4807"/>
                    </a:cubicBezTo>
                    <a:cubicBezTo>
                      <a:pt x="2705" y="4823"/>
                      <a:pt x="2582" y="4854"/>
                      <a:pt x="2474" y="4916"/>
                    </a:cubicBezTo>
                    <a:lnTo>
                      <a:pt x="2412" y="4916"/>
                    </a:lnTo>
                    <a:cubicBezTo>
                      <a:pt x="2399" y="4916"/>
                      <a:pt x="2394" y="4913"/>
                      <a:pt x="2392" y="4913"/>
                    </a:cubicBezTo>
                    <a:cubicBezTo>
                      <a:pt x="2388" y="4913"/>
                      <a:pt x="2390" y="4919"/>
                      <a:pt x="2381" y="4947"/>
                    </a:cubicBezTo>
                    <a:cubicBezTo>
                      <a:pt x="2373" y="4970"/>
                      <a:pt x="2369" y="4981"/>
                      <a:pt x="2365" y="4981"/>
                    </a:cubicBezTo>
                    <a:cubicBezTo>
                      <a:pt x="2362" y="4981"/>
                      <a:pt x="2358" y="4970"/>
                      <a:pt x="2350" y="4947"/>
                    </a:cubicBezTo>
                    <a:cubicBezTo>
                      <a:pt x="2345" y="4932"/>
                      <a:pt x="2337" y="4927"/>
                      <a:pt x="2325" y="4927"/>
                    </a:cubicBezTo>
                    <a:cubicBezTo>
                      <a:pt x="2300" y="4927"/>
                      <a:pt x="2259" y="4951"/>
                      <a:pt x="2195" y="4962"/>
                    </a:cubicBezTo>
                    <a:cubicBezTo>
                      <a:pt x="2087" y="4977"/>
                      <a:pt x="2025" y="5008"/>
                      <a:pt x="2025" y="5024"/>
                    </a:cubicBezTo>
                    <a:cubicBezTo>
                      <a:pt x="2002" y="5039"/>
                      <a:pt x="1991" y="5047"/>
                      <a:pt x="1987" y="5047"/>
                    </a:cubicBezTo>
                    <a:cubicBezTo>
                      <a:pt x="1983" y="5047"/>
                      <a:pt x="1987" y="5039"/>
                      <a:pt x="1994" y="5024"/>
                    </a:cubicBezTo>
                    <a:cubicBezTo>
                      <a:pt x="2007" y="5011"/>
                      <a:pt x="1991" y="5004"/>
                      <a:pt x="1963" y="5004"/>
                    </a:cubicBezTo>
                    <a:cubicBezTo>
                      <a:pt x="1923" y="5004"/>
                      <a:pt x="1861" y="5019"/>
                      <a:pt x="1824" y="5055"/>
                    </a:cubicBezTo>
                    <a:cubicBezTo>
                      <a:pt x="1809" y="5055"/>
                      <a:pt x="1797" y="5059"/>
                      <a:pt x="1788" y="5059"/>
                    </a:cubicBezTo>
                    <a:cubicBezTo>
                      <a:pt x="1778" y="5059"/>
                      <a:pt x="1770" y="5055"/>
                      <a:pt x="1763" y="5039"/>
                    </a:cubicBezTo>
                    <a:cubicBezTo>
                      <a:pt x="1732" y="5055"/>
                      <a:pt x="1685" y="5070"/>
                      <a:pt x="1654" y="5086"/>
                    </a:cubicBezTo>
                    <a:lnTo>
                      <a:pt x="1469" y="5132"/>
                    </a:lnTo>
                    <a:cubicBezTo>
                      <a:pt x="1438" y="5148"/>
                      <a:pt x="1407" y="5163"/>
                      <a:pt x="1376" y="5178"/>
                    </a:cubicBezTo>
                    <a:lnTo>
                      <a:pt x="1345" y="5178"/>
                    </a:lnTo>
                    <a:cubicBezTo>
                      <a:pt x="1345" y="5175"/>
                      <a:pt x="1338" y="5173"/>
                      <a:pt x="1323" y="5173"/>
                    </a:cubicBezTo>
                    <a:cubicBezTo>
                      <a:pt x="1281" y="5173"/>
                      <a:pt x="1179" y="5190"/>
                      <a:pt x="1052" y="5225"/>
                    </a:cubicBezTo>
                    <a:cubicBezTo>
                      <a:pt x="928" y="5256"/>
                      <a:pt x="820" y="5287"/>
                      <a:pt x="696" y="5287"/>
                    </a:cubicBezTo>
                    <a:cubicBezTo>
                      <a:pt x="681" y="5287"/>
                      <a:pt x="665" y="5302"/>
                      <a:pt x="650" y="5318"/>
                    </a:cubicBezTo>
                    <a:cubicBezTo>
                      <a:pt x="634" y="5364"/>
                      <a:pt x="603" y="5364"/>
                      <a:pt x="573" y="5364"/>
                    </a:cubicBezTo>
                    <a:cubicBezTo>
                      <a:pt x="556" y="5353"/>
                      <a:pt x="538" y="5348"/>
                      <a:pt x="520" y="5348"/>
                    </a:cubicBezTo>
                    <a:cubicBezTo>
                      <a:pt x="486" y="5348"/>
                      <a:pt x="453" y="5365"/>
                      <a:pt x="433" y="5395"/>
                    </a:cubicBezTo>
                    <a:lnTo>
                      <a:pt x="433" y="5364"/>
                    </a:lnTo>
                    <a:cubicBezTo>
                      <a:pt x="425" y="5356"/>
                      <a:pt x="414" y="5352"/>
                      <a:pt x="401" y="5352"/>
                    </a:cubicBezTo>
                    <a:cubicBezTo>
                      <a:pt x="366" y="5352"/>
                      <a:pt x="321" y="5380"/>
                      <a:pt x="310" y="5426"/>
                    </a:cubicBezTo>
                    <a:cubicBezTo>
                      <a:pt x="292" y="5417"/>
                      <a:pt x="274" y="5408"/>
                      <a:pt x="259" y="5408"/>
                    </a:cubicBezTo>
                    <a:cubicBezTo>
                      <a:pt x="248" y="5408"/>
                      <a:pt x="239" y="5413"/>
                      <a:pt x="233" y="5426"/>
                    </a:cubicBezTo>
                    <a:cubicBezTo>
                      <a:pt x="229" y="5430"/>
                      <a:pt x="225" y="5432"/>
                      <a:pt x="221" y="5432"/>
                    </a:cubicBezTo>
                    <a:cubicBezTo>
                      <a:pt x="210" y="5432"/>
                      <a:pt x="202" y="5414"/>
                      <a:pt x="202" y="5379"/>
                    </a:cubicBezTo>
                    <a:cubicBezTo>
                      <a:pt x="186" y="5348"/>
                      <a:pt x="186" y="5348"/>
                      <a:pt x="155" y="5348"/>
                    </a:cubicBezTo>
                    <a:cubicBezTo>
                      <a:pt x="140" y="5348"/>
                      <a:pt x="140" y="5379"/>
                      <a:pt x="140" y="5395"/>
                    </a:cubicBezTo>
                    <a:lnTo>
                      <a:pt x="93" y="5410"/>
                    </a:lnTo>
                    <a:cubicBezTo>
                      <a:pt x="93" y="5410"/>
                      <a:pt x="78" y="5410"/>
                      <a:pt x="78" y="5441"/>
                    </a:cubicBezTo>
                    <a:cubicBezTo>
                      <a:pt x="78" y="5457"/>
                      <a:pt x="63" y="5457"/>
                      <a:pt x="32" y="5472"/>
                    </a:cubicBezTo>
                    <a:cubicBezTo>
                      <a:pt x="1" y="5472"/>
                      <a:pt x="1" y="5472"/>
                      <a:pt x="32" y="5488"/>
                    </a:cubicBezTo>
                    <a:cubicBezTo>
                      <a:pt x="63" y="5518"/>
                      <a:pt x="32" y="5534"/>
                      <a:pt x="16" y="5534"/>
                    </a:cubicBezTo>
                    <a:lnTo>
                      <a:pt x="32" y="5580"/>
                    </a:lnTo>
                    <a:cubicBezTo>
                      <a:pt x="32" y="5611"/>
                      <a:pt x="47" y="5642"/>
                      <a:pt x="93" y="5642"/>
                    </a:cubicBezTo>
                    <a:cubicBezTo>
                      <a:pt x="115" y="5642"/>
                      <a:pt x="135" y="5642"/>
                      <a:pt x="154" y="5642"/>
                    </a:cubicBezTo>
                    <a:lnTo>
                      <a:pt x="154" y="5642"/>
                    </a:lnTo>
                    <a:cubicBezTo>
                      <a:pt x="154" y="5629"/>
                      <a:pt x="159" y="5613"/>
                      <a:pt x="171" y="5596"/>
                    </a:cubicBezTo>
                    <a:cubicBezTo>
                      <a:pt x="194" y="5573"/>
                      <a:pt x="202" y="5561"/>
                      <a:pt x="204" y="5561"/>
                    </a:cubicBezTo>
                    <a:lnTo>
                      <a:pt x="204" y="5561"/>
                    </a:lnTo>
                    <a:cubicBezTo>
                      <a:pt x="205" y="5561"/>
                      <a:pt x="202" y="5573"/>
                      <a:pt x="202" y="5596"/>
                    </a:cubicBezTo>
                    <a:cubicBezTo>
                      <a:pt x="202" y="5611"/>
                      <a:pt x="216" y="5626"/>
                      <a:pt x="188" y="5641"/>
                    </a:cubicBezTo>
                    <a:lnTo>
                      <a:pt x="188" y="5641"/>
                    </a:lnTo>
                    <a:cubicBezTo>
                      <a:pt x="243" y="5639"/>
                      <a:pt x="274" y="5632"/>
                      <a:pt x="263" y="5611"/>
                    </a:cubicBezTo>
                    <a:cubicBezTo>
                      <a:pt x="279" y="5596"/>
                      <a:pt x="294" y="5580"/>
                      <a:pt x="310" y="5565"/>
                    </a:cubicBezTo>
                    <a:lnTo>
                      <a:pt x="372" y="5565"/>
                    </a:lnTo>
                    <a:cubicBezTo>
                      <a:pt x="372" y="5574"/>
                      <a:pt x="381" y="5578"/>
                      <a:pt x="397" y="5578"/>
                    </a:cubicBezTo>
                    <a:cubicBezTo>
                      <a:pt x="436" y="5578"/>
                      <a:pt x="516" y="5556"/>
                      <a:pt x="603" y="5534"/>
                    </a:cubicBezTo>
                    <a:cubicBezTo>
                      <a:pt x="694" y="5511"/>
                      <a:pt x="768" y="5497"/>
                      <a:pt x="813" y="5497"/>
                    </a:cubicBezTo>
                    <a:cubicBezTo>
                      <a:pt x="830" y="5497"/>
                      <a:pt x="842" y="5499"/>
                      <a:pt x="851" y="5503"/>
                    </a:cubicBezTo>
                    <a:lnTo>
                      <a:pt x="897" y="5503"/>
                    </a:lnTo>
                    <a:cubicBezTo>
                      <a:pt x="1005" y="5457"/>
                      <a:pt x="1114" y="5426"/>
                      <a:pt x="1222" y="5410"/>
                    </a:cubicBezTo>
                    <a:cubicBezTo>
                      <a:pt x="1345" y="5395"/>
                      <a:pt x="1454" y="5364"/>
                      <a:pt x="1562" y="5302"/>
                    </a:cubicBezTo>
                    <a:lnTo>
                      <a:pt x="1624" y="5287"/>
                    </a:lnTo>
                    <a:cubicBezTo>
                      <a:pt x="1624" y="5300"/>
                      <a:pt x="1632" y="5304"/>
                      <a:pt x="1645" y="5304"/>
                    </a:cubicBezTo>
                    <a:cubicBezTo>
                      <a:pt x="1663" y="5304"/>
                      <a:pt x="1690" y="5296"/>
                      <a:pt x="1716" y="5287"/>
                    </a:cubicBezTo>
                    <a:cubicBezTo>
                      <a:pt x="1747" y="5271"/>
                      <a:pt x="1778" y="5256"/>
                      <a:pt x="1824" y="5256"/>
                    </a:cubicBezTo>
                    <a:cubicBezTo>
                      <a:pt x="1824" y="5261"/>
                      <a:pt x="1826" y="5263"/>
                      <a:pt x="1831" y="5263"/>
                    </a:cubicBezTo>
                    <a:cubicBezTo>
                      <a:pt x="1840" y="5263"/>
                      <a:pt x="1861" y="5256"/>
                      <a:pt x="1902" y="5256"/>
                    </a:cubicBezTo>
                    <a:cubicBezTo>
                      <a:pt x="1948" y="5240"/>
                      <a:pt x="1979" y="5225"/>
                      <a:pt x="1964" y="5209"/>
                    </a:cubicBezTo>
                    <a:cubicBezTo>
                      <a:pt x="2056" y="5194"/>
                      <a:pt x="2149" y="5178"/>
                      <a:pt x="2242" y="5163"/>
                    </a:cubicBezTo>
                    <a:cubicBezTo>
                      <a:pt x="2248" y="5166"/>
                      <a:pt x="2254" y="5167"/>
                      <a:pt x="2259" y="5167"/>
                    </a:cubicBezTo>
                    <a:cubicBezTo>
                      <a:pt x="2284" y="5167"/>
                      <a:pt x="2307" y="5145"/>
                      <a:pt x="2319" y="5132"/>
                    </a:cubicBezTo>
                    <a:cubicBezTo>
                      <a:pt x="2319" y="5101"/>
                      <a:pt x="2335" y="5086"/>
                      <a:pt x="2350" y="5070"/>
                    </a:cubicBezTo>
                    <a:lnTo>
                      <a:pt x="2365" y="5117"/>
                    </a:lnTo>
                    <a:cubicBezTo>
                      <a:pt x="2356" y="5135"/>
                      <a:pt x="2353" y="5142"/>
                      <a:pt x="2360" y="5142"/>
                    </a:cubicBezTo>
                    <a:cubicBezTo>
                      <a:pt x="2366" y="5142"/>
                      <a:pt x="2377" y="5138"/>
                      <a:pt x="2396" y="5132"/>
                    </a:cubicBezTo>
                    <a:lnTo>
                      <a:pt x="2443" y="5117"/>
                    </a:lnTo>
                    <a:cubicBezTo>
                      <a:pt x="2443" y="5101"/>
                      <a:pt x="2566" y="5070"/>
                      <a:pt x="2736" y="5024"/>
                    </a:cubicBezTo>
                    <a:cubicBezTo>
                      <a:pt x="2968" y="4962"/>
                      <a:pt x="3045" y="4947"/>
                      <a:pt x="3030" y="4916"/>
                    </a:cubicBezTo>
                    <a:cubicBezTo>
                      <a:pt x="3030" y="4900"/>
                      <a:pt x="3061" y="4900"/>
                      <a:pt x="3138" y="4900"/>
                    </a:cubicBezTo>
                    <a:cubicBezTo>
                      <a:pt x="3223" y="4908"/>
                      <a:pt x="3266" y="4912"/>
                      <a:pt x="3289" y="4912"/>
                    </a:cubicBezTo>
                    <a:cubicBezTo>
                      <a:pt x="3312" y="4912"/>
                      <a:pt x="3316" y="4908"/>
                      <a:pt x="3324" y="4900"/>
                    </a:cubicBezTo>
                    <a:cubicBezTo>
                      <a:pt x="3308" y="4900"/>
                      <a:pt x="3293" y="4885"/>
                      <a:pt x="3293" y="4869"/>
                    </a:cubicBezTo>
                    <a:cubicBezTo>
                      <a:pt x="3293" y="4850"/>
                      <a:pt x="3299" y="4830"/>
                      <a:pt x="3311" y="4830"/>
                    </a:cubicBezTo>
                    <a:cubicBezTo>
                      <a:pt x="3319" y="4830"/>
                      <a:pt x="3328" y="4837"/>
                      <a:pt x="3339" y="4854"/>
                    </a:cubicBezTo>
                    <a:cubicBezTo>
                      <a:pt x="3344" y="4857"/>
                      <a:pt x="3353" y="4859"/>
                      <a:pt x="3364" y="4859"/>
                    </a:cubicBezTo>
                    <a:cubicBezTo>
                      <a:pt x="3456" y="4859"/>
                      <a:pt x="3726" y="4756"/>
                      <a:pt x="3726" y="4715"/>
                    </a:cubicBezTo>
                    <a:lnTo>
                      <a:pt x="3726" y="4730"/>
                    </a:lnTo>
                    <a:cubicBezTo>
                      <a:pt x="3726" y="4742"/>
                      <a:pt x="3730" y="4747"/>
                      <a:pt x="3742" y="4747"/>
                    </a:cubicBezTo>
                    <a:cubicBezTo>
                      <a:pt x="3760" y="4747"/>
                      <a:pt x="3798" y="4734"/>
                      <a:pt x="3865" y="4715"/>
                    </a:cubicBezTo>
                    <a:lnTo>
                      <a:pt x="3942" y="4699"/>
                    </a:lnTo>
                    <a:cubicBezTo>
                      <a:pt x="3930" y="4665"/>
                      <a:pt x="4014" y="4647"/>
                      <a:pt x="4057" y="4647"/>
                    </a:cubicBezTo>
                    <a:cubicBezTo>
                      <a:pt x="4071" y="4647"/>
                      <a:pt x="4081" y="4649"/>
                      <a:pt x="4081" y="4653"/>
                    </a:cubicBezTo>
                    <a:cubicBezTo>
                      <a:pt x="4089" y="4661"/>
                      <a:pt x="4096" y="4665"/>
                      <a:pt x="4108" y="4665"/>
                    </a:cubicBezTo>
                    <a:cubicBezTo>
                      <a:pt x="4120" y="4665"/>
                      <a:pt x="4135" y="4661"/>
                      <a:pt x="4158" y="4653"/>
                    </a:cubicBezTo>
                    <a:cubicBezTo>
                      <a:pt x="4204" y="4608"/>
                      <a:pt x="4290" y="4579"/>
                      <a:pt x="4333" y="4579"/>
                    </a:cubicBezTo>
                    <a:cubicBezTo>
                      <a:pt x="4349" y="4579"/>
                      <a:pt x="4359" y="4583"/>
                      <a:pt x="4359" y="4591"/>
                    </a:cubicBezTo>
                    <a:lnTo>
                      <a:pt x="4406" y="4576"/>
                    </a:lnTo>
                    <a:cubicBezTo>
                      <a:pt x="4437" y="4545"/>
                      <a:pt x="4467" y="4529"/>
                      <a:pt x="4498" y="4514"/>
                    </a:cubicBezTo>
                    <a:cubicBezTo>
                      <a:pt x="4576" y="4483"/>
                      <a:pt x="4591" y="4483"/>
                      <a:pt x="4560" y="4467"/>
                    </a:cubicBezTo>
                    <a:cubicBezTo>
                      <a:pt x="4529" y="4452"/>
                      <a:pt x="4545" y="4437"/>
                      <a:pt x="4576" y="4421"/>
                    </a:cubicBezTo>
                    <a:lnTo>
                      <a:pt x="4576" y="4437"/>
                    </a:lnTo>
                    <a:cubicBezTo>
                      <a:pt x="4576" y="4446"/>
                      <a:pt x="4582" y="4449"/>
                      <a:pt x="4594" y="4449"/>
                    </a:cubicBezTo>
                    <a:cubicBezTo>
                      <a:pt x="4624" y="4449"/>
                      <a:pt x="4685" y="4427"/>
                      <a:pt x="4761" y="4406"/>
                    </a:cubicBezTo>
                    <a:cubicBezTo>
                      <a:pt x="4837" y="4367"/>
                      <a:pt x="4903" y="4340"/>
                      <a:pt x="4941" y="4340"/>
                    </a:cubicBezTo>
                    <a:cubicBezTo>
                      <a:pt x="4950" y="4340"/>
                      <a:pt x="4957" y="4341"/>
                      <a:pt x="4962" y="4344"/>
                    </a:cubicBezTo>
                    <a:lnTo>
                      <a:pt x="4977" y="4313"/>
                    </a:lnTo>
                    <a:cubicBezTo>
                      <a:pt x="4987" y="4295"/>
                      <a:pt x="5001" y="4287"/>
                      <a:pt x="5011" y="4287"/>
                    </a:cubicBezTo>
                    <a:cubicBezTo>
                      <a:pt x="5019" y="4287"/>
                      <a:pt x="5024" y="4291"/>
                      <a:pt x="5024" y="4297"/>
                    </a:cubicBezTo>
                    <a:cubicBezTo>
                      <a:pt x="5086" y="4297"/>
                      <a:pt x="5147" y="4267"/>
                      <a:pt x="5194" y="4236"/>
                    </a:cubicBezTo>
                    <a:lnTo>
                      <a:pt x="5240" y="4205"/>
                    </a:lnTo>
                    <a:cubicBezTo>
                      <a:pt x="5253" y="4213"/>
                      <a:pt x="5267" y="4217"/>
                      <a:pt x="5281" y="4217"/>
                    </a:cubicBezTo>
                    <a:cubicBezTo>
                      <a:pt x="5317" y="4217"/>
                      <a:pt x="5353" y="4192"/>
                      <a:pt x="5364" y="4158"/>
                    </a:cubicBezTo>
                    <a:cubicBezTo>
                      <a:pt x="5364" y="4166"/>
                      <a:pt x="5372" y="4170"/>
                      <a:pt x="5383" y="4170"/>
                    </a:cubicBezTo>
                    <a:cubicBezTo>
                      <a:pt x="5395" y="4170"/>
                      <a:pt x="5410" y="4166"/>
                      <a:pt x="5426" y="4158"/>
                    </a:cubicBezTo>
                    <a:cubicBezTo>
                      <a:pt x="5451" y="4120"/>
                      <a:pt x="5518" y="4092"/>
                      <a:pt x="5550" y="4092"/>
                    </a:cubicBezTo>
                    <a:cubicBezTo>
                      <a:pt x="5557" y="4092"/>
                      <a:pt x="5562" y="4094"/>
                      <a:pt x="5565" y="4097"/>
                    </a:cubicBezTo>
                    <a:lnTo>
                      <a:pt x="5580" y="4097"/>
                    </a:lnTo>
                    <a:cubicBezTo>
                      <a:pt x="5596" y="4066"/>
                      <a:pt x="5627" y="4050"/>
                      <a:pt x="5642" y="4050"/>
                    </a:cubicBezTo>
                    <a:cubicBezTo>
                      <a:pt x="5673" y="4035"/>
                      <a:pt x="5704" y="4019"/>
                      <a:pt x="5719" y="3988"/>
                    </a:cubicBezTo>
                    <a:cubicBezTo>
                      <a:pt x="5719" y="3973"/>
                      <a:pt x="5735" y="3957"/>
                      <a:pt x="5750" y="3957"/>
                    </a:cubicBezTo>
                    <a:cubicBezTo>
                      <a:pt x="5756" y="3955"/>
                      <a:pt x="5760" y="3953"/>
                      <a:pt x="5762" y="3953"/>
                    </a:cubicBezTo>
                    <a:cubicBezTo>
                      <a:pt x="5771" y="3953"/>
                      <a:pt x="5750" y="3979"/>
                      <a:pt x="5750" y="4004"/>
                    </a:cubicBezTo>
                    <a:cubicBezTo>
                      <a:pt x="5750" y="4012"/>
                      <a:pt x="5752" y="4016"/>
                      <a:pt x="5757" y="4016"/>
                    </a:cubicBezTo>
                    <a:cubicBezTo>
                      <a:pt x="5769" y="4016"/>
                      <a:pt x="5798" y="3987"/>
                      <a:pt x="5843" y="3942"/>
                    </a:cubicBezTo>
                    <a:cubicBezTo>
                      <a:pt x="5856" y="3924"/>
                      <a:pt x="5866" y="3911"/>
                      <a:pt x="5872" y="3901"/>
                    </a:cubicBezTo>
                    <a:lnTo>
                      <a:pt x="5872" y="3901"/>
                    </a:lnTo>
                    <a:cubicBezTo>
                      <a:pt x="5868" y="3907"/>
                      <a:pt x="5864" y="3916"/>
                      <a:pt x="5858" y="3927"/>
                    </a:cubicBezTo>
                    <a:cubicBezTo>
                      <a:pt x="5849" y="3946"/>
                      <a:pt x="5839" y="3966"/>
                      <a:pt x="5841" y="3966"/>
                    </a:cubicBezTo>
                    <a:cubicBezTo>
                      <a:pt x="5842" y="3966"/>
                      <a:pt x="5847" y="3959"/>
                      <a:pt x="5858" y="3942"/>
                    </a:cubicBezTo>
                    <a:cubicBezTo>
                      <a:pt x="5858" y="3942"/>
                      <a:pt x="5905" y="3927"/>
                      <a:pt x="5905" y="3911"/>
                    </a:cubicBezTo>
                    <a:lnTo>
                      <a:pt x="5967" y="3880"/>
                    </a:lnTo>
                    <a:cubicBezTo>
                      <a:pt x="6013" y="3880"/>
                      <a:pt x="6044" y="3865"/>
                      <a:pt x="6075" y="3849"/>
                    </a:cubicBezTo>
                    <a:cubicBezTo>
                      <a:pt x="6090" y="3818"/>
                      <a:pt x="6090" y="3818"/>
                      <a:pt x="6121" y="3818"/>
                    </a:cubicBezTo>
                    <a:cubicBezTo>
                      <a:pt x="6129" y="3822"/>
                      <a:pt x="6136" y="3824"/>
                      <a:pt x="6140" y="3824"/>
                    </a:cubicBezTo>
                    <a:cubicBezTo>
                      <a:pt x="6151" y="3824"/>
                      <a:pt x="6148" y="3810"/>
                      <a:pt x="6137" y="3787"/>
                    </a:cubicBezTo>
                    <a:cubicBezTo>
                      <a:pt x="6152" y="3772"/>
                      <a:pt x="6183" y="3756"/>
                      <a:pt x="6198" y="3756"/>
                    </a:cubicBezTo>
                    <a:cubicBezTo>
                      <a:pt x="6212" y="3777"/>
                      <a:pt x="6223" y="3786"/>
                      <a:pt x="6231" y="3786"/>
                    </a:cubicBezTo>
                    <a:cubicBezTo>
                      <a:pt x="6240" y="3786"/>
                      <a:pt x="6245" y="3773"/>
                      <a:pt x="6245" y="3756"/>
                    </a:cubicBezTo>
                    <a:cubicBezTo>
                      <a:pt x="6245" y="3741"/>
                      <a:pt x="6260" y="3726"/>
                      <a:pt x="6276" y="3726"/>
                    </a:cubicBezTo>
                    <a:cubicBezTo>
                      <a:pt x="6279" y="3725"/>
                      <a:pt x="6282" y="3724"/>
                      <a:pt x="6284" y="3723"/>
                    </a:cubicBezTo>
                    <a:lnTo>
                      <a:pt x="6284" y="3723"/>
                    </a:lnTo>
                    <a:cubicBezTo>
                      <a:pt x="6283" y="3734"/>
                      <a:pt x="6291" y="3745"/>
                      <a:pt x="6291" y="3756"/>
                    </a:cubicBezTo>
                    <a:lnTo>
                      <a:pt x="6307" y="3741"/>
                    </a:lnTo>
                    <a:lnTo>
                      <a:pt x="6322" y="3711"/>
                    </a:lnTo>
                    <a:lnTo>
                      <a:pt x="6322" y="3711"/>
                    </a:lnTo>
                    <a:cubicBezTo>
                      <a:pt x="6309" y="3715"/>
                      <a:pt x="6297" y="3719"/>
                      <a:pt x="6284" y="3723"/>
                    </a:cubicBezTo>
                    <a:lnTo>
                      <a:pt x="6284" y="3723"/>
                    </a:lnTo>
                    <a:cubicBezTo>
                      <a:pt x="6285" y="3719"/>
                      <a:pt x="6287" y="3714"/>
                      <a:pt x="6291" y="3710"/>
                    </a:cubicBezTo>
                    <a:lnTo>
                      <a:pt x="6322" y="3710"/>
                    </a:lnTo>
                    <a:lnTo>
                      <a:pt x="6322" y="3711"/>
                    </a:lnTo>
                    <a:lnTo>
                      <a:pt x="6322" y="3711"/>
                    </a:lnTo>
                    <a:cubicBezTo>
                      <a:pt x="6458" y="3664"/>
                      <a:pt x="6582" y="3594"/>
                      <a:pt x="6693" y="3525"/>
                    </a:cubicBezTo>
                    <a:cubicBezTo>
                      <a:pt x="6724" y="3509"/>
                      <a:pt x="6739" y="3494"/>
                      <a:pt x="6724" y="3463"/>
                    </a:cubicBezTo>
                    <a:cubicBezTo>
                      <a:pt x="6716" y="3447"/>
                      <a:pt x="6712" y="3444"/>
                      <a:pt x="6716" y="3444"/>
                    </a:cubicBezTo>
                    <a:cubicBezTo>
                      <a:pt x="6720" y="3444"/>
                      <a:pt x="6732" y="3447"/>
                      <a:pt x="6755" y="3447"/>
                    </a:cubicBezTo>
                    <a:cubicBezTo>
                      <a:pt x="6774" y="3467"/>
                      <a:pt x="6794" y="3475"/>
                      <a:pt x="6806" y="3475"/>
                    </a:cubicBezTo>
                    <a:cubicBezTo>
                      <a:pt x="6824" y="3475"/>
                      <a:pt x="6828" y="3459"/>
                      <a:pt x="6801" y="3432"/>
                    </a:cubicBezTo>
                    <a:cubicBezTo>
                      <a:pt x="6770" y="3409"/>
                      <a:pt x="6759" y="3401"/>
                      <a:pt x="6763" y="3401"/>
                    </a:cubicBezTo>
                    <a:cubicBezTo>
                      <a:pt x="6766" y="3401"/>
                      <a:pt x="6786" y="3409"/>
                      <a:pt x="6817" y="3416"/>
                    </a:cubicBezTo>
                    <a:cubicBezTo>
                      <a:pt x="6848" y="3416"/>
                      <a:pt x="6848" y="3416"/>
                      <a:pt x="6863" y="3386"/>
                    </a:cubicBezTo>
                    <a:cubicBezTo>
                      <a:pt x="6874" y="3375"/>
                      <a:pt x="6877" y="3364"/>
                      <a:pt x="6878" y="3364"/>
                    </a:cubicBezTo>
                    <a:cubicBezTo>
                      <a:pt x="6879" y="3364"/>
                      <a:pt x="6879" y="3366"/>
                      <a:pt x="6879" y="3370"/>
                    </a:cubicBezTo>
                    <a:cubicBezTo>
                      <a:pt x="6885" y="3383"/>
                      <a:pt x="6900" y="3388"/>
                      <a:pt x="6914" y="3388"/>
                    </a:cubicBezTo>
                    <a:cubicBezTo>
                      <a:pt x="6932" y="3388"/>
                      <a:pt x="6949" y="3379"/>
                      <a:pt x="6940" y="3370"/>
                    </a:cubicBezTo>
                    <a:lnTo>
                      <a:pt x="7002" y="3370"/>
                    </a:lnTo>
                    <a:cubicBezTo>
                      <a:pt x="7033" y="3370"/>
                      <a:pt x="7049" y="3355"/>
                      <a:pt x="7049" y="3324"/>
                    </a:cubicBezTo>
                    <a:cubicBezTo>
                      <a:pt x="7078" y="3275"/>
                      <a:pt x="7100" y="3251"/>
                      <a:pt x="7114" y="3251"/>
                    </a:cubicBezTo>
                    <a:cubicBezTo>
                      <a:pt x="7121" y="3251"/>
                      <a:pt x="7126" y="3260"/>
                      <a:pt x="7126" y="3277"/>
                    </a:cubicBezTo>
                    <a:cubicBezTo>
                      <a:pt x="7126" y="3287"/>
                      <a:pt x="7130" y="3292"/>
                      <a:pt x="7137" y="3292"/>
                    </a:cubicBezTo>
                    <a:cubicBezTo>
                      <a:pt x="7162" y="3292"/>
                      <a:pt x="7219" y="3236"/>
                      <a:pt x="7219" y="3200"/>
                    </a:cubicBezTo>
                    <a:cubicBezTo>
                      <a:pt x="7219" y="3164"/>
                      <a:pt x="7219" y="3149"/>
                      <a:pt x="7222" y="3149"/>
                    </a:cubicBezTo>
                    <a:cubicBezTo>
                      <a:pt x="7224" y="3149"/>
                      <a:pt x="7228" y="3156"/>
                      <a:pt x="7234" y="3169"/>
                    </a:cubicBezTo>
                    <a:cubicBezTo>
                      <a:pt x="7239" y="3174"/>
                      <a:pt x="7244" y="3176"/>
                      <a:pt x="7249" y="3176"/>
                    </a:cubicBezTo>
                    <a:cubicBezTo>
                      <a:pt x="7258" y="3176"/>
                      <a:pt x="7265" y="3169"/>
                      <a:pt x="7265" y="3169"/>
                    </a:cubicBezTo>
                    <a:cubicBezTo>
                      <a:pt x="7265" y="3169"/>
                      <a:pt x="7295" y="3149"/>
                      <a:pt x="7314" y="3149"/>
                    </a:cubicBezTo>
                    <a:cubicBezTo>
                      <a:pt x="7319" y="3149"/>
                      <a:pt x="7324" y="3151"/>
                      <a:pt x="7327" y="3154"/>
                    </a:cubicBezTo>
                    <a:cubicBezTo>
                      <a:pt x="7342" y="3138"/>
                      <a:pt x="7358" y="3123"/>
                      <a:pt x="7373" y="3092"/>
                    </a:cubicBezTo>
                    <a:cubicBezTo>
                      <a:pt x="7396" y="3047"/>
                      <a:pt x="7435" y="3018"/>
                      <a:pt x="7479" y="3018"/>
                    </a:cubicBezTo>
                    <a:cubicBezTo>
                      <a:pt x="7495" y="3018"/>
                      <a:pt x="7511" y="3022"/>
                      <a:pt x="7528" y="3030"/>
                    </a:cubicBezTo>
                    <a:lnTo>
                      <a:pt x="7559" y="2984"/>
                    </a:lnTo>
                    <a:cubicBezTo>
                      <a:pt x="7559" y="2950"/>
                      <a:pt x="7559" y="2925"/>
                      <a:pt x="7570" y="2925"/>
                    </a:cubicBezTo>
                    <a:cubicBezTo>
                      <a:pt x="7575" y="2925"/>
                      <a:pt x="7581" y="2929"/>
                      <a:pt x="7589" y="2937"/>
                    </a:cubicBezTo>
                    <a:lnTo>
                      <a:pt x="7605" y="2953"/>
                    </a:lnTo>
                    <a:cubicBezTo>
                      <a:pt x="7605" y="2917"/>
                      <a:pt x="7661" y="2881"/>
                      <a:pt x="7693" y="2881"/>
                    </a:cubicBezTo>
                    <a:cubicBezTo>
                      <a:pt x="7702" y="2881"/>
                      <a:pt x="7710" y="2884"/>
                      <a:pt x="7713" y="2891"/>
                    </a:cubicBezTo>
                    <a:cubicBezTo>
                      <a:pt x="7725" y="2909"/>
                      <a:pt x="7730" y="2915"/>
                      <a:pt x="7733" y="2915"/>
                    </a:cubicBezTo>
                    <a:cubicBezTo>
                      <a:pt x="7737" y="2915"/>
                      <a:pt x="7735" y="2900"/>
                      <a:pt x="7744" y="2891"/>
                    </a:cubicBezTo>
                    <a:lnTo>
                      <a:pt x="7744" y="2876"/>
                    </a:lnTo>
                    <a:cubicBezTo>
                      <a:pt x="7729" y="2860"/>
                      <a:pt x="7713" y="2845"/>
                      <a:pt x="7744" y="2829"/>
                    </a:cubicBezTo>
                    <a:cubicBezTo>
                      <a:pt x="7755" y="2818"/>
                      <a:pt x="7766" y="2807"/>
                      <a:pt x="7777" y="2807"/>
                    </a:cubicBezTo>
                    <a:cubicBezTo>
                      <a:pt x="7781" y="2807"/>
                      <a:pt x="7786" y="2809"/>
                      <a:pt x="7790" y="2814"/>
                    </a:cubicBezTo>
                    <a:cubicBezTo>
                      <a:pt x="7795" y="2818"/>
                      <a:pt x="7803" y="2820"/>
                      <a:pt x="7813" y="2820"/>
                    </a:cubicBezTo>
                    <a:cubicBezTo>
                      <a:pt x="7835" y="2820"/>
                      <a:pt x="7863" y="2809"/>
                      <a:pt x="7852" y="2798"/>
                    </a:cubicBezTo>
                    <a:cubicBezTo>
                      <a:pt x="7863" y="2798"/>
                      <a:pt x="7873" y="2791"/>
                      <a:pt x="7883" y="2791"/>
                    </a:cubicBezTo>
                    <a:cubicBezTo>
                      <a:pt x="7888" y="2791"/>
                      <a:pt x="7893" y="2793"/>
                      <a:pt x="7899" y="2798"/>
                    </a:cubicBezTo>
                    <a:lnTo>
                      <a:pt x="7991" y="2736"/>
                    </a:lnTo>
                    <a:cubicBezTo>
                      <a:pt x="7991" y="2703"/>
                      <a:pt x="8015" y="2678"/>
                      <a:pt x="8035" y="2678"/>
                    </a:cubicBezTo>
                    <a:cubicBezTo>
                      <a:pt x="8042" y="2678"/>
                      <a:pt x="8049" y="2681"/>
                      <a:pt x="8053" y="2690"/>
                    </a:cubicBezTo>
                    <a:cubicBezTo>
                      <a:pt x="8069" y="2659"/>
                      <a:pt x="8100" y="2644"/>
                      <a:pt x="8100" y="2613"/>
                    </a:cubicBezTo>
                    <a:cubicBezTo>
                      <a:pt x="8132" y="2602"/>
                      <a:pt x="8149" y="2584"/>
                      <a:pt x="8162" y="2584"/>
                    </a:cubicBezTo>
                    <a:cubicBezTo>
                      <a:pt x="8167" y="2584"/>
                      <a:pt x="8172" y="2588"/>
                      <a:pt x="8177" y="2597"/>
                    </a:cubicBezTo>
                    <a:cubicBezTo>
                      <a:pt x="8182" y="2603"/>
                      <a:pt x="8186" y="2607"/>
                      <a:pt x="8189" y="2607"/>
                    </a:cubicBezTo>
                    <a:cubicBezTo>
                      <a:pt x="8194" y="2607"/>
                      <a:pt x="8198" y="2596"/>
                      <a:pt x="8208" y="2566"/>
                    </a:cubicBezTo>
                    <a:cubicBezTo>
                      <a:pt x="8208" y="2535"/>
                      <a:pt x="8208" y="2535"/>
                      <a:pt x="8223" y="2520"/>
                    </a:cubicBezTo>
                    <a:lnTo>
                      <a:pt x="8270" y="2489"/>
                    </a:lnTo>
                    <a:cubicBezTo>
                      <a:pt x="8254" y="2474"/>
                      <a:pt x="8254" y="2474"/>
                      <a:pt x="8270" y="2458"/>
                    </a:cubicBezTo>
                    <a:cubicBezTo>
                      <a:pt x="8285" y="2443"/>
                      <a:pt x="8362" y="2412"/>
                      <a:pt x="8393" y="2396"/>
                    </a:cubicBezTo>
                    <a:cubicBezTo>
                      <a:pt x="8455" y="2350"/>
                      <a:pt x="8455" y="2350"/>
                      <a:pt x="8409" y="2350"/>
                    </a:cubicBezTo>
                    <a:cubicBezTo>
                      <a:pt x="8378" y="2350"/>
                      <a:pt x="8378" y="2350"/>
                      <a:pt x="8440" y="2335"/>
                    </a:cubicBezTo>
                    <a:cubicBezTo>
                      <a:pt x="8486" y="2304"/>
                      <a:pt x="8548" y="2257"/>
                      <a:pt x="8594" y="2226"/>
                    </a:cubicBezTo>
                    <a:cubicBezTo>
                      <a:pt x="8671" y="2165"/>
                      <a:pt x="8671" y="2165"/>
                      <a:pt x="8656" y="2149"/>
                    </a:cubicBezTo>
                    <a:cubicBezTo>
                      <a:pt x="8623" y="2138"/>
                      <a:pt x="8621" y="2127"/>
                      <a:pt x="8639" y="2127"/>
                    </a:cubicBezTo>
                    <a:cubicBezTo>
                      <a:pt x="8647" y="2127"/>
                      <a:pt x="8658" y="2129"/>
                      <a:pt x="8671" y="2134"/>
                    </a:cubicBezTo>
                    <a:cubicBezTo>
                      <a:pt x="8678" y="2136"/>
                      <a:pt x="8684" y="2137"/>
                      <a:pt x="8691" y="2137"/>
                    </a:cubicBezTo>
                    <a:cubicBezTo>
                      <a:pt x="8730" y="2137"/>
                      <a:pt x="8762" y="2101"/>
                      <a:pt x="8749" y="2087"/>
                    </a:cubicBezTo>
                    <a:cubicBezTo>
                      <a:pt x="8733" y="2072"/>
                      <a:pt x="8749" y="2056"/>
                      <a:pt x="8780" y="2041"/>
                    </a:cubicBezTo>
                    <a:cubicBezTo>
                      <a:pt x="8783" y="2045"/>
                      <a:pt x="8787" y="2047"/>
                      <a:pt x="8791" y="2047"/>
                    </a:cubicBezTo>
                    <a:cubicBezTo>
                      <a:pt x="8804" y="2047"/>
                      <a:pt x="8818" y="2029"/>
                      <a:pt x="8841" y="1995"/>
                    </a:cubicBezTo>
                    <a:cubicBezTo>
                      <a:pt x="8849" y="1979"/>
                      <a:pt x="8853" y="1971"/>
                      <a:pt x="8857" y="1971"/>
                    </a:cubicBezTo>
                    <a:cubicBezTo>
                      <a:pt x="8861" y="1971"/>
                      <a:pt x="8865" y="1979"/>
                      <a:pt x="8872" y="1995"/>
                    </a:cubicBezTo>
                    <a:lnTo>
                      <a:pt x="8903" y="1948"/>
                    </a:lnTo>
                    <a:cubicBezTo>
                      <a:pt x="8919" y="1886"/>
                      <a:pt x="9042" y="1794"/>
                      <a:pt x="9073" y="1794"/>
                    </a:cubicBezTo>
                    <a:cubicBezTo>
                      <a:pt x="9089" y="1778"/>
                      <a:pt x="9104" y="1763"/>
                      <a:pt x="9104" y="1732"/>
                    </a:cubicBezTo>
                    <a:cubicBezTo>
                      <a:pt x="9094" y="1702"/>
                      <a:pt x="9097" y="1685"/>
                      <a:pt x="9109" y="1685"/>
                    </a:cubicBezTo>
                    <a:cubicBezTo>
                      <a:pt x="9115" y="1685"/>
                      <a:pt x="9124" y="1690"/>
                      <a:pt x="9135" y="1701"/>
                    </a:cubicBezTo>
                    <a:cubicBezTo>
                      <a:pt x="9156" y="1715"/>
                      <a:pt x="9164" y="1722"/>
                      <a:pt x="9166" y="1722"/>
                    </a:cubicBezTo>
                    <a:cubicBezTo>
                      <a:pt x="9168" y="1722"/>
                      <a:pt x="9159" y="1711"/>
                      <a:pt x="9151" y="1685"/>
                    </a:cubicBezTo>
                    <a:cubicBezTo>
                      <a:pt x="9151" y="1650"/>
                      <a:pt x="9214" y="1588"/>
                      <a:pt x="9243" y="1588"/>
                    </a:cubicBezTo>
                    <a:cubicBezTo>
                      <a:pt x="9253" y="1588"/>
                      <a:pt x="9259" y="1594"/>
                      <a:pt x="9259" y="1608"/>
                    </a:cubicBezTo>
                    <a:lnTo>
                      <a:pt x="9290" y="1624"/>
                    </a:lnTo>
                    <a:cubicBezTo>
                      <a:pt x="9305" y="1608"/>
                      <a:pt x="9305" y="1593"/>
                      <a:pt x="9321" y="1577"/>
                    </a:cubicBezTo>
                    <a:cubicBezTo>
                      <a:pt x="9305" y="1562"/>
                      <a:pt x="9321" y="1546"/>
                      <a:pt x="9382" y="1484"/>
                    </a:cubicBezTo>
                    <a:cubicBezTo>
                      <a:pt x="9429" y="1407"/>
                      <a:pt x="9475" y="1345"/>
                      <a:pt x="9506" y="1268"/>
                    </a:cubicBezTo>
                    <a:cubicBezTo>
                      <a:pt x="9552" y="1222"/>
                      <a:pt x="9599" y="1129"/>
                      <a:pt x="9630" y="1098"/>
                    </a:cubicBezTo>
                    <a:cubicBezTo>
                      <a:pt x="9645" y="1036"/>
                      <a:pt x="9661" y="990"/>
                      <a:pt x="9645" y="944"/>
                    </a:cubicBezTo>
                    <a:cubicBezTo>
                      <a:pt x="9630" y="897"/>
                      <a:pt x="9630" y="820"/>
                      <a:pt x="9645" y="820"/>
                    </a:cubicBezTo>
                    <a:lnTo>
                      <a:pt x="9645" y="774"/>
                    </a:lnTo>
                    <a:lnTo>
                      <a:pt x="9599" y="665"/>
                    </a:lnTo>
                    <a:cubicBezTo>
                      <a:pt x="9630" y="665"/>
                      <a:pt x="9630" y="604"/>
                      <a:pt x="9599" y="573"/>
                    </a:cubicBezTo>
                    <a:cubicBezTo>
                      <a:pt x="9583" y="573"/>
                      <a:pt x="9568" y="542"/>
                      <a:pt x="9537" y="480"/>
                    </a:cubicBezTo>
                    <a:cubicBezTo>
                      <a:pt x="9506" y="403"/>
                      <a:pt x="9460" y="341"/>
                      <a:pt x="9413" y="294"/>
                    </a:cubicBezTo>
                    <a:cubicBezTo>
                      <a:pt x="9305" y="186"/>
                      <a:pt x="9197" y="109"/>
                      <a:pt x="9058" y="63"/>
                    </a:cubicBezTo>
                    <a:cubicBezTo>
                      <a:pt x="8934" y="16"/>
                      <a:pt x="8810" y="1"/>
                      <a:pt x="8687" y="1"/>
                    </a:cubicBezTo>
                    <a:close/>
                    <a:moveTo>
                      <a:pt x="188" y="5641"/>
                    </a:moveTo>
                    <a:lnTo>
                      <a:pt x="188" y="5641"/>
                    </a:lnTo>
                    <a:cubicBezTo>
                      <a:pt x="178" y="5641"/>
                      <a:pt x="166" y="5642"/>
                      <a:pt x="154" y="5642"/>
                    </a:cubicBezTo>
                    <a:lnTo>
                      <a:pt x="154" y="5642"/>
                    </a:lnTo>
                    <a:cubicBezTo>
                      <a:pt x="153" y="5654"/>
                      <a:pt x="157" y="5661"/>
                      <a:pt x="164" y="5661"/>
                    </a:cubicBezTo>
                    <a:cubicBezTo>
                      <a:pt x="169" y="5661"/>
                      <a:pt x="177" y="5656"/>
                      <a:pt x="186" y="5642"/>
                    </a:cubicBezTo>
                    <a:cubicBezTo>
                      <a:pt x="187" y="5642"/>
                      <a:pt x="188" y="5641"/>
                      <a:pt x="188" y="564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992;p34"/>
              <p:cNvSpPr/>
              <p:nvPr/>
            </p:nvSpPr>
            <p:spPr>
              <a:xfrm rot="-899960">
                <a:off x="3291449" y="4394880"/>
                <a:ext cx="185494" cy="95547"/>
              </a:xfrm>
              <a:custGeom>
                <a:avLst/>
                <a:gdLst/>
                <a:ahLst/>
                <a:cxnLst/>
                <a:rect l="l" t="t" r="r" b="b"/>
                <a:pathLst>
                  <a:path w="7420" h="3822" extrusionOk="0">
                    <a:moveTo>
                      <a:pt x="7403" y="1"/>
                    </a:moveTo>
                    <a:cubicBezTo>
                      <a:pt x="7401" y="1"/>
                      <a:pt x="7400" y="6"/>
                      <a:pt x="7400" y="20"/>
                    </a:cubicBezTo>
                    <a:cubicBezTo>
                      <a:pt x="7384" y="20"/>
                      <a:pt x="7400" y="51"/>
                      <a:pt x="7400" y="66"/>
                    </a:cubicBezTo>
                    <a:cubicBezTo>
                      <a:pt x="7415" y="82"/>
                      <a:pt x="7419" y="89"/>
                      <a:pt x="7419" y="89"/>
                    </a:cubicBezTo>
                    <a:cubicBezTo>
                      <a:pt x="7419" y="89"/>
                      <a:pt x="7415" y="82"/>
                      <a:pt x="7415" y="66"/>
                    </a:cubicBezTo>
                    <a:cubicBezTo>
                      <a:pt x="7415" y="33"/>
                      <a:pt x="7407" y="1"/>
                      <a:pt x="7403" y="1"/>
                    </a:cubicBezTo>
                    <a:close/>
                    <a:moveTo>
                      <a:pt x="6436" y="588"/>
                    </a:moveTo>
                    <a:cubicBezTo>
                      <a:pt x="6438" y="588"/>
                      <a:pt x="6441" y="599"/>
                      <a:pt x="6441" y="623"/>
                    </a:cubicBezTo>
                    <a:cubicBezTo>
                      <a:pt x="6434" y="599"/>
                      <a:pt x="6434" y="588"/>
                      <a:pt x="6436" y="588"/>
                    </a:cubicBezTo>
                    <a:close/>
                    <a:moveTo>
                      <a:pt x="6163" y="607"/>
                    </a:moveTo>
                    <a:lnTo>
                      <a:pt x="6179" y="623"/>
                    </a:lnTo>
                    <a:cubicBezTo>
                      <a:pt x="6194" y="638"/>
                      <a:pt x="6179" y="653"/>
                      <a:pt x="6179" y="669"/>
                    </a:cubicBezTo>
                    <a:cubicBezTo>
                      <a:pt x="6179" y="669"/>
                      <a:pt x="6148" y="623"/>
                      <a:pt x="6163" y="607"/>
                    </a:cubicBezTo>
                    <a:close/>
                    <a:moveTo>
                      <a:pt x="5887" y="722"/>
                    </a:moveTo>
                    <a:cubicBezTo>
                      <a:pt x="5891" y="734"/>
                      <a:pt x="5892" y="739"/>
                      <a:pt x="5892" y="739"/>
                    </a:cubicBezTo>
                    <a:cubicBezTo>
                      <a:pt x="5892" y="739"/>
                      <a:pt x="5889" y="732"/>
                      <a:pt x="5887" y="722"/>
                    </a:cubicBezTo>
                    <a:close/>
                    <a:moveTo>
                      <a:pt x="5530" y="978"/>
                    </a:moveTo>
                    <a:lnTo>
                      <a:pt x="5561" y="993"/>
                    </a:lnTo>
                    <a:lnTo>
                      <a:pt x="5561" y="1009"/>
                    </a:lnTo>
                    <a:cubicBezTo>
                      <a:pt x="5545" y="993"/>
                      <a:pt x="5545" y="993"/>
                      <a:pt x="5530" y="978"/>
                    </a:cubicBezTo>
                    <a:close/>
                    <a:moveTo>
                      <a:pt x="5205" y="1009"/>
                    </a:moveTo>
                    <a:cubicBezTo>
                      <a:pt x="5205" y="1024"/>
                      <a:pt x="5220" y="1040"/>
                      <a:pt x="5205" y="1055"/>
                    </a:cubicBezTo>
                    <a:lnTo>
                      <a:pt x="5190" y="1024"/>
                    </a:lnTo>
                    <a:lnTo>
                      <a:pt x="5190" y="1009"/>
                    </a:lnTo>
                    <a:close/>
                    <a:moveTo>
                      <a:pt x="5468" y="1055"/>
                    </a:moveTo>
                    <a:cubicBezTo>
                      <a:pt x="5483" y="1055"/>
                      <a:pt x="5483" y="1055"/>
                      <a:pt x="5483" y="1071"/>
                    </a:cubicBezTo>
                    <a:lnTo>
                      <a:pt x="5468" y="1055"/>
                    </a:lnTo>
                    <a:close/>
                    <a:moveTo>
                      <a:pt x="4995" y="1064"/>
                    </a:moveTo>
                    <a:lnTo>
                      <a:pt x="4995" y="1064"/>
                    </a:lnTo>
                    <a:cubicBezTo>
                      <a:pt x="4992" y="1064"/>
                      <a:pt x="4995" y="1070"/>
                      <a:pt x="5003" y="1076"/>
                    </a:cubicBezTo>
                    <a:lnTo>
                      <a:pt x="5003" y="1076"/>
                    </a:lnTo>
                    <a:cubicBezTo>
                      <a:pt x="5004" y="1074"/>
                      <a:pt x="5004" y="1073"/>
                      <a:pt x="5004" y="1071"/>
                    </a:cubicBezTo>
                    <a:cubicBezTo>
                      <a:pt x="5000" y="1066"/>
                      <a:pt x="4996" y="1064"/>
                      <a:pt x="4995" y="1064"/>
                    </a:cubicBezTo>
                    <a:close/>
                    <a:moveTo>
                      <a:pt x="5390" y="1086"/>
                    </a:moveTo>
                    <a:lnTo>
                      <a:pt x="5406" y="1102"/>
                    </a:lnTo>
                    <a:lnTo>
                      <a:pt x="5375" y="1086"/>
                    </a:lnTo>
                    <a:close/>
                    <a:moveTo>
                      <a:pt x="5097" y="1071"/>
                    </a:moveTo>
                    <a:lnTo>
                      <a:pt x="5112" y="1086"/>
                    </a:lnTo>
                    <a:cubicBezTo>
                      <a:pt x="5128" y="1102"/>
                      <a:pt x="5112" y="1117"/>
                      <a:pt x="5112" y="1117"/>
                    </a:cubicBezTo>
                    <a:lnTo>
                      <a:pt x="5097" y="1102"/>
                    </a:lnTo>
                    <a:lnTo>
                      <a:pt x="5097" y="1071"/>
                    </a:lnTo>
                    <a:close/>
                    <a:moveTo>
                      <a:pt x="5315" y="1094"/>
                    </a:moveTo>
                    <a:cubicBezTo>
                      <a:pt x="5317" y="1094"/>
                      <a:pt x="5321" y="1102"/>
                      <a:pt x="5329" y="1117"/>
                    </a:cubicBezTo>
                    <a:cubicBezTo>
                      <a:pt x="5344" y="1133"/>
                      <a:pt x="5344" y="1136"/>
                      <a:pt x="5340" y="1136"/>
                    </a:cubicBezTo>
                    <a:cubicBezTo>
                      <a:pt x="5336" y="1136"/>
                      <a:pt x="5329" y="1133"/>
                      <a:pt x="5329" y="1133"/>
                    </a:cubicBezTo>
                    <a:cubicBezTo>
                      <a:pt x="5329" y="1139"/>
                      <a:pt x="5326" y="1143"/>
                      <a:pt x="5323" y="1143"/>
                    </a:cubicBezTo>
                    <a:cubicBezTo>
                      <a:pt x="5319" y="1143"/>
                      <a:pt x="5313" y="1135"/>
                      <a:pt x="5313" y="1117"/>
                    </a:cubicBezTo>
                    <a:cubicBezTo>
                      <a:pt x="5313" y="1102"/>
                      <a:pt x="5313" y="1094"/>
                      <a:pt x="5315" y="1094"/>
                    </a:cubicBezTo>
                    <a:close/>
                    <a:moveTo>
                      <a:pt x="5199" y="1283"/>
                    </a:moveTo>
                    <a:lnTo>
                      <a:pt x="5199" y="1283"/>
                    </a:lnTo>
                    <a:cubicBezTo>
                      <a:pt x="5198" y="1290"/>
                      <a:pt x="5200" y="1297"/>
                      <a:pt x="5205" y="1303"/>
                    </a:cubicBezTo>
                    <a:cubicBezTo>
                      <a:pt x="5214" y="1307"/>
                      <a:pt x="5220" y="1309"/>
                      <a:pt x="5224" y="1309"/>
                    </a:cubicBezTo>
                    <a:cubicBezTo>
                      <a:pt x="5233" y="1309"/>
                      <a:pt x="5227" y="1298"/>
                      <a:pt x="5205" y="1287"/>
                    </a:cubicBezTo>
                    <a:cubicBezTo>
                      <a:pt x="5203" y="1285"/>
                      <a:pt x="5201" y="1284"/>
                      <a:pt x="5199" y="1283"/>
                    </a:cubicBezTo>
                    <a:close/>
                    <a:moveTo>
                      <a:pt x="4092" y="1504"/>
                    </a:moveTo>
                    <a:lnTo>
                      <a:pt x="4092" y="1504"/>
                    </a:lnTo>
                    <a:cubicBezTo>
                      <a:pt x="4101" y="1520"/>
                      <a:pt x="4105" y="1533"/>
                      <a:pt x="4104" y="1533"/>
                    </a:cubicBezTo>
                    <a:cubicBezTo>
                      <a:pt x="4103" y="1533"/>
                      <a:pt x="4099" y="1524"/>
                      <a:pt x="4092" y="1504"/>
                    </a:cubicBezTo>
                    <a:close/>
                    <a:moveTo>
                      <a:pt x="4417" y="1534"/>
                    </a:moveTo>
                    <a:cubicBezTo>
                      <a:pt x="4417" y="1550"/>
                      <a:pt x="4432" y="1565"/>
                      <a:pt x="4417" y="1565"/>
                    </a:cubicBezTo>
                    <a:cubicBezTo>
                      <a:pt x="4417" y="1550"/>
                      <a:pt x="4417" y="1534"/>
                      <a:pt x="4417" y="1534"/>
                    </a:cubicBezTo>
                    <a:close/>
                    <a:moveTo>
                      <a:pt x="3895" y="1567"/>
                    </a:moveTo>
                    <a:cubicBezTo>
                      <a:pt x="3894" y="1567"/>
                      <a:pt x="3898" y="1579"/>
                      <a:pt x="3907" y="1596"/>
                    </a:cubicBezTo>
                    <a:cubicBezTo>
                      <a:pt x="3900" y="1575"/>
                      <a:pt x="3896" y="1567"/>
                      <a:pt x="3895" y="1567"/>
                    </a:cubicBezTo>
                    <a:close/>
                    <a:moveTo>
                      <a:pt x="4046" y="1704"/>
                    </a:moveTo>
                    <a:cubicBezTo>
                      <a:pt x="4061" y="1704"/>
                      <a:pt x="4061" y="1704"/>
                      <a:pt x="4077" y="1720"/>
                    </a:cubicBezTo>
                    <a:cubicBezTo>
                      <a:pt x="4092" y="1735"/>
                      <a:pt x="4077" y="1751"/>
                      <a:pt x="4061" y="1751"/>
                    </a:cubicBezTo>
                    <a:cubicBezTo>
                      <a:pt x="4046" y="1751"/>
                      <a:pt x="4046" y="1720"/>
                      <a:pt x="4046" y="1720"/>
                    </a:cubicBezTo>
                    <a:lnTo>
                      <a:pt x="4046" y="1704"/>
                    </a:lnTo>
                    <a:close/>
                    <a:moveTo>
                      <a:pt x="3258" y="1921"/>
                    </a:moveTo>
                    <a:cubicBezTo>
                      <a:pt x="3258" y="1952"/>
                      <a:pt x="3289" y="1967"/>
                      <a:pt x="3258" y="1967"/>
                    </a:cubicBezTo>
                    <a:cubicBezTo>
                      <a:pt x="3258" y="1952"/>
                      <a:pt x="3258" y="1936"/>
                      <a:pt x="3258" y="1921"/>
                    </a:cubicBezTo>
                    <a:close/>
                    <a:moveTo>
                      <a:pt x="3400" y="2022"/>
                    </a:moveTo>
                    <a:cubicBezTo>
                      <a:pt x="3404" y="2022"/>
                      <a:pt x="3407" y="2029"/>
                      <a:pt x="3397" y="2029"/>
                    </a:cubicBezTo>
                    <a:cubicBezTo>
                      <a:pt x="3397" y="2024"/>
                      <a:pt x="3398" y="2022"/>
                      <a:pt x="3400" y="2022"/>
                    </a:cubicBezTo>
                    <a:close/>
                    <a:moveTo>
                      <a:pt x="3428" y="1998"/>
                    </a:moveTo>
                    <a:cubicBezTo>
                      <a:pt x="3428" y="2014"/>
                      <a:pt x="3443" y="2029"/>
                      <a:pt x="3428" y="2029"/>
                    </a:cubicBezTo>
                    <a:lnTo>
                      <a:pt x="3428" y="2014"/>
                    </a:lnTo>
                    <a:lnTo>
                      <a:pt x="3428" y="1998"/>
                    </a:lnTo>
                    <a:close/>
                    <a:moveTo>
                      <a:pt x="3180" y="2137"/>
                    </a:moveTo>
                    <a:cubicBezTo>
                      <a:pt x="3196" y="2153"/>
                      <a:pt x="3196" y="2168"/>
                      <a:pt x="3180" y="2184"/>
                    </a:cubicBezTo>
                    <a:cubicBezTo>
                      <a:pt x="3180" y="2184"/>
                      <a:pt x="3180" y="2153"/>
                      <a:pt x="3165" y="2137"/>
                    </a:cubicBezTo>
                    <a:close/>
                    <a:moveTo>
                      <a:pt x="2979" y="2245"/>
                    </a:moveTo>
                    <a:cubicBezTo>
                      <a:pt x="2979" y="2261"/>
                      <a:pt x="2995" y="2276"/>
                      <a:pt x="2979" y="2292"/>
                    </a:cubicBezTo>
                    <a:lnTo>
                      <a:pt x="2964" y="2276"/>
                    </a:lnTo>
                    <a:lnTo>
                      <a:pt x="2964" y="2245"/>
                    </a:lnTo>
                    <a:close/>
                    <a:moveTo>
                      <a:pt x="1990" y="2385"/>
                    </a:moveTo>
                    <a:cubicBezTo>
                      <a:pt x="1975" y="2385"/>
                      <a:pt x="1990" y="2400"/>
                      <a:pt x="1990" y="2400"/>
                    </a:cubicBezTo>
                    <a:lnTo>
                      <a:pt x="2006" y="2400"/>
                    </a:lnTo>
                    <a:cubicBezTo>
                      <a:pt x="2006" y="2385"/>
                      <a:pt x="2006" y="2385"/>
                      <a:pt x="1990" y="2385"/>
                    </a:cubicBezTo>
                    <a:close/>
                    <a:moveTo>
                      <a:pt x="2160" y="2385"/>
                    </a:moveTo>
                    <a:cubicBezTo>
                      <a:pt x="2168" y="2400"/>
                      <a:pt x="2168" y="2404"/>
                      <a:pt x="2166" y="2404"/>
                    </a:cubicBezTo>
                    <a:cubicBezTo>
                      <a:pt x="2164" y="2404"/>
                      <a:pt x="2160" y="2400"/>
                      <a:pt x="2160" y="2400"/>
                    </a:cubicBezTo>
                    <a:cubicBezTo>
                      <a:pt x="2160" y="2395"/>
                      <a:pt x="2160" y="2389"/>
                      <a:pt x="2160" y="2385"/>
                    </a:cubicBezTo>
                    <a:close/>
                    <a:moveTo>
                      <a:pt x="2377" y="2462"/>
                    </a:moveTo>
                    <a:cubicBezTo>
                      <a:pt x="2377" y="2493"/>
                      <a:pt x="2392" y="2508"/>
                      <a:pt x="2377" y="2508"/>
                    </a:cubicBezTo>
                    <a:lnTo>
                      <a:pt x="2377" y="2493"/>
                    </a:lnTo>
                    <a:lnTo>
                      <a:pt x="2377" y="2462"/>
                    </a:lnTo>
                    <a:close/>
                    <a:moveTo>
                      <a:pt x="2197" y="2594"/>
                    </a:moveTo>
                    <a:cubicBezTo>
                      <a:pt x="2207" y="2594"/>
                      <a:pt x="2207" y="2601"/>
                      <a:pt x="2207" y="2601"/>
                    </a:cubicBezTo>
                    <a:cubicBezTo>
                      <a:pt x="2207" y="2601"/>
                      <a:pt x="2191" y="2616"/>
                      <a:pt x="2191" y="2632"/>
                    </a:cubicBezTo>
                    <a:lnTo>
                      <a:pt x="2176" y="2616"/>
                    </a:lnTo>
                    <a:cubicBezTo>
                      <a:pt x="2160" y="2601"/>
                      <a:pt x="2160" y="2601"/>
                      <a:pt x="2176" y="2601"/>
                    </a:cubicBezTo>
                    <a:cubicBezTo>
                      <a:pt x="2186" y="2596"/>
                      <a:pt x="2193" y="2594"/>
                      <a:pt x="2197" y="2594"/>
                    </a:cubicBezTo>
                    <a:close/>
                    <a:moveTo>
                      <a:pt x="2022" y="2708"/>
                    </a:moveTo>
                    <a:cubicBezTo>
                      <a:pt x="2021" y="2708"/>
                      <a:pt x="2019" y="2708"/>
                      <a:pt x="2017" y="2709"/>
                    </a:cubicBezTo>
                    <a:lnTo>
                      <a:pt x="2027" y="2709"/>
                    </a:lnTo>
                    <a:cubicBezTo>
                      <a:pt x="2025" y="2708"/>
                      <a:pt x="2024" y="2708"/>
                      <a:pt x="2022" y="2708"/>
                    </a:cubicBezTo>
                    <a:close/>
                    <a:moveTo>
                      <a:pt x="1758" y="2709"/>
                    </a:moveTo>
                    <a:cubicBezTo>
                      <a:pt x="1774" y="2709"/>
                      <a:pt x="1774" y="2709"/>
                      <a:pt x="1789" y="2740"/>
                    </a:cubicBezTo>
                    <a:lnTo>
                      <a:pt x="1758" y="2755"/>
                    </a:lnTo>
                    <a:cubicBezTo>
                      <a:pt x="1758" y="2740"/>
                      <a:pt x="1743" y="2725"/>
                      <a:pt x="1758" y="2709"/>
                    </a:cubicBezTo>
                    <a:close/>
                    <a:moveTo>
                      <a:pt x="1984" y="2738"/>
                    </a:moveTo>
                    <a:cubicBezTo>
                      <a:pt x="1983" y="2739"/>
                      <a:pt x="1984" y="2744"/>
                      <a:pt x="1990" y="2755"/>
                    </a:cubicBezTo>
                    <a:cubicBezTo>
                      <a:pt x="1988" y="2749"/>
                      <a:pt x="1986" y="2743"/>
                      <a:pt x="1984" y="2738"/>
                    </a:cubicBezTo>
                    <a:close/>
                    <a:moveTo>
                      <a:pt x="2006" y="2755"/>
                    </a:moveTo>
                    <a:cubicBezTo>
                      <a:pt x="2012" y="2769"/>
                      <a:pt x="2016" y="2773"/>
                      <a:pt x="2017" y="2773"/>
                    </a:cubicBezTo>
                    <a:cubicBezTo>
                      <a:pt x="2018" y="2773"/>
                      <a:pt x="2015" y="2764"/>
                      <a:pt x="2006" y="2755"/>
                    </a:cubicBezTo>
                    <a:close/>
                    <a:moveTo>
                      <a:pt x="1421" y="2823"/>
                    </a:moveTo>
                    <a:cubicBezTo>
                      <a:pt x="1424" y="2823"/>
                      <a:pt x="1431" y="2830"/>
                      <a:pt x="1449" y="2848"/>
                    </a:cubicBezTo>
                    <a:lnTo>
                      <a:pt x="1449" y="2895"/>
                    </a:lnTo>
                    <a:cubicBezTo>
                      <a:pt x="1449" y="2895"/>
                      <a:pt x="1434" y="2895"/>
                      <a:pt x="1418" y="2848"/>
                    </a:cubicBezTo>
                    <a:lnTo>
                      <a:pt x="1418" y="2833"/>
                    </a:lnTo>
                    <a:cubicBezTo>
                      <a:pt x="1418" y="2826"/>
                      <a:pt x="1418" y="2823"/>
                      <a:pt x="1421" y="2823"/>
                    </a:cubicBezTo>
                    <a:close/>
                    <a:moveTo>
                      <a:pt x="1774" y="2888"/>
                    </a:moveTo>
                    <a:cubicBezTo>
                      <a:pt x="1774" y="2890"/>
                      <a:pt x="1774" y="2892"/>
                      <a:pt x="1774" y="2895"/>
                    </a:cubicBezTo>
                    <a:cubicBezTo>
                      <a:pt x="1777" y="2898"/>
                      <a:pt x="1779" y="2899"/>
                      <a:pt x="1780" y="2899"/>
                    </a:cubicBezTo>
                    <a:cubicBezTo>
                      <a:pt x="1782" y="2899"/>
                      <a:pt x="1779" y="2893"/>
                      <a:pt x="1774" y="2888"/>
                    </a:cubicBezTo>
                    <a:close/>
                    <a:moveTo>
                      <a:pt x="1542" y="2879"/>
                    </a:moveTo>
                    <a:cubicBezTo>
                      <a:pt x="1542" y="2910"/>
                      <a:pt x="1557" y="2925"/>
                      <a:pt x="1542" y="2925"/>
                    </a:cubicBezTo>
                    <a:cubicBezTo>
                      <a:pt x="1542" y="2910"/>
                      <a:pt x="1542" y="2895"/>
                      <a:pt x="1542" y="2879"/>
                    </a:cubicBezTo>
                    <a:close/>
                    <a:moveTo>
                      <a:pt x="1187" y="2956"/>
                    </a:moveTo>
                    <a:lnTo>
                      <a:pt x="1202" y="2987"/>
                    </a:lnTo>
                    <a:lnTo>
                      <a:pt x="1202" y="3003"/>
                    </a:lnTo>
                    <a:lnTo>
                      <a:pt x="1187" y="2987"/>
                    </a:lnTo>
                    <a:lnTo>
                      <a:pt x="1187" y="2956"/>
                    </a:lnTo>
                    <a:close/>
                    <a:moveTo>
                      <a:pt x="1387" y="3018"/>
                    </a:moveTo>
                    <a:lnTo>
                      <a:pt x="1387" y="3018"/>
                    </a:lnTo>
                    <a:cubicBezTo>
                      <a:pt x="1395" y="3034"/>
                      <a:pt x="1403" y="3041"/>
                      <a:pt x="1405" y="3041"/>
                    </a:cubicBezTo>
                    <a:cubicBezTo>
                      <a:pt x="1407" y="3041"/>
                      <a:pt x="1403" y="3034"/>
                      <a:pt x="1387" y="3018"/>
                    </a:cubicBezTo>
                    <a:close/>
                    <a:moveTo>
                      <a:pt x="2299" y="2999"/>
                    </a:moveTo>
                    <a:cubicBezTo>
                      <a:pt x="2299" y="2999"/>
                      <a:pt x="2299" y="3003"/>
                      <a:pt x="2284" y="3003"/>
                    </a:cubicBezTo>
                    <a:cubicBezTo>
                      <a:pt x="2299" y="3018"/>
                      <a:pt x="2299" y="3034"/>
                      <a:pt x="2315" y="3049"/>
                    </a:cubicBezTo>
                    <a:cubicBezTo>
                      <a:pt x="2315" y="3055"/>
                      <a:pt x="2317" y="3058"/>
                      <a:pt x="2319" y="3058"/>
                    </a:cubicBezTo>
                    <a:cubicBezTo>
                      <a:pt x="2322" y="3058"/>
                      <a:pt x="2325" y="3048"/>
                      <a:pt x="2315" y="3018"/>
                    </a:cubicBezTo>
                    <a:cubicBezTo>
                      <a:pt x="2299" y="3003"/>
                      <a:pt x="2299" y="2999"/>
                      <a:pt x="2299" y="2999"/>
                    </a:cubicBezTo>
                    <a:close/>
                    <a:moveTo>
                      <a:pt x="1252" y="2970"/>
                    </a:moveTo>
                    <a:cubicBezTo>
                      <a:pt x="1253" y="2970"/>
                      <a:pt x="1257" y="2981"/>
                      <a:pt x="1264" y="3003"/>
                    </a:cubicBezTo>
                    <a:cubicBezTo>
                      <a:pt x="1279" y="3018"/>
                      <a:pt x="1279" y="3049"/>
                      <a:pt x="1264" y="3065"/>
                    </a:cubicBezTo>
                    <a:lnTo>
                      <a:pt x="1264" y="3018"/>
                    </a:lnTo>
                    <a:cubicBezTo>
                      <a:pt x="1256" y="2985"/>
                      <a:pt x="1252" y="2970"/>
                      <a:pt x="1252" y="2970"/>
                    </a:cubicBezTo>
                    <a:close/>
                    <a:moveTo>
                      <a:pt x="817" y="3252"/>
                    </a:moveTo>
                    <a:lnTo>
                      <a:pt x="817" y="3252"/>
                    </a:lnTo>
                    <a:cubicBezTo>
                      <a:pt x="817" y="3257"/>
                      <a:pt x="818" y="3263"/>
                      <a:pt x="822" y="3271"/>
                    </a:cubicBezTo>
                    <a:lnTo>
                      <a:pt x="822" y="3271"/>
                    </a:lnTo>
                    <a:cubicBezTo>
                      <a:pt x="822" y="3262"/>
                      <a:pt x="820" y="3256"/>
                      <a:pt x="817" y="3252"/>
                    </a:cubicBezTo>
                    <a:close/>
                    <a:moveTo>
                      <a:pt x="599" y="3173"/>
                    </a:moveTo>
                    <a:lnTo>
                      <a:pt x="568" y="3204"/>
                    </a:lnTo>
                    <a:cubicBezTo>
                      <a:pt x="568" y="3219"/>
                      <a:pt x="568" y="3250"/>
                      <a:pt x="568" y="3265"/>
                    </a:cubicBezTo>
                    <a:lnTo>
                      <a:pt x="568" y="3281"/>
                    </a:lnTo>
                    <a:lnTo>
                      <a:pt x="553" y="3250"/>
                    </a:lnTo>
                    <a:cubicBezTo>
                      <a:pt x="553" y="3219"/>
                      <a:pt x="553" y="3204"/>
                      <a:pt x="537" y="3188"/>
                    </a:cubicBezTo>
                    <a:cubicBezTo>
                      <a:pt x="536" y="3187"/>
                      <a:pt x="535" y="3186"/>
                      <a:pt x="534" y="3185"/>
                    </a:cubicBezTo>
                    <a:lnTo>
                      <a:pt x="534" y="3185"/>
                    </a:lnTo>
                    <a:cubicBezTo>
                      <a:pt x="544" y="3188"/>
                      <a:pt x="559" y="3188"/>
                      <a:pt x="568" y="3188"/>
                    </a:cubicBezTo>
                    <a:lnTo>
                      <a:pt x="599" y="3173"/>
                    </a:lnTo>
                    <a:close/>
                    <a:moveTo>
                      <a:pt x="877" y="3265"/>
                    </a:moveTo>
                    <a:cubicBezTo>
                      <a:pt x="862" y="3281"/>
                      <a:pt x="862" y="3281"/>
                      <a:pt x="877" y="3312"/>
                    </a:cubicBezTo>
                    <a:lnTo>
                      <a:pt x="862" y="3312"/>
                    </a:lnTo>
                    <a:cubicBezTo>
                      <a:pt x="862" y="3320"/>
                      <a:pt x="866" y="3323"/>
                      <a:pt x="874" y="3323"/>
                    </a:cubicBezTo>
                    <a:cubicBezTo>
                      <a:pt x="881" y="3323"/>
                      <a:pt x="893" y="3320"/>
                      <a:pt x="908" y="3312"/>
                    </a:cubicBezTo>
                    <a:cubicBezTo>
                      <a:pt x="924" y="3296"/>
                      <a:pt x="908" y="3281"/>
                      <a:pt x="908" y="3281"/>
                    </a:cubicBezTo>
                    <a:cubicBezTo>
                      <a:pt x="908" y="3281"/>
                      <a:pt x="877" y="3265"/>
                      <a:pt x="877" y="3265"/>
                    </a:cubicBezTo>
                    <a:close/>
                    <a:moveTo>
                      <a:pt x="244" y="3327"/>
                    </a:moveTo>
                    <a:lnTo>
                      <a:pt x="259" y="3343"/>
                    </a:lnTo>
                    <a:cubicBezTo>
                      <a:pt x="259" y="3327"/>
                      <a:pt x="259" y="3327"/>
                      <a:pt x="244" y="3327"/>
                    </a:cubicBezTo>
                    <a:close/>
                    <a:moveTo>
                      <a:pt x="275" y="3420"/>
                    </a:moveTo>
                    <a:cubicBezTo>
                      <a:pt x="306" y="3420"/>
                      <a:pt x="306" y="3420"/>
                      <a:pt x="306" y="3435"/>
                    </a:cubicBezTo>
                    <a:cubicBezTo>
                      <a:pt x="301" y="3431"/>
                      <a:pt x="298" y="3429"/>
                      <a:pt x="296" y="3429"/>
                    </a:cubicBezTo>
                    <a:cubicBezTo>
                      <a:pt x="291" y="3429"/>
                      <a:pt x="295" y="3440"/>
                      <a:pt x="306" y="3451"/>
                    </a:cubicBezTo>
                    <a:lnTo>
                      <a:pt x="321" y="3497"/>
                    </a:lnTo>
                    <a:cubicBezTo>
                      <a:pt x="321" y="3497"/>
                      <a:pt x="290" y="3497"/>
                      <a:pt x="290" y="3482"/>
                    </a:cubicBezTo>
                    <a:lnTo>
                      <a:pt x="275" y="3466"/>
                    </a:lnTo>
                    <a:cubicBezTo>
                      <a:pt x="259" y="3435"/>
                      <a:pt x="259" y="3435"/>
                      <a:pt x="275" y="3420"/>
                    </a:cubicBezTo>
                    <a:close/>
                    <a:moveTo>
                      <a:pt x="166" y="3466"/>
                    </a:moveTo>
                    <a:cubicBezTo>
                      <a:pt x="166" y="3466"/>
                      <a:pt x="166" y="3466"/>
                      <a:pt x="182" y="3482"/>
                    </a:cubicBezTo>
                    <a:cubicBezTo>
                      <a:pt x="197" y="3497"/>
                      <a:pt x="182" y="3513"/>
                      <a:pt x="182" y="3513"/>
                    </a:cubicBezTo>
                    <a:lnTo>
                      <a:pt x="166" y="3497"/>
                    </a:lnTo>
                    <a:cubicBezTo>
                      <a:pt x="151" y="3466"/>
                      <a:pt x="166" y="3466"/>
                      <a:pt x="166" y="3466"/>
                    </a:cubicBezTo>
                    <a:close/>
                    <a:moveTo>
                      <a:pt x="321" y="3590"/>
                    </a:moveTo>
                    <a:cubicBezTo>
                      <a:pt x="321" y="3595"/>
                      <a:pt x="323" y="3597"/>
                      <a:pt x="324" y="3597"/>
                    </a:cubicBezTo>
                    <a:cubicBezTo>
                      <a:pt x="328" y="3597"/>
                      <a:pt x="331" y="3590"/>
                      <a:pt x="321" y="3590"/>
                    </a:cubicBezTo>
                    <a:close/>
                    <a:moveTo>
                      <a:pt x="7138" y="103"/>
                    </a:moveTo>
                    <a:cubicBezTo>
                      <a:pt x="7118" y="103"/>
                      <a:pt x="7096" y="114"/>
                      <a:pt x="7106" y="143"/>
                    </a:cubicBezTo>
                    <a:cubicBezTo>
                      <a:pt x="7106" y="143"/>
                      <a:pt x="7106" y="159"/>
                      <a:pt x="7106" y="174"/>
                    </a:cubicBezTo>
                    <a:lnTo>
                      <a:pt x="7075" y="174"/>
                    </a:lnTo>
                    <a:cubicBezTo>
                      <a:pt x="7075" y="174"/>
                      <a:pt x="7029" y="174"/>
                      <a:pt x="6982" y="190"/>
                    </a:cubicBezTo>
                    <a:cubicBezTo>
                      <a:pt x="6961" y="201"/>
                      <a:pt x="6931" y="212"/>
                      <a:pt x="6910" y="212"/>
                    </a:cubicBezTo>
                    <a:cubicBezTo>
                      <a:pt x="6901" y="212"/>
                      <a:pt x="6894" y="210"/>
                      <a:pt x="6890" y="205"/>
                    </a:cubicBezTo>
                    <a:cubicBezTo>
                      <a:pt x="6874" y="190"/>
                      <a:pt x="6859" y="190"/>
                      <a:pt x="6859" y="190"/>
                    </a:cubicBezTo>
                    <a:cubicBezTo>
                      <a:pt x="6859" y="190"/>
                      <a:pt x="6828" y="236"/>
                      <a:pt x="6751" y="267"/>
                    </a:cubicBezTo>
                    <a:cubicBezTo>
                      <a:pt x="6689" y="298"/>
                      <a:pt x="6627" y="313"/>
                      <a:pt x="6642" y="344"/>
                    </a:cubicBezTo>
                    <a:lnTo>
                      <a:pt x="6627" y="344"/>
                    </a:lnTo>
                    <a:cubicBezTo>
                      <a:pt x="6620" y="331"/>
                      <a:pt x="6614" y="326"/>
                      <a:pt x="6607" y="326"/>
                    </a:cubicBezTo>
                    <a:cubicBezTo>
                      <a:pt x="6598" y="326"/>
                      <a:pt x="6590" y="335"/>
                      <a:pt x="6581" y="344"/>
                    </a:cubicBezTo>
                    <a:cubicBezTo>
                      <a:pt x="6581" y="360"/>
                      <a:pt x="6565" y="360"/>
                      <a:pt x="6550" y="375"/>
                    </a:cubicBezTo>
                    <a:cubicBezTo>
                      <a:pt x="6550" y="368"/>
                      <a:pt x="6546" y="364"/>
                      <a:pt x="6540" y="364"/>
                    </a:cubicBezTo>
                    <a:cubicBezTo>
                      <a:pt x="6534" y="364"/>
                      <a:pt x="6526" y="368"/>
                      <a:pt x="6519" y="375"/>
                    </a:cubicBezTo>
                    <a:cubicBezTo>
                      <a:pt x="6503" y="391"/>
                      <a:pt x="6488" y="391"/>
                      <a:pt x="6503" y="406"/>
                    </a:cubicBezTo>
                    <a:cubicBezTo>
                      <a:pt x="6472" y="422"/>
                      <a:pt x="6426" y="437"/>
                      <a:pt x="6395" y="437"/>
                    </a:cubicBezTo>
                    <a:cubicBezTo>
                      <a:pt x="6391" y="433"/>
                      <a:pt x="6388" y="431"/>
                      <a:pt x="6386" y="431"/>
                    </a:cubicBezTo>
                    <a:cubicBezTo>
                      <a:pt x="6380" y="431"/>
                      <a:pt x="6380" y="445"/>
                      <a:pt x="6380" y="468"/>
                    </a:cubicBezTo>
                    <a:cubicBezTo>
                      <a:pt x="6380" y="499"/>
                      <a:pt x="6380" y="499"/>
                      <a:pt x="6380" y="514"/>
                    </a:cubicBezTo>
                    <a:lnTo>
                      <a:pt x="6364" y="468"/>
                    </a:lnTo>
                    <a:cubicBezTo>
                      <a:pt x="6364" y="453"/>
                      <a:pt x="6364" y="453"/>
                      <a:pt x="6349" y="453"/>
                    </a:cubicBezTo>
                    <a:lnTo>
                      <a:pt x="6318" y="453"/>
                    </a:lnTo>
                    <a:cubicBezTo>
                      <a:pt x="6318" y="468"/>
                      <a:pt x="6287" y="499"/>
                      <a:pt x="6225" y="530"/>
                    </a:cubicBezTo>
                    <a:cubicBezTo>
                      <a:pt x="6163" y="545"/>
                      <a:pt x="6117" y="576"/>
                      <a:pt x="6132" y="592"/>
                    </a:cubicBezTo>
                    <a:cubicBezTo>
                      <a:pt x="6132" y="607"/>
                      <a:pt x="6132" y="607"/>
                      <a:pt x="6086" y="607"/>
                    </a:cubicBezTo>
                    <a:cubicBezTo>
                      <a:pt x="6041" y="589"/>
                      <a:pt x="6022" y="581"/>
                      <a:pt x="6014" y="581"/>
                    </a:cubicBezTo>
                    <a:cubicBezTo>
                      <a:pt x="6009" y="581"/>
                      <a:pt x="6009" y="585"/>
                      <a:pt x="6009" y="592"/>
                    </a:cubicBezTo>
                    <a:cubicBezTo>
                      <a:pt x="6009" y="623"/>
                      <a:pt x="6024" y="607"/>
                      <a:pt x="6040" y="623"/>
                    </a:cubicBezTo>
                    <a:cubicBezTo>
                      <a:pt x="6048" y="639"/>
                      <a:pt x="6047" y="652"/>
                      <a:pt x="6042" y="652"/>
                    </a:cubicBezTo>
                    <a:cubicBezTo>
                      <a:pt x="6038" y="652"/>
                      <a:pt x="6031" y="643"/>
                      <a:pt x="6024" y="623"/>
                    </a:cubicBezTo>
                    <a:cubicBezTo>
                      <a:pt x="6022" y="618"/>
                      <a:pt x="6017" y="615"/>
                      <a:pt x="6010" y="615"/>
                    </a:cubicBezTo>
                    <a:cubicBezTo>
                      <a:pt x="5974" y="615"/>
                      <a:pt x="5893" y="671"/>
                      <a:pt x="5886" y="710"/>
                    </a:cubicBezTo>
                    <a:lnTo>
                      <a:pt x="5886" y="710"/>
                    </a:lnTo>
                    <a:cubicBezTo>
                      <a:pt x="5885" y="707"/>
                      <a:pt x="5885" y="703"/>
                      <a:pt x="5885" y="700"/>
                    </a:cubicBezTo>
                    <a:cubicBezTo>
                      <a:pt x="5885" y="682"/>
                      <a:pt x="5883" y="675"/>
                      <a:pt x="5878" y="675"/>
                    </a:cubicBezTo>
                    <a:cubicBezTo>
                      <a:pt x="5871" y="675"/>
                      <a:pt x="5857" y="690"/>
                      <a:pt x="5839" y="700"/>
                    </a:cubicBezTo>
                    <a:lnTo>
                      <a:pt x="5808" y="700"/>
                    </a:lnTo>
                    <a:cubicBezTo>
                      <a:pt x="5818" y="729"/>
                      <a:pt x="5796" y="740"/>
                      <a:pt x="5779" y="740"/>
                    </a:cubicBezTo>
                    <a:cubicBezTo>
                      <a:pt x="5770" y="740"/>
                      <a:pt x="5761" y="736"/>
                      <a:pt x="5761" y="731"/>
                    </a:cubicBezTo>
                    <a:cubicBezTo>
                      <a:pt x="5754" y="723"/>
                      <a:pt x="5750" y="719"/>
                      <a:pt x="5744" y="719"/>
                    </a:cubicBezTo>
                    <a:cubicBezTo>
                      <a:pt x="5738" y="719"/>
                      <a:pt x="5731" y="723"/>
                      <a:pt x="5715" y="731"/>
                    </a:cubicBezTo>
                    <a:cubicBezTo>
                      <a:pt x="5715" y="760"/>
                      <a:pt x="5690" y="771"/>
                      <a:pt x="5672" y="771"/>
                    </a:cubicBezTo>
                    <a:cubicBezTo>
                      <a:pt x="5662" y="771"/>
                      <a:pt x="5653" y="767"/>
                      <a:pt x="5653" y="762"/>
                    </a:cubicBezTo>
                    <a:lnTo>
                      <a:pt x="5638" y="762"/>
                    </a:lnTo>
                    <a:cubicBezTo>
                      <a:pt x="5638" y="777"/>
                      <a:pt x="5622" y="793"/>
                      <a:pt x="5607" y="793"/>
                    </a:cubicBezTo>
                    <a:cubicBezTo>
                      <a:pt x="5576" y="808"/>
                      <a:pt x="5576" y="808"/>
                      <a:pt x="5591" y="823"/>
                    </a:cubicBezTo>
                    <a:cubicBezTo>
                      <a:pt x="5607" y="839"/>
                      <a:pt x="5607" y="870"/>
                      <a:pt x="5591" y="870"/>
                    </a:cubicBezTo>
                    <a:lnTo>
                      <a:pt x="5591" y="854"/>
                    </a:lnTo>
                    <a:cubicBezTo>
                      <a:pt x="5591" y="844"/>
                      <a:pt x="5588" y="841"/>
                      <a:pt x="5582" y="841"/>
                    </a:cubicBezTo>
                    <a:cubicBezTo>
                      <a:pt x="5569" y="841"/>
                      <a:pt x="5545" y="854"/>
                      <a:pt x="5514" y="854"/>
                    </a:cubicBezTo>
                    <a:cubicBezTo>
                      <a:pt x="5489" y="854"/>
                      <a:pt x="5465" y="874"/>
                      <a:pt x="5448" y="874"/>
                    </a:cubicBezTo>
                    <a:cubicBezTo>
                      <a:pt x="5444" y="874"/>
                      <a:pt x="5440" y="873"/>
                      <a:pt x="5437" y="870"/>
                    </a:cubicBezTo>
                    <a:lnTo>
                      <a:pt x="5437" y="885"/>
                    </a:lnTo>
                    <a:cubicBezTo>
                      <a:pt x="5437" y="901"/>
                      <a:pt x="5437" y="908"/>
                      <a:pt x="5435" y="908"/>
                    </a:cubicBezTo>
                    <a:cubicBezTo>
                      <a:pt x="5433" y="908"/>
                      <a:pt x="5429" y="901"/>
                      <a:pt x="5421" y="885"/>
                    </a:cubicBezTo>
                    <a:cubicBezTo>
                      <a:pt x="5417" y="876"/>
                      <a:pt x="5410" y="872"/>
                      <a:pt x="5402" y="872"/>
                    </a:cubicBezTo>
                    <a:cubicBezTo>
                      <a:pt x="5383" y="872"/>
                      <a:pt x="5360" y="894"/>
                      <a:pt x="5360" y="916"/>
                    </a:cubicBezTo>
                    <a:lnTo>
                      <a:pt x="5344" y="916"/>
                    </a:lnTo>
                    <a:cubicBezTo>
                      <a:pt x="5330" y="902"/>
                      <a:pt x="5316" y="895"/>
                      <a:pt x="5307" y="895"/>
                    </a:cubicBezTo>
                    <a:cubicBezTo>
                      <a:pt x="5296" y="895"/>
                      <a:pt x="5291" y="903"/>
                      <a:pt x="5295" y="923"/>
                    </a:cubicBezTo>
                    <a:lnTo>
                      <a:pt x="5295" y="923"/>
                    </a:lnTo>
                    <a:cubicBezTo>
                      <a:pt x="5290" y="916"/>
                      <a:pt x="5279" y="916"/>
                      <a:pt x="5267" y="916"/>
                    </a:cubicBezTo>
                    <a:cubicBezTo>
                      <a:pt x="5267" y="929"/>
                      <a:pt x="5237" y="951"/>
                      <a:pt x="5225" y="951"/>
                    </a:cubicBezTo>
                    <a:cubicBezTo>
                      <a:pt x="5222" y="951"/>
                      <a:pt x="5220" y="950"/>
                      <a:pt x="5220" y="947"/>
                    </a:cubicBezTo>
                    <a:cubicBezTo>
                      <a:pt x="5220" y="963"/>
                      <a:pt x="5205" y="978"/>
                      <a:pt x="5205" y="978"/>
                    </a:cubicBezTo>
                    <a:cubicBezTo>
                      <a:pt x="5190" y="978"/>
                      <a:pt x="5174" y="993"/>
                      <a:pt x="5174" y="1009"/>
                    </a:cubicBezTo>
                    <a:cubicBezTo>
                      <a:pt x="5174" y="1004"/>
                      <a:pt x="5174" y="999"/>
                      <a:pt x="5174" y="993"/>
                    </a:cubicBezTo>
                    <a:cubicBezTo>
                      <a:pt x="5174" y="988"/>
                      <a:pt x="5172" y="984"/>
                      <a:pt x="5169" y="984"/>
                    </a:cubicBezTo>
                    <a:cubicBezTo>
                      <a:pt x="5163" y="984"/>
                      <a:pt x="5153" y="995"/>
                      <a:pt x="5143" y="1024"/>
                    </a:cubicBezTo>
                    <a:cubicBezTo>
                      <a:pt x="5143" y="999"/>
                      <a:pt x="5143" y="987"/>
                      <a:pt x="5141" y="987"/>
                    </a:cubicBezTo>
                    <a:cubicBezTo>
                      <a:pt x="5139" y="987"/>
                      <a:pt x="5135" y="995"/>
                      <a:pt x="5128" y="1009"/>
                    </a:cubicBezTo>
                    <a:cubicBezTo>
                      <a:pt x="5128" y="1009"/>
                      <a:pt x="5128" y="1024"/>
                      <a:pt x="5128" y="1040"/>
                    </a:cubicBezTo>
                    <a:lnTo>
                      <a:pt x="5112" y="1055"/>
                    </a:lnTo>
                    <a:lnTo>
                      <a:pt x="5066" y="1055"/>
                    </a:lnTo>
                    <a:cubicBezTo>
                      <a:pt x="5056" y="1055"/>
                      <a:pt x="5059" y="1062"/>
                      <a:pt x="5058" y="1062"/>
                    </a:cubicBezTo>
                    <a:cubicBezTo>
                      <a:pt x="5057" y="1062"/>
                      <a:pt x="5056" y="1060"/>
                      <a:pt x="5050" y="1055"/>
                    </a:cubicBezTo>
                    <a:cubicBezTo>
                      <a:pt x="5039" y="1043"/>
                      <a:pt x="5031" y="1038"/>
                      <a:pt x="5029" y="1038"/>
                    </a:cubicBezTo>
                    <a:cubicBezTo>
                      <a:pt x="5024" y="1038"/>
                      <a:pt x="5031" y="1052"/>
                      <a:pt x="5050" y="1071"/>
                    </a:cubicBezTo>
                    <a:cubicBezTo>
                      <a:pt x="5058" y="1094"/>
                      <a:pt x="5058" y="1102"/>
                      <a:pt x="5052" y="1102"/>
                    </a:cubicBezTo>
                    <a:cubicBezTo>
                      <a:pt x="5047" y="1102"/>
                      <a:pt x="5035" y="1094"/>
                      <a:pt x="5020" y="1086"/>
                    </a:cubicBezTo>
                    <a:cubicBezTo>
                      <a:pt x="5013" y="1083"/>
                      <a:pt x="5007" y="1079"/>
                      <a:pt x="5003" y="1076"/>
                    </a:cubicBezTo>
                    <a:lnTo>
                      <a:pt x="5003" y="1076"/>
                    </a:lnTo>
                    <a:cubicBezTo>
                      <a:pt x="5001" y="1090"/>
                      <a:pt x="4989" y="1102"/>
                      <a:pt x="4989" y="1102"/>
                    </a:cubicBezTo>
                    <a:cubicBezTo>
                      <a:pt x="4989" y="1102"/>
                      <a:pt x="4896" y="1117"/>
                      <a:pt x="4819" y="1148"/>
                    </a:cubicBezTo>
                    <a:lnTo>
                      <a:pt x="4819" y="1194"/>
                    </a:lnTo>
                    <a:cubicBezTo>
                      <a:pt x="4803" y="1171"/>
                      <a:pt x="4792" y="1160"/>
                      <a:pt x="4788" y="1160"/>
                    </a:cubicBezTo>
                    <a:lnTo>
                      <a:pt x="4788" y="1160"/>
                    </a:lnTo>
                    <a:cubicBezTo>
                      <a:pt x="4784" y="1160"/>
                      <a:pt x="4788" y="1171"/>
                      <a:pt x="4803" y="1194"/>
                    </a:cubicBezTo>
                    <a:cubicBezTo>
                      <a:pt x="4790" y="1181"/>
                      <a:pt x="4785" y="1177"/>
                      <a:pt x="4784" y="1177"/>
                    </a:cubicBezTo>
                    <a:lnTo>
                      <a:pt x="4784" y="1177"/>
                    </a:lnTo>
                    <a:cubicBezTo>
                      <a:pt x="4784" y="1177"/>
                      <a:pt x="4784" y="1178"/>
                      <a:pt x="4784" y="1179"/>
                    </a:cubicBezTo>
                    <a:lnTo>
                      <a:pt x="4784" y="1179"/>
                    </a:lnTo>
                    <a:cubicBezTo>
                      <a:pt x="4781" y="1172"/>
                      <a:pt x="4774" y="1169"/>
                      <a:pt x="4768" y="1169"/>
                    </a:cubicBezTo>
                    <a:cubicBezTo>
                      <a:pt x="4762" y="1169"/>
                      <a:pt x="4757" y="1173"/>
                      <a:pt x="4757" y="1179"/>
                    </a:cubicBezTo>
                    <a:cubicBezTo>
                      <a:pt x="4761" y="1183"/>
                      <a:pt x="4763" y="1185"/>
                      <a:pt x="4763" y="1185"/>
                    </a:cubicBezTo>
                    <a:cubicBezTo>
                      <a:pt x="4762" y="1185"/>
                      <a:pt x="4748" y="1174"/>
                      <a:pt x="4726" y="1163"/>
                    </a:cubicBezTo>
                    <a:cubicBezTo>
                      <a:pt x="4710" y="1163"/>
                      <a:pt x="4710" y="1163"/>
                      <a:pt x="4710" y="1194"/>
                    </a:cubicBezTo>
                    <a:cubicBezTo>
                      <a:pt x="4710" y="1214"/>
                      <a:pt x="4704" y="1234"/>
                      <a:pt x="4700" y="1234"/>
                    </a:cubicBezTo>
                    <a:cubicBezTo>
                      <a:pt x="4697" y="1234"/>
                      <a:pt x="4695" y="1227"/>
                      <a:pt x="4695" y="1210"/>
                    </a:cubicBezTo>
                    <a:cubicBezTo>
                      <a:pt x="4690" y="1196"/>
                      <a:pt x="4685" y="1191"/>
                      <a:pt x="4679" y="1191"/>
                    </a:cubicBezTo>
                    <a:cubicBezTo>
                      <a:pt x="4664" y="1191"/>
                      <a:pt x="4649" y="1223"/>
                      <a:pt x="4649" y="1256"/>
                    </a:cubicBezTo>
                    <a:cubicBezTo>
                      <a:pt x="4658" y="1274"/>
                      <a:pt x="4661" y="1282"/>
                      <a:pt x="4660" y="1282"/>
                    </a:cubicBezTo>
                    <a:cubicBezTo>
                      <a:pt x="4659" y="1282"/>
                      <a:pt x="4655" y="1278"/>
                      <a:pt x="4649" y="1272"/>
                    </a:cubicBezTo>
                    <a:cubicBezTo>
                      <a:pt x="4649" y="1256"/>
                      <a:pt x="4633" y="1256"/>
                      <a:pt x="4633" y="1256"/>
                    </a:cubicBezTo>
                    <a:lnTo>
                      <a:pt x="4602" y="1256"/>
                    </a:lnTo>
                    <a:cubicBezTo>
                      <a:pt x="4602" y="1252"/>
                      <a:pt x="4602" y="1250"/>
                      <a:pt x="4602" y="1250"/>
                    </a:cubicBezTo>
                    <a:cubicBezTo>
                      <a:pt x="4601" y="1250"/>
                      <a:pt x="4598" y="1265"/>
                      <a:pt x="4587" y="1287"/>
                    </a:cubicBezTo>
                    <a:cubicBezTo>
                      <a:pt x="4579" y="1303"/>
                      <a:pt x="4571" y="1310"/>
                      <a:pt x="4562" y="1310"/>
                    </a:cubicBezTo>
                    <a:cubicBezTo>
                      <a:pt x="4552" y="1310"/>
                      <a:pt x="4540" y="1303"/>
                      <a:pt x="4525" y="1287"/>
                    </a:cubicBezTo>
                    <a:lnTo>
                      <a:pt x="4525" y="1303"/>
                    </a:lnTo>
                    <a:lnTo>
                      <a:pt x="4525" y="1318"/>
                    </a:lnTo>
                    <a:cubicBezTo>
                      <a:pt x="4525" y="1339"/>
                      <a:pt x="4519" y="1347"/>
                      <a:pt x="4510" y="1347"/>
                    </a:cubicBezTo>
                    <a:cubicBezTo>
                      <a:pt x="4500" y="1347"/>
                      <a:pt x="4487" y="1335"/>
                      <a:pt x="4479" y="1318"/>
                    </a:cubicBezTo>
                    <a:cubicBezTo>
                      <a:pt x="4472" y="1298"/>
                      <a:pt x="4468" y="1293"/>
                      <a:pt x="4466" y="1293"/>
                    </a:cubicBezTo>
                    <a:cubicBezTo>
                      <a:pt x="4463" y="1293"/>
                      <a:pt x="4463" y="1303"/>
                      <a:pt x="4463" y="1303"/>
                    </a:cubicBezTo>
                    <a:lnTo>
                      <a:pt x="4463" y="1318"/>
                    </a:lnTo>
                    <a:cubicBezTo>
                      <a:pt x="4463" y="1334"/>
                      <a:pt x="4479" y="1364"/>
                      <a:pt x="4463" y="1364"/>
                    </a:cubicBezTo>
                    <a:cubicBezTo>
                      <a:pt x="4463" y="1364"/>
                      <a:pt x="4448" y="1364"/>
                      <a:pt x="4448" y="1349"/>
                    </a:cubicBezTo>
                    <a:cubicBezTo>
                      <a:pt x="4437" y="1338"/>
                      <a:pt x="4418" y="1327"/>
                      <a:pt x="4414" y="1327"/>
                    </a:cubicBezTo>
                    <a:cubicBezTo>
                      <a:pt x="4412" y="1327"/>
                      <a:pt x="4412" y="1329"/>
                      <a:pt x="4417" y="1334"/>
                    </a:cubicBezTo>
                    <a:cubicBezTo>
                      <a:pt x="4417" y="1344"/>
                      <a:pt x="4415" y="1347"/>
                      <a:pt x="4412" y="1347"/>
                    </a:cubicBezTo>
                    <a:cubicBezTo>
                      <a:pt x="4406" y="1347"/>
                      <a:pt x="4396" y="1334"/>
                      <a:pt x="4386" y="1334"/>
                    </a:cubicBezTo>
                    <a:lnTo>
                      <a:pt x="4355" y="1349"/>
                    </a:lnTo>
                    <a:cubicBezTo>
                      <a:pt x="4355" y="1358"/>
                      <a:pt x="4350" y="1367"/>
                      <a:pt x="4342" y="1367"/>
                    </a:cubicBezTo>
                    <a:cubicBezTo>
                      <a:pt x="4337" y="1367"/>
                      <a:pt x="4331" y="1362"/>
                      <a:pt x="4324" y="1349"/>
                    </a:cubicBezTo>
                    <a:cubicBezTo>
                      <a:pt x="4309" y="1364"/>
                      <a:pt x="4309" y="1380"/>
                      <a:pt x="4309" y="1380"/>
                    </a:cubicBezTo>
                    <a:cubicBezTo>
                      <a:pt x="4298" y="1380"/>
                      <a:pt x="4288" y="1387"/>
                      <a:pt x="4282" y="1387"/>
                    </a:cubicBezTo>
                    <a:cubicBezTo>
                      <a:pt x="4279" y="1387"/>
                      <a:pt x="4278" y="1385"/>
                      <a:pt x="4278" y="1380"/>
                    </a:cubicBezTo>
                    <a:cubicBezTo>
                      <a:pt x="4267" y="1380"/>
                      <a:pt x="4264" y="1373"/>
                      <a:pt x="4263" y="1373"/>
                    </a:cubicBezTo>
                    <a:cubicBezTo>
                      <a:pt x="4262" y="1373"/>
                      <a:pt x="4262" y="1375"/>
                      <a:pt x="4262" y="1380"/>
                    </a:cubicBezTo>
                    <a:lnTo>
                      <a:pt x="4262" y="1411"/>
                    </a:lnTo>
                    <a:lnTo>
                      <a:pt x="4247" y="1411"/>
                    </a:lnTo>
                    <a:cubicBezTo>
                      <a:pt x="4262" y="1426"/>
                      <a:pt x="4262" y="1426"/>
                      <a:pt x="4247" y="1442"/>
                    </a:cubicBezTo>
                    <a:lnTo>
                      <a:pt x="4200" y="1442"/>
                    </a:lnTo>
                    <a:cubicBezTo>
                      <a:pt x="4185" y="1442"/>
                      <a:pt x="4169" y="1442"/>
                      <a:pt x="4200" y="1457"/>
                    </a:cubicBezTo>
                    <a:cubicBezTo>
                      <a:pt x="4169" y="1457"/>
                      <a:pt x="4139" y="1473"/>
                      <a:pt x="4123" y="1473"/>
                    </a:cubicBezTo>
                    <a:cubicBezTo>
                      <a:pt x="4092" y="1488"/>
                      <a:pt x="4092" y="1488"/>
                      <a:pt x="4092" y="1504"/>
                    </a:cubicBezTo>
                    <a:cubicBezTo>
                      <a:pt x="4086" y="1490"/>
                      <a:pt x="4076" y="1486"/>
                      <a:pt x="4069" y="1486"/>
                    </a:cubicBezTo>
                    <a:cubicBezTo>
                      <a:pt x="4059" y="1486"/>
                      <a:pt x="4052" y="1495"/>
                      <a:pt x="4061" y="1504"/>
                    </a:cubicBezTo>
                    <a:cubicBezTo>
                      <a:pt x="4077" y="1534"/>
                      <a:pt x="4061" y="1534"/>
                      <a:pt x="4061" y="1534"/>
                    </a:cubicBezTo>
                    <a:cubicBezTo>
                      <a:pt x="4061" y="1534"/>
                      <a:pt x="4057" y="1531"/>
                      <a:pt x="4052" y="1531"/>
                    </a:cubicBezTo>
                    <a:cubicBezTo>
                      <a:pt x="4046" y="1531"/>
                      <a:pt x="4038" y="1534"/>
                      <a:pt x="4030" y="1550"/>
                    </a:cubicBezTo>
                    <a:cubicBezTo>
                      <a:pt x="4030" y="1559"/>
                      <a:pt x="4030" y="1563"/>
                      <a:pt x="4030" y="1563"/>
                    </a:cubicBezTo>
                    <a:cubicBezTo>
                      <a:pt x="4029" y="1563"/>
                      <a:pt x="4026" y="1545"/>
                      <a:pt x="4015" y="1534"/>
                    </a:cubicBezTo>
                    <a:lnTo>
                      <a:pt x="3999" y="1534"/>
                    </a:lnTo>
                    <a:cubicBezTo>
                      <a:pt x="3999" y="1564"/>
                      <a:pt x="3975" y="1575"/>
                      <a:pt x="3952" y="1575"/>
                    </a:cubicBezTo>
                    <a:cubicBezTo>
                      <a:pt x="3940" y="1575"/>
                      <a:pt x="3928" y="1571"/>
                      <a:pt x="3922" y="1565"/>
                    </a:cubicBezTo>
                    <a:cubicBezTo>
                      <a:pt x="3918" y="1561"/>
                      <a:pt x="3916" y="1559"/>
                      <a:pt x="3916" y="1559"/>
                    </a:cubicBezTo>
                    <a:lnTo>
                      <a:pt x="3916" y="1559"/>
                    </a:lnTo>
                    <a:cubicBezTo>
                      <a:pt x="3914" y="1559"/>
                      <a:pt x="3922" y="1574"/>
                      <a:pt x="3922" y="1596"/>
                    </a:cubicBezTo>
                    <a:cubicBezTo>
                      <a:pt x="3922" y="1613"/>
                      <a:pt x="3922" y="1626"/>
                      <a:pt x="3920" y="1626"/>
                    </a:cubicBezTo>
                    <a:cubicBezTo>
                      <a:pt x="3918" y="1626"/>
                      <a:pt x="3914" y="1617"/>
                      <a:pt x="3907" y="1596"/>
                    </a:cubicBezTo>
                    <a:cubicBezTo>
                      <a:pt x="3907" y="1612"/>
                      <a:pt x="3891" y="1619"/>
                      <a:pt x="3876" y="1619"/>
                    </a:cubicBezTo>
                    <a:cubicBezTo>
                      <a:pt x="3860" y="1619"/>
                      <a:pt x="3845" y="1612"/>
                      <a:pt x="3845" y="1596"/>
                    </a:cubicBezTo>
                    <a:lnTo>
                      <a:pt x="3829" y="1565"/>
                    </a:lnTo>
                    <a:cubicBezTo>
                      <a:pt x="3829" y="1581"/>
                      <a:pt x="3814" y="1581"/>
                      <a:pt x="3814" y="1581"/>
                    </a:cubicBezTo>
                    <a:cubicBezTo>
                      <a:pt x="3814" y="1581"/>
                      <a:pt x="3814" y="1612"/>
                      <a:pt x="3799" y="1627"/>
                    </a:cubicBezTo>
                    <a:cubicBezTo>
                      <a:pt x="3768" y="1643"/>
                      <a:pt x="3752" y="1658"/>
                      <a:pt x="3737" y="1674"/>
                    </a:cubicBezTo>
                    <a:cubicBezTo>
                      <a:pt x="3726" y="1674"/>
                      <a:pt x="3709" y="1680"/>
                      <a:pt x="3694" y="1680"/>
                    </a:cubicBezTo>
                    <a:cubicBezTo>
                      <a:pt x="3687" y="1680"/>
                      <a:pt x="3680" y="1679"/>
                      <a:pt x="3675" y="1674"/>
                    </a:cubicBezTo>
                    <a:cubicBezTo>
                      <a:pt x="3659" y="1674"/>
                      <a:pt x="3644" y="1689"/>
                      <a:pt x="3644" y="1704"/>
                    </a:cubicBezTo>
                    <a:cubicBezTo>
                      <a:pt x="3644" y="1723"/>
                      <a:pt x="3639" y="1730"/>
                      <a:pt x="3631" y="1730"/>
                    </a:cubicBezTo>
                    <a:cubicBezTo>
                      <a:pt x="3626" y="1730"/>
                      <a:pt x="3619" y="1726"/>
                      <a:pt x="3613" y="1720"/>
                    </a:cubicBezTo>
                    <a:cubicBezTo>
                      <a:pt x="3613" y="1751"/>
                      <a:pt x="3598" y="1751"/>
                      <a:pt x="3598" y="1751"/>
                    </a:cubicBezTo>
                    <a:cubicBezTo>
                      <a:pt x="3598" y="1751"/>
                      <a:pt x="3578" y="1731"/>
                      <a:pt x="3570" y="1731"/>
                    </a:cubicBezTo>
                    <a:cubicBezTo>
                      <a:pt x="3568" y="1731"/>
                      <a:pt x="3567" y="1732"/>
                      <a:pt x="3567" y="1735"/>
                    </a:cubicBezTo>
                    <a:cubicBezTo>
                      <a:pt x="3567" y="1766"/>
                      <a:pt x="3567" y="1766"/>
                      <a:pt x="3551" y="1766"/>
                    </a:cubicBezTo>
                    <a:cubicBezTo>
                      <a:pt x="3443" y="1797"/>
                      <a:pt x="3335" y="1844"/>
                      <a:pt x="3242" y="1905"/>
                    </a:cubicBezTo>
                    <a:lnTo>
                      <a:pt x="3227" y="1921"/>
                    </a:lnTo>
                    <a:lnTo>
                      <a:pt x="3196" y="1936"/>
                    </a:lnTo>
                    <a:cubicBezTo>
                      <a:pt x="3191" y="1922"/>
                      <a:pt x="3184" y="1917"/>
                      <a:pt x="3175" y="1917"/>
                    </a:cubicBezTo>
                    <a:cubicBezTo>
                      <a:pt x="3155" y="1917"/>
                      <a:pt x="3129" y="1946"/>
                      <a:pt x="3118" y="1967"/>
                    </a:cubicBezTo>
                    <a:cubicBezTo>
                      <a:pt x="3103" y="1998"/>
                      <a:pt x="3118" y="1998"/>
                      <a:pt x="3103" y="1998"/>
                    </a:cubicBezTo>
                    <a:cubicBezTo>
                      <a:pt x="3095" y="1983"/>
                      <a:pt x="3084" y="1975"/>
                      <a:pt x="3074" y="1975"/>
                    </a:cubicBezTo>
                    <a:cubicBezTo>
                      <a:pt x="3064" y="1975"/>
                      <a:pt x="3057" y="1983"/>
                      <a:pt x="3057" y="1998"/>
                    </a:cubicBezTo>
                    <a:cubicBezTo>
                      <a:pt x="3048" y="2015"/>
                      <a:pt x="3049" y="2027"/>
                      <a:pt x="3046" y="2027"/>
                    </a:cubicBezTo>
                    <a:cubicBezTo>
                      <a:pt x="3044" y="2027"/>
                      <a:pt x="3040" y="2019"/>
                      <a:pt x="3026" y="1998"/>
                    </a:cubicBezTo>
                    <a:cubicBezTo>
                      <a:pt x="3020" y="1980"/>
                      <a:pt x="3014" y="1971"/>
                      <a:pt x="3009" y="1971"/>
                    </a:cubicBezTo>
                    <a:cubicBezTo>
                      <a:pt x="3003" y="1971"/>
                      <a:pt x="3001" y="1992"/>
                      <a:pt x="3010" y="2029"/>
                    </a:cubicBezTo>
                    <a:cubicBezTo>
                      <a:pt x="3010" y="2044"/>
                      <a:pt x="3010" y="2052"/>
                      <a:pt x="3008" y="2052"/>
                    </a:cubicBezTo>
                    <a:cubicBezTo>
                      <a:pt x="3006" y="2052"/>
                      <a:pt x="3003" y="2044"/>
                      <a:pt x="2995" y="2029"/>
                    </a:cubicBezTo>
                    <a:cubicBezTo>
                      <a:pt x="2977" y="2020"/>
                      <a:pt x="2964" y="2011"/>
                      <a:pt x="2960" y="2011"/>
                    </a:cubicBezTo>
                    <a:cubicBezTo>
                      <a:pt x="2956" y="2011"/>
                      <a:pt x="2957" y="2016"/>
                      <a:pt x="2964" y="2029"/>
                    </a:cubicBezTo>
                    <a:cubicBezTo>
                      <a:pt x="2973" y="2038"/>
                      <a:pt x="2971" y="2047"/>
                      <a:pt x="2963" y="2047"/>
                    </a:cubicBezTo>
                    <a:cubicBezTo>
                      <a:pt x="2956" y="2047"/>
                      <a:pt x="2946" y="2042"/>
                      <a:pt x="2933" y="2029"/>
                    </a:cubicBezTo>
                    <a:cubicBezTo>
                      <a:pt x="2919" y="2015"/>
                      <a:pt x="2911" y="2007"/>
                      <a:pt x="2907" y="2007"/>
                    </a:cubicBezTo>
                    <a:cubicBezTo>
                      <a:pt x="2902" y="2007"/>
                      <a:pt x="2902" y="2019"/>
                      <a:pt x="2902" y="2044"/>
                    </a:cubicBezTo>
                    <a:cubicBezTo>
                      <a:pt x="2912" y="2074"/>
                      <a:pt x="2903" y="2091"/>
                      <a:pt x="2887" y="2091"/>
                    </a:cubicBezTo>
                    <a:cubicBezTo>
                      <a:pt x="2878" y="2091"/>
                      <a:pt x="2867" y="2086"/>
                      <a:pt x="2856" y="2075"/>
                    </a:cubicBezTo>
                    <a:lnTo>
                      <a:pt x="2840" y="2075"/>
                    </a:lnTo>
                    <a:lnTo>
                      <a:pt x="2825" y="2060"/>
                    </a:lnTo>
                    <a:lnTo>
                      <a:pt x="2809" y="2060"/>
                    </a:lnTo>
                    <a:lnTo>
                      <a:pt x="2809" y="2075"/>
                    </a:lnTo>
                    <a:cubicBezTo>
                      <a:pt x="2763" y="2075"/>
                      <a:pt x="2717" y="2091"/>
                      <a:pt x="2670" y="2106"/>
                    </a:cubicBezTo>
                    <a:cubicBezTo>
                      <a:pt x="2578" y="2153"/>
                      <a:pt x="2547" y="2168"/>
                      <a:pt x="2578" y="2184"/>
                    </a:cubicBezTo>
                    <a:cubicBezTo>
                      <a:pt x="2588" y="2184"/>
                      <a:pt x="2584" y="2197"/>
                      <a:pt x="2572" y="2197"/>
                    </a:cubicBezTo>
                    <a:cubicBezTo>
                      <a:pt x="2566" y="2197"/>
                      <a:pt x="2557" y="2194"/>
                      <a:pt x="2547" y="2184"/>
                    </a:cubicBezTo>
                    <a:lnTo>
                      <a:pt x="2500" y="2184"/>
                    </a:lnTo>
                    <a:cubicBezTo>
                      <a:pt x="2490" y="2184"/>
                      <a:pt x="2480" y="2190"/>
                      <a:pt x="2469" y="2190"/>
                    </a:cubicBezTo>
                    <a:cubicBezTo>
                      <a:pt x="2464" y="2190"/>
                      <a:pt x="2459" y="2189"/>
                      <a:pt x="2454" y="2184"/>
                    </a:cubicBezTo>
                    <a:cubicBezTo>
                      <a:pt x="2438" y="2214"/>
                      <a:pt x="2408" y="2245"/>
                      <a:pt x="2361" y="2245"/>
                    </a:cubicBezTo>
                    <a:cubicBezTo>
                      <a:pt x="2346" y="2245"/>
                      <a:pt x="2330" y="2261"/>
                      <a:pt x="2330" y="2276"/>
                    </a:cubicBezTo>
                    <a:cubicBezTo>
                      <a:pt x="2330" y="2294"/>
                      <a:pt x="2330" y="2302"/>
                      <a:pt x="2324" y="2302"/>
                    </a:cubicBezTo>
                    <a:cubicBezTo>
                      <a:pt x="2320" y="2302"/>
                      <a:pt x="2312" y="2298"/>
                      <a:pt x="2299" y="2292"/>
                    </a:cubicBezTo>
                    <a:cubicBezTo>
                      <a:pt x="2288" y="2286"/>
                      <a:pt x="2275" y="2283"/>
                      <a:pt x="2263" y="2283"/>
                    </a:cubicBezTo>
                    <a:cubicBezTo>
                      <a:pt x="2243" y="2283"/>
                      <a:pt x="2228" y="2293"/>
                      <a:pt x="2238" y="2323"/>
                    </a:cubicBezTo>
                    <a:lnTo>
                      <a:pt x="2222" y="2307"/>
                    </a:lnTo>
                    <a:cubicBezTo>
                      <a:pt x="2218" y="2303"/>
                      <a:pt x="2214" y="2301"/>
                      <a:pt x="2212" y="2301"/>
                    </a:cubicBezTo>
                    <a:cubicBezTo>
                      <a:pt x="2208" y="2301"/>
                      <a:pt x="2211" y="2312"/>
                      <a:pt x="2222" y="2323"/>
                    </a:cubicBezTo>
                    <a:cubicBezTo>
                      <a:pt x="2231" y="2340"/>
                      <a:pt x="2230" y="2352"/>
                      <a:pt x="2222" y="2352"/>
                    </a:cubicBezTo>
                    <a:cubicBezTo>
                      <a:pt x="2216" y="2352"/>
                      <a:pt x="2205" y="2344"/>
                      <a:pt x="2191" y="2323"/>
                    </a:cubicBezTo>
                    <a:cubicBezTo>
                      <a:pt x="2183" y="2292"/>
                      <a:pt x="2180" y="2280"/>
                      <a:pt x="2178" y="2280"/>
                    </a:cubicBezTo>
                    <a:cubicBezTo>
                      <a:pt x="2176" y="2280"/>
                      <a:pt x="2176" y="2292"/>
                      <a:pt x="2176" y="2307"/>
                    </a:cubicBezTo>
                    <a:cubicBezTo>
                      <a:pt x="2188" y="2320"/>
                      <a:pt x="2180" y="2342"/>
                      <a:pt x="2169" y="2342"/>
                    </a:cubicBezTo>
                    <a:cubicBezTo>
                      <a:pt x="2166" y="2342"/>
                      <a:pt x="2163" y="2341"/>
                      <a:pt x="2160" y="2338"/>
                    </a:cubicBezTo>
                    <a:cubicBezTo>
                      <a:pt x="2156" y="2334"/>
                      <a:pt x="2153" y="2332"/>
                      <a:pt x="2152" y="2332"/>
                    </a:cubicBezTo>
                    <a:cubicBezTo>
                      <a:pt x="2147" y="2332"/>
                      <a:pt x="2148" y="2345"/>
                      <a:pt x="2155" y="2369"/>
                    </a:cubicBezTo>
                    <a:lnTo>
                      <a:pt x="2145" y="2369"/>
                    </a:lnTo>
                    <a:cubicBezTo>
                      <a:pt x="2145" y="2369"/>
                      <a:pt x="2114" y="2369"/>
                      <a:pt x="2098" y="2338"/>
                    </a:cubicBezTo>
                    <a:cubicBezTo>
                      <a:pt x="2098" y="2334"/>
                      <a:pt x="2097" y="2332"/>
                      <a:pt x="2096" y="2332"/>
                    </a:cubicBezTo>
                    <a:lnTo>
                      <a:pt x="2096" y="2332"/>
                    </a:lnTo>
                    <a:cubicBezTo>
                      <a:pt x="2092" y="2332"/>
                      <a:pt x="2087" y="2346"/>
                      <a:pt x="2098" y="2369"/>
                    </a:cubicBezTo>
                    <a:cubicBezTo>
                      <a:pt x="2129" y="2400"/>
                      <a:pt x="2114" y="2400"/>
                      <a:pt x="2098" y="2415"/>
                    </a:cubicBezTo>
                    <a:cubicBezTo>
                      <a:pt x="2083" y="2415"/>
                      <a:pt x="2083" y="2415"/>
                      <a:pt x="2083" y="2400"/>
                    </a:cubicBezTo>
                    <a:cubicBezTo>
                      <a:pt x="2068" y="2385"/>
                      <a:pt x="2083" y="2385"/>
                      <a:pt x="2052" y="2385"/>
                    </a:cubicBezTo>
                    <a:cubicBezTo>
                      <a:pt x="2021" y="2400"/>
                      <a:pt x="2021" y="2477"/>
                      <a:pt x="2037" y="2508"/>
                    </a:cubicBezTo>
                    <a:cubicBezTo>
                      <a:pt x="2030" y="2495"/>
                      <a:pt x="2026" y="2490"/>
                      <a:pt x="2023" y="2490"/>
                    </a:cubicBezTo>
                    <a:cubicBezTo>
                      <a:pt x="2018" y="2490"/>
                      <a:pt x="2015" y="2499"/>
                      <a:pt x="2006" y="2508"/>
                    </a:cubicBezTo>
                    <a:lnTo>
                      <a:pt x="2006" y="2477"/>
                    </a:lnTo>
                    <a:lnTo>
                      <a:pt x="2006" y="2462"/>
                    </a:lnTo>
                    <a:cubicBezTo>
                      <a:pt x="1992" y="2448"/>
                      <a:pt x="1984" y="2440"/>
                      <a:pt x="1980" y="2440"/>
                    </a:cubicBezTo>
                    <a:cubicBezTo>
                      <a:pt x="1975" y="2440"/>
                      <a:pt x="1975" y="2452"/>
                      <a:pt x="1975" y="2477"/>
                    </a:cubicBezTo>
                    <a:cubicBezTo>
                      <a:pt x="1981" y="2490"/>
                      <a:pt x="1982" y="2495"/>
                      <a:pt x="1980" y="2495"/>
                    </a:cubicBezTo>
                    <a:cubicBezTo>
                      <a:pt x="1977" y="2495"/>
                      <a:pt x="1968" y="2486"/>
                      <a:pt x="1959" y="2477"/>
                    </a:cubicBezTo>
                    <a:cubicBezTo>
                      <a:pt x="1950" y="2459"/>
                      <a:pt x="1941" y="2452"/>
                      <a:pt x="1935" y="2452"/>
                    </a:cubicBezTo>
                    <a:cubicBezTo>
                      <a:pt x="1931" y="2452"/>
                      <a:pt x="1928" y="2455"/>
                      <a:pt x="1928" y="2462"/>
                    </a:cubicBezTo>
                    <a:lnTo>
                      <a:pt x="1897" y="2462"/>
                    </a:lnTo>
                    <a:cubicBezTo>
                      <a:pt x="1882" y="2462"/>
                      <a:pt x="1867" y="2477"/>
                      <a:pt x="1882" y="2493"/>
                    </a:cubicBezTo>
                    <a:cubicBezTo>
                      <a:pt x="1897" y="2508"/>
                      <a:pt x="1882" y="2508"/>
                      <a:pt x="1882" y="2524"/>
                    </a:cubicBezTo>
                    <a:cubicBezTo>
                      <a:pt x="1882" y="2524"/>
                      <a:pt x="1867" y="2524"/>
                      <a:pt x="1882" y="2539"/>
                    </a:cubicBezTo>
                    <a:cubicBezTo>
                      <a:pt x="1897" y="2555"/>
                      <a:pt x="1882" y="2585"/>
                      <a:pt x="1867" y="2601"/>
                    </a:cubicBezTo>
                    <a:cubicBezTo>
                      <a:pt x="1867" y="2609"/>
                      <a:pt x="1867" y="2612"/>
                      <a:pt x="1863" y="2612"/>
                    </a:cubicBezTo>
                    <a:cubicBezTo>
                      <a:pt x="1859" y="2612"/>
                      <a:pt x="1851" y="2609"/>
                      <a:pt x="1836" y="2601"/>
                    </a:cubicBezTo>
                    <a:cubicBezTo>
                      <a:pt x="1820" y="2585"/>
                      <a:pt x="1816" y="2582"/>
                      <a:pt x="1814" y="2582"/>
                    </a:cubicBezTo>
                    <a:cubicBezTo>
                      <a:pt x="1812" y="2582"/>
                      <a:pt x="1812" y="2585"/>
                      <a:pt x="1805" y="2585"/>
                    </a:cubicBezTo>
                    <a:cubicBezTo>
                      <a:pt x="1805" y="2585"/>
                      <a:pt x="1805" y="2585"/>
                      <a:pt x="1789" y="2570"/>
                    </a:cubicBezTo>
                    <a:cubicBezTo>
                      <a:pt x="1781" y="2566"/>
                      <a:pt x="1777" y="2564"/>
                      <a:pt x="1776" y="2564"/>
                    </a:cubicBezTo>
                    <a:lnTo>
                      <a:pt x="1776" y="2564"/>
                    </a:lnTo>
                    <a:cubicBezTo>
                      <a:pt x="1773" y="2564"/>
                      <a:pt x="1789" y="2578"/>
                      <a:pt x="1789" y="2601"/>
                    </a:cubicBezTo>
                    <a:lnTo>
                      <a:pt x="1805" y="2632"/>
                    </a:lnTo>
                    <a:cubicBezTo>
                      <a:pt x="1805" y="2632"/>
                      <a:pt x="1758" y="2601"/>
                      <a:pt x="1758" y="2585"/>
                    </a:cubicBezTo>
                    <a:cubicBezTo>
                      <a:pt x="1749" y="2577"/>
                      <a:pt x="1741" y="2568"/>
                      <a:pt x="1738" y="2568"/>
                    </a:cubicBezTo>
                    <a:lnTo>
                      <a:pt x="1738" y="2568"/>
                    </a:lnTo>
                    <a:cubicBezTo>
                      <a:pt x="1735" y="2568"/>
                      <a:pt x="1736" y="2572"/>
                      <a:pt x="1743" y="2585"/>
                    </a:cubicBezTo>
                    <a:cubicBezTo>
                      <a:pt x="1754" y="2608"/>
                      <a:pt x="1757" y="2622"/>
                      <a:pt x="1746" y="2622"/>
                    </a:cubicBezTo>
                    <a:cubicBezTo>
                      <a:pt x="1742" y="2622"/>
                      <a:pt x="1736" y="2620"/>
                      <a:pt x="1727" y="2616"/>
                    </a:cubicBezTo>
                    <a:cubicBezTo>
                      <a:pt x="1721" y="2613"/>
                      <a:pt x="1716" y="2612"/>
                      <a:pt x="1712" y="2612"/>
                    </a:cubicBezTo>
                    <a:cubicBezTo>
                      <a:pt x="1700" y="2612"/>
                      <a:pt x="1696" y="2621"/>
                      <a:pt x="1689" y="2621"/>
                    </a:cubicBezTo>
                    <a:cubicBezTo>
                      <a:pt x="1687" y="2621"/>
                      <a:pt x="1684" y="2620"/>
                      <a:pt x="1681" y="2616"/>
                    </a:cubicBezTo>
                    <a:cubicBezTo>
                      <a:pt x="1681" y="2611"/>
                      <a:pt x="1679" y="2609"/>
                      <a:pt x="1677" y="2609"/>
                    </a:cubicBezTo>
                    <a:cubicBezTo>
                      <a:pt x="1673" y="2609"/>
                      <a:pt x="1666" y="2616"/>
                      <a:pt x="1666" y="2616"/>
                    </a:cubicBezTo>
                    <a:cubicBezTo>
                      <a:pt x="1666" y="2616"/>
                      <a:pt x="1666" y="2636"/>
                      <a:pt x="1642" y="2636"/>
                    </a:cubicBezTo>
                    <a:cubicBezTo>
                      <a:pt x="1636" y="2636"/>
                      <a:pt x="1629" y="2635"/>
                      <a:pt x="1619" y="2632"/>
                    </a:cubicBezTo>
                    <a:cubicBezTo>
                      <a:pt x="1601" y="2632"/>
                      <a:pt x="1587" y="2629"/>
                      <a:pt x="1578" y="2629"/>
                    </a:cubicBezTo>
                    <a:cubicBezTo>
                      <a:pt x="1565" y="2629"/>
                      <a:pt x="1564" y="2635"/>
                      <a:pt x="1573" y="2663"/>
                    </a:cubicBezTo>
                    <a:cubicBezTo>
                      <a:pt x="1568" y="2649"/>
                      <a:pt x="1565" y="2643"/>
                      <a:pt x="1563" y="2643"/>
                    </a:cubicBezTo>
                    <a:cubicBezTo>
                      <a:pt x="1557" y="2643"/>
                      <a:pt x="1557" y="2672"/>
                      <a:pt x="1557" y="2694"/>
                    </a:cubicBezTo>
                    <a:cubicBezTo>
                      <a:pt x="1557" y="2694"/>
                      <a:pt x="1557" y="2694"/>
                      <a:pt x="1557" y="2694"/>
                    </a:cubicBezTo>
                    <a:lnTo>
                      <a:pt x="1557" y="2694"/>
                    </a:lnTo>
                    <a:lnTo>
                      <a:pt x="1557" y="2694"/>
                    </a:lnTo>
                    <a:lnTo>
                      <a:pt x="1573" y="2709"/>
                    </a:lnTo>
                    <a:cubicBezTo>
                      <a:pt x="1573" y="2720"/>
                      <a:pt x="1580" y="2738"/>
                      <a:pt x="1580" y="2738"/>
                    </a:cubicBezTo>
                    <a:cubicBezTo>
                      <a:pt x="1580" y="2738"/>
                      <a:pt x="1578" y="2734"/>
                      <a:pt x="1573" y="2725"/>
                    </a:cubicBezTo>
                    <a:lnTo>
                      <a:pt x="1557" y="2694"/>
                    </a:lnTo>
                    <a:lnTo>
                      <a:pt x="1557" y="2694"/>
                    </a:lnTo>
                    <a:cubicBezTo>
                      <a:pt x="1557" y="2725"/>
                      <a:pt x="1573" y="2740"/>
                      <a:pt x="1573" y="2771"/>
                    </a:cubicBezTo>
                    <a:cubicBezTo>
                      <a:pt x="1604" y="2802"/>
                      <a:pt x="1604" y="2802"/>
                      <a:pt x="1573" y="2802"/>
                    </a:cubicBezTo>
                    <a:cubicBezTo>
                      <a:pt x="1557" y="2786"/>
                      <a:pt x="1557" y="2786"/>
                      <a:pt x="1542" y="2771"/>
                    </a:cubicBezTo>
                    <a:cubicBezTo>
                      <a:pt x="1527" y="2755"/>
                      <a:pt x="1542" y="2740"/>
                      <a:pt x="1542" y="2740"/>
                    </a:cubicBezTo>
                    <a:cubicBezTo>
                      <a:pt x="1542" y="2725"/>
                      <a:pt x="1527" y="2709"/>
                      <a:pt x="1511" y="2709"/>
                    </a:cubicBezTo>
                    <a:cubicBezTo>
                      <a:pt x="1496" y="2717"/>
                      <a:pt x="1488" y="2717"/>
                      <a:pt x="1486" y="2717"/>
                    </a:cubicBezTo>
                    <a:cubicBezTo>
                      <a:pt x="1484" y="2717"/>
                      <a:pt x="1488" y="2717"/>
                      <a:pt x="1496" y="2725"/>
                    </a:cubicBezTo>
                    <a:cubicBezTo>
                      <a:pt x="1485" y="2719"/>
                      <a:pt x="1477" y="2718"/>
                      <a:pt x="1469" y="2718"/>
                    </a:cubicBezTo>
                    <a:cubicBezTo>
                      <a:pt x="1454" y="2718"/>
                      <a:pt x="1444" y="2725"/>
                      <a:pt x="1434" y="2725"/>
                    </a:cubicBezTo>
                    <a:cubicBezTo>
                      <a:pt x="1424" y="2725"/>
                      <a:pt x="1406" y="2731"/>
                      <a:pt x="1391" y="2731"/>
                    </a:cubicBezTo>
                    <a:cubicBezTo>
                      <a:pt x="1384" y="2731"/>
                      <a:pt x="1377" y="2730"/>
                      <a:pt x="1372" y="2725"/>
                    </a:cubicBezTo>
                    <a:cubicBezTo>
                      <a:pt x="1369" y="2722"/>
                      <a:pt x="1366" y="2720"/>
                      <a:pt x="1363" y="2720"/>
                    </a:cubicBezTo>
                    <a:cubicBezTo>
                      <a:pt x="1352" y="2720"/>
                      <a:pt x="1344" y="2743"/>
                      <a:pt x="1357" y="2755"/>
                    </a:cubicBezTo>
                    <a:cubicBezTo>
                      <a:pt x="1357" y="2760"/>
                      <a:pt x="1357" y="2766"/>
                      <a:pt x="1357" y="2771"/>
                    </a:cubicBezTo>
                    <a:cubicBezTo>
                      <a:pt x="1357" y="2767"/>
                      <a:pt x="1347" y="2765"/>
                      <a:pt x="1333" y="2765"/>
                    </a:cubicBezTo>
                    <a:cubicBezTo>
                      <a:pt x="1290" y="2765"/>
                      <a:pt x="1206" y="2782"/>
                      <a:pt x="1217" y="2817"/>
                    </a:cubicBezTo>
                    <a:lnTo>
                      <a:pt x="1202" y="2817"/>
                    </a:lnTo>
                    <a:cubicBezTo>
                      <a:pt x="1196" y="2814"/>
                      <a:pt x="1190" y="2813"/>
                      <a:pt x="1183" y="2813"/>
                    </a:cubicBezTo>
                    <a:cubicBezTo>
                      <a:pt x="1155" y="2813"/>
                      <a:pt x="1125" y="2836"/>
                      <a:pt x="1125" y="2848"/>
                    </a:cubicBezTo>
                    <a:lnTo>
                      <a:pt x="1094" y="2864"/>
                    </a:lnTo>
                    <a:cubicBezTo>
                      <a:pt x="1063" y="2864"/>
                      <a:pt x="1047" y="2864"/>
                      <a:pt x="1047" y="2879"/>
                    </a:cubicBezTo>
                    <a:cubicBezTo>
                      <a:pt x="1047" y="2892"/>
                      <a:pt x="1058" y="2914"/>
                      <a:pt x="1053" y="2914"/>
                    </a:cubicBezTo>
                    <a:cubicBezTo>
                      <a:pt x="1052" y="2914"/>
                      <a:pt x="1050" y="2913"/>
                      <a:pt x="1047" y="2910"/>
                    </a:cubicBezTo>
                    <a:cubicBezTo>
                      <a:pt x="1047" y="2902"/>
                      <a:pt x="1044" y="2898"/>
                      <a:pt x="1034" y="2898"/>
                    </a:cubicBezTo>
                    <a:cubicBezTo>
                      <a:pt x="1024" y="2898"/>
                      <a:pt x="1009" y="2902"/>
                      <a:pt x="986" y="2910"/>
                    </a:cubicBezTo>
                    <a:cubicBezTo>
                      <a:pt x="955" y="2925"/>
                      <a:pt x="955" y="2925"/>
                      <a:pt x="970" y="2941"/>
                    </a:cubicBezTo>
                    <a:cubicBezTo>
                      <a:pt x="964" y="2954"/>
                      <a:pt x="957" y="2959"/>
                      <a:pt x="951" y="2959"/>
                    </a:cubicBezTo>
                    <a:cubicBezTo>
                      <a:pt x="942" y="2959"/>
                      <a:pt x="933" y="2950"/>
                      <a:pt x="924" y="2941"/>
                    </a:cubicBezTo>
                    <a:cubicBezTo>
                      <a:pt x="924" y="2934"/>
                      <a:pt x="921" y="2927"/>
                      <a:pt x="919" y="2927"/>
                    </a:cubicBezTo>
                    <a:lnTo>
                      <a:pt x="919" y="2927"/>
                    </a:lnTo>
                    <a:cubicBezTo>
                      <a:pt x="916" y="2927"/>
                      <a:pt x="915" y="2938"/>
                      <a:pt x="924" y="2972"/>
                    </a:cubicBezTo>
                    <a:cubicBezTo>
                      <a:pt x="941" y="3006"/>
                      <a:pt x="939" y="3017"/>
                      <a:pt x="931" y="3017"/>
                    </a:cubicBezTo>
                    <a:cubicBezTo>
                      <a:pt x="925" y="3017"/>
                      <a:pt x="915" y="3010"/>
                      <a:pt x="908" y="3003"/>
                    </a:cubicBezTo>
                    <a:cubicBezTo>
                      <a:pt x="908" y="2972"/>
                      <a:pt x="908" y="2972"/>
                      <a:pt x="908" y="2972"/>
                    </a:cubicBezTo>
                    <a:lnTo>
                      <a:pt x="893" y="2925"/>
                    </a:lnTo>
                    <a:cubicBezTo>
                      <a:pt x="877" y="2925"/>
                      <a:pt x="877" y="2925"/>
                      <a:pt x="877" y="2956"/>
                    </a:cubicBezTo>
                    <a:lnTo>
                      <a:pt x="877" y="2987"/>
                    </a:lnTo>
                    <a:cubicBezTo>
                      <a:pt x="877" y="3003"/>
                      <a:pt x="893" y="3034"/>
                      <a:pt x="908" y="3049"/>
                    </a:cubicBezTo>
                    <a:cubicBezTo>
                      <a:pt x="924" y="3049"/>
                      <a:pt x="908" y="3065"/>
                      <a:pt x="908" y="3065"/>
                    </a:cubicBezTo>
                    <a:cubicBezTo>
                      <a:pt x="893" y="3049"/>
                      <a:pt x="877" y="3034"/>
                      <a:pt x="877" y="3018"/>
                    </a:cubicBezTo>
                    <a:cubicBezTo>
                      <a:pt x="877" y="3018"/>
                      <a:pt x="877" y="2987"/>
                      <a:pt x="862" y="2972"/>
                    </a:cubicBezTo>
                    <a:cubicBezTo>
                      <a:pt x="862" y="2970"/>
                      <a:pt x="861" y="2969"/>
                      <a:pt x="860" y="2969"/>
                    </a:cubicBezTo>
                    <a:cubicBezTo>
                      <a:pt x="856" y="2969"/>
                      <a:pt x="845" y="2988"/>
                      <a:pt x="843" y="3013"/>
                    </a:cubicBezTo>
                    <a:lnTo>
                      <a:pt x="843" y="3013"/>
                    </a:lnTo>
                    <a:cubicBezTo>
                      <a:pt x="841" y="3010"/>
                      <a:pt x="838" y="3009"/>
                      <a:pt x="835" y="3009"/>
                    </a:cubicBezTo>
                    <a:cubicBezTo>
                      <a:pt x="825" y="3009"/>
                      <a:pt x="810" y="3024"/>
                      <a:pt x="800" y="3034"/>
                    </a:cubicBezTo>
                    <a:cubicBezTo>
                      <a:pt x="785" y="3034"/>
                      <a:pt x="769" y="3049"/>
                      <a:pt x="785" y="3065"/>
                    </a:cubicBezTo>
                    <a:cubicBezTo>
                      <a:pt x="785" y="3080"/>
                      <a:pt x="800" y="3095"/>
                      <a:pt x="785" y="3111"/>
                    </a:cubicBezTo>
                    <a:cubicBezTo>
                      <a:pt x="785" y="3111"/>
                      <a:pt x="800" y="3111"/>
                      <a:pt x="816" y="3142"/>
                    </a:cubicBezTo>
                    <a:cubicBezTo>
                      <a:pt x="800" y="3126"/>
                      <a:pt x="785" y="3126"/>
                      <a:pt x="769" y="3111"/>
                    </a:cubicBezTo>
                    <a:cubicBezTo>
                      <a:pt x="747" y="3088"/>
                      <a:pt x="724" y="3074"/>
                      <a:pt x="701" y="3074"/>
                    </a:cubicBezTo>
                    <a:cubicBezTo>
                      <a:pt x="693" y="3074"/>
                      <a:pt x="685" y="3076"/>
                      <a:pt x="676" y="3080"/>
                    </a:cubicBezTo>
                    <a:cubicBezTo>
                      <a:pt x="653" y="3095"/>
                      <a:pt x="642" y="3103"/>
                      <a:pt x="634" y="3103"/>
                    </a:cubicBezTo>
                    <a:cubicBezTo>
                      <a:pt x="626" y="3103"/>
                      <a:pt x="622" y="3095"/>
                      <a:pt x="615" y="3080"/>
                    </a:cubicBezTo>
                    <a:cubicBezTo>
                      <a:pt x="612" y="3077"/>
                      <a:pt x="609" y="3076"/>
                      <a:pt x="606" y="3076"/>
                    </a:cubicBezTo>
                    <a:cubicBezTo>
                      <a:pt x="594" y="3076"/>
                      <a:pt x="587" y="3098"/>
                      <a:pt x="599" y="3111"/>
                    </a:cubicBezTo>
                    <a:lnTo>
                      <a:pt x="568" y="3111"/>
                    </a:lnTo>
                    <a:cubicBezTo>
                      <a:pt x="564" y="3106"/>
                      <a:pt x="559" y="3105"/>
                      <a:pt x="555" y="3105"/>
                    </a:cubicBezTo>
                    <a:cubicBezTo>
                      <a:pt x="546" y="3105"/>
                      <a:pt x="542" y="3115"/>
                      <a:pt x="553" y="3126"/>
                    </a:cubicBezTo>
                    <a:cubicBezTo>
                      <a:pt x="553" y="3134"/>
                      <a:pt x="545" y="3134"/>
                      <a:pt x="537" y="3134"/>
                    </a:cubicBezTo>
                    <a:cubicBezTo>
                      <a:pt x="530" y="3134"/>
                      <a:pt x="522" y="3134"/>
                      <a:pt x="522" y="3142"/>
                    </a:cubicBezTo>
                    <a:cubicBezTo>
                      <a:pt x="509" y="3129"/>
                      <a:pt x="502" y="3122"/>
                      <a:pt x="499" y="3122"/>
                    </a:cubicBezTo>
                    <a:lnTo>
                      <a:pt x="499" y="3122"/>
                    </a:lnTo>
                    <a:cubicBezTo>
                      <a:pt x="496" y="3122"/>
                      <a:pt x="504" y="3137"/>
                      <a:pt x="522" y="3173"/>
                    </a:cubicBezTo>
                    <a:cubicBezTo>
                      <a:pt x="522" y="3173"/>
                      <a:pt x="522" y="3174"/>
                      <a:pt x="522" y="3174"/>
                    </a:cubicBezTo>
                    <a:lnTo>
                      <a:pt x="522" y="3174"/>
                    </a:lnTo>
                    <a:cubicBezTo>
                      <a:pt x="511" y="3165"/>
                      <a:pt x="501" y="3159"/>
                      <a:pt x="494" y="3159"/>
                    </a:cubicBezTo>
                    <a:cubicBezTo>
                      <a:pt x="487" y="3159"/>
                      <a:pt x="484" y="3167"/>
                      <a:pt x="491" y="3188"/>
                    </a:cubicBezTo>
                    <a:lnTo>
                      <a:pt x="460" y="3173"/>
                    </a:lnTo>
                    <a:cubicBezTo>
                      <a:pt x="454" y="3167"/>
                      <a:pt x="451" y="3164"/>
                      <a:pt x="449" y="3164"/>
                    </a:cubicBezTo>
                    <a:lnTo>
                      <a:pt x="449" y="3164"/>
                    </a:lnTo>
                    <a:cubicBezTo>
                      <a:pt x="447" y="3164"/>
                      <a:pt x="450" y="3174"/>
                      <a:pt x="460" y="3204"/>
                    </a:cubicBezTo>
                    <a:cubicBezTo>
                      <a:pt x="469" y="3221"/>
                      <a:pt x="468" y="3233"/>
                      <a:pt x="463" y="3233"/>
                    </a:cubicBezTo>
                    <a:cubicBezTo>
                      <a:pt x="459" y="3233"/>
                      <a:pt x="452" y="3225"/>
                      <a:pt x="445" y="3204"/>
                    </a:cubicBezTo>
                    <a:cubicBezTo>
                      <a:pt x="434" y="3193"/>
                      <a:pt x="422" y="3190"/>
                      <a:pt x="411" y="3190"/>
                    </a:cubicBezTo>
                    <a:cubicBezTo>
                      <a:pt x="390" y="3190"/>
                      <a:pt x="373" y="3204"/>
                      <a:pt x="383" y="3204"/>
                    </a:cubicBezTo>
                    <a:cubicBezTo>
                      <a:pt x="383" y="3217"/>
                      <a:pt x="383" y="3253"/>
                      <a:pt x="363" y="3253"/>
                    </a:cubicBezTo>
                    <a:cubicBezTo>
                      <a:pt x="360" y="3253"/>
                      <a:pt x="356" y="3252"/>
                      <a:pt x="352" y="3250"/>
                    </a:cubicBezTo>
                    <a:cubicBezTo>
                      <a:pt x="336" y="3242"/>
                      <a:pt x="329" y="3238"/>
                      <a:pt x="325" y="3238"/>
                    </a:cubicBezTo>
                    <a:cubicBezTo>
                      <a:pt x="321" y="3238"/>
                      <a:pt x="321" y="3242"/>
                      <a:pt x="321" y="3250"/>
                    </a:cubicBezTo>
                    <a:cubicBezTo>
                      <a:pt x="321" y="3241"/>
                      <a:pt x="311" y="3232"/>
                      <a:pt x="302" y="3232"/>
                    </a:cubicBezTo>
                    <a:cubicBezTo>
                      <a:pt x="296" y="3232"/>
                      <a:pt x="290" y="3237"/>
                      <a:pt x="290" y="3250"/>
                    </a:cubicBezTo>
                    <a:cubicBezTo>
                      <a:pt x="290" y="3258"/>
                      <a:pt x="290" y="3258"/>
                      <a:pt x="290" y="3258"/>
                    </a:cubicBezTo>
                    <a:cubicBezTo>
                      <a:pt x="290" y="3258"/>
                      <a:pt x="290" y="3258"/>
                      <a:pt x="290" y="3265"/>
                    </a:cubicBezTo>
                    <a:lnTo>
                      <a:pt x="290" y="3374"/>
                    </a:lnTo>
                    <a:cubicBezTo>
                      <a:pt x="290" y="3374"/>
                      <a:pt x="321" y="3389"/>
                      <a:pt x="321" y="3405"/>
                    </a:cubicBezTo>
                    <a:cubicBezTo>
                      <a:pt x="327" y="3410"/>
                      <a:pt x="324" y="3414"/>
                      <a:pt x="316" y="3414"/>
                    </a:cubicBezTo>
                    <a:cubicBezTo>
                      <a:pt x="303" y="3414"/>
                      <a:pt x="273" y="3403"/>
                      <a:pt x="244" y="3374"/>
                    </a:cubicBezTo>
                    <a:lnTo>
                      <a:pt x="213" y="3343"/>
                    </a:lnTo>
                    <a:lnTo>
                      <a:pt x="213" y="3343"/>
                    </a:lnTo>
                    <a:cubicBezTo>
                      <a:pt x="213" y="3358"/>
                      <a:pt x="228" y="3374"/>
                      <a:pt x="228" y="3374"/>
                    </a:cubicBezTo>
                    <a:lnTo>
                      <a:pt x="228" y="3374"/>
                    </a:lnTo>
                    <a:cubicBezTo>
                      <a:pt x="228" y="3374"/>
                      <a:pt x="213" y="3374"/>
                      <a:pt x="197" y="3358"/>
                    </a:cubicBezTo>
                    <a:cubicBezTo>
                      <a:pt x="197" y="3358"/>
                      <a:pt x="197" y="3343"/>
                      <a:pt x="182" y="3343"/>
                    </a:cubicBezTo>
                    <a:cubicBezTo>
                      <a:pt x="166" y="3358"/>
                      <a:pt x="182" y="3343"/>
                      <a:pt x="182" y="3374"/>
                    </a:cubicBezTo>
                    <a:cubicBezTo>
                      <a:pt x="182" y="3385"/>
                      <a:pt x="190" y="3396"/>
                      <a:pt x="189" y="3396"/>
                    </a:cubicBezTo>
                    <a:cubicBezTo>
                      <a:pt x="188" y="3396"/>
                      <a:pt x="186" y="3394"/>
                      <a:pt x="182" y="3389"/>
                    </a:cubicBezTo>
                    <a:cubicBezTo>
                      <a:pt x="174" y="3381"/>
                      <a:pt x="166" y="3374"/>
                      <a:pt x="161" y="3374"/>
                    </a:cubicBezTo>
                    <a:cubicBezTo>
                      <a:pt x="155" y="3374"/>
                      <a:pt x="151" y="3381"/>
                      <a:pt x="151" y="3405"/>
                    </a:cubicBezTo>
                    <a:cubicBezTo>
                      <a:pt x="136" y="3374"/>
                      <a:pt x="136" y="3374"/>
                      <a:pt x="120" y="3374"/>
                    </a:cubicBezTo>
                    <a:lnTo>
                      <a:pt x="120" y="3405"/>
                    </a:lnTo>
                    <a:cubicBezTo>
                      <a:pt x="138" y="3423"/>
                      <a:pt x="135" y="3430"/>
                      <a:pt x="129" y="3430"/>
                    </a:cubicBezTo>
                    <a:cubicBezTo>
                      <a:pt x="125" y="3430"/>
                      <a:pt x="120" y="3426"/>
                      <a:pt x="120" y="3420"/>
                    </a:cubicBezTo>
                    <a:cubicBezTo>
                      <a:pt x="114" y="3414"/>
                      <a:pt x="110" y="3410"/>
                      <a:pt x="107" y="3410"/>
                    </a:cubicBezTo>
                    <a:cubicBezTo>
                      <a:pt x="102" y="3410"/>
                      <a:pt x="98" y="3417"/>
                      <a:pt x="89" y="3435"/>
                    </a:cubicBezTo>
                    <a:cubicBezTo>
                      <a:pt x="89" y="3449"/>
                      <a:pt x="86" y="3453"/>
                      <a:pt x="82" y="3453"/>
                    </a:cubicBezTo>
                    <a:cubicBezTo>
                      <a:pt x="76" y="3453"/>
                      <a:pt x="67" y="3444"/>
                      <a:pt x="58" y="3435"/>
                    </a:cubicBezTo>
                    <a:cubicBezTo>
                      <a:pt x="49" y="3427"/>
                      <a:pt x="46" y="3418"/>
                      <a:pt x="44" y="3418"/>
                    </a:cubicBezTo>
                    <a:cubicBezTo>
                      <a:pt x="43" y="3418"/>
                      <a:pt x="43" y="3422"/>
                      <a:pt x="43" y="3435"/>
                    </a:cubicBezTo>
                    <a:cubicBezTo>
                      <a:pt x="51" y="3459"/>
                      <a:pt x="51" y="3466"/>
                      <a:pt x="47" y="3466"/>
                    </a:cubicBezTo>
                    <a:cubicBezTo>
                      <a:pt x="43" y="3466"/>
                      <a:pt x="35" y="3459"/>
                      <a:pt x="27" y="3451"/>
                    </a:cubicBezTo>
                    <a:cubicBezTo>
                      <a:pt x="12" y="3443"/>
                      <a:pt x="8" y="3439"/>
                      <a:pt x="8" y="3439"/>
                    </a:cubicBezTo>
                    <a:lnTo>
                      <a:pt x="8" y="3439"/>
                    </a:lnTo>
                    <a:cubicBezTo>
                      <a:pt x="8" y="3439"/>
                      <a:pt x="12" y="3443"/>
                      <a:pt x="12" y="3451"/>
                    </a:cubicBezTo>
                    <a:cubicBezTo>
                      <a:pt x="12" y="3464"/>
                      <a:pt x="23" y="3500"/>
                      <a:pt x="36" y="3500"/>
                    </a:cubicBezTo>
                    <a:cubicBezTo>
                      <a:pt x="38" y="3500"/>
                      <a:pt x="41" y="3499"/>
                      <a:pt x="43" y="3497"/>
                    </a:cubicBezTo>
                    <a:cubicBezTo>
                      <a:pt x="43" y="3497"/>
                      <a:pt x="43" y="3497"/>
                      <a:pt x="58" y="3513"/>
                    </a:cubicBezTo>
                    <a:lnTo>
                      <a:pt x="43" y="3513"/>
                    </a:lnTo>
                    <a:cubicBezTo>
                      <a:pt x="43" y="3513"/>
                      <a:pt x="27" y="3513"/>
                      <a:pt x="12" y="3559"/>
                    </a:cubicBezTo>
                    <a:cubicBezTo>
                      <a:pt x="0" y="3583"/>
                      <a:pt x="25" y="3616"/>
                      <a:pt x="37" y="3616"/>
                    </a:cubicBezTo>
                    <a:cubicBezTo>
                      <a:pt x="40" y="3616"/>
                      <a:pt x="43" y="3613"/>
                      <a:pt x="43" y="3606"/>
                    </a:cubicBezTo>
                    <a:lnTo>
                      <a:pt x="43" y="3590"/>
                    </a:lnTo>
                    <a:lnTo>
                      <a:pt x="58" y="3606"/>
                    </a:lnTo>
                    <a:cubicBezTo>
                      <a:pt x="73" y="3634"/>
                      <a:pt x="84" y="3646"/>
                      <a:pt x="88" y="3646"/>
                    </a:cubicBezTo>
                    <a:cubicBezTo>
                      <a:pt x="94" y="3646"/>
                      <a:pt x="90" y="3630"/>
                      <a:pt x="74" y="3606"/>
                    </a:cubicBezTo>
                    <a:cubicBezTo>
                      <a:pt x="65" y="3580"/>
                      <a:pt x="61" y="3569"/>
                      <a:pt x="62" y="3569"/>
                    </a:cubicBezTo>
                    <a:lnTo>
                      <a:pt x="62" y="3569"/>
                    </a:lnTo>
                    <a:cubicBezTo>
                      <a:pt x="63" y="3569"/>
                      <a:pt x="67" y="3576"/>
                      <a:pt x="74" y="3590"/>
                    </a:cubicBezTo>
                    <a:cubicBezTo>
                      <a:pt x="105" y="3621"/>
                      <a:pt x="105" y="3621"/>
                      <a:pt x="120" y="3621"/>
                    </a:cubicBezTo>
                    <a:cubicBezTo>
                      <a:pt x="120" y="3616"/>
                      <a:pt x="120" y="3615"/>
                      <a:pt x="120" y="3615"/>
                    </a:cubicBezTo>
                    <a:cubicBezTo>
                      <a:pt x="121" y="3615"/>
                      <a:pt x="125" y="3625"/>
                      <a:pt x="136" y="3636"/>
                    </a:cubicBezTo>
                    <a:cubicBezTo>
                      <a:pt x="136" y="3652"/>
                      <a:pt x="151" y="3667"/>
                      <a:pt x="166" y="3667"/>
                    </a:cubicBezTo>
                    <a:cubicBezTo>
                      <a:pt x="182" y="3652"/>
                      <a:pt x="166" y="3667"/>
                      <a:pt x="166" y="3636"/>
                    </a:cubicBezTo>
                    <a:cubicBezTo>
                      <a:pt x="166" y="3630"/>
                      <a:pt x="166" y="3626"/>
                      <a:pt x="169" y="3626"/>
                    </a:cubicBezTo>
                    <a:cubicBezTo>
                      <a:pt x="172" y="3626"/>
                      <a:pt x="179" y="3634"/>
                      <a:pt x="197" y="3652"/>
                    </a:cubicBezTo>
                    <a:cubicBezTo>
                      <a:pt x="203" y="3663"/>
                      <a:pt x="206" y="3668"/>
                      <a:pt x="208" y="3668"/>
                    </a:cubicBezTo>
                    <a:cubicBezTo>
                      <a:pt x="211" y="3668"/>
                      <a:pt x="207" y="3651"/>
                      <a:pt x="197" y="3621"/>
                    </a:cubicBezTo>
                    <a:cubicBezTo>
                      <a:pt x="180" y="3604"/>
                      <a:pt x="182" y="3592"/>
                      <a:pt x="190" y="3592"/>
                    </a:cubicBezTo>
                    <a:cubicBezTo>
                      <a:pt x="196" y="3592"/>
                      <a:pt x="206" y="3600"/>
                      <a:pt x="213" y="3621"/>
                    </a:cubicBezTo>
                    <a:lnTo>
                      <a:pt x="244" y="3621"/>
                    </a:lnTo>
                    <a:lnTo>
                      <a:pt x="244" y="3575"/>
                    </a:lnTo>
                    <a:cubicBezTo>
                      <a:pt x="244" y="3562"/>
                      <a:pt x="223" y="3539"/>
                      <a:pt x="232" y="3539"/>
                    </a:cubicBezTo>
                    <a:cubicBezTo>
                      <a:pt x="234" y="3539"/>
                      <a:pt x="238" y="3541"/>
                      <a:pt x="244" y="3544"/>
                    </a:cubicBezTo>
                    <a:cubicBezTo>
                      <a:pt x="244" y="3559"/>
                      <a:pt x="259" y="3575"/>
                      <a:pt x="259" y="3590"/>
                    </a:cubicBezTo>
                    <a:cubicBezTo>
                      <a:pt x="267" y="3598"/>
                      <a:pt x="275" y="3602"/>
                      <a:pt x="280" y="3602"/>
                    </a:cubicBezTo>
                    <a:cubicBezTo>
                      <a:pt x="286" y="3602"/>
                      <a:pt x="290" y="3598"/>
                      <a:pt x="290" y="3590"/>
                    </a:cubicBezTo>
                    <a:cubicBezTo>
                      <a:pt x="290" y="3590"/>
                      <a:pt x="321" y="3590"/>
                      <a:pt x="306" y="3559"/>
                    </a:cubicBezTo>
                    <a:lnTo>
                      <a:pt x="306" y="3559"/>
                    </a:lnTo>
                    <a:lnTo>
                      <a:pt x="318" y="3584"/>
                    </a:lnTo>
                    <a:lnTo>
                      <a:pt x="318" y="3584"/>
                    </a:lnTo>
                    <a:cubicBezTo>
                      <a:pt x="317" y="3583"/>
                      <a:pt x="316" y="3583"/>
                      <a:pt x="315" y="3583"/>
                    </a:cubicBezTo>
                    <a:lnTo>
                      <a:pt x="315" y="3583"/>
                    </a:lnTo>
                    <a:cubicBezTo>
                      <a:pt x="314" y="3583"/>
                      <a:pt x="316" y="3585"/>
                      <a:pt x="321" y="3590"/>
                    </a:cubicBezTo>
                    <a:lnTo>
                      <a:pt x="318" y="3584"/>
                    </a:lnTo>
                    <a:lnTo>
                      <a:pt x="318" y="3584"/>
                    </a:lnTo>
                    <a:cubicBezTo>
                      <a:pt x="323" y="3586"/>
                      <a:pt x="335" y="3590"/>
                      <a:pt x="352" y="3590"/>
                    </a:cubicBezTo>
                    <a:cubicBezTo>
                      <a:pt x="383" y="3590"/>
                      <a:pt x="383" y="3544"/>
                      <a:pt x="352" y="3513"/>
                    </a:cubicBezTo>
                    <a:cubicBezTo>
                      <a:pt x="367" y="3513"/>
                      <a:pt x="352" y="3497"/>
                      <a:pt x="352" y="3497"/>
                    </a:cubicBezTo>
                    <a:cubicBezTo>
                      <a:pt x="352" y="3497"/>
                      <a:pt x="352" y="3482"/>
                      <a:pt x="367" y="3466"/>
                    </a:cubicBezTo>
                    <a:lnTo>
                      <a:pt x="383" y="3513"/>
                    </a:lnTo>
                    <a:cubicBezTo>
                      <a:pt x="391" y="3544"/>
                      <a:pt x="402" y="3559"/>
                      <a:pt x="408" y="3559"/>
                    </a:cubicBezTo>
                    <a:lnTo>
                      <a:pt x="408" y="3559"/>
                    </a:lnTo>
                    <a:cubicBezTo>
                      <a:pt x="410" y="3559"/>
                      <a:pt x="411" y="3557"/>
                      <a:pt x="411" y="3554"/>
                    </a:cubicBezTo>
                    <a:lnTo>
                      <a:pt x="411" y="3554"/>
                    </a:lnTo>
                    <a:cubicBezTo>
                      <a:pt x="420" y="3553"/>
                      <a:pt x="429" y="3545"/>
                      <a:pt x="429" y="3528"/>
                    </a:cubicBezTo>
                    <a:cubicBezTo>
                      <a:pt x="445" y="3497"/>
                      <a:pt x="429" y="3482"/>
                      <a:pt x="429" y="3466"/>
                    </a:cubicBezTo>
                    <a:lnTo>
                      <a:pt x="429" y="3435"/>
                    </a:lnTo>
                    <a:lnTo>
                      <a:pt x="445" y="3451"/>
                    </a:lnTo>
                    <a:cubicBezTo>
                      <a:pt x="452" y="3459"/>
                      <a:pt x="464" y="3466"/>
                      <a:pt x="472" y="3466"/>
                    </a:cubicBezTo>
                    <a:cubicBezTo>
                      <a:pt x="473" y="3466"/>
                      <a:pt x="474" y="3466"/>
                      <a:pt x="476" y="3466"/>
                    </a:cubicBezTo>
                    <a:lnTo>
                      <a:pt x="476" y="3466"/>
                    </a:lnTo>
                    <a:lnTo>
                      <a:pt x="476" y="3466"/>
                    </a:lnTo>
                    <a:cubicBezTo>
                      <a:pt x="476" y="3475"/>
                      <a:pt x="486" y="3484"/>
                      <a:pt x="501" y="3484"/>
                    </a:cubicBezTo>
                    <a:cubicBezTo>
                      <a:pt x="511" y="3484"/>
                      <a:pt x="524" y="3479"/>
                      <a:pt x="537" y="3466"/>
                    </a:cubicBezTo>
                    <a:cubicBezTo>
                      <a:pt x="555" y="3448"/>
                      <a:pt x="574" y="3441"/>
                      <a:pt x="589" y="3441"/>
                    </a:cubicBezTo>
                    <a:cubicBezTo>
                      <a:pt x="599" y="3441"/>
                      <a:pt x="608" y="3445"/>
                      <a:pt x="615" y="3451"/>
                    </a:cubicBezTo>
                    <a:cubicBezTo>
                      <a:pt x="615" y="3453"/>
                      <a:pt x="615" y="3454"/>
                      <a:pt x="615" y="3454"/>
                    </a:cubicBezTo>
                    <a:cubicBezTo>
                      <a:pt x="619" y="3454"/>
                      <a:pt x="630" y="3414"/>
                      <a:pt x="630" y="3374"/>
                    </a:cubicBezTo>
                    <a:cubicBezTo>
                      <a:pt x="638" y="3381"/>
                      <a:pt x="646" y="3385"/>
                      <a:pt x="653" y="3385"/>
                    </a:cubicBezTo>
                    <a:cubicBezTo>
                      <a:pt x="661" y="3385"/>
                      <a:pt x="669" y="3381"/>
                      <a:pt x="676" y="3374"/>
                    </a:cubicBezTo>
                    <a:cubicBezTo>
                      <a:pt x="684" y="3366"/>
                      <a:pt x="688" y="3362"/>
                      <a:pt x="692" y="3362"/>
                    </a:cubicBezTo>
                    <a:cubicBezTo>
                      <a:pt x="696" y="3362"/>
                      <a:pt x="700" y="3366"/>
                      <a:pt x="707" y="3374"/>
                    </a:cubicBezTo>
                    <a:cubicBezTo>
                      <a:pt x="707" y="3383"/>
                      <a:pt x="713" y="3398"/>
                      <a:pt x="718" y="3398"/>
                    </a:cubicBezTo>
                    <a:cubicBezTo>
                      <a:pt x="720" y="3398"/>
                      <a:pt x="723" y="3392"/>
                      <a:pt x="723" y="3374"/>
                    </a:cubicBezTo>
                    <a:cubicBezTo>
                      <a:pt x="723" y="3353"/>
                      <a:pt x="726" y="3344"/>
                      <a:pt x="731" y="3344"/>
                    </a:cubicBezTo>
                    <a:cubicBezTo>
                      <a:pt x="737" y="3344"/>
                      <a:pt x="745" y="3357"/>
                      <a:pt x="754" y="3374"/>
                    </a:cubicBezTo>
                    <a:cubicBezTo>
                      <a:pt x="767" y="3387"/>
                      <a:pt x="774" y="3392"/>
                      <a:pt x="780" y="3392"/>
                    </a:cubicBezTo>
                    <a:cubicBezTo>
                      <a:pt x="787" y="3392"/>
                      <a:pt x="791" y="3383"/>
                      <a:pt x="800" y="3374"/>
                    </a:cubicBezTo>
                    <a:cubicBezTo>
                      <a:pt x="816" y="3358"/>
                      <a:pt x="816" y="3343"/>
                      <a:pt x="831" y="3327"/>
                    </a:cubicBezTo>
                    <a:cubicBezTo>
                      <a:pt x="846" y="3327"/>
                      <a:pt x="862" y="3327"/>
                      <a:pt x="831" y="3281"/>
                    </a:cubicBezTo>
                    <a:cubicBezTo>
                      <a:pt x="827" y="3277"/>
                      <a:pt x="825" y="3274"/>
                      <a:pt x="822" y="3271"/>
                    </a:cubicBezTo>
                    <a:lnTo>
                      <a:pt x="822" y="3271"/>
                    </a:lnTo>
                    <a:cubicBezTo>
                      <a:pt x="822" y="3277"/>
                      <a:pt x="821" y="3286"/>
                      <a:pt x="816" y="3296"/>
                    </a:cubicBezTo>
                    <a:lnTo>
                      <a:pt x="800" y="3296"/>
                    </a:lnTo>
                    <a:cubicBezTo>
                      <a:pt x="800" y="3281"/>
                      <a:pt x="800" y="3265"/>
                      <a:pt x="816" y="3250"/>
                    </a:cubicBezTo>
                    <a:cubicBezTo>
                      <a:pt x="816" y="3250"/>
                      <a:pt x="816" y="3251"/>
                      <a:pt x="817" y="3252"/>
                    </a:cubicBezTo>
                    <a:lnTo>
                      <a:pt x="817" y="3252"/>
                    </a:lnTo>
                    <a:cubicBezTo>
                      <a:pt x="819" y="3241"/>
                      <a:pt x="831" y="3235"/>
                      <a:pt x="831" y="3235"/>
                    </a:cubicBezTo>
                    <a:cubicBezTo>
                      <a:pt x="831" y="3230"/>
                      <a:pt x="832" y="3228"/>
                      <a:pt x="835" y="3228"/>
                    </a:cubicBezTo>
                    <a:cubicBezTo>
                      <a:pt x="840" y="3228"/>
                      <a:pt x="851" y="3239"/>
                      <a:pt x="862" y="3250"/>
                    </a:cubicBezTo>
                    <a:lnTo>
                      <a:pt x="877" y="3250"/>
                    </a:lnTo>
                    <a:cubicBezTo>
                      <a:pt x="893" y="3250"/>
                      <a:pt x="893" y="3250"/>
                      <a:pt x="908" y="3265"/>
                    </a:cubicBezTo>
                    <a:lnTo>
                      <a:pt x="939" y="3265"/>
                    </a:lnTo>
                    <a:cubicBezTo>
                      <a:pt x="950" y="3265"/>
                      <a:pt x="967" y="3259"/>
                      <a:pt x="977" y="3259"/>
                    </a:cubicBezTo>
                    <a:cubicBezTo>
                      <a:pt x="982" y="3259"/>
                      <a:pt x="986" y="3260"/>
                      <a:pt x="986" y="3265"/>
                    </a:cubicBezTo>
                    <a:cubicBezTo>
                      <a:pt x="990" y="3270"/>
                      <a:pt x="992" y="3272"/>
                      <a:pt x="992" y="3272"/>
                    </a:cubicBezTo>
                    <a:cubicBezTo>
                      <a:pt x="993" y="3272"/>
                      <a:pt x="986" y="3261"/>
                      <a:pt x="986" y="3250"/>
                    </a:cubicBezTo>
                    <a:cubicBezTo>
                      <a:pt x="986" y="3219"/>
                      <a:pt x="986" y="3204"/>
                      <a:pt x="1032" y="3204"/>
                    </a:cubicBezTo>
                    <a:cubicBezTo>
                      <a:pt x="1063" y="3204"/>
                      <a:pt x="1063" y="3188"/>
                      <a:pt x="1063" y="3173"/>
                    </a:cubicBezTo>
                    <a:cubicBezTo>
                      <a:pt x="1058" y="3163"/>
                      <a:pt x="1056" y="3160"/>
                      <a:pt x="1056" y="3160"/>
                    </a:cubicBezTo>
                    <a:lnTo>
                      <a:pt x="1056" y="3160"/>
                    </a:lnTo>
                    <a:cubicBezTo>
                      <a:pt x="1057" y="3160"/>
                      <a:pt x="1068" y="3178"/>
                      <a:pt x="1078" y="3188"/>
                    </a:cubicBezTo>
                    <a:cubicBezTo>
                      <a:pt x="1087" y="3188"/>
                      <a:pt x="1096" y="3198"/>
                      <a:pt x="1102" y="3198"/>
                    </a:cubicBezTo>
                    <a:cubicBezTo>
                      <a:pt x="1106" y="3198"/>
                      <a:pt x="1109" y="3193"/>
                      <a:pt x="1109" y="3173"/>
                    </a:cubicBezTo>
                    <a:cubicBezTo>
                      <a:pt x="1109" y="3152"/>
                      <a:pt x="1109" y="3143"/>
                      <a:pt x="1111" y="3143"/>
                    </a:cubicBezTo>
                    <a:cubicBezTo>
                      <a:pt x="1112" y="3143"/>
                      <a:pt x="1116" y="3156"/>
                      <a:pt x="1125" y="3173"/>
                    </a:cubicBezTo>
                    <a:cubicBezTo>
                      <a:pt x="1133" y="3177"/>
                      <a:pt x="1137" y="3179"/>
                      <a:pt x="1138" y="3179"/>
                    </a:cubicBezTo>
                    <a:cubicBezTo>
                      <a:pt x="1141" y="3179"/>
                      <a:pt x="1125" y="3164"/>
                      <a:pt x="1125" y="3142"/>
                    </a:cubicBezTo>
                    <a:cubicBezTo>
                      <a:pt x="1125" y="3124"/>
                      <a:pt x="1125" y="3116"/>
                      <a:pt x="1131" y="3116"/>
                    </a:cubicBezTo>
                    <a:cubicBezTo>
                      <a:pt x="1135" y="3116"/>
                      <a:pt x="1143" y="3120"/>
                      <a:pt x="1156" y="3126"/>
                    </a:cubicBezTo>
                    <a:cubicBezTo>
                      <a:pt x="1187" y="3142"/>
                      <a:pt x="1171" y="3142"/>
                      <a:pt x="1187" y="3142"/>
                    </a:cubicBezTo>
                    <a:cubicBezTo>
                      <a:pt x="1200" y="3128"/>
                      <a:pt x="1275" y="3078"/>
                      <a:pt x="1303" y="3078"/>
                    </a:cubicBezTo>
                    <a:cubicBezTo>
                      <a:pt x="1306" y="3078"/>
                      <a:pt x="1308" y="3078"/>
                      <a:pt x="1310" y="3080"/>
                    </a:cubicBezTo>
                    <a:lnTo>
                      <a:pt x="1310" y="3049"/>
                    </a:lnTo>
                    <a:cubicBezTo>
                      <a:pt x="1322" y="3066"/>
                      <a:pt x="1329" y="3073"/>
                      <a:pt x="1332" y="3073"/>
                    </a:cubicBezTo>
                    <a:cubicBezTo>
                      <a:pt x="1337" y="3073"/>
                      <a:pt x="1330" y="3053"/>
                      <a:pt x="1310" y="3034"/>
                    </a:cubicBezTo>
                    <a:cubicBezTo>
                      <a:pt x="1302" y="3009"/>
                      <a:pt x="1302" y="2993"/>
                      <a:pt x="1310" y="2993"/>
                    </a:cubicBezTo>
                    <a:cubicBezTo>
                      <a:pt x="1316" y="2993"/>
                      <a:pt x="1327" y="3005"/>
                      <a:pt x="1341" y="3034"/>
                    </a:cubicBezTo>
                    <a:cubicBezTo>
                      <a:pt x="1355" y="3055"/>
                      <a:pt x="1363" y="3063"/>
                      <a:pt x="1365" y="3063"/>
                    </a:cubicBezTo>
                    <a:cubicBezTo>
                      <a:pt x="1369" y="3063"/>
                      <a:pt x="1365" y="3051"/>
                      <a:pt x="1357" y="3034"/>
                    </a:cubicBezTo>
                    <a:cubicBezTo>
                      <a:pt x="1357" y="3008"/>
                      <a:pt x="1357" y="2997"/>
                      <a:pt x="1362" y="2997"/>
                    </a:cubicBezTo>
                    <a:cubicBezTo>
                      <a:pt x="1366" y="2997"/>
                      <a:pt x="1374" y="3004"/>
                      <a:pt x="1387" y="3018"/>
                    </a:cubicBezTo>
                    <a:cubicBezTo>
                      <a:pt x="1378" y="2962"/>
                      <a:pt x="1380" y="2928"/>
                      <a:pt x="1390" y="2928"/>
                    </a:cubicBezTo>
                    <a:cubicBezTo>
                      <a:pt x="1397" y="2928"/>
                      <a:pt x="1406" y="2942"/>
                      <a:pt x="1418" y="2972"/>
                    </a:cubicBezTo>
                    <a:cubicBezTo>
                      <a:pt x="1430" y="3007"/>
                      <a:pt x="1450" y="3024"/>
                      <a:pt x="1460" y="3024"/>
                    </a:cubicBezTo>
                    <a:cubicBezTo>
                      <a:pt x="1463" y="3024"/>
                      <a:pt x="1465" y="3022"/>
                      <a:pt x="1465" y="3018"/>
                    </a:cubicBezTo>
                    <a:cubicBezTo>
                      <a:pt x="1480" y="3018"/>
                      <a:pt x="1465" y="3003"/>
                      <a:pt x="1465" y="2987"/>
                    </a:cubicBezTo>
                    <a:cubicBezTo>
                      <a:pt x="1465" y="2970"/>
                      <a:pt x="1460" y="2958"/>
                      <a:pt x="1461" y="2958"/>
                    </a:cubicBezTo>
                    <a:lnTo>
                      <a:pt x="1461" y="2958"/>
                    </a:lnTo>
                    <a:cubicBezTo>
                      <a:pt x="1462" y="2958"/>
                      <a:pt x="1466" y="2966"/>
                      <a:pt x="1480" y="2987"/>
                    </a:cubicBezTo>
                    <a:cubicBezTo>
                      <a:pt x="1501" y="3001"/>
                      <a:pt x="1519" y="3009"/>
                      <a:pt x="1532" y="3009"/>
                    </a:cubicBezTo>
                    <a:cubicBezTo>
                      <a:pt x="1548" y="3009"/>
                      <a:pt x="1557" y="2997"/>
                      <a:pt x="1557" y="2972"/>
                    </a:cubicBezTo>
                    <a:cubicBezTo>
                      <a:pt x="1566" y="2945"/>
                      <a:pt x="1581" y="2928"/>
                      <a:pt x="1591" y="2928"/>
                    </a:cubicBezTo>
                    <a:cubicBezTo>
                      <a:pt x="1598" y="2928"/>
                      <a:pt x="1604" y="2937"/>
                      <a:pt x="1604" y="2956"/>
                    </a:cubicBezTo>
                    <a:cubicBezTo>
                      <a:pt x="1595" y="2982"/>
                      <a:pt x="1596" y="2993"/>
                      <a:pt x="1599" y="2993"/>
                    </a:cubicBezTo>
                    <a:cubicBezTo>
                      <a:pt x="1601" y="2993"/>
                      <a:pt x="1604" y="2986"/>
                      <a:pt x="1604" y="2972"/>
                    </a:cubicBezTo>
                    <a:lnTo>
                      <a:pt x="1650" y="2956"/>
                    </a:lnTo>
                    <a:lnTo>
                      <a:pt x="1650" y="2910"/>
                    </a:lnTo>
                    <a:cubicBezTo>
                      <a:pt x="1659" y="2927"/>
                      <a:pt x="1672" y="2939"/>
                      <a:pt x="1682" y="2939"/>
                    </a:cubicBezTo>
                    <a:cubicBezTo>
                      <a:pt x="1690" y="2939"/>
                      <a:pt x="1697" y="2931"/>
                      <a:pt x="1697" y="2910"/>
                    </a:cubicBezTo>
                    <a:lnTo>
                      <a:pt x="1712" y="2910"/>
                    </a:lnTo>
                    <a:lnTo>
                      <a:pt x="1712" y="2879"/>
                    </a:lnTo>
                    <a:cubicBezTo>
                      <a:pt x="1712" y="2869"/>
                      <a:pt x="1714" y="2865"/>
                      <a:pt x="1717" y="2865"/>
                    </a:cubicBezTo>
                    <a:cubicBezTo>
                      <a:pt x="1720" y="2865"/>
                      <a:pt x="1724" y="2868"/>
                      <a:pt x="1729" y="2870"/>
                    </a:cubicBezTo>
                    <a:lnTo>
                      <a:pt x="1729" y="2870"/>
                    </a:lnTo>
                    <a:cubicBezTo>
                      <a:pt x="1731" y="2865"/>
                      <a:pt x="1735" y="2856"/>
                      <a:pt x="1743" y="2848"/>
                    </a:cubicBezTo>
                    <a:lnTo>
                      <a:pt x="1743" y="2877"/>
                    </a:lnTo>
                    <a:lnTo>
                      <a:pt x="1743" y="2877"/>
                    </a:lnTo>
                    <a:cubicBezTo>
                      <a:pt x="1738" y="2875"/>
                      <a:pt x="1733" y="2872"/>
                      <a:pt x="1729" y="2870"/>
                    </a:cubicBezTo>
                    <a:lnTo>
                      <a:pt x="1729" y="2870"/>
                    </a:lnTo>
                    <a:cubicBezTo>
                      <a:pt x="1727" y="2876"/>
                      <a:pt x="1727" y="2879"/>
                      <a:pt x="1727" y="2879"/>
                    </a:cubicBezTo>
                    <a:lnTo>
                      <a:pt x="1727" y="2895"/>
                    </a:lnTo>
                    <a:cubicBezTo>
                      <a:pt x="1731" y="2898"/>
                      <a:pt x="1733" y="2899"/>
                      <a:pt x="1735" y="2899"/>
                    </a:cubicBezTo>
                    <a:cubicBezTo>
                      <a:pt x="1743" y="2899"/>
                      <a:pt x="1743" y="2879"/>
                      <a:pt x="1743" y="2879"/>
                    </a:cubicBezTo>
                    <a:lnTo>
                      <a:pt x="1743" y="2877"/>
                    </a:lnTo>
                    <a:lnTo>
                      <a:pt x="1743" y="2877"/>
                    </a:lnTo>
                    <a:cubicBezTo>
                      <a:pt x="1748" y="2878"/>
                      <a:pt x="1753" y="2879"/>
                      <a:pt x="1758" y="2879"/>
                    </a:cubicBezTo>
                    <a:cubicBezTo>
                      <a:pt x="1764" y="2879"/>
                      <a:pt x="1770" y="2883"/>
                      <a:pt x="1774" y="2888"/>
                    </a:cubicBezTo>
                    <a:lnTo>
                      <a:pt x="1774" y="2888"/>
                    </a:lnTo>
                    <a:cubicBezTo>
                      <a:pt x="1774" y="2861"/>
                      <a:pt x="1774" y="2846"/>
                      <a:pt x="1774" y="2817"/>
                    </a:cubicBezTo>
                    <a:cubicBezTo>
                      <a:pt x="1774" y="2813"/>
                      <a:pt x="1775" y="2811"/>
                      <a:pt x="1777" y="2811"/>
                    </a:cubicBezTo>
                    <a:cubicBezTo>
                      <a:pt x="1782" y="2811"/>
                      <a:pt x="1789" y="2822"/>
                      <a:pt x="1789" y="2833"/>
                    </a:cubicBezTo>
                    <a:cubicBezTo>
                      <a:pt x="1789" y="2848"/>
                      <a:pt x="1789" y="2848"/>
                      <a:pt x="1836" y="2864"/>
                    </a:cubicBezTo>
                    <a:cubicBezTo>
                      <a:pt x="1842" y="2867"/>
                      <a:pt x="1846" y="2868"/>
                      <a:pt x="1849" y="2868"/>
                    </a:cubicBezTo>
                    <a:cubicBezTo>
                      <a:pt x="1861" y="2868"/>
                      <a:pt x="1851" y="2845"/>
                      <a:pt x="1851" y="2833"/>
                    </a:cubicBezTo>
                    <a:cubicBezTo>
                      <a:pt x="1839" y="2820"/>
                      <a:pt x="1877" y="2798"/>
                      <a:pt x="1900" y="2798"/>
                    </a:cubicBezTo>
                    <a:cubicBezTo>
                      <a:pt x="1905" y="2798"/>
                      <a:pt x="1910" y="2799"/>
                      <a:pt x="1913" y="2802"/>
                    </a:cubicBezTo>
                    <a:lnTo>
                      <a:pt x="1928" y="2802"/>
                    </a:lnTo>
                    <a:cubicBezTo>
                      <a:pt x="1928" y="2802"/>
                      <a:pt x="1928" y="2786"/>
                      <a:pt x="1944" y="2771"/>
                    </a:cubicBezTo>
                    <a:cubicBezTo>
                      <a:pt x="1959" y="2771"/>
                      <a:pt x="1944" y="2771"/>
                      <a:pt x="1944" y="2740"/>
                    </a:cubicBezTo>
                    <a:cubicBezTo>
                      <a:pt x="1944" y="2735"/>
                      <a:pt x="1945" y="2734"/>
                      <a:pt x="1947" y="2734"/>
                    </a:cubicBezTo>
                    <a:cubicBezTo>
                      <a:pt x="1953" y="2734"/>
                      <a:pt x="1964" y="2745"/>
                      <a:pt x="1975" y="2755"/>
                    </a:cubicBezTo>
                    <a:cubicBezTo>
                      <a:pt x="1975" y="2732"/>
                      <a:pt x="1975" y="2721"/>
                      <a:pt x="1977" y="2721"/>
                    </a:cubicBezTo>
                    <a:cubicBezTo>
                      <a:pt x="1978" y="2721"/>
                      <a:pt x="1980" y="2726"/>
                      <a:pt x="1984" y="2738"/>
                    </a:cubicBezTo>
                    <a:lnTo>
                      <a:pt x="1984" y="2738"/>
                    </a:lnTo>
                    <a:cubicBezTo>
                      <a:pt x="1984" y="2738"/>
                      <a:pt x="1985" y="2738"/>
                      <a:pt x="1985" y="2738"/>
                    </a:cubicBezTo>
                    <a:lnTo>
                      <a:pt x="1985" y="2738"/>
                    </a:lnTo>
                    <a:cubicBezTo>
                      <a:pt x="1988" y="2738"/>
                      <a:pt x="1997" y="2747"/>
                      <a:pt x="2006" y="2755"/>
                    </a:cubicBezTo>
                    <a:cubicBezTo>
                      <a:pt x="1996" y="2745"/>
                      <a:pt x="2005" y="2716"/>
                      <a:pt x="2017" y="2709"/>
                    </a:cubicBezTo>
                    <a:lnTo>
                      <a:pt x="2006" y="2709"/>
                    </a:lnTo>
                    <a:lnTo>
                      <a:pt x="2021" y="2694"/>
                    </a:lnTo>
                    <a:cubicBezTo>
                      <a:pt x="2006" y="2678"/>
                      <a:pt x="2021" y="2663"/>
                      <a:pt x="2021" y="2663"/>
                    </a:cubicBezTo>
                    <a:cubicBezTo>
                      <a:pt x="2021" y="2663"/>
                      <a:pt x="2037" y="2663"/>
                      <a:pt x="2037" y="2678"/>
                    </a:cubicBezTo>
                    <a:cubicBezTo>
                      <a:pt x="2052" y="2694"/>
                      <a:pt x="2037" y="2694"/>
                      <a:pt x="2037" y="2709"/>
                    </a:cubicBezTo>
                    <a:lnTo>
                      <a:pt x="2027" y="2709"/>
                    </a:lnTo>
                    <a:cubicBezTo>
                      <a:pt x="2030" y="2711"/>
                      <a:pt x="2034" y="2716"/>
                      <a:pt x="2037" y="2725"/>
                    </a:cubicBezTo>
                    <a:cubicBezTo>
                      <a:pt x="2037" y="2725"/>
                      <a:pt x="2052" y="2725"/>
                      <a:pt x="2052" y="2694"/>
                    </a:cubicBezTo>
                    <a:cubicBezTo>
                      <a:pt x="2052" y="2713"/>
                      <a:pt x="2057" y="2722"/>
                      <a:pt x="2063" y="2722"/>
                    </a:cubicBezTo>
                    <a:cubicBezTo>
                      <a:pt x="2070" y="2722"/>
                      <a:pt x="2076" y="2705"/>
                      <a:pt x="2068" y="2678"/>
                    </a:cubicBezTo>
                    <a:cubicBezTo>
                      <a:pt x="2068" y="2678"/>
                      <a:pt x="2068" y="2671"/>
                      <a:pt x="2072" y="2671"/>
                    </a:cubicBezTo>
                    <a:cubicBezTo>
                      <a:pt x="2074" y="2671"/>
                      <a:pt x="2078" y="2673"/>
                      <a:pt x="2083" y="2678"/>
                    </a:cubicBezTo>
                    <a:cubicBezTo>
                      <a:pt x="2093" y="2688"/>
                      <a:pt x="2105" y="2691"/>
                      <a:pt x="2117" y="2691"/>
                    </a:cubicBezTo>
                    <a:cubicBezTo>
                      <a:pt x="2143" y="2691"/>
                      <a:pt x="2166" y="2673"/>
                      <a:pt x="2145" y="2663"/>
                    </a:cubicBezTo>
                    <a:lnTo>
                      <a:pt x="2176" y="2663"/>
                    </a:lnTo>
                    <a:cubicBezTo>
                      <a:pt x="2191" y="2663"/>
                      <a:pt x="2207" y="2663"/>
                      <a:pt x="2207" y="2647"/>
                    </a:cubicBezTo>
                    <a:lnTo>
                      <a:pt x="2207" y="2616"/>
                    </a:lnTo>
                    <a:cubicBezTo>
                      <a:pt x="2207" y="2632"/>
                      <a:pt x="2238" y="2647"/>
                      <a:pt x="2238" y="2647"/>
                    </a:cubicBezTo>
                    <a:cubicBezTo>
                      <a:pt x="2253" y="2647"/>
                      <a:pt x="2253" y="2647"/>
                      <a:pt x="2238" y="2632"/>
                    </a:cubicBezTo>
                    <a:cubicBezTo>
                      <a:pt x="2238" y="2601"/>
                      <a:pt x="2238" y="2601"/>
                      <a:pt x="2238" y="2601"/>
                    </a:cubicBezTo>
                    <a:cubicBezTo>
                      <a:pt x="2238" y="2601"/>
                      <a:pt x="2268" y="2616"/>
                      <a:pt x="2284" y="2632"/>
                    </a:cubicBezTo>
                    <a:cubicBezTo>
                      <a:pt x="2265" y="2613"/>
                      <a:pt x="2269" y="2599"/>
                      <a:pt x="2276" y="2599"/>
                    </a:cubicBezTo>
                    <a:cubicBezTo>
                      <a:pt x="2279" y="2599"/>
                      <a:pt x="2284" y="2605"/>
                      <a:pt x="2284" y="2616"/>
                    </a:cubicBezTo>
                    <a:cubicBezTo>
                      <a:pt x="2284" y="2621"/>
                      <a:pt x="2286" y="2623"/>
                      <a:pt x="2288" y="2623"/>
                    </a:cubicBezTo>
                    <a:cubicBezTo>
                      <a:pt x="2294" y="2623"/>
                      <a:pt x="2304" y="2616"/>
                      <a:pt x="2315" y="2616"/>
                    </a:cubicBezTo>
                    <a:lnTo>
                      <a:pt x="2315" y="2632"/>
                    </a:lnTo>
                    <a:cubicBezTo>
                      <a:pt x="2319" y="2636"/>
                      <a:pt x="2321" y="2638"/>
                      <a:pt x="2321" y="2638"/>
                    </a:cubicBezTo>
                    <a:cubicBezTo>
                      <a:pt x="2323" y="2638"/>
                      <a:pt x="2315" y="2624"/>
                      <a:pt x="2315" y="2601"/>
                    </a:cubicBezTo>
                    <a:lnTo>
                      <a:pt x="2330" y="2601"/>
                    </a:lnTo>
                    <a:cubicBezTo>
                      <a:pt x="2330" y="2601"/>
                      <a:pt x="2346" y="2601"/>
                      <a:pt x="2330" y="2570"/>
                    </a:cubicBezTo>
                    <a:cubicBezTo>
                      <a:pt x="2315" y="2555"/>
                      <a:pt x="2315" y="2539"/>
                      <a:pt x="2330" y="2524"/>
                    </a:cubicBezTo>
                    <a:cubicBezTo>
                      <a:pt x="2315" y="2524"/>
                      <a:pt x="2315" y="2508"/>
                      <a:pt x="2299" y="2508"/>
                    </a:cubicBezTo>
                    <a:lnTo>
                      <a:pt x="2299" y="2493"/>
                    </a:lnTo>
                    <a:cubicBezTo>
                      <a:pt x="2299" y="2485"/>
                      <a:pt x="2299" y="2477"/>
                      <a:pt x="2303" y="2477"/>
                    </a:cubicBezTo>
                    <a:cubicBezTo>
                      <a:pt x="2307" y="2477"/>
                      <a:pt x="2315" y="2485"/>
                      <a:pt x="2330" y="2508"/>
                    </a:cubicBezTo>
                    <a:cubicBezTo>
                      <a:pt x="2346" y="2524"/>
                      <a:pt x="2346" y="2527"/>
                      <a:pt x="2342" y="2527"/>
                    </a:cubicBezTo>
                    <a:cubicBezTo>
                      <a:pt x="2338" y="2527"/>
                      <a:pt x="2330" y="2524"/>
                      <a:pt x="2330" y="2524"/>
                    </a:cubicBezTo>
                    <a:lnTo>
                      <a:pt x="2330" y="2524"/>
                    </a:lnTo>
                    <a:cubicBezTo>
                      <a:pt x="2330" y="2524"/>
                      <a:pt x="2346" y="2570"/>
                      <a:pt x="2361" y="2570"/>
                    </a:cubicBezTo>
                    <a:cubicBezTo>
                      <a:pt x="2361" y="2567"/>
                      <a:pt x="2362" y="2566"/>
                      <a:pt x="2363" y="2566"/>
                    </a:cubicBezTo>
                    <a:cubicBezTo>
                      <a:pt x="2367" y="2566"/>
                      <a:pt x="2377" y="2585"/>
                      <a:pt x="2377" y="2585"/>
                    </a:cubicBezTo>
                    <a:cubicBezTo>
                      <a:pt x="2377" y="2595"/>
                      <a:pt x="2380" y="2599"/>
                      <a:pt x="2384" y="2599"/>
                    </a:cubicBezTo>
                    <a:cubicBezTo>
                      <a:pt x="2393" y="2599"/>
                      <a:pt x="2408" y="2581"/>
                      <a:pt x="2408" y="2570"/>
                    </a:cubicBezTo>
                    <a:cubicBezTo>
                      <a:pt x="2408" y="2559"/>
                      <a:pt x="2408" y="2534"/>
                      <a:pt x="2417" y="2534"/>
                    </a:cubicBezTo>
                    <a:cubicBezTo>
                      <a:pt x="2422" y="2534"/>
                      <a:pt x="2429" y="2540"/>
                      <a:pt x="2438" y="2555"/>
                    </a:cubicBezTo>
                    <a:cubicBezTo>
                      <a:pt x="2446" y="2563"/>
                      <a:pt x="2451" y="2566"/>
                      <a:pt x="2454" y="2566"/>
                    </a:cubicBezTo>
                    <a:cubicBezTo>
                      <a:pt x="2461" y="2566"/>
                      <a:pt x="2450" y="2535"/>
                      <a:pt x="2438" y="2477"/>
                    </a:cubicBezTo>
                    <a:lnTo>
                      <a:pt x="2423" y="2415"/>
                    </a:lnTo>
                    <a:lnTo>
                      <a:pt x="2454" y="2477"/>
                    </a:lnTo>
                    <a:cubicBezTo>
                      <a:pt x="2471" y="2521"/>
                      <a:pt x="2479" y="2540"/>
                      <a:pt x="2485" y="2540"/>
                    </a:cubicBezTo>
                    <a:cubicBezTo>
                      <a:pt x="2490" y="2540"/>
                      <a:pt x="2494" y="2528"/>
                      <a:pt x="2500" y="2508"/>
                    </a:cubicBezTo>
                    <a:cubicBezTo>
                      <a:pt x="2507" y="2482"/>
                      <a:pt x="2511" y="2472"/>
                      <a:pt x="2513" y="2472"/>
                    </a:cubicBezTo>
                    <a:cubicBezTo>
                      <a:pt x="2516" y="2472"/>
                      <a:pt x="2516" y="2490"/>
                      <a:pt x="2516" y="2508"/>
                    </a:cubicBezTo>
                    <a:cubicBezTo>
                      <a:pt x="2523" y="2516"/>
                      <a:pt x="2527" y="2520"/>
                      <a:pt x="2533" y="2520"/>
                    </a:cubicBezTo>
                    <a:cubicBezTo>
                      <a:pt x="2539" y="2520"/>
                      <a:pt x="2547" y="2516"/>
                      <a:pt x="2562" y="2508"/>
                    </a:cubicBezTo>
                    <a:cubicBezTo>
                      <a:pt x="2593" y="2493"/>
                      <a:pt x="2593" y="2493"/>
                      <a:pt x="2593" y="2462"/>
                    </a:cubicBezTo>
                    <a:lnTo>
                      <a:pt x="2608" y="2462"/>
                    </a:lnTo>
                    <a:cubicBezTo>
                      <a:pt x="2618" y="2471"/>
                      <a:pt x="2625" y="2475"/>
                      <a:pt x="2628" y="2475"/>
                    </a:cubicBezTo>
                    <a:cubicBezTo>
                      <a:pt x="2636" y="2475"/>
                      <a:pt x="2630" y="2457"/>
                      <a:pt x="2608" y="2446"/>
                    </a:cubicBezTo>
                    <a:lnTo>
                      <a:pt x="2624" y="2431"/>
                    </a:lnTo>
                    <a:lnTo>
                      <a:pt x="2624" y="2446"/>
                    </a:lnTo>
                    <a:cubicBezTo>
                      <a:pt x="2630" y="2453"/>
                      <a:pt x="2637" y="2456"/>
                      <a:pt x="2646" y="2456"/>
                    </a:cubicBezTo>
                    <a:cubicBezTo>
                      <a:pt x="2660" y="2456"/>
                      <a:pt x="2680" y="2449"/>
                      <a:pt x="2717" y="2431"/>
                    </a:cubicBezTo>
                    <a:cubicBezTo>
                      <a:pt x="2794" y="2400"/>
                      <a:pt x="2809" y="2385"/>
                      <a:pt x="2794" y="2354"/>
                    </a:cubicBezTo>
                    <a:cubicBezTo>
                      <a:pt x="2786" y="2330"/>
                      <a:pt x="2786" y="2319"/>
                      <a:pt x="2790" y="2319"/>
                    </a:cubicBezTo>
                    <a:lnTo>
                      <a:pt x="2790" y="2319"/>
                    </a:lnTo>
                    <a:cubicBezTo>
                      <a:pt x="2794" y="2319"/>
                      <a:pt x="2802" y="2330"/>
                      <a:pt x="2809" y="2354"/>
                    </a:cubicBezTo>
                    <a:cubicBezTo>
                      <a:pt x="2817" y="2377"/>
                      <a:pt x="2825" y="2385"/>
                      <a:pt x="2829" y="2385"/>
                    </a:cubicBezTo>
                    <a:lnTo>
                      <a:pt x="2829" y="2385"/>
                    </a:lnTo>
                    <a:cubicBezTo>
                      <a:pt x="2833" y="2385"/>
                      <a:pt x="2833" y="2377"/>
                      <a:pt x="2825" y="2369"/>
                    </a:cubicBezTo>
                    <a:cubicBezTo>
                      <a:pt x="2833" y="2361"/>
                      <a:pt x="2840" y="2357"/>
                      <a:pt x="2846" y="2357"/>
                    </a:cubicBezTo>
                    <a:cubicBezTo>
                      <a:pt x="2852" y="2357"/>
                      <a:pt x="2856" y="2361"/>
                      <a:pt x="2856" y="2369"/>
                    </a:cubicBezTo>
                    <a:cubicBezTo>
                      <a:pt x="2869" y="2374"/>
                      <a:pt x="2879" y="2375"/>
                      <a:pt x="2886" y="2375"/>
                    </a:cubicBezTo>
                    <a:cubicBezTo>
                      <a:pt x="2902" y="2375"/>
                      <a:pt x="2902" y="2365"/>
                      <a:pt x="2902" y="2354"/>
                    </a:cubicBezTo>
                    <a:cubicBezTo>
                      <a:pt x="2893" y="2345"/>
                      <a:pt x="2889" y="2336"/>
                      <a:pt x="2891" y="2336"/>
                    </a:cubicBezTo>
                    <a:lnTo>
                      <a:pt x="2891" y="2336"/>
                    </a:lnTo>
                    <a:cubicBezTo>
                      <a:pt x="2892" y="2336"/>
                      <a:pt x="2896" y="2341"/>
                      <a:pt x="2902" y="2354"/>
                    </a:cubicBezTo>
                    <a:cubicBezTo>
                      <a:pt x="2902" y="2363"/>
                      <a:pt x="2912" y="2371"/>
                      <a:pt x="2921" y="2371"/>
                    </a:cubicBezTo>
                    <a:cubicBezTo>
                      <a:pt x="2928" y="2371"/>
                      <a:pt x="2933" y="2367"/>
                      <a:pt x="2933" y="2354"/>
                    </a:cubicBezTo>
                    <a:cubicBezTo>
                      <a:pt x="2922" y="2343"/>
                      <a:pt x="2941" y="2318"/>
                      <a:pt x="2963" y="2318"/>
                    </a:cubicBezTo>
                    <a:cubicBezTo>
                      <a:pt x="2974" y="2318"/>
                      <a:pt x="2985" y="2323"/>
                      <a:pt x="2995" y="2338"/>
                    </a:cubicBezTo>
                    <a:lnTo>
                      <a:pt x="3010" y="2338"/>
                    </a:lnTo>
                    <a:cubicBezTo>
                      <a:pt x="3010" y="2307"/>
                      <a:pt x="3010" y="2307"/>
                      <a:pt x="3041" y="2292"/>
                    </a:cubicBezTo>
                    <a:lnTo>
                      <a:pt x="3072" y="2292"/>
                    </a:lnTo>
                    <a:cubicBezTo>
                      <a:pt x="3081" y="2301"/>
                      <a:pt x="3080" y="2310"/>
                      <a:pt x="3080" y="2310"/>
                    </a:cubicBezTo>
                    <a:cubicBezTo>
                      <a:pt x="3080" y="2310"/>
                      <a:pt x="3081" y="2305"/>
                      <a:pt x="3088" y="2292"/>
                    </a:cubicBezTo>
                    <a:cubicBezTo>
                      <a:pt x="3103" y="2276"/>
                      <a:pt x="3088" y="2245"/>
                      <a:pt x="3088" y="2245"/>
                    </a:cubicBezTo>
                    <a:lnTo>
                      <a:pt x="3088" y="2214"/>
                    </a:lnTo>
                    <a:lnTo>
                      <a:pt x="3103" y="2261"/>
                    </a:lnTo>
                    <a:cubicBezTo>
                      <a:pt x="3103" y="2261"/>
                      <a:pt x="3118" y="2245"/>
                      <a:pt x="3103" y="2230"/>
                    </a:cubicBezTo>
                    <a:lnTo>
                      <a:pt x="3103" y="2230"/>
                    </a:lnTo>
                    <a:cubicBezTo>
                      <a:pt x="3111" y="2238"/>
                      <a:pt x="3118" y="2242"/>
                      <a:pt x="3126" y="2242"/>
                    </a:cubicBezTo>
                    <a:cubicBezTo>
                      <a:pt x="3134" y="2242"/>
                      <a:pt x="3142" y="2238"/>
                      <a:pt x="3149" y="2230"/>
                    </a:cubicBezTo>
                    <a:cubicBezTo>
                      <a:pt x="3165" y="2230"/>
                      <a:pt x="3180" y="2214"/>
                      <a:pt x="3180" y="2199"/>
                    </a:cubicBezTo>
                    <a:cubicBezTo>
                      <a:pt x="3189" y="2208"/>
                      <a:pt x="3200" y="2212"/>
                      <a:pt x="3210" y="2212"/>
                    </a:cubicBezTo>
                    <a:cubicBezTo>
                      <a:pt x="3234" y="2212"/>
                      <a:pt x="3258" y="2190"/>
                      <a:pt x="3258" y="2168"/>
                    </a:cubicBezTo>
                    <a:cubicBezTo>
                      <a:pt x="3250" y="2153"/>
                      <a:pt x="3250" y="2145"/>
                      <a:pt x="3254" y="2145"/>
                    </a:cubicBezTo>
                    <a:cubicBezTo>
                      <a:pt x="3258" y="2145"/>
                      <a:pt x="3265" y="2153"/>
                      <a:pt x="3273" y="2168"/>
                    </a:cubicBezTo>
                    <a:cubicBezTo>
                      <a:pt x="3281" y="2176"/>
                      <a:pt x="3285" y="2180"/>
                      <a:pt x="3287" y="2180"/>
                    </a:cubicBezTo>
                    <a:cubicBezTo>
                      <a:pt x="3289" y="2180"/>
                      <a:pt x="3289" y="2176"/>
                      <a:pt x="3289" y="2168"/>
                    </a:cubicBezTo>
                    <a:cubicBezTo>
                      <a:pt x="3289" y="2163"/>
                      <a:pt x="3290" y="2161"/>
                      <a:pt x="3293" y="2161"/>
                    </a:cubicBezTo>
                    <a:cubicBezTo>
                      <a:pt x="3299" y="2161"/>
                      <a:pt x="3309" y="2168"/>
                      <a:pt x="3319" y="2168"/>
                    </a:cubicBezTo>
                    <a:cubicBezTo>
                      <a:pt x="3340" y="2168"/>
                      <a:pt x="3354" y="2175"/>
                      <a:pt x="3361" y="2175"/>
                    </a:cubicBezTo>
                    <a:cubicBezTo>
                      <a:pt x="3364" y="2175"/>
                      <a:pt x="3366" y="2173"/>
                      <a:pt x="3366" y="2168"/>
                    </a:cubicBezTo>
                    <a:cubicBezTo>
                      <a:pt x="3366" y="2137"/>
                      <a:pt x="3381" y="2122"/>
                      <a:pt x="3397" y="2122"/>
                    </a:cubicBezTo>
                    <a:cubicBezTo>
                      <a:pt x="3397" y="2091"/>
                      <a:pt x="3412" y="2091"/>
                      <a:pt x="3397" y="2075"/>
                    </a:cubicBezTo>
                    <a:cubicBezTo>
                      <a:pt x="3397" y="2068"/>
                      <a:pt x="3397" y="2061"/>
                      <a:pt x="3397" y="2054"/>
                    </a:cubicBezTo>
                    <a:lnTo>
                      <a:pt x="3397" y="2054"/>
                    </a:lnTo>
                    <a:cubicBezTo>
                      <a:pt x="3401" y="2062"/>
                      <a:pt x="3406" y="2070"/>
                      <a:pt x="3412" y="2075"/>
                    </a:cubicBezTo>
                    <a:lnTo>
                      <a:pt x="3459" y="2075"/>
                    </a:lnTo>
                    <a:lnTo>
                      <a:pt x="3489" y="2060"/>
                    </a:lnTo>
                    <a:cubicBezTo>
                      <a:pt x="3536" y="2060"/>
                      <a:pt x="3536" y="2060"/>
                      <a:pt x="3536" y="2044"/>
                    </a:cubicBezTo>
                    <a:cubicBezTo>
                      <a:pt x="3524" y="2022"/>
                      <a:pt x="3521" y="2008"/>
                      <a:pt x="3527" y="2008"/>
                    </a:cubicBezTo>
                    <a:cubicBezTo>
                      <a:pt x="3529" y="2008"/>
                      <a:pt x="3532" y="2009"/>
                      <a:pt x="3536" y="2014"/>
                    </a:cubicBezTo>
                    <a:cubicBezTo>
                      <a:pt x="3540" y="2022"/>
                      <a:pt x="3552" y="2026"/>
                      <a:pt x="3566" y="2026"/>
                    </a:cubicBezTo>
                    <a:cubicBezTo>
                      <a:pt x="3602" y="2026"/>
                      <a:pt x="3655" y="2001"/>
                      <a:pt x="3644" y="1967"/>
                    </a:cubicBezTo>
                    <a:lnTo>
                      <a:pt x="3644" y="1967"/>
                    </a:lnTo>
                    <a:lnTo>
                      <a:pt x="3659" y="1983"/>
                    </a:lnTo>
                    <a:cubicBezTo>
                      <a:pt x="3659" y="1990"/>
                      <a:pt x="3663" y="1994"/>
                      <a:pt x="3669" y="1994"/>
                    </a:cubicBezTo>
                    <a:cubicBezTo>
                      <a:pt x="3675" y="1994"/>
                      <a:pt x="3683" y="1990"/>
                      <a:pt x="3690" y="1983"/>
                    </a:cubicBezTo>
                    <a:cubicBezTo>
                      <a:pt x="3706" y="1967"/>
                      <a:pt x="3721" y="1952"/>
                      <a:pt x="3752" y="1936"/>
                    </a:cubicBezTo>
                    <a:cubicBezTo>
                      <a:pt x="3783" y="1921"/>
                      <a:pt x="3814" y="1905"/>
                      <a:pt x="3814" y="1890"/>
                    </a:cubicBezTo>
                    <a:lnTo>
                      <a:pt x="3814" y="1890"/>
                    </a:lnTo>
                    <a:cubicBezTo>
                      <a:pt x="3818" y="1894"/>
                      <a:pt x="3824" y="1900"/>
                      <a:pt x="3829" y="1905"/>
                    </a:cubicBezTo>
                    <a:cubicBezTo>
                      <a:pt x="3845" y="1921"/>
                      <a:pt x="3829" y="1921"/>
                      <a:pt x="3845" y="1921"/>
                    </a:cubicBezTo>
                    <a:cubicBezTo>
                      <a:pt x="3860" y="1921"/>
                      <a:pt x="3845" y="1890"/>
                      <a:pt x="3829" y="1874"/>
                    </a:cubicBezTo>
                    <a:cubicBezTo>
                      <a:pt x="3829" y="1859"/>
                      <a:pt x="3829" y="1859"/>
                      <a:pt x="3860" y="1859"/>
                    </a:cubicBezTo>
                    <a:cubicBezTo>
                      <a:pt x="3869" y="1863"/>
                      <a:pt x="3877" y="1865"/>
                      <a:pt x="3885" y="1865"/>
                    </a:cubicBezTo>
                    <a:cubicBezTo>
                      <a:pt x="3907" y="1865"/>
                      <a:pt x="3926" y="1851"/>
                      <a:pt x="3938" y="1828"/>
                    </a:cubicBezTo>
                    <a:cubicBezTo>
                      <a:pt x="3938" y="1828"/>
                      <a:pt x="3953" y="1828"/>
                      <a:pt x="3953" y="1844"/>
                    </a:cubicBezTo>
                    <a:cubicBezTo>
                      <a:pt x="3961" y="1851"/>
                      <a:pt x="3972" y="1859"/>
                      <a:pt x="3982" y="1859"/>
                    </a:cubicBezTo>
                    <a:cubicBezTo>
                      <a:pt x="3992" y="1859"/>
                      <a:pt x="3999" y="1851"/>
                      <a:pt x="3999" y="1828"/>
                    </a:cubicBezTo>
                    <a:lnTo>
                      <a:pt x="4015" y="1844"/>
                    </a:lnTo>
                    <a:cubicBezTo>
                      <a:pt x="4024" y="1852"/>
                      <a:pt x="4033" y="1861"/>
                      <a:pt x="4036" y="1861"/>
                    </a:cubicBezTo>
                    <a:cubicBezTo>
                      <a:pt x="4038" y="1861"/>
                      <a:pt x="4037" y="1857"/>
                      <a:pt x="4030" y="1844"/>
                    </a:cubicBezTo>
                    <a:cubicBezTo>
                      <a:pt x="4042" y="1821"/>
                      <a:pt x="4061" y="1807"/>
                      <a:pt x="4077" y="1807"/>
                    </a:cubicBezTo>
                    <a:cubicBezTo>
                      <a:pt x="4083" y="1807"/>
                      <a:pt x="4088" y="1808"/>
                      <a:pt x="4092" y="1813"/>
                    </a:cubicBezTo>
                    <a:cubicBezTo>
                      <a:pt x="4108" y="1813"/>
                      <a:pt x="4123" y="1813"/>
                      <a:pt x="4108" y="1782"/>
                    </a:cubicBezTo>
                    <a:lnTo>
                      <a:pt x="4093" y="1767"/>
                    </a:lnTo>
                    <a:lnTo>
                      <a:pt x="4093" y="1767"/>
                    </a:lnTo>
                    <a:cubicBezTo>
                      <a:pt x="4108" y="1782"/>
                      <a:pt x="4115" y="1789"/>
                      <a:pt x="4119" y="1789"/>
                    </a:cubicBezTo>
                    <a:cubicBezTo>
                      <a:pt x="4123" y="1789"/>
                      <a:pt x="4123" y="1782"/>
                      <a:pt x="4123" y="1766"/>
                    </a:cubicBezTo>
                    <a:cubicBezTo>
                      <a:pt x="4115" y="1751"/>
                      <a:pt x="4115" y="1743"/>
                      <a:pt x="4117" y="1743"/>
                    </a:cubicBezTo>
                    <a:lnTo>
                      <a:pt x="4117" y="1743"/>
                    </a:lnTo>
                    <a:cubicBezTo>
                      <a:pt x="4119" y="1743"/>
                      <a:pt x="4123" y="1751"/>
                      <a:pt x="4123" y="1766"/>
                    </a:cubicBezTo>
                    <a:cubicBezTo>
                      <a:pt x="4123" y="1782"/>
                      <a:pt x="4139" y="1782"/>
                      <a:pt x="4139" y="1782"/>
                    </a:cubicBezTo>
                    <a:cubicBezTo>
                      <a:pt x="4169" y="1751"/>
                      <a:pt x="4200" y="1735"/>
                      <a:pt x="4231" y="1720"/>
                    </a:cubicBezTo>
                    <a:cubicBezTo>
                      <a:pt x="4309" y="1689"/>
                      <a:pt x="4324" y="1674"/>
                      <a:pt x="4324" y="1658"/>
                    </a:cubicBezTo>
                    <a:cubicBezTo>
                      <a:pt x="4316" y="1643"/>
                      <a:pt x="4316" y="1635"/>
                      <a:pt x="4320" y="1635"/>
                    </a:cubicBezTo>
                    <a:cubicBezTo>
                      <a:pt x="4324" y="1635"/>
                      <a:pt x="4332" y="1643"/>
                      <a:pt x="4340" y="1658"/>
                    </a:cubicBezTo>
                    <a:cubicBezTo>
                      <a:pt x="4345" y="1663"/>
                      <a:pt x="4350" y="1665"/>
                      <a:pt x="4354" y="1665"/>
                    </a:cubicBezTo>
                    <a:cubicBezTo>
                      <a:pt x="4364" y="1665"/>
                      <a:pt x="4370" y="1658"/>
                      <a:pt x="4370" y="1658"/>
                    </a:cubicBezTo>
                    <a:lnTo>
                      <a:pt x="4401" y="1658"/>
                    </a:lnTo>
                    <a:lnTo>
                      <a:pt x="4401" y="1643"/>
                    </a:lnTo>
                    <a:cubicBezTo>
                      <a:pt x="4401" y="1639"/>
                      <a:pt x="4402" y="1638"/>
                      <a:pt x="4403" y="1638"/>
                    </a:cubicBezTo>
                    <a:cubicBezTo>
                      <a:pt x="4406" y="1638"/>
                      <a:pt x="4412" y="1647"/>
                      <a:pt x="4415" y="1647"/>
                    </a:cubicBezTo>
                    <a:cubicBezTo>
                      <a:pt x="4416" y="1647"/>
                      <a:pt x="4417" y="1646"/>
                      <a:pt x="4417" y="1643"/>
                    </a:cubicBezTo>
                    <a:cubicBezTo>
                      <a:pt x="4417" y="1633"/>
                      <a:pt x="4417" y="1618"/>
                      <a:pt x="4420" y="1618"/>
                    </a:cubicBezTo>
                    <a:cubicBezTo>
                      <a:pt x="4422" y="1618"/>
                      <a:pt x="4426" y="1624"/>
                      <a:pt x="4432" y="1643"/>
                    </a:cubicBezTo>
                    <a:cubicBezTo>
                      <a:pt x="4432" y="1656"/>
                      <a:pt x="4441" y="1660"/>
                      <a:pt x="4448" y="1660"/>
                    </a:cubicBezTo>
                    <a:cubicBezTo>
                      <a:pt x="4458" y="1660"/>
                      <a:pt x="4466" y="1652"/>
                      <a:pt x="4448" y="1643"/>
                    </a:cubicBezTo>
                    <a:cubicBezTo>
                      <a:pt x="4432" y="1627"/>
                      <a:pt x="4448" y="1627"/>
                      <a:pt x="4448" y="1596"/>
                    </a:cubicBezTo>
                    <a:cubicBezTo>
                      <a:pt x="4448" y="1591"/>
                      <a:pt x="4451" y="1589"/>
                      <a:pt x="4456" y="1589"/>
                    </a:cubicBezTo>
                    <a:cubicBezTo>
                      <a:pt x="4465" y="1589"/>
                      <a:pt x="4479" y="1596"/>
                      <a:pt x="4479" y="1596"/>
                    </a:cubicBezTo>
                    <a:cubicBezTo>
                      <a:pt x="4494" y="1596"/>
                      <a:pt x="4540" y="1581"/>
                      <a:pt x="4540" y="1550"/>
                    </a:cubicBezTo>
                    <a:cubicBezTo>
                      <a:pt x="4540" y="1565"/>
                      <a:pt x="4544" y="1569"/>
                      <a:pt x="4548" y="1569"/>
                    </a:cubicBezTo>
                    <a:cubicBezTo>
                      <a:pt x="4552" y="1569"/>
                      <a:pt x="4556" y="1565"/>
                      <a:pt x="4556" y="1565"/>
                    </a:cubicBezTo>
                    <a:cubicBezTo>
                      <a:pt x="4571" y="1565"/>
                      <a:pt x="4556" y="1565"/>
                      <a:pt x="4587" y="1581"/>
                    </a:cubicBezTo>
                    <a:cubicBezTo>
                      <a:pt x="4595" y="1589"/>
                      <a:pt x="4595" y="1592"/>
                      <a:pt x="4595" y="1592"/>
                    </a:cubicBezTo>
                    <a:cubicBezTo>
                      <a:pt x="4595" y="1592"/>
                      <a:pt x="4595" y="1589"/>
                      <a:pt x="4602" y="1581"/>
                    </a:cubicBezTo>
                    <a:cubicBezTo>
                      <a:pt x="4618" y="1581"/>
                      <a:pt x="4649" y="1550"/>
                      <a:pt x="4664" y="1534"/>
                    </a:cubicBezTo>
                    <a:cubicBezTo>
                      <a:pt x="4695" y="1519"/>
                      <a:pt x="4710" y="1488"/>
                      <a:pt x="4710" y="1442"/>
                    </a:cubicBezTo>
                    <a:lnTo>
                      <a:pt x="4710" y="1411"/>
                    </a:lnTo>
                    <a:lnTo>
                      <a:pt x="4726" y="1442"/>
                    </a:lnTo>
                    <a:cubicBezTo>
                      <a:pt x="4741" y="1457"/>
                      <a:pt x="4757" y="1473"/>
                      <a:pt x="4772" y="1504"/>
                    </a:cubicBezTo>
                    <a:cubicBezTo>
                      <a:pt x="4772" y="1504"/>
                      <a:pt x="4772" y="1473"/>
                      <a:pt x="4757" y="1457"/>
                    </a:cubicBezTo>
                    <a:cubicBezTo>
                      <a:pt x="4746" y="1446"/>
                      <a:pt x="4750" y="1435"/>
                      <a:pt x="4765" y="1435"/>
                    </a:cubicBezTo>
                    <a:cubicBezTo>
                      <a:pt x="4771" y="1435"/>
                      <a:pt x="4779" y="1437"/>
                      <a:pt x="4788" y="1442"/>
                    </a:cubicBezTo>
                    <a:cubicBezTo>
                      <a:pt x="4797" y="1446"/>
                      <a:pt x="4803" y="1448"/>
                      <a:pt x="4808" y="1448"/>
                    </a:cubicBezTo>
                    <a:cubicBezTo>
                      <a:pt x="4819" y="1448"/>
                      <a:pt x="4819" y="1437"/>
                      <a:pt x="4819" y="1426"/>
                    </a:cubicBezTo>
                    <a:cubicBezTo>
                      <a:pt x="4819" y="1421"/>
                      <a:pt x="4820" y="1419"/>
                      <a:pt x="4823" y="1419"/>
                    </a:cubicBezTo>
                    <a:cubicBezTo>
                      <a:pt x="4829" y="1419"/>
                      <a:pt x="4839" y="1426"/>
                      <a:pt x="4850" y="1426"/>
                    </a:cubicBezTo>
                    <a:cubicBezTo>
                      <a:pt x="4880" y="1426"/>
                      <a:pt x="4850" y="1426"/>
                      <a:pt x="4850" y="1411"/>
                    </a:cubicBezTo>
                    <a:cubicBezTo>
                      <a:pt x="4850" y="1395"/>
                      <a:pt x="4850" y="1388"/>
                      <a:pt x="4853" y="1388"/>
                    </a:cubicBezTo>
                    <a:cubicBezTo>
                      <a:pt x="4857" y="1388"/>
                      <a:pt x="4865" y="1395"/>
                      <a:pt x="4880" y="1411"/>
                    </a:cubicBezTo>
                    <a:cubicBezTo>
                      <a:pt x="4888" y="1419"/>
                      <a:pt x="4900" y="1422"/>
                      <a:pt x="4908" y="1422"/>
                    </a:cubicBezTo>
                    <a:cubicBezTo>
                      <a:pt x="4915" y="1422"/>
                      <a:pt x="4919" y="1419"/>
                      <a:pt x="4911" y="1411"/>
                    </a:cubicBezTo>
                    <a:cubicBezTo>
                      <a:pt x="4911" y="1380"/>
                      <a:pt x="4911" y="1380"/>
                      <a:pt x="4911" y="1380"/>
                    </a:cubicBezTo>
                    <a:cubicBezTo>
                      <a:pt x="4911" y="1380"/>
                      <a:pt x="4942" y="1380"/>
                      <a:pt x="4942" y="1349"/>
                    </a:cubicBezTo>
                    <a:lnTo>
                      <a:pt x="4958" y="1349"/>
                    </a:lnTo>
                    <a:lnTo>
                      <a:pt x="4958" y="1364"/>
                    </a:lnTo>
                    <a:lnTo>
                      <a:pt x="4973" y="1380"/>
                    </a:lnTo>
                    <a:cubicBezTo>
                      <a:pt x="4989" y="1380"/>
                      <a:pt x="5004" y="1380"/>
                      <a:pt x="5004" y="1349"/>
                    </a:cubicBezTo>
                    <a:cubicBezTo>
                      <a:pt x="5004" y="1372"/>
                      <a:pt x="5008" y="1380"/>
                      <a:pt x="5012" y="1380"/>
                    </a:cubicBezTo>
                    <a:cubicBezTo>
                      <a:pt x="5016" y="1380"/>
                      <a:pt x="5020" y="1372"/>
                      <a:pt x="5020" y="1364"/>
                    </a:cubicBezTo>
                    <a:cubicBezTo>
                      <a:pt x="5020" y="1349"/>
                      <a:pt x="5023" y="1341"/>
                      <a:pt x="5027" y="1341"/>
                    </a:cubicBezTo>
                    <a:cubicBezTo>
                      <a:pt x="5031" y="1341"/>
                      <a:pt x="5035" y="1349"/>
                      <a:pt x="5035" y="1364"/>
                    </a:cubicBezTo>
                    <a:cubicBezTo>
                      <a:pt x="5043" y="1372"/>
                      <a:pt x="5043" y="1380"/>
                      <a:pt x="5045" y="1380"/>
                    </a:cubicBezTo>
                    <a:cubicBezTo>
                      <a:pt x="5047" y="1380"/>
                      <a:pt x="5050" y="1372"/>
                      <a:pt x="5066" y="1349"/>
                    </a:cubicBezTo>
                    <a:cubicBezTo>
                      <a:pt x="5081" y="1349"/>
                      <a:pt x="5112" y="1303"/>
                      <a:pt x="5143" y="1287"/>
                    </a:cubicBezTo>
                    <a:cubicBezTo>
                      <a:pt x="5154" y="1287"/>
                      <a:pt x="5171" y="1280"/>
                      <a:pt x="5186" y="1280"/>
                    </a:cubicBezTo>
                    <a:cubicBezTo>
                      <a:pt x="5190" y="1280"/>
                      <a:pt x="5195" y="1281"/>
                      <a:pt x="5199" y="1283"/>
                    </a:cubicBezTo>
                    <a:lnTo>
                      <a:pt x="5199" y="1283"/>
                    </a:lnTo>
                    <a:cubicBezTo>
                      <a:pt x="5200" y="1269"/>
                      <a:pt x="5210" y="1256"/>
                      <a:pt x="5220" y="1256"/>
                    </a:cubicBezTo>
                    <a:cubicBezTo>
                      <a:pt x="5251" y="1241"/>
                      <a:pt x="5267" y="1225"/>
                      <a:pt x="5267" y="1210"/>
                    </a:cubicBezTo>
                    <a:lnTo>
                      <a:pt x="5251" y="1210"/>
                    </a:lnTo>
                    <a:cubicBezTo>
                      <a:pt x="5242" y="1180"/>
                      <a:pt x="5244" y="1170"/>
                      <a:pt x="5251" y="1170"/>
                    </a:cubicBezTo>
                    <a:cubicBezTo>
                      <a:pt x="5256" y="1170"/>
                      <a:pt x="5261" y="1173"/>
                      <a:pt x="5267" y="1179"/>
                    </a:cubicBezTo>
                    <a:cubicBezTo>
                      <a:pt x="5282" y="1194"/>
                      <a:pt x="5298" y="1194"/>
                      <a:pt x="5298" y="1210"/>
                    </a:cubicBezTo>
                    <a:cubicBezTo>
                      <a:pt x="5313" y="1225"/>
                      <a:pt x="5329" y="1241"/>
                      <a:pt x="5329" y="1241"/>
                    </a:cubicBezTo>
                    <a:cubicBezTo>
                      <a:pt x="5344" y="1241"/>
                      <a:pt x="5360" y="1241"/>
                      <a:pt x="5329" y="1210"/>
                    </a:cubicBezTo>
                    <a:cubicBezTo>
                      <a:pt x="5313" y="1194"/>
                      <a:pt x="5329" y="1194"/>
                      <a:pt x="5329" y="1194"/>
                    </a:cubicBezTo>
                    <a:cubicBezTo>
                      <a:pt x="5329" y="1194"/>
                      <a:pt x="5360" y="1194"/>
                      <a:pt x="5360" y="1163"/>
                    </a:cubicBezTo>
                    <a:lnTo>
                      <a:pt x="5360" y="1133"/>
                    </a:lnTo>
                    <a:cubicBezTo>
                      <a:pt x="5360" y="1140"/>
                      <a:pt x="5363" y="1144"/>
                      <a:pt x="5369" y="1144"/>
                    </a:cubicBezTo>
                    <a:cubicBezTo>
                      <a:pt x="5375" y="1144"/>
                      <a:pt x="5383" y="1140"/>
                      <a:pt x="5390" y="1133"/>
                    </a:cubicBezTo>
                    <a:lnTo>
                      <a:pt x="5390" y="1148"/>
                    </a:lnTo>
                    <a:cubicBezTo>
                      <a:pt x="5390" y="1163"/>
                      <a:pt x="5406" y="1179"/>
                      <a:pt x="5421" y="1194"/>
                    </a:cubicBezTo>
                    <a:cubicBezTo>
                      <a:pt x="5421" y="1194"/>
                      <a:pt x="5421" y="1163"/>
                      <a:pt x="5421" y="1163"/>
                    </a:cubicBezTo>
                    <a:cubicBezTo>
                      <a:pt x="5421" y="1163"/>
                      <a:pt x="5622" y="1055"/>
                      <a:pt x="5653" y="1040"/>
                    </a:cubicBezTo>
                    <a:cubicBezTo>
                      <a:pt x="5661" y="1032"/>
                      <a:pt x="5673" y="1032"/>
                      <a:pt x="5680" y="1032"/>
                    </a:cubicBezTo>
                    <a:cubicBezTo>
                      <a:pt x="5688" y="1032"/>
                      <a:pt x="5692" y="1032"/>
                      <a:pt x="5684" y="1024"/>
                    </a:cubicBezTo>
                    <a:cubicBezTo>
                      <a:pt x="5669" y="1009"/>
                      <a:pt x="5715" y="978"/>
                      <a:pt x="5777" y="963"/>
                    </a:cubicBezTo>
                    <a:cubicBezTo>
                      <a:pt x="5823" y="932"/>
                      <a:pt x="5885" y="916"/>
                      <a:pt x="5870" y="885"/>
                    </a:cubicBezTo>
                    <a:lnTo>
                      <a:pt x="5901" y="885"/>
                    </a:lnTo>
                    <a:cubicBezTo>
                      <a:pt x="5916" y="885"/>
                      <a:pt x="5916" y="839"/>
                      <a:pt x="5931" y="839"/>
                    </a:cubicBezTo>
                    <a:cubicBezTo>
                      <a:pt x="5931" y="862"/>
                      <a:pt x="5940" y="876"/>
                      <a:pt x="5950" y="876"/>
                    </a:cubicBezTo>
                    <a:cubicBezTo>
                      <a:pt x="5954" y="876"/>
                      <a:pt x="5958" y="874"/>
                      <a:pt x="5962" y="870"/>
                    </a:cubicBezTo>
                    <a:cubicBezTo>
                      <a:pt x="5962" y="870"/>
                      <a:pt x="5962" y="854"/>
                      <a:pt x="5962" y="823"/>
                    </a:cubicBezTo>
                    <a:lnTo>
                      <a:pt x="5962" y="808"/>
                    </a:lnTo>
                    <a:lnTo>
                      <a:pt x="5978" y="823"/>
                    </a:lnTo>
                    <a:lnTo>
                      <a:pt x="5993" y="854"/>
                    </a:lnTo>
                    <a:lnTo>
                      <a:pt x="5993" y="839"/>
                    </a:lnTo>
                    <a:lnTo>
                      <a:pt x="6024" y="870"/>
                    </a:lnTo>
                    <a:cubicBezTo>
                      <a:pt x="6032" y="885"/>
                      <a:pt x="6036" y="893"/>
                      <a:pt x="6038" y="893"/>
                    </a:cubicBezTo>
                    <a:cubicBezTo>
                      <a:pt x="6040" y="893"/>
                      <a:pt x="6040" y="885"/>
                      <a:pt x="6040" y="870"/>
                    </a:cubicBezTo>
                    <a:lnTo>
                      <a:pt x="6040" y="839"/>
                    </a:lnTo>
                    <a:cubicBezTo>
                      <a:pt x="6049" y="853"/>
                      <a:pt x="6056" y="859"/>
                      <a:pt x="6060" y="859"/>
                    </a:cubicBezTo>
                    <a:cubicBezTo>
                      <a:pt x="6071" y="859"/>
                      <a:pt x="6071" y="830"/>
                      <a:pt x="6071" y="808"/>
                    </a:cubicBezTo>
                    <a:cubicBezTo>
                      <a:pt x="6077" y="822"/>
                      <a:pt x="6084" y="830"/>
                      <a:pt x="6089" y="830"/>
                    </a:cubicBezTo>
                    <a:cubicBezTo>
                      <a:pt x="6094" y="830"/>
                      <a:pt x="6095" y="818"/>
                      <a:pt x="6086" y="793"/>
                    </a:cubicBezTo>
                    <a:cubicBezTo>
                      <a:pt x="6086" y="774"/>
                      <a:pt x="6086" y="768"/>
                      <a:pt x="6087" y="768"/>
                    </a:cubicBezTo>
                    <a:cubicBezTo>
                      <a:pt x="6088" y="768"/>
                      <a:pt x="6092" y="783"/>
                      <a:pt x="6101" y="793"/>
                    </a:cubicBezTo>
                    <a:cubicBezTo>
                      <a:pt x="6115" y="806"/>
                      <a:pt x="6122" y="810"/>
                      <a:pt x="6128" y="810"/>
                    </a:cubicBezTo>
                    <a:cubicBezTo>
                      <a:pt x="6135" y="810"/>
                      <a:pt x="6139" y="801"/>
                      <a:pt x="6148" y="793"/>
                    </a:cubicBezTo>
                    <a:cubicBezTo>
                      <a:pt x="6179" y="777"/>
                      <a:pt x="6210" y="746"/>
                      <a:pt x="6287" y="715"/>
                    </a:cubicBezTo>
                    <a:cubicBezTo>
                      <a:pt x="6364" y="684"/>
                      <a:pt x="6411" y="653"/>
                      <a:pt x="6411" y="638"/>
                    </a:cubicBezTo>
                    <a:cubicBezTo>
                      <a:pt x="6405" y="628"/>
                      <a:pt x="6404" y="624"/>
                      <a:pt x="6405" y="624"/>
                    </a:cubicBezTo>
                    <a:lnTo>
                      <a:pt x="6405" y="624"/>
                    </a:lnTo>
                    <a:cubicBezTo>
                      <a:pt x="6407" y="624"/>
                      <a:pt x="6421" y="638"/>
                      <a:pt x="6441" y="638"/>
                    </a:cubicBezTo>
                    <a:cubicBezTo>
                      <a:pt x="6448" y="644"/>
                      <a:pt x="6452" y="648"/>
                      <a:pt x="6453" y="648"/>
                    </a:cubicBezTo>
                    <a:cubicBezTo>
                      <a:pt x="6454" y="648"/>
                      <a:pt x="6451" y="641"/>
                      <a:pt x="6442" y="623"/>
                    </a:cubicBezTo>
                    <a:lnTo>
                      <a:pt x="6442" y="623"/>
                    </a:lnTo>
                    <a:cubicBezTo>
                      <a:pt x="6447" y="633"/>
                      <a:pt x="6452" y="636"/>
                      <a:pt x="6458" y="636"/>
                    </a:cubicBezTo>
                    <a:cubicBezTo>
                      <a:pt x="6469" y="636"/>
                      <a:pt x="6483" y="623"/>
                      <a:pt x="6503" y="623"/>
                    </a:cubicBezTo>
                    <a:cubicBezTo>
                      <a:pt x="6550" y="607"/>
                      <a:pt x="6565" y="592"/>
                      <a:pt x="6565" y="576"/>
                    </a:cubicBezTo>
                    <a:cubicBezTo>
                      <a:pt x="6557" y="561"/>
                      <a:pt x="6557" y="553"/>
                      <a:pt x="6559" y="553"/>
                    </a:cubicBezTo>
                    <a:lnTo>
                      <a:pt x="6559" y="553"/>
                    </a:lnTo>
                    <a:cubicBezTo>
                      <a:pt x="6561" y="553"/>
                      <a:pt x="6565" y="561"/>
                      <a:pt x="6565" y="576"/>
                    </a:cubicBezTo>
                    <a:cubicBezTo>
                      <a:pt x="6565" y="584"/>
                      <a:pt x="6581" y="592"/>
                      <a:pt x="6598" y="592"/>
                    </a:cubicBezTo>
                    <a:cubicBezTo>
                      <a:pt x="6615" y="592"/>
                      <a:pt x="6635" y="584"/>
                      <a:pt x="6642" y="561"/>
                    </a:cubicBezTo>
                    <a:cubicBezTo>
                      <a:pt x="6642" y="561"/>
                      <a:pt x="6658" y="561"/>
                      <a:pt x="6673" y="576"/>
                    </a:cubicBezTo>
                    <a:cubicBezTo>
                      <a:pt x="6673" y="580"/>
                      <a:pt x="6674" y="582"/>
                      <a:pt x="6676" y="582"/>
                    </a:cubicBezTo>
                    <a:cubicBezTo>
                      <a:pt x="6681" y="582"/>
                      <a:pt x="6693" y="565"/>
                      <a:pt x="6704" y="530"/>
                    </a:cubicBezTo>
                    <a:lnTo>
                      <a:pt x="6766" y="514"/>
                    </a:lnTo>
                    <a:cubicBezTo>
                      <a:pt x="6782" y="499"/>
                      <a:pt x="6782" y="483"/>
                      <a:pt x="6797" y="468"/>
                    </a:cubicBezTo>
                    <a:cubicBezTo>
                      <a:pt x="6797" y="472"/>
                      <a:pt x="6800" y="474"/>
                      <a:pt x="6806" y="474"/>
                    </a:cubicBezTo>
                    <a:cubicBezTo>
                      <a:pt x="6823" y="474"/>
                      <a:pt x="6860" y="460"/>
                      <a:pt x="6905" y="437"/>
                    </a:cubicBezTo>
                    <a:cubicBezTo>
                      <a:pt x="6950" y="414"/>
                      <a:pt x="6996" y="400"/>
                      <a:pt x="7023" y="400"/>
                    </a:cubicBezTo>
                    <a:cubicBezTo>
                      <a:pt x="7033" y="400"/>
                      <a:pt x="7040" y="402"/>
                      <a:pt x="7044" y="406"/>
                    </a:cubicBezTo>
                    <a:cubicBezTo>
                      <a:pt x="7048" y="410"/>
                      <a:pt x="7050" y="412"/>
                      <a:pt x="7051" y="412"/>
                    </a:cubicBezTo>
                    <a:cubicBezTo>
                      <a:pt x="7053" y="412"/>
                      <a:pt x="7044" y="398"/>
                      <a:pt x="7044" y="375"/>
                    </a:cubicBezTo>
                    <a:cubicBezTo>
                      <a:pt x="7044" y="353"/>
                      <a:pt x="7044" y="338"/>
                      <a:pt x="7050" y="338"/>
                    </a:cubicBezTo>
                    <a:cubicBezTo>
                      <a:pt x="7053" y="338"/>
                      <a:pt x="7056" y="340"/>
                      <a:pt x="7060" y="344"/>
                    </a:cubicBezTo>
                    <a:cubicBezTo>
                      <a:pt x="7066" y="351"/>
                      <a:pt x="7078" y="354"/>
                      <a:pt x="7088" y="354"/>
                    </a:cubicBezTo>
                    <a:cubicBezTo>
                      <a:pt x="7097" y="354"/>
                      <a:pt x="7105" y="352"/>
                      <a:pt x="7108" y="346"/>
                    </a:cubicBezTo>
                    <a:lnTo>
                      <a:pt x="7108" y="346"/>
                    </a:lnTo>
                    <a:cubicBezTo>
                      <a:pt x="7116" y="353"/>
                      <a:pt x="7123" y="357"/>
                      <a:pt x="7128" y="357"/>
                    </a:cubicBezTo>
                    <a:cubicBezTo>
                      <a:pt x="7144" y="357"/>
                      <a:pt x="7152" y="331"/>
                      <a:pt x="7152" y="298"/>
                    </a:cubicBezTo>
                    <a:cubicBezTo>
                      <a:pt x="7161" y="307"/>
                      <a:pt x="7170" y="316"/>
                      <a:pt x="7176" y="316"/>
                    </a:cubicBezTo>
                    <a:cubicBezTo>
                      <a:pt x="7181" y="316"/>
                      <a:pt x="7183" y="311"/>
                      <a:pt x="7183" y="298"/>
                    </a:cubicBezTo>
                    <a:cubicBezTo>
                      <a:pt x="7183" y="294"/>
                      <a:pt x="7183" y="292"/>
                      <a:pt x="7184" y="292"/>
                    </a:cubicBezTo>
                    <a:cubicBezTo>
                      <a:pt x="7185" y="292"/>
                      <a:pt x="7191" y="310"/>
                      <a:pt x="7214" y="344"/>
                    </a:cubicBezTo>
                    <a:cubicBezTo>
                      <a:pt x="7230" y="375"/>
                      <a:pt x="7230" y="375"/>
                      <a:pt x="7230" y="375"/>
                    </a:cubicBezTo>
                    <a:cubicBezTo>
                      <a:pt x="7245" y="375"/>
                      <a:pt x="7230" y="344"/>
                      <a:pt x="7230" y="329"/>
                    </a:cubicBezTo>
                    <a:lnTo>
                      <a:pt x="7261" y="329"/>
                    </a:lnTo>
                    <a:lnTo>
                      <a:pt x="7261" y="313"/>
                    </a:lnTo>
                    <a:lnTo>
                      <a:pt x="7261" y="283"/>
                    </a:lnTo>
                    <a:lnTo>
                      <a:pt x="7261" y="267"/>
                    </a:lnTo>
                    <a:cubicBezTo>
                      <a:pt x="7261" y="236"/>
                      <a:pt x="7230" y="221"/>
                      <a:pt x="7245" y="221"/>
                    </a:cubicBezTo>
                    <a:lnTo>
                      <a:pt x="7230" y="174"/>
                    </a:lnTo>
                    <a:cubicBezTo>
                      <a:pt x="7214" y="143"/>
                      <a:pt x="7199" y="128"/>
                      <a:pt x="7168" y="112"/>
                    </a:cubicBezTo>
                    <a:cubicBezTo>
                      <a:pt x="7162" y="107"/>
                      <a:pt x="7150" y="103"/>
                      <a:pt x="7138" y="103"/>
                    </a:cubicBezTo>
                    <a:close/>
                    <a:moveTo>
                      <a:pt x="275" y="3776"/>
                    </a:moveTo>
                    <a:cubicBezTo>
                      <a:pt x="275" y="3791"/>
                      <a:pt x="290" y="3806"/>
                      <a:pt x="290" y="3822"/>
                    </a:cubicBezTo>
                    <a:cubicBezTo>
                      <a:pt x="306" y="3822"/>
                      <a:pt x="290" y="3791"/>
                      <a:pt x="290" y="377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 name="Google Shape;993;p34"/>
            <p:cNvGrpSpPr/>
            <p:nvPr/>
          </p:nvGrpSpPr>
          <p:grpSpPr>
            <a:xfrm>
              <a:off x="973079" y="4066965"/>
              <a:ext cx="821271" cy="1371565"/>
              <a:chOff x="2686246" y="4210486"/>
              <a:chExt cx="616894" cy="1030245"/>
            </a:xfrm>
          </p:grpSpPr>
          <p:sp>
            <p:nvSpPr>
              <p:cNvPr id="127" name="Google Shape;994;p34"/>
              <p:cNvSpPr/>
              <p:nvPr/>
            </p:nvSpPr>
            <p:spPr>
              <a:xfrm rot="-899960">
                <a:off x="2981677"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rgbClr val="3A82E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995;p34"/>
              <p:cNvSpPr/>
              <p:nvPr/>
            </p:nvSpPr>
            <p:spPr>
              <a:xfrm rot="-899960">
                <a:off x="2794662"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996;p34"/>
              <p:cNvSpPr/>
              <p:nvPr/>
            </p:nvSpPr>
            <p:spPr>
              <a:xfrm rot="-899960">
                <a:off x="3075094"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997;p34"/>
              <p:cNvSpPr/>
              <p:nvPr/>
            </p:nvSpPr>
            <p:spPr>
              <a:xfrm rot="-899960">
                <a:off x="3030194"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998;p34"/>
              <p:cNvSpPr/>
              <p:nvPr/>
            </p:nvSpPr>
            <p:spPr>
              <a:xfrm rot="-899960">
                <a:off x="2974475" y="44943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999;p34"/>
              <p:cNvSpPr/>
              <p:nvPr/>
            </p:nvSpPr>
            <p:spPr>
              <a:xfrm rot="-899960">
                <a:off x="3011375" y="45364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 name="Google Shape;1000;p34"/>
            <p:cNvGrpSpPr/>
            <p:nvPr/>
          </p:nvGrpSpPr>
          <p:grpSpPr>
            <a:xfrm>
              <a:off x="633881" y="4308235"/>
              <a:ext cx="892999" cy="1393119"/>
              <a:chOff x="1886398" y="4254736"/>
              <a:chExt cx="670772" cy="1046435"/>
            </a:xfrm>
          </p:grpSpPr>
          <p:sp>
            <p:nvSpPr>
              <p:cNvPr id="121" name="Google Shape;1001;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rgbClr val="F0414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002;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003;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004;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005;p34"/>
              <p:cNvSpPr/>
              <p:nvPr/>
            </p:nvSpPr>
            <p:spPr>
              <a:xfrm rot="1058591">
                <a:off x="2137853" y="4477546"/>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1006;p34"/>
              <p:cNvSpPr/>
              <p:nvPr/>
            </p:nvSpPr>
            <p:spPr>
              <a:xfrm rot="1058591">
                <a:off x="2134499" y="4514936"/>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 name="Google Shape;1007;p34"/>
            <p:cNvGrpSpPr/>
            <p:nvPr/>
          </p:nvGrpSpPr>
          <p:grpSpPr>
            <a:xfrm>
              <a:off x="76187" y="3700415"/>
              <a:ext cx="1000694" cy="1652705"/>
              <a:chOff x="1473981" y="3993470"/>
              <a:chExt cx="751667" cy="1241422"/>
            </a:xfrm>
          </p:grpSpPr>
          <p:sp>
            <p:nvSpPr>
              <p:cNvPr id="114" name="Google Shape;1008;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rgbClr val="F6AE3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1009;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1010;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1011;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1012;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013;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014;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 name="Google Shape;1015;p34"/>
            <p:cNvGrpSpPr/>
            <p:nvPr/>
          </p:nvGrpSpPr>
          <p:grpSpPr>
            <a:xfrm>
              <a:off x="2826204" y="4066965"/>
              <a:ext cx="821271" cy="1371565"/>
              <a:chOff x="3669571" y="4210486"/>
              <a:chExt cx="616894" cy="1030245"/>
            </a:xfrm>
          </p:grpSpPr>
          <p:sp>
            <p:nvSpPr>
              <p:cNvPr id="108" name="Google Shape;1016;p34"/>
              <p:cNvSpPr/>
              <p:nvPr/>
            </p:nvSpPr>
            <p:spPr>
              <a:xfrm rot="-899960">
                <a:off x="3965002"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17;p34"/>
              <p:cNvSpPr/>
              <p:nvPr/>
            </p:nvSpPr>
            <p:spPr>
              <a:xfrm rot="-899960">
                <a:off x="3777987"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018;p34"/>
              <p:cNvSpPr/>
              <p:nvPr/>
            </p:nvSpPr>
            <p:spPr>
              <a:xfrm rot="-899960">
                <a:off x="4058419"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019;p34"/>
              <p:cNvSpPr/>
              <p:nvPr/>
            </p:nvSpPr>
            <p:spPr>
              <a:xfrm rot="-899960">
                <a:off x="4013519"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020;p34"/>
              <p:cNvSpPr/>
              <p:nvPr/>
            </p:nvSpPr>
            <p:spPr>
              <a:xfrm rot="-899960">
                <a:off x="3945193" y="46467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1021;p34"/>
              <p:cNvSpPr/>
              <p:nvPr/>
            </p:nvSpPr>
            <p:spPr>
              <a:xfrm rot="-899960">
                <a:off x="3982094" y="46888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 name="Google Shape;1022;p34"/>
            <p:cNvGrpSpPr/>
            <p:nvPr/>
          </p:nvGrpSpPr>
          <p:grpSpPr>
            <a:xfrm>
              <a:off x="1991627" y="4472537"/>
              <a:ext cx="892999" cy="1393119"/>
              <a:chOff x="1886398" y="4254736"/>
              <a:chExt cx="670772" cy="1046435"/>
            </a:xfrm>
          </p:grpSpPr>
          <p:sp>
            <p:nvSpPr>
              <p:cNvPr id="102" name="Google Shape;1023;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1024;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1025;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026;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027;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028;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 name="Google Shape;1029;p34"/>
            <p:cNvGrpSpPr/>
            <p:nvPr/>
          </p:nvGrpSpPr>
          <p:grpSpPr>
            <a:xfrm flipH="1">
              <a:off x="2402520" y="3700415"/>
              <a:ext cx="1000694" cy="1652705"/>
              <a:chOff x="1473981" y="3993470"/>
              <a:chExt cx="751667" cy="1241422"/>
            </a:xfrm>
          </p:grpSpPr>
          <p:sp>
            <p:nvSpPr>
              <p:cNvPr id="95" name="Google Shape;1030;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1031;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1032;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1033;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1034;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035;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036;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 name="Google Shape;1037;p34"/>
            <p:cNvGrpSpPr/>
            <p:nvPr/>
          </p:nvGrpSpPr>
          <p:grpSpPr>
            <a:xfrm>
              <a:off x="3349373" y="4308235"/>
              <a:ext cx="892999" cy="1393119"/>
              <a:chOff x="1886398" y="4254736"/>
              <a:chExt cx="670772" cy="1046435"/>
            </a:xfrm>
          </p:grpSpPr>
          <p:sp>
            <p:nvSpPr>
              <p:cNvPr id="89" name="Google Shape;1038;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1039;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1040;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1041;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1042;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1043;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 name="Google Shape;1044;p34"/>
            <p:cNvGrpSpPr/>
            <p:nvPr/>
          </p:nvGrpSpPr>
          <p:grpSpPr>
            <a:xfrm>
              <a:off x="3647485" y="3926391"/>
              <a:ext cx="1000694" cy="1652705"/>
              <a:chOff x="1473981" y="3993470"/>
              <a:chExt cx="751667" cy="1241422"/>
            </a:xfrm>
          </p:grpSpPr>
          <p:sp>
            <p:nvSpPr>
              <p:cNvPr id="82" name="Google Shape;1045;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1046;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1047;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1048;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1049;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1050;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1051;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39" name="Picture 138">
            <a:extLst>
              <a:ext uri="{FF2B5EF4-FFF2-40B4-BE49-F238E27FC236}">
                <a16:creationId xmlns:a16="http://schemas.microsoft.com/office/drawing/2014/main" id="{F6C2BDE6-F890-504D-B8C3-552A25A36E27}"/>
              </a:ext>
            </a:extLst>
          </p:cNvPr>
          <p:cNvPicPr>
            <a:picLocks noChangeAspect="1"/>
          </p:cNvPicPr>
          <p:nvPr/>
        </p:nvPicPr>
        <p:blipFill rotWithShape="1">
          <a:blip r:embed="rId4"/>
          <a:srcRect r="27390" b="70113"/>
          <a:stretch/>
        </p:blipFill>
        <p:spPr>
          <a:xfrm>
            <a:off x="155554" y="-193043"/>
            <a:ext cx="2861378" cy="1177781"/>
          </a:xfrm>
          <a:prstGeom prst="rect">
            <a:avLst/>
          </a:prstGeom>
        </p:spPr>
      </p:pic>
      <p:sp>
        <p:nvSpPr>
          <p:cNvPr id="140" name="TextBox 139">
            <a:extLst>
              <a:ext uri="{FF2B5EF4-FFF2-40B4-BE49-F238E27FC236}">
                <a16:creationId xmlns:a16="http://schemas.microsoft.com/office/drawing/2014/main" id="{02C71DF3-1BAC-B245-9ED9-F08EF60B9D7C}"/>
              </a:ext>
            </a:extLst>
          </p:cNvPr>
          <p:cNvSpPr txBox="1"/>
          <p:nvPr/>
        </p:nvSpPr>
        <p:spPr>
          <a:xfrm>
            <a:off x="109285" y="2203490"/>
            <a:ext cx="7426625" cy="1569660"/>
          </a:xfrm>
          <a:prstGeom prst="rect">
            <a:avLst/>
          </a:prstGeom>
          <a:noFill/>
        </p:spPr>
        <p:style>
          <a:lnRef idx="3">
            <a:schemeClr val="lt1"/>
          </a:lnRef>
          <a:fillRef idx="1">
            <a:schemeClr val="accent4"/>
          </a:fillRef>
          <a:effectRef idx="1">
            <a:schemeClr val="accent4"/>
          </a:effectRef>
          <a:fontRef idx="minor">
            <a:schemeClr val="lt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1" u="none" strike="noStrike" kern="0" cap="none" spc="0" normalizeH="0" baseline="0" noProof="0" dirty="0" err="1" smtClean="0">
                <a:ln>
                  <a:noFill/>
                </a:ln>
                <a:solidFill>
                  <a:srgbClr val="7030A0"/>
                </a:solidFill>
                <a:effectLst/>
                <a:uLnTx/>
                <a:uFillTx/>
                <a:latin typeface="Arial"/>
                <a:cs typeface="#9Slide03 Arima Madurai" pitchFamily="2" charset="77"/>
                <a:sym typeface="Arial"/>
              </a:rPr>
              <a:t>Tiết</a:t>
            </a:r>
            <a:r>
              <a:rPr kumimoji="0" lang="en-US" sz="3200" b="1" i="1" u="none" strike="noStrike" kern="0" cap="none" spc="0" normalizeH="0" noProof="0" dirty="0" smtClean="0">
                <a:ln>
                  <a:noFill/>
                </a:ln>
                <a:solidFill>
                  <a:srgbClr val="7030A0"/>
                </a:solidFill>
                <a:effectLst/>
                <a:uLnTx/>
                <a:uFillTx/>
                <a:latin typeface="Arial"/>
                <a:cs typeface="#9Slide03 Arima Madurai" pitchFamily="2" charset="77"/>
                <a:sym typeface="Arial"/>
              </a:rPr>
              <a:t> </a:t>
            </a:r>
            <a:r>
              <a:rPr kumimoji="0" lang="en-US" sz="3200" b="1" i="1" u="none" strike="noStrike" kern="0" cap="none" spc="0" normalizeH="0" noProof="0" dirty="0" err="1" smtClean="0">
                <a:ln>
                  <a:noFill/>
                </a:ln>
                <a:solidFill>
                  <a:srgbClr val="7030A0"/>
                </a:solidFill>
                <a:effectLst/>
                <a:uLnTx/>
                <a:uFillTx/>
                <a:latin typeface="Arial"/>
                <a:cs typeface="#9Slide03 Arima Madurai" pitchFamily="2" charset="77"/>
                <a:sym typeface="Arial"/>
              </a:rPr>
              <a:t>học</a:t>
            </a:r>
            <a:r>
              <a:rPr kumimoji="0" lang="en-US" sz="3200" b="1" i="1" u="none" strike="noStrike" kern="0" cap="none" spc="0" normalizeH="0" noProof="0" dirty="0" smtClean="0">
                <a:ln>
                  <a:noFill/>
                </a:ln>
                <a:solidFill>
                  <a:srgbClr val="7030A0"/>
                </a:solidFill>
                <a:effectLst/>
                <a:uLnTx/>
                <a:uFillTx/>
                <a:latin typeface="Arial"/>
                <a:cs typeface="#9Slide03 Arima Madurai" pitchFamily="2" charset="77"/>
                <a:sym typeface="Arial"/>
              </a:rPr>
              <a:t> </a:t>
            </a:r>
            <a:r>
              <a:rPr kumimoji="0" lang="en-US" sz="3200" b="1" i="1" u="none" strike="noStrike" kern="0" cap="none" spc="0" normalizeH="0" noProof="0" dirty="0" err="1" smtClean="0">
                <a:ln>
                  <a:noFill/>
                </a:ln>
                <a:solidFill>
                  <a:srgbClr val="7030A0"/>
                </a:solidFill>
                <a:effectLst/>
                <a:uLnTx/>
                <a:uFillTx/>
                <a:latin typeface="Arial"/>
                <a:cs typeface="#9Slide03 Arima Madurai" pitchFamily="2" charset="77"/>
                <a:sym typeface="Arial"/>
              </a:rPr>
              <a:t>kết</a:t>
            </a:r>
            <a:r>
              <a:rPr kumimoji="0" lang="en-US" sz="3200" b="1" i="1" u="none" strike="noStrike" kern="0" cap="none" spc="0" normalizeH="0" noProof="0" dirty="0" smtClean="0">
                <a:ln>
                  <a:noFill/>
                </a:ln>
                <a:solidFill>
                  <a:srgbClr val="7030A0"/>
                </a:solidFill>
                <a:effectLst/>
                <a:uLnTx/>
                <a:uFillTx/>
                <a:latin typeface="Arial"/>
                <a:cs typeface="#9Slide03 Arima Madurai" pitchFamily="2" charset="77"/>
                <a:sym typeface="Arial"/>
              </a:rPr>
              <a:t> </a:t>
            </a:r>
            <a:r>
              <a:rPr kumimoji="0" lang="en-US" sz="3200" b="1" i="1" u="none" strike="noStrike" kern="0" cap="none" spc="0" normalizeH="0" noProof="0" dirty="0" err="1" smtClean="0">
                <a:ln>
                  <a:noFill/>
                </a:ln>
                <a:solidFill>
                  <a:srgbClr val="7030A0"/>
                </a:solidFill>
                <a:effectLst/>
                <a:uLnTx/>
                <a:uFillTx/>
                <a:latin typeface="Arial"/>
                <a:cs typeface="#9Slide03 Arima Madurai" pitchFamily="2" charset="77"/>
                <a:sym typeface="Arial"/>
              </a:rPr>
              <a:t>thúc</a:t>
            </a:r>
            <a:r>
              <a:rPr kumimoji="0" lang="en-US" sz="3200" b="1" i="1" u="none" strike="noStrike" kern="0" cap="none" spc="0" normalizeH="0" noProof="0" dirty="0" smtClean="0">
                <a:ln>
                  <a:noFill/>
                </a:ln>
                <a:solidFill>
                  <a:srgbClr val="7030A0"/>
                </a:solidFill>
                <a:effectLst/>
                <a:uLnTx/>
                <a:uFillTx/>
                <a:latin typeface="Arial"/>
                <a:cs typeface="#9Slide03 Arima Madurai" pitchFamily="2" charset="77"/>
                <a:sym typeface="Arial"/>
              </a:rPr>
              <a:t>!</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200" b="1" i="1" kern="0" baseline="0" dirty="0" smtClean="0">
                <a:solidFill>
                  <a:srgbClr val="0070C0"/>
                </a:solidFill>
                <a:latin typeface="Arial"/>
                <a:cs typeface="#9Slide03 Arima Madurai" pitchFamily="2" charset="77"/>
                <a:sym typeface="Arial"/>
              </a:rPr>
              <a:t>Xin</a:t>
            </a:r>
            <a:r>
              <a:rPr lang="en-US" sz="3200" b="1" i="1" kern="0" dirty="0" smtClean="0">
                <a:solidFill>
                  <a:srgbClr val="0070C0"/>
                </a:solidFill>
                <a:latin typeface="Arial"/>
                <a:cs typeface="#9Slide03 Arima Madurai" pitchFamily="2" charset="77"/>
                <a:sym typeface="Arial"/>
              </a:rPr>
              <a:t> </a:t>
            </a:r>
            <a:r>
              <a:rPr lang="en-US" sz="3200" b="1" i="1" kern="0" dirty="0" err="1" smtClean="0">
                <a:solidFill>
                  <a:srgbClr val="0070C0"/>
                </a:solidFill>
                <a:latin typeface="Arial"/>
                <a:cs typeface="#9Slide03 Arima Madurai" pitchFamily="2" charset="77"/>
                <a:sym typeface="Arial"/>
              </a:rPr>
              <a:t>cảm</a:t>
            </a:r>
            <a:r>
              <a:rPr lang="en-US" sz="3200" b="1" i="1" kern="0" dirty="0" smtClean="0">
                <a:solidFill>
                  <a:srgbClr val="0070C0"/>
                </a:solidFill>
                <a:latin typeface="Arial"/>
                <a:cs typeface="#9Slide03 Arima Madurai" pitchFamily="2" charset="77"/>
                <a:sym typeface="Arial"/>
              </a:rPr>
              <a:t> </a:t>
            </a:r>
            <a:r>
              <a:rPr lang="en-US" sz="3200" b="1" i="1" kern="0" dirty="0" err="1" smtClean="0">
                <a:solidFill>
                  <a:srgbClr val="0070C0"/>
                </a:solidFill>
                <a:latin typeface="Arial"/>
                <a:cs typeface="#9Slide03 Arima Madurai" pitchFamily="2" charset="77"/>
                <a:sym typeface="Arial"/>
              </a:rPr>
              <a:t>ơn</a:t>
            </a:r>
            <a:r>
              <a:rPr lang="en-US" sz="3200" b="1" i="1" kern="0" dirty="0" smtClean="0">
                <a:solidFill>
                  <a:srgbClr val="0070C0"/>
                </a:solidFill>
                <a:latin typeface="Arial"/>
                <a:cs typeface="#9Slide03 Arima Madurai" pitchFamily="2" charset="77"/>
                <a:sym typeface="Arial"/>
              </a:rPr>
              <a:t> </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200" b="1" i="1" kern="0" dirty="0" err="1" smtClean="0">
                <a:solidFill>
                  <a:srgbClr val="0070C0"/>
                </a:solidFill>
                <a:latin typeface="Arial"/>
                <a:cs typeface="#9Slide03 Arima Madurai" pitchFamily="2" charset="77"/>
                <a:sym typeface="Arial"/>
              </a:rPr>
              <a:t>các</a:t>
            </a:r>
            <a:r>
              <a:rPr lang="en-US" sz="3200" b="1" i="1" kern="0" dirty="0" smtClean="0">
                <a:solidFill>
                  <a:srgbClr val="0070C0"/>
                </a:solidFill>
                <a:latin typeface="Arial"/>
                <a:cs typeface="#9Slide03 Arima Madurai" pitchFamily="2" charset="77"/>
                <a:sym typeface="Arial"/>
              </a:rPr>
              <a:t> </a:t>
            </a:r>
            <a:r>
              <a:rPr lang="en-US" sz="3200" b="1" i="1" kern="0" dirty="0" err="1" smtClean="0">
                <a:solidFill>
                  <a:srgbClr val="0070C0"/>
                </a:solidFill>
                <a:latin typeface="Arial"/>
                <a:cs typeface="#9Slide03 Arima Madurai" pitchFamily="2" charset="77"/>
                <a:sym typeface="Arial"/>
              </a:rPr>
              <a:t>thầy</a:t>
            </a:r>
            <a:r>
              <a:rPr lang="en-US" sz="3200" b="1" i="1" kern="0" dirty="0" smtClean="0">
                <a:solidFill>
                  <a:srgbClr val="0070C0"/>
                </a:solidFill>
                <a:latin typeface="Arial"/>
                <a:cs typeface="#9Slide03 Arima Madurai" pitchFamily="2" charset="77"/>
                <a:sym typeface="Arial"/>
              </a:rPr>
              <a:t> </a:t>
            </a:r>
            <a:r>
              <a:rPr lang="en-US" sz="3200" b="1" i="1" kern="0" dirty="0" err="1" smtClean="0">
                <a:solidFill>
                  <a:srgbClr val="0070C0"/>
                </a:solidFill>
                <a:latin typeface="Arial"/>
                <a:cs typeface="#9Slide03 Arima Madurai" pitchFamily="2" charset="77"/>
                <a:sym typeface="Arial"/>
              </a:rPr>
              <a:t>cô</a:t>
            </a:r>
            <a:r>
              <a:rPr lang="en-US" sz="3200" b="1" i="1" kern="0" dirty="0" smtClean="0">
                <a:solidFill>
                  <a:srgbClr val="0070C0"/>
                </a:solidFill>
                <a:latin typeface="Arial"/>
                <a:cs typeface="#9Slide03 Arima Madurai" pitchFamily="2" charset="77"/>
                <a:sym typeface="Arial"/>
              </a:rPr>
              <a:t> </a:t>
            </a:r>
            <a:r>
              <a:rPr lang="en-US" sz="3200" b="1" i="1" kern="0" dirty="0" err="1" smtClean="0">
                <a:solidFill>
                  <a:srgbClr val="0070C0"/>
                </a:solidFill>
                <a:latin typeface="Arial"/>
                <a:cs typeface="#9Slide03 Arima Madurai" pitchFamily="2" charset="77"/>
                <a:sym typeface="Arial"/>
              </a:rPr>
              <a:t>và</a:t>
            </a:r>
            <a:r>
              <a:rPr lang="en-US" sz="3200" b="1" i="1" kern="0" dirty="0" smtClean="0">
                <a:solidFill>
                  <a:srgbClr val="0070C0"/>
                </a:solidFill>
                <a:latin typeface="Arial"/>
                <a:cs typeface="#9Slide03 Arima Madurai" pitchFamily="2" charset="77"/>
                <a:sym typeface="Arial"/>
              </a:rPr>
              <a:t> </a:t>
            </a:r>
            <a:r>
              <a:rPr lang="en-US" sz="3200" b="1" i="1" kern="0" dirty="0" err="1" smtClean="0">
                <a:solidFill>
                  <a:srgbClr val="0070C0"/>
                </a:solidFill>
                <a:latin typeface="Arial"/>
                <a:cs typeface="#9Slide03 Arima Madurai" pitchFamily="2" charset="77"/>
                <a:sym typeface="Arial"/>
              </a:rPr>
              <a:t>các</a:t>
            </a:r>
            <a:r>
              <a:rPr lang="en-US" sz="3200" b="1" i="1" kern="0" dirty="0" smtClean="0">
                <a:solidFill>
                  <a:srgbClr val="0070C0"/>
                </a:solidFill>
                <a:latin typeface="Arial"/>
                <a:cs typeface="#9Slide03 Arima Madurai" pitchFamily="2" charset="77"/>
                <a:sym typeface="Arial"/>
              </a:rPr>
              <a:t> </a:t>
            </a:r>
            <a:r>
              <a:rPr lang="en-US" sz="3200" b="1" i="1" kern="0" dirty="0" err="1" smtClean="0">
                <a:solidFill>
                  <a:srgbClr val="0070C0"/>
                </a:solidFill>
                <a:latin typeface="Arial"/>
                <a:cs typeface="#9Slide03 Arima Madurai" pitchFamily="2" charset="77"/>
                <a:sym typeface="Arial"/>
              </a:rPr>
              <a:t>em</a:t>
            </a:r>
            <a:r>
              <a:rPr lang="en-US" sz="3200" b="1" i="1" kern="0" dirty="0" smtClean="0">
                <a:solidFill>
                  <a:srgbClr val="0070C0"/>
                </a:solidFill>
                <a:latin typeface="Arial"/>
                <a:cs typeface="#9Slide03 Arima Madurai" pitchFamily="2" charset="77"/>
                <a:sym typeface="Arial"/>
              </a:rPr>
              <a:t> </a:t>
            </a:r>
            <a:r>
              <a:rPr lang="en-US" sz="3200" b="1" i="1" kern="0" dirty="0" err="1" smtClean="0">
                <a:solidFill>
                  <a:srgbClr val="0070C0"/>
                </a:solidFill>
                <a:latin typeface="Arial"/>
                <a:cs typeface="#9Slide03 Arima Madurai" pitchFamily="2" charset="77"/>
                <a:sym typeface="Arial"/>
              </a:rPr>
              <a:t>học</a:t>
            </a:r>
            <a:r>
              <a:rPr lang="en-US" sz="3200" b="1" i="1" kern="0" dirty="0" smtClean="0">
                <a:solidFill>
                  <a:srgbClr val="0070C0"/>
                </a:solidFill>
                <a:latin typeface="Arial"/>
                <a:cs typeface="#9Slide03 Arima Madurai" pitchFamily="2" charset="77"/>
                <a:sym typeface="Arial"/>
              </a:rPr>
              <a:t> </a:t>
            </a:r>
            <a:r>
              <a:rPr lang="en-US" sz="3200" b="1" i="1" kern="0" dirty="0" err="1" smtClean="0">
                <a:solidFill>
                  <a:srgbClr val="0070C0"/>
                </a:solidFill>
                <a:latin typeface="Arial"/>
                <a:cs typeface="#9Slide03 Arima Madurai" pitchFamily="2" charset="77"/>
                <a:sym typeface="Arial"/>
              </a:rPr>
              <a:t>sinh</a:t>
            </a:r>
            <a:r>
              <a:rPr lang="en-US" sz="3200" b="1" i="1" kern="0" dirty="0" smtClean="0">
                <a:solidFill>
                  <a:srgbClr val="0070C0"/>
                </a:solidFill>
                <a:latin typeface="Arial"/>
                <a:cs typeface="#9Slide03 Arima Madurai" pitchFamily="2" charset="77"/>
                <a:sym typeface="Arial"/>
              </a:rPr>
              <a:t>!</a:t>
            </a:r>
            <a:endParaRPr kumimoji="0" lang="en-VN" sz="3200" b="1" i="1" u="none" strike="noStrike" kern="0" cap="none" spc="0" normalizeH="0" baseline="0" noProof="0" dirty="0">
              <a:ln>
                <a:noFill/>
              </a:ln>
              <a:solidFill>
                <a:srgbClr val="0070C0"/>
              </a:solidFill>
              <a:uLnTx/>
              <a:uFillTx/>
              <a:latin typeface="Arial"/>
              <a:cs typeface="#9Slide03 Arima Madurai" pitchFamily="2" charset="77"/>
              <a:sym typeface="Arial"/>
            </a:endParaRPr>
          </a:p>
        </p:txBody>
      </p:sp>
      <p:pic>
        <p:nvPicPr>
          <p:cNvPr id="2" name="Thuong-Ca-Tieng-Viet-My-Tam">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828164" y="5936965"/>
            <a:ext cx="609600" cy="609600"/>
          </a:xfrm>
          <a:prstGeom prst="rect">
            <a:avLst/>
          </a:prstGeom>
        </p:spPr>
      </p:pic>
    </p:spTree>
    <p:extLst>
      <p:ext uri="{BB962C8B-B14F-4D97-AF65-F5344CB8AC3E}">
        <p14:creationId xmlns:p14="http://schemas.microsoft.com/office/powerpoint/2010/main" val="883203104"/>
      </p:ext>
    </p:extLst>
  </p:cSld>
  <p:clrMapOvr>
    <a:masterClrMapping/>
  </p:clrMapOvr>
  <mc:AlternateContent xmlns:mc="http://schemas.openxmlformats.org/markup-compatibility/2006" xmlns:p14="http://schemas.microsoft.com/office/powerpoint/2010/main">
    <mc:Choice Requires="p14">
      <p:transition spd="slow" p14:dur="1500" advClick="0">
        <p14:window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9"/>
                                        </p:tgtEl>
                                        <p:attrNameLst>
                                          <p:attrName>style.visibility</p:attrName>
                                        </p:attrNameLst>
                                      </p:cBhvr>
                                      <p:to>
                                        <p:strVal val="visible"/>
                                      </p:to>
                                    </p:set>
                                    <p:anim calcmode="lin" valueType="num">
                                      <p:cBhvr additive="base">
                                        <p:cTn id="7" dur="500" fill="hold"/>
                                        <p:tgtEl>
                                          <p:spTgt spid="139"/>
                                        </p:tgtEl>
                                        <p:attrNameLst>
                                          <p:attrName>ppt_x</p:attrName>
                                        </p:attrNameLst>
                                      </p:cBhvr>
                                      <p:tavLst>
                                        <p:tav tm="0">
                                          <p:val>
                                            <p:strVal val="0-#ppt_w/2"/>
                                          </p:val>
                                        </p:tav>
                                        <p:tav tm="100000">
                                          <p:val>
                                            <p:strVal val="#ppt_x"/>
                                          </p:val>
                                        </p:tav>
                                      </p:tavLst>
                                    </p:anim>
                                    <p:anim calcmode="lin" valueType="num">
                                      <p:cBhvr additive="base">
                                        <p:cTn id="8" dur="500" fill="hold"/>
                                        <p:tgtEl>
                                          <p:spTgt spid="13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5" presetClass="entr" presetSubtype="0" fill="hold" grpId="0" nodeType="clickEffect">
                                  <p:stCondLst>
                                    <p:cond delay="0"/>
                                  </p:stCondLst>
                                  <p:childTnLst>
                                    <p:set>
                                      <p:cBhvr>
                                        <p:cTn id="12" dur="1" fill="hold">
                                          <p:stCondLst>
                                            <p:cond delay="0"/>
                                          </p:stCondLst>
                                        </p:cTn>
                                        <p:tgtEl>
                                          <p:spTgt spid="140"/>
                                        </p:tgtEl>
                                        <p:attrNameLst>
                                          <p:attrName>style.visibility</p:attrName>
                                        </p:attrNameLst>
                                      </p:cBhvr>
                                      <p:to>
                                        <p:strVal val="visible"/>
                                      </p:to>
                                    </p:set>
                                    <p:animEffect transition="in" filter="fade">
                                      <p:cBhvr>
                                        <p:cTn id="13" dur="2000"/>
                                        <p:tgtEl>
                                          <p:spTgt spid="140"/>
                                        </p:tgtEl>
                                      </p:cBhvr>
                                    </p:animEffect>
                                    <p:anim calcmode="lin" valueType="num">
                                      <p:cBhvr>
                                        <p:cTn id="14" dur="2000" fill="hold"/>
                                        <p:tgtEl>
                                          <p:spTgt spid="140"/>
                                        </p:tgtEl>
                                        <p:attrNameLst>
                                          <p:attrName>ppt_w</p:attrName>
                                        </p:attrNameLst>
                                      </p:cBhvr>
                                      <p:tavLst>
                                        <p:tav tm="0" fmla="#ppt_w*sin(2.5*pi*$)">
                                          <p:val>
                                            <p:fltVal val="0"/>
                                          </p:val>
                                        </p:tav>
                                        <p:tav tm="100000">
                                          <p:val>
                                            <p:fltVal val="1"/>
                                          </p:val>
                                        </p:tav>
                                      </p:tavLst>
                                    </p:anim>
                                    <p:anim calcmode="lin" valueType="num">
                                      <p:cBhvr>
                                        <p:cTn id="15" dur="2000" fill="hold"/>
                                        <p:tgtEl>
                                          <p:spTgt spid="140"/>
                                        </p:tgtEl>
                                        <p:attrNameLst>
                                          <p:attrName>ppt_h</p:attrName>
                                        </p:attrNameLst>
                                      </p:cBhvr>
                                      <p:tavLst>
                                        <p:tav tm="0">
                                          <p:val>
                                            <p:strVal val="#ppt_h"/>
                                          </p:val>
                                        </p:tav>
                                        <p:tav tm="100000">
                                          <p:val>
                                            <p:strVal val="#ppt_h"/>
                                          </p:val>
                                        </p:tav>
                                      </p:tavLst>
                                    </p:anim>
                                  </p:childTnLst>
                                </p:cTn>
                              </p:par>
                              <p:par>
                                <p:cTn id="16" presetID="2" presetClass="entr" presetSubtype="4"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additive="base">
                                        <p:cTn id="22" dur="3000" fill="hold"/>
                                        <p:tgtEl>
                                          <p:spTgt spid="72"/>
                                        </p:tgtEl>
                                        <p:attrNameLst>
                                          <p:attrName>ppt_x</p:attrName>
                                        </p:attrNameLst>
                                      </p:cBhvr>
                                      <p:tavLst>
                                        <p:tav tm="0">
                                          <p:val>
                                            <p:strVal val="#ppt_x"/>
                                          </p:val>
                                        </p:tav>
                                        <p:tav tm="100000">
                                          <p:val>
                                            <p:strVal val="#ppt_x"/>
                                          </p:val>
                                        </p:tav>
                                      </p:tavLst>
                                    </p:anim>
                                    <p:anim calcmode="lin" valueType="num">
                                      <p:cBhvr additive="base">
                                        <p:cTn id="23" dur="3000" fill="hold"/>
                                        <p:tgtEl>
                                          <p:spTgt spid="72"/>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3000" fill="hold"/>
                                        <p:tgtEl>
                                          <p:spTgt spid="4"/>
                                        </p:tgtEl>
                                        <p:attrNameLst>
                                          <p:attrName>ppt_x</p:attrName>
                                        </p:attrNameLst>
                                      </p:cBhvr>
                                      <p:tavLst>
                                        <p:tav tm="0">
                                          <p:val>
                                            <p:strVal val="#ppt_x"/>
                                          </p:val>
                                        </p:tav>
                                        <p:tav tm="100000">
                                          <p:val>
                                            <p:strVal val="#ppt_x"/>
                                          </p:val>
                                        </p:tav>
                                      </p:tavLst>
                                    </p:anim>
                                    <p:anim calcmode="lin" valueType="num">
                                      <p:cBhvr additive="base">
                                        <p:cTn id="27" dur="3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2"/>
                    </p:tgtEl>
                  </p:cond>
                </p:stCondLst>
                <p:endSync evt="end" delay="0">
                  <p:rtn val="all"/>
                </p:endSync>
                <p:childTnLst>
                  <p:par>
                    <p:cTn id="29" fill="hold">
                      <p:stCondLst>
                        <p:cond delay="0"/>
                      </p:stCondLst>
                      <p:childTnLst>
                        <p:par>
                          <p:cTn id="30" fill="hold">
                            <p:stCondLst>
                              <p:cond delay="0"/>
                            </p:stCondLst>
                            <p:childTnLst>
                              <p:par>
                                <p:cTn id="31" presetID="1" presetClass="mediacall" presetSubtype="0" fill="hold" nodeType="clickEffect">
                                  <p:stCondLst>
                                    <p:cond delay="0"/>
                                  </p:stCondLst>
                                  <p:childTnLst>
                                    <p:cmd type="call" cmd="playFrom(0.0)">
                                      <p:cBhvr>
                                        <p:cTn id="32" dur="263026" fill="hold"/>
                                        <p:tgtEl>
                                          <p:spTgt spid="2"/>
                                        </p:tgtEl>
                                      </p:cBhvr>
                                    </p:cmd>
                                  </p:childTnLst>
                                </p:cTn>
                              </p:par>
                            </p:childTnLst>
                          </p:cTn>
                        </p:par>
                      </p:childTnLst>
                    </p:cTn>
                  </p:par>
                </p:childTnLst>
              </p:cTn>
              <p:nextCondLst>
                <p:cond evt="onClick" delay="0">
                  <p:tgtEl>
                    <p:spTgt spid="2"/>
                  </p:tgtEl>
                </p:cond>
              </p:nextCondLst>
            </p:seq>
            <p:audio>
              <p:cMediaNode vol="80000">
                <p:cTn id="33" fill="hold" display="0">
                  <p:stCondLst>
                    <p:cond delay="indefinite"/>
                  </p:stCondLst>
                  <p:endCondLst>
                    <p:cond evt="onStopAudio" delay="0">
                      <p:tgtEl>
                        <p:sldTgt/>
                      </p:tgtEl>
                    </p:cond>
                  </p:endCondLst>
                </p:cTn>
                <p:tgtEl>
                  <p:spTgt spid="2"/>
                </p:tgtEl>
              </p:cMediaNode>
            </p:audio>
          </p:childTnLst>
        </p:cTn>
      </p:par>
    </p:tnLst>
    <p:bldLst>
      <p:bldP spid="1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44" name="Picture 43">
            <a:extLst>
              <a:ext uri="{FF2B5EF4-FFF2-40B4-BE49-F238E27FC236}">
                <a16:creationId xmlns:a16="http://schemas.microsoft.com/office/drawing/2014/main" id="{808B5389-96DF-4FAF-96B3-8993C7E5672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33082" y="-50426"/>
            <a:ext cx="1941429" cy="1856600"/>
          </a:xfrm>
          <a:prstGeom prst="rect">
            <a:avLst/>
          </a:prstGeom>
        </p:spPr>
      </p:pic>
      <p:pic>
        <p:nvPicPr>
          <p:cNvPr id="5" name="Picture 4">
            <a:extLst>
              <a:ext uri="{FF2B5EF4-FFF2-40B4-BE49-F238E27FC236}">
                <a16:creationId xmlns:a16="http://schemas.microsoft.com/office/drawing/2014/main" id="{123805F6-EA77-4D51-9744-9F37A57F23A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772827" y="4860841"/>
            <a:ext cx="1969179" cy="1743607"/>
          </a:xfrm>
          <a:prstGeom prst="rect">
            <a:avLst/>
          </a:prstGeom>
        </p:spPr>
      </p:pic>
      <p:pic>
        <p:nvPicPr>
          <p:cNvPr id="7" name="Picture 6">
            <a:extLst>
              <a:ext uri="{FF2B5EF4-FFF2-40B4-BE49-F238E27FC236}">
                <a16:creationId xmlns:a16="http://schemas.microsoft.com/office/drawing/2014/main" id="{18B3DB36-0CAB-4CD0-BE48-595E0CADE40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727102" y="4348732"/>
            <a:ext cx="2060627" cy="1383912"/>
          </a:xfrm>
          <a:prstGeom prst="rect">
            <a:avLst/>
          </a:prstGeom>
        </p:spPr>
      </p:pic>
      <p:sp>
        <p:nvSpPr>
          <p:cNvPr id="9" name="Rectangle: Folded Corner 8">
            <a:extLst>
              <a:ext uri="{FF2B5EF4-FFF2-40B4-BE49-F238E27FC236}">
                <a16:creationId xmlns:a16="http://schemas.microsoft.com/office/drawing/2014/main" id="{6FCD71A2-4BFE-4953-931C-BECE5B4A1D66}"/>
              </a:ext>
            </a:extLst>
          </p:cNvPr>
          <p:cNvSpPr/>
          <p:nvPr/>
        </p:nvSpPr>
        <p:spPr>
          <a:xfrm>
            <a:off x="9926540" y="3920234"/>
            <a:ext cx="1470660" cy="1328012"/>
          </a:xfrm>
          <a:prstGeom prst="foldedCorner">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1" i="0" u="none" strike="noStrike" kern="1200" cap="none" spc="0" normalizeH="0" baseline="0" noProof="0" dirty="0" smtClean="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Một tràng pháo tay dành cho bạn</a:t>
            </a:r>
            <a:endParaRPr kumimoji="0" lang="en-US" sz="18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7" name="Rectangle: Folded Corner 26">
            <a:extLst>
              <a:ext uri="{FF2B5EF4-FFF2-40B4-BE49-F238E27FC236}">
                <a16:creationId xmlns:a16="http://schemas.microsoft.com/office/drawing/2014/main" id="{A468FF43-48BE-45C8-AE0E-72371E21D00D}"/>
              </a:ext>
            </a:extLst>
          </p:cNvPr>
          <p:cNvSpPr/>
          <p:nvPr/>
        </p:nvSpPr>
        <p:spPr>
          <a:xfrm>
            <a:off x="4025900" y="275771"/>
            <a:ext cx="7738967" cy="1727200"/>
          </a:xfrm>
          <a:prstGeom prst="foldedCorner">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000" b="0" i="0" u="none" strike="noStrike" kern="1200" cap="none" spc="0" normalizeH="0" baseline="0" noProof="0" dirty="0" smtClean="0">
                <a:ln>
                  <a:noFill/>
                </a:ln>
                <a:solidFill>
                  <a:srgbClr val="FF0000"/>
                </a:solidFill>
                <a:effectLst/>
                <a:uLnTx/>
                <a:uFillTx/>
                <a:latin typeface="+mj-lt"/>
                <a:ea typeface="Tahoma" panose="020B0604030504040204" pitchFamily="34" charset="0"/>
                <a:cs typeface="Tahoma" panose="020B0604030504040204" pitchFamily="34" charset="0"/>
              </a:rPr>
              <a:t>Điền dấu câu thích hợp vào câu sau:</a:t>
            </a:r>
            <a:endParaRPr lang="vi-VN" sz="4000" dirty="0">
              <a:solidFill>
                <a:srgbClr val="FF0000"/>
              </a:solidFill>
              <a:latin typeface="+mj-lt"/>
              <a:ea typeface="Tahoma" panose="020B0604030504040204" pitchFamily="34" charset="0"/>
              <a:cs typeface="Tahom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000" b="0" i="0" u="none" strike="noStrike" kern="1200" cap="none" spc="0" normalizeH="0" baseline="0" noProof="0" dirty="0" smtClean="0">
                <a:ln>
                  <a:noFill/>
                </a:ln>
                <a:solidFill>
                  <a:srgbClr val="002060"/>
                </a:solidFill>
                <a:effectLst/>
                <a:uLnTx/>
                <a:uFillTx/>
                <a:latin typeface="+mj-lt"/>
                <a:ea typeface="Tahoma" panose="020B0604030504040204" pitchFamily="34" charset="0"/>
                <a:cs typeface="Tahoma" panose="020B0604030504040204" pitchFamily="34" charset="0"/>
              </a:rPr>
              <a:t>Bạn có thích mùa hè không (....)</a:t>
            </a:r>
          </a:p>
        </p:txBody>
      </p:sp>
      <p:sp>
        <p:nvSpPr>
          <p:cNvPr id="28" name="Rectangle: Folded Corner 27">
            <a:extLst>
              <a:ext uri="{FF2B5EF4-FFF2-40B4-BE49-F238E27FC236}">
                <a16:creationId xmlns:a16="http://schemas.microsoft.com/office/drawing/2014/main" id="{02105D08-1F14-416F-86C2-51DFEA1D8826}"/>
              </a:ext>
            </a:extLst>
          </p:cNvPr>
          <p:cNvSpPr/>
          <p:nvPr/>
        </p:nvSpPr>
        <p:spPr>
          <a:xfrm>
            <a:off x="4025900" y="2234672"/>
            <a:ext cx="6489700" cy="1447759"/>
          </a:xfrm>
          <a:prstGeom prst="foldedCorner">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vi-VN" sz="4000" dirty="0">
                <a:solidFill>
                  <a:srgbClr val="FF0000"/>
                </a:solidFill>
                <a:latin typeface="+mj-lt"/>
                <a:ea typeface="Tahoma" panose="020B0604030504040204" pitchFamily="34" charset="0"/>
                <a:cs typeface="Tahoma" panose="020B0604030504040204" pitchFamily="34" charset="0"/>
              </a:rPr>
              <a:t>Bạn có thích mùa hè </a:t>
            </a:r>
            <a:r>
              <a:rPr lang="vi-VN" sz="4000" dirty="0" smtClean="0">
                <a:solidFill>
                  <a:srgbClr val="FF0000"/>
                </a:solidFill>
                <a:latin typeface="+mj-lt"/>
                <a:ea typeface="Tahoma" panose="020B0604030504040204" pitchFamily="34" charset="0"/>
                <a:cs typeface="Tahoma" panose="020B0604030504040204" pitchFamily="34" charset="0"/>
              </a:rPr>
              <a:t>không?</a:t>
            </a:r>
            <a:endParaRPr lang="vi-VN" sz="4000" dirty="0">
              <a:solidFill>
                <a:srgbClr val="FF0000"/>
              </a:solidFill>
              <a:latin typeface="+mj-lt"/>
              <a:ea typeface="Tahoma" panose="020B0604030504040204" pitchFamily="34" charset="0"/>
              <a:cs typeface="Tahoma" panose="020B0604030504040204" pitchFamily="34" charset="0"/>
            </a:endParaRPr>
          </a:p>
        </p:txBody>
      </p:sp>
      <p:sp>
        <p:nvSpPr>
          <p:cNvPr id="33" name="Rectangle 32">
            <a:extLst>
              <a:ext uri="{FF2B5EF4-FFF2-40B4-BE49-F238E27FC236}">
                <a16:creationId xmlns:a16="http://schemas.microsoft.com/office/drawing/2014/main" id="{8A1AF95E-ACBD-46E9-8F43-1F6D65A0D221}"/>
              </a:ext>
            </a:extLst>
          </p:cNvPr>
          <p:cNvSpPr/>
          <p:nvPr/>
        </p:nvSpPr>
        <p:spPr>
          <a:xfrm rot="5600923">
            <a:off x="2831325" y="4994112"/>
            <a:ext cx="2438330" cy="250979"/>
          </a:xfrm>
          <a:prstGeom prst="rect">
            <a:avLst/>
          </a:pr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Arrow: Pentagon 30">
            <a:hlinkClick r:id="rId9" action="ppaction://hlinksldjump"/>
            <a:extLst>
              <a:ext uri="{FF2B5EF4-FFF2-40B4-BE49-F238E27FC236}">
                <a16:creationId xmlns:a16="http://schemas.microsoft.com/office/drawing/2014/main" id="{AA693000-41B6-4481-BACC-F3E8F4F6DBBA}"/>
              </a:ext>
            </a:extLst>
          </p:cNvPr>
          <p:cNvSpPr/>
          <p:nvPr/>
        </p:nvSpPr>
        <p:spPr>
          <a:xfrm rot="586976" flipH="1">
            <a:off x="2801407" y="4069021"/>
            <a:ext cx="2310938" cy="899514"/>
          </a:xfrm>
          <a:prstGeom prst="homePlate">
            <a:avLst/>
          </a:pr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GO HOME</a:t>
            </a:r>
          </a:p>
        </p:txBody>
      </p:sp>
      <p:pic>
        <p:nvPicPr>
          <p:cNvPr id="35" name="Picture 34">
            <a:extLst>
              <a:ext uri="{FF2B5EF4-FFF2-40B4-BE49-F238E27FC236}">
                <a16:creationId xmlns:a16="http://schemas.microsoft.com/office/drawing/2014/main" id="{AD4177A1-A88F-4280-9343-2E28544658A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574240" y="5457466"/>
            <a:ext cx="952500" cy="1019175"/>
          </a:xfrm>
          <a:prstGeom prst="rect">
            <a:avLst/>
          </a:prstGeom>
        </p:spPr>
      </p:pic>
      <p:sp>
        <p:nvSpPr>
          <p:cNvPr id="36" name="Flowchart: Summing Junction 35">
            <a:extLst>
              <a:ext uri="{FF2B5EF4-FFF2-40B4-BE49-F238E27FC236}">
                <a16:creationId xmlns:a16="http://schemas.microsoft.com/office/drawing/2014/main" id="{9A9D8C94-FF71-4542-A1F8-47F84D77E78E}"/>
              </a:ext>
            </a:extLst>
          </p:cNvPr>
          <p:cNvSpPr/>
          <p:nvPr/>
        </p:nvSpPr>
        <p:spPr>
          <a:xfrm>
            <a:off x="4025900" y="4194326"/>
            <a:ext cx="154406" cy="154406"/>
          </a:xfrm>
          <a:prstGeom prst="flowChartSummingJunction">
            <a:avLst/>
          </a:prstGeom>
          <a:gradFill flip="none" rotWithShape="1">
            <a:gsLst>
              <a:gs pos="0">
                <a:schemeClr val="bg1">
                  <a:lumMod val="65000"/>
                  <a:tint val="66000"/>
                  <a:satMod val="160000"/>
                </a:schemeClr>
              </a:gs>
              <a:gs pos="50000">
                <a:schemeClr val="bg1">
                  <a:lumMod val="65000"/>
                  <a:tint val="44500"/>
                  <a:satMod val="160000"/>
                </a:schemeClr>
              </a:gs>
              <a:gs pos="100000">
                <a:schemeClr val="bg1">
                  <a:lumMod val="65000"/>
                  <a:tint val="23500"/>
                  <a:satMod val="160000"/>
                </a:schemeClr>
              </a:gs>
            </a:gsLst>
            <a:path path="circle">
              <a:fillToRect l="50000" t="50000" r="50000" b="50000"/>
            </a:path>
            <a:tileRect/>
          </a:gra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8" name="Picture 37">
            <a:extLst>
              <a:ext uri="{FF2B5EF4-FFF2-40B4-BE49-F238E27FC236}">
                <a16:creationId xmlns:a16="http://schemas.microsoft.com/office/drawing/2014/main" id="{52D227BA-4253-4222-A515-03444C57CB2E}"/>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002668" y="5154122"/>
            <a:ext cx="1164057" cy="1275986"/>
          </a:xfrm>
          <a:prstGeom prst="rect">
            <a:avLst/>
          </a:prstGeom>
        </p:spPr>
      </p:pic>
      <p:pic>
        <p:nvPicPr>
          <p:cNvPr id="45" name="Picture 44">
            <a:extLst>
              <a:ext uri="{FF2B5EF4-FFF2-40B4-BE49-F238E27FC236}">
                <a16:creationId xmlns:a16="http://schemas.microsoft.com/office/drawing/2014/main" id="{7ADCD335-3FE0-4DF0-AEE0-F01FB02593EC}"/>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0" y="3972260"/>
            <a:ext cx="1164057" cy="1275986"/>
          </a:xfrm>
          <a:prstGeom prst="rect">
            <a:avLst/>
          </a:prstGeom>
        </p:spPr>
      </p:pic>
      <p:pic>
        <p:nvPicPr>
          <p:cNvPr id="49" name="Picture 48">
            <a:extLst>
              <a:ext uri="{FF2B5EF4-FFF2-40B4-BE49-F238E27FC236}">
                <a16:creationId xmlns:a16="http://schemas.microsoft.com/office/drawing/2014/main" id="{431D4799-01BE-422D-9BB8-792204DC8F8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009346" y="3437713"/>
            <a:ext cx="777978" cy="768642"/>
          </a:xfrm>
          <a:prstGeom prst="rect">
            <a:avLst/>
          </a:prstGeom>
        </p:spPr>
      </p:pic>
      <p:pic>
        <p:nvPicPr>
          <p:cNvPr id="51" name="Picture 50">
            <a:extLst>
              <a:ext uri="{FF2B5EF4-FFF2-40B4-BE49-F238E27FC236}">
                <a16:creationId xmlns:a16="http://schemas.microsoft.com/office/drawing/2014/main" id="{CE2D8554-4EA9-4489-87EE-9EE8BCAD807D}"/>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flipH="1">
            <a:off x="4557894" y="3664879"/>
            <a:ext cx="880161" cy="843194"/>
          </a:xfrm>
          <a:prstGeom prst="rect">
            <a:avLst/>
          </a:prstGeom>
        </p:spPr>
      </p:pic>
      <p:pic>
        <p:nvPicPr>
          <p:cNvPr id="53" name="Picture 52">
            <a:extLst>
              <a:ext uri="{FF2B5EF4-FFF2-40B4-BE49-F238E27FC236}">
                <a16:creationId xmlns:a16="http://schemas.microsoft.com/office/drawing/2014/main" id="{642873B8-CC7C-4CCD-B555-E79C2046F991}"/>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883321" y="3919037"/>
            <a:ext cx="495300" cy="438150"/>
          </a:xfrm>
          <a:prstGeom prst="rect">
            <a:avLst/>
          </a:prstGeom>
        </p:spPr>
      </p:pic>
      <p:pic>
        <p:nvPicPr>
          <p:cNvPr id="55" name="Picture 54">
            <a:extLst>
              <a:ext uri="{FF2B5EF4-FFF2-40B4-BE49-F238E27FC236}">
                <a16:creationId xmlns:a16="http://schemas.microsoft.com/office/drawing/2014/main" id="{BF1CB1F2-B380-48F5-8964-31095DE91B50}"/>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1050492" y="3822034"/>
            <a:ext cx="714375" cy="1190625"/>
          </a:xfrm>
          <a:prstGeom prst="rect">
            <a:avLst/>
          </a:prstGeom>
        </p:spPr>
      </p:pic>
    </p:spTree>
    <p:extLst>
      <p:ext uri="{BB962C8B-B14F-4D97-AF65-F5344CB8AC3E}">
        <p14:creationId xmlns:p14="http://schemas.microsoft.com/office/powerpoint/2010/main" val="1593074171"/>
      </p:ext>
    </p:extLst>
  </p:cSld>
  <p:clrMapOvr>
    <a:masterClrMapping/>
  </p:clrMapOvr>
  <p:transition spd="med">
    <p:pull/>
    <p:sndAc>
      <p:stSnd>
        <p:snd r:embed="rId2" name="chimes.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fade">
                                      <p:cBhvr>
                                        <p:cTn id="14" dur="1000"/>
                                        <p:tgtEl>
                                          <p:spTgt spid="28"/>
                                        </p:tgtEl>
                                      </p:cBhvr>
                                    </p:animEffect>
                                    <p:anim calcmode="lin" valueType="num">
                                      <p:cBhvr>
                                        <p:cTn id="15" dur="1000" fill="hold"/>
                                        <p:tgtEl>
                                          <p:spTgt spid="28"/>
                                        </p:tgtEl>
                                        <p:attrNameLst>
                                          <p:attrName>ppt_x</p:attrName>
                                        </p:attrNameLst>
                                      </p:cBhvr>
                                      <p:tavLst>
                                        <p:tav tm="0">
                                          <p:val>
                                            <p:strVal val="#ppt_x"/>
                                          </p:val>
                                        </p:tav>
                                        <p:tav tm="100000">
                                          <p:val>
                                            <p:strVal val="#ppt_x"/>
                                          </p:val>
                                        </p:tav>
                                      </p:tavLst>
                                    </p:anim>
                                    <p:anim calcmode="lin" valueType="num">
                                      <p:cBhvr>
                                        <p:cTn id="16" dur="1000" fill="hold"/>
                                        <p:tgtEl>
                                          <p:spTgt spid="2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7"/>
                    </p:tgtEl>
                  </p:cond>
                </p:stCondLst>
                <p:endSync evt="end" delay="0">
                  <p:rtn val="all"/>
                </p:endSync>
                <p:childTnLst>
                  <p:par>
                    <p:cTn id="18" fill="hold">
                      <p:stCondLst>
                        <p:cond delay="0"/>
                      </p:stCondLst>
                      <p:childTnLst>
                        <p:par>
                          <p:cTn id="19" fill="hold">
                            <p:stCondLst>
                              <p:cond delay="0"/>
                            </p:stCondLst>
                            <p:childTnLst>
                              <p:par>
                                <p:cTn id="20" presetID="64" presetClass="path" presetSubtype="0" accel="50000" decel="50000" fill="hold" nodeType="clickEffect">
                                  <p:stCondLst>
                                    <p:cond delay="0"/>
                                  </p:stCondLst>
                                  <p:childTnLst>
                                    <p:animMotion origin="layout" path="M -1.66667E-6 -3.7037E-6 L -1.66667E-6 -0.22476 " pathEditMode="relative" rAng="0" ptsTypes="AA">
                                      <p:cBhvr>
                                        <p:cTn id="21" dur="2000" fill="hold"/>
                                        <p:tgtEl>
                                          <p:spTgt spid="7"/>
                                        </p:tgtEl>
                                        <p:attrNameLst>
                                          <p:attrName>ppt_x</p:attrName>
                                          <p:attrName>ppt_y</p:attrName>
                                        </p:attrNameLst>
                                      </p:cBhvr>
                                      <p:rCtr x="0" y="-11250"/>
                                    </p:animMotion>
                                  </p:childTnLst>
                                  <p:subTnLst>
                                    <p:audio>
                                      <p:cMediaNode>
                                        <p:cTn display="0" masterRel="sameClick">
                                          <p:stCondLst>
                                            <p:cond evt="begin" delay="0">
                                              <p:tn val="20"/>
                                            </p:cond>
                                          </p:stCondLst>
                                          <p:endCondLst>
                                            <p:cond evt="onStopAudio" delay="0">
                                              <p:tgtEl>
                                                <p:sldTgt/>
                                              </p:tgtEl>
                                            </p:cond>
                                          </p:endCondLst>
                                        </p:cTn>
                                        <p:tgtEl>
                                          <p:sndTgt r:embed="rId2" name="chimes.wav"/>
                                        </p:tgtEl>
                                      </p:cMediaNode>
                                    </p:audio>
                                  </p:sub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down)">
                                      <p:cBhvr>
                                        <p:cTn id="25" dur="500"/>
                                        <p:tgtEl>
                                          <p:spTgt spid="9"/>
                                        </p:tgtEl>
                                      </p:cBhvr>
                                    </p:animEffect>
                                  </p:childTnLst>
                                  <p:subTnLst>
                                    <p:audio>
                                      <p:cMediaNode>
                                        <p:cTn display="0" masterRel="sameClick">
                                          <p:stCondLst>
                                            <p:cond evt="begin" delay="0">
                                              <p:tn val="23"/>
                                            </p:cond>
                                          </p:stCondLst>
                                          <p:endCondLst>
                                            <p:cond evt="onStopAudio" delay="0">
                                              <p:tgtEl>
                                                <p:sldTgt/>
                                              </p:tgtEl>
                                            </p:cond>
                                          </p:endCondLst>
                                        </p:cTn>
                                        <p:tgtEl>
                                          <p:sndTgt r:embed="rId3" name="applause.wav"/>
                                        </p:tgtEl>
                                      </p:cMediaNode>
                                    </p:audio>
                                  </p:subTnLst>
                                </p:cTn>
                              </p:par>
                              <p:par>
                                <p:cTn id="26" presetID="10" presetClass="entr" presetSubtype="0" fill="hold"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500"/>
                                        <p:tgtEl>
                                          <p:spTgt spid="53"/>
                                        </p:tgtEl>
                                      </p:cBhvr>
                                    </p:animEffect>
                                  </p:childTnLst>
                                </p:cTn>
                              </p:par>
                              <p:par>
                                <p:cTn id="29" presetID="10" presetClass="entr" presetSubtype="0" fill="hold" nodeType="withEffect">
                                  <p:stCondLst>
                                    <p:cond delay="0"/>
                                  </p:stCondLst>
                                  <p:childTnLst>
                                    <p:set>
                                      <p:cBhvr>
                                        <p:cTn id="30" dur="1" fill="hold">
                                          <p:stCondLst>
                                            <p:cond delay="0"/>
                                          </p:stCondLst>
                                        </p:cTn>
                                        <p:tgtEl>
                                          <p:spTgt spid="55"/>
                                        </p:tgtEl>
                                        <p:attrNameLst>
                                          <p:attrName>style.visibility</p:attrName>
                                        </p:attrNameLst>
                                      </p:cBhvr>
                                      <p:to>
                                        <p:strVal val="visible"/>
                                      </p:to>
                                    </p:set>
                                    <p:animEffect transition="in" filter="fade">
                                      <p:cBhvr>
                                        <p:cTn id="31" dur="500"/>
                                        <p:tgtEl>
                                          <p:spTgt spid="55"/>
                                        </p:tgtEl>
                                      </p:cBhvr>
                                    </p:animEffect>
                                  </p:childTnLst>
                                </p:cTn>
                              </p:par>
                            </p:childTnLst>
                          </p:cTn>
                        </p:par>
                        <p:par>
                          <p:cTn id="32" fill="hold">
                            <p:stCondLst>
                              <p:cond delay="2500"/>
                            </p:stCondLst>
                            <p:childTnLst>
                              <p:par>
                                <p:cTn id="33" presetID="32" presetClass="emph" presetSubtype="0" repeatCount="indefinite" fill="hold" grpId="1" nodeType="afterEffect">
                                  <p:stCondLst>
                                    <p:cond delay="0"/>
                                  </p:stCondLst>
                                  <p:childTnLst>
                                    <p:animRot by="120000">
                                      <p:cBhvr>
                                        <p:cTn id="34" dur="100" fill="hold">
                                          <p:stCondLst>
                                            <p:cond delay="0"/>
                                          </p:stCondLst>
                                        </p:cTn>
                                        <p:tgtEl>
                                          <p:spTgt spid="9"/>
                                        </p:tgtEl>
                                        <p:attrNameLst>
                                          <p:attrName>r</p:attrName>
                                        </p:attrNameLst>
                                      </p:cBhvr>
                                    </p:animRot>
                                    <p:animRot by="-240000">
                                      <p:cBhvr>
                                        <p:cTn id="35" dur="200" fill="hold">
                                          <p:stCondLst>
                                            <p:cond delay="200"/>
                                          </p:stCondLst>
                                        </p:cTn>
                                        <p:tgtEl>
                                          <p:spTgt spid="9"/>
                                        </p:tgtEl>
                                        <p:attrNameLst>
                                          <p:attrName>r</p:attrName>
                                        </p:attrNameLst>
                                      </p:cBhvr>
                                    </p:animRot>
                                    <p:animRot by="240000">
                                      <p:cBhvr>
                                        <p:cTn id="36" dur="200" fill="hold">
                                          <p:stCondLst>
                                            <p:cond delay="400"/>
                                          </p:stCondLst>
                                        </p:cTn>
                                        <p:tgtEl>
                                          <p:spTgt spid="9"/>
                                        </p:tgtEl>
                                        <p:attrNameLst>
                                          <p:attrName>r</p:attrName>
                                        </p:attrNameLst>
                                      </p:cBhvr>
                                    </p:animRot>
                                    <p:animRot by="-240000">
                                      <p:cBhvr>
                                        <p:cTn id="37" dur="200" fill="hold">
                                          <p:stCondLst>
                                            <p:cond delay="600"/>
                                          </p:stCondLst>
                                        </p:cTn>
                                        <p:tgtEl>
                                          <p:spTgt spid="9"/>
                                        </p:tgtEl>
                                        <p:attrNameLst>
                                          <p:attrName>r</p:attrName>
                                        </p:attrNameLst>
                                      </p:cBhvr>
                                    </p:animRot>
                                    <p:animRot by="120000">
                                      <p:cBhvr>
                                        <p:cTn id="38" dur="200" fill="hold">
                                          <p:stCondLst>
                                            <p:cond delay="800"/>
                                          </p:stCondLst>
                                        </p:cTn>
                                        <p:tgtEl>
                                          <p:spTgt spid="9"/>
                                        </p:tgtEl>
                                        <p:attrNameLst>
                                          <p:attrName>r</p:attrName>
                                        </p:attrNameLst>
                                      </p:cBhvr>
                                    </p:animRot>
                                  </p:childTnLst>
                                </p:cTn>
                              </p:par>
                            </p:childTnLst>
                          </p:cTn>
                        </p:par>
                      </p:childTnLst>
                    </p:cTn>
                  </p:par>
                </p:childTnLst>
              </p:cTn>
              <p:nextCondLst>
                <p:cond evt="onClick" delay="0">
                  <p:tgtEl>
                    <p:spTgt spid="7"/>
                  </p:tgtEl>
                </p:cond>
              </p:nextCondLst>
            </p:seq>
          </p:childTnLst>
        </p:cTn>
      </p:par>
    </p:tnLst>
    <p:bldLst>
      <p:bldP spid="9" grpId="0" animBg="1"/>
      <p:bldP spid="9" grpId="1" animBg="1"/>
      <p:bldP spid="27" grpId="0" animBg="1"/>
      <p:bldP spid="2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44" name="Picture 43">
            <a:extLst>
              <a:ext uri="{FF2B5EF4-FFF2-40B4-BE49-F238E27FC236}">
                <a16:creationId xmlns:a16="http://schemas.microsoft.com/office/drawing/2014/main" id="{808B5389-96DF-4FAF-96B3-8993C7E5672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33082" y="-50426"/>
            <a:ext cx="1941429" cy="1856600"/>
          </a:xfrm>
          <a:prstGeom prst="rect">
            <a:avLst/>
          </a:prstGeom>
        </p:spPr>
      </p:pic>
      <p:pic>
        <p:nvPicPr>
          <p:cNvPr id="5" name="Picture 4">
            <a:extLst>
              <a:ext uri="{FF2B5EF4-FFF2-40B4-BE49-F238E27FC236}">
                <a16:creationId xmlns:a16="http://schemas.microsoft.com/office/drawing/2014/main" id="{123805F6-EA77-4D51-9744-9F37A57F23A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772827" y="4860841"/>
            <a:ext cx="1969179" cy="1743607"/>
          </a:xfrm>
          <a:prstGeom prst="rect">
            <a:avLst/>
          </a:prstGeom>
        </p:spPr>
      </p:pic>
      <p:pic>
        <p:nvPicPr>
          <p:cNvPr id="7" name="Picture 6">
            <a:extLst>
              <a:ext uri="{FF2B5EF4-FFF2-40B4-BE49-F238E27FC236}">
                <a16:creationId xmlns:a16="http://schemas.microsoft.com/office/drawing/2014/main" id="{18B3DB36-0CAB-4CD0-BE48-595E0CADE40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727102" y="4348732"/>
            <a:ext cx="2060627" cy="1383912"/>
          </a:xfrm>
          <a:prstGeom prst="rect">
            <a:avLst/>
          </a:prstGeom>
        </p:spPr>
      </p:pic>
      <p:sp>
        <p:nvSpPr>
          <p:cNvPr id="9" name="Rectangle: Folded Corner 8">
            <a:extLst>
              <a:ext uri="{FF2B5EF4-FFF2-40B4-BE49-F238E27FC236}">
                <a16:creationId xmlns:a16="http://schemas.microsoft.com/office/drawing/2014/main" id="{6FCD71A2-4BFE-4953-931C-BECE5B4A1D66}"/>
              </a:ext>
            </a:extLst>
          </p:cNvPr>
          <p:cNvSpPr/>
          <p:nvPr/>
        </p:nvSpPr>
        <p:spPr>
          <a:xfrm>
            <a:off x="9926540" y="3920234"/>
            <a:ext cx="1470660" cy="1328012"/>
          </a:xfrm>
          <a:prstGeom prst="foldedCorner">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1" i="0" u="none" strike="noStrike" kern="1200" cap="none" spc="0" normalizeH="0" baseline="0" noProof="0" dirty="0" smtClean="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1 gói bim bim dành cho em</a:t>
            </a:r>
            <a:endParaRPr kumimoji="0" lang="en-US" sz="18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7" name="Rectangle: Folded Corner 26">
            <a:extLst>
              <a:ext uri="{FF2B5EF4-FFF2-40B4-BE49-F238E27FC236}">
                <a16:creationId xmlns:a16="http://schemas.microsoft.com/office/drawing/2014/main" id="{A468FF43-48BE-45C8-AE0E-72371E21D00D}"/>
              </a:ext>
            </a:extLst>
          </p:cNvPr>
          <p:cNvSpPr/>
          <p:nvPr/>
        </p:nvSpPr>
        <p:spPr>
          <a:xfrm>
            <a:off x="104503" y="275771"/>
            <a:ext cx="11939451" cy="1971918"/>
          </a:xfrm>
          <a:prstGeom prst="foldedCorner">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000" b="0" i="0" u="none" strike="noStrike" kern="1200" cap="none" spc="0" normalizeH="0" baseline="0" noProof="0" dirty="0" smtClean="0">
                <a:ln>
                  <a:noFill/>
                </a:ln>
                <a:solidFill>
                  <a:srgbClr val="FF0000"/>
                </a:solidFill>
                <a:effectLst/>
                <a:uLnTx/>
                <a:uFillTx/>
                <a:latin typeface="+mj-lt"/>
                <a:ea typeface="Tahoma" panose="020B0604030504040204" pitchFamily="34" charset="0"/>
                <a:cs typeface="Tahoma" panose="020B0604030504040204" pitchFamily="34" charset="0"/>
              </a:rPr>
              <a:t>Điền dấu câu thích hợp vào câu sau:</a:t>
            </a:r>
          </a:p>
          <a:p>
            <a:pPr marL="0" marR="0" lvl="0" indent="0" algn="ctr" defTabSz="914400" rtl="0" eaLnBrk="1" fontAlgn="auto" latinLnBrk="0" hangingPunct="1">
              <a:lnSpc>
                <a:spcPct val="100000"/>
              </a:lnSpc>
              <a:spcBef>
                <a:spcPts val="0"/>
              </a:spcBef>
              <a:spcAft>
                <a:spcPts val="0"/>
              </a:spcAft>
              <a:buClrTx/>
              <a:buSzTx/>
              <a:buFontTx/>
              <a:buNone/>
              <a:tabLst/>
              <a:defRPr/>
            </a:pPr>
            <a:r>
              <a:rPr lang="vi-VN" sz="4000" dirty="0" smtClean="0">
                <a:solidFill>
                  <a:srgbClr val="002060"/>
                </a:solidFill>
                <a:latin typeface="+mj-lt"/>
                <a:ea typeface="Tahoma" panose="020B0604030504040204" pitchFamily="34" charset="0"/>
                <a:cs typeface="Tahoma" panose="020B0604030504040204" pitchFamily="34" charset="0"/>
              </a:rPr>
              <a:t>Hôm nay là một ngày mưa to (.....) gió lớn(......)</a:t>
            </a:r>
            <a:endParaRPr kumimoji="0" lang="en-US" sz="4000" b="0" i="0" u="none" strike="noStrike" kern="1200" cap="none" spc="0" normalizeH="0" baseline="0" noProof="0" dirty="0">
              <a:ln>
                <a:noFill/>
              </a:ln>
              <a:solidFill>
                <a:srgbClr val="002060"/>
              </a:solidFill>
              <a:effectLst/>
              <a:uLnTx/>
              <a:uFillTx/>
              <a:latin typeface="+mj-lt"/>
              <a:ea typeface="Tahoma" panose="020B0604030504040204" pitchFamily="34" charset="0"/>
              <a:cs typeface="Tahoma" panose="020B0604030504040204" pitchFamily="34" charset="0"/>
            </a:endParaRPr>
          </a:p>
        </p:txBody>
      </p:sp>
      <p:sp>
        <p:nvSpPr>
          <p:cNvPr id="28" name="Rectangle: Folded Corner 27">
            <a:extLst>
              <a:ext uri="{FF2B5EF4-FFF2-40B4-BE49-F238E27FC236}">
                <a16:creationId xmlns:a16="http://schemas.microsoft.com/office/drawing/2014/main" id="{02105D08-1F14-416F-86C2-51DFEA1D8826}"/>
              </a:ext>
            </a:extLst>
          </p:cNvPr>
          <p:cNvSpPr/>
          <p:nvPr/>
        </p:nvSpPr>
        <p:spPr>
          <a:xfrm>
            <a:off x="1267097" y="2434921"/>
            <a:ext cx="10776857" cy="1350107"/>
          </a:xfrm>
          <a:prstGeom prst="foldedCorner">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vi-VN" sz="4000" dirty="0">
                <a:solidFill>
                  <a:srgbClr val="FF0000"/>
                </a:solidFill>
                <a:latin typeface="+mj-lt"/>
                <a:ea typeface="Tahoma" panose="020B0604030504040204" pitchFamily="34" charset="0"/>
                <a:cs typeface="Tahoma" panose="020B0604030504040204" pitchFamily="34" charset="0"/>
              </a:rPr>
              <a:t>Hôm nay là một ngày </a:t>
            </a:r>
            <a:r>
              <a:rPr lang="vi-VN" sz="4000" dirty="0" smtClean="0">
                <a:solidFill>
                  <a:srgbClr val="FF0000"/>
                </a:solidFill>
                <a:latin typeface="+mj-lt"/>
                <a:ea typeface="Tahoma" panose="020B0604030504040204" pitchFamily="34" charset="0"/>
                <a:cs typeface="Tahoma" panose="020B0604030504040204" pitchFamily="34" charset="0"/>
              </a:rPr>
              <a:t>mưa to,  gió lớn.</a:t>
            </a:r>
            <a:endParaRPr lang="en-US" sz="4000" dirty="0">
              <a:solidFill>
                <a:srgbClr val="FF0000"/>
              </a:solidFill>
              <a:latin typeface="+mj-lt"/>
              <a:ea typeface="Tahoma" panose="020B0604030504040204" pitchFamily="34" charset="0"/>
              <a:cs typeface="Tahoma" panose="020B0604030504040204" pitchFamily="34" charset="0"/>
            </a:endParaRPr>
          </a:p>
        </p:txBody>
      </p:sp>
      <p:sp>
        <p:nvSpPr>
          <p:cNvPr id="33" name="Rectangle 32">
            <a:extLst>
              <a:ext uri="{FF2B5EF4-FFF2-40B4-BE49-F238E27FC236}">
                <a16:creationId xmlns:a16="http://schemas.microsoft.com/office/drawing/2014/main" id="{8A1AF95E-ACBD-46E9-8F43-1F6D65A0D221}"/>
              </a:ext>
            </a:extLst>
          </p:cNvPr>
          <p:cNvSpPr/>
          <p:nvPr/>
        </p:nvSpPr>
        <p:spPr>
          <a:xfrm rot="5600923">
            <a:off x="2831325" y="4994112"/>
            <a:ext cx="2438330" cy="250979"/>
          </a:xfrm>
          <a:prstGeom prst="rect">
            <a:avLst/>
          </a:pr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Arrow: Pentagon 30">
            <a:hlinkClick r:id="rId9" action="ppaction://hlinksldjump"/>
            <a:extLst>
              <a:ext uri="{FF2B5EF4-FFF2-40B4-BE49-F238E27FC236}">
                <a16:creationId xmlns:a16="http://schemas.microsoft.com/office/drawing/2014/main" id="{AA693000-41B6-4481-BACC-F3E8F4F6DBBA}"/>
              </a:ext>
            </a:extLst>
          </p:cNvPr>
          <p:cNvSpPr/>
          <p:nvPr/>
        </p:nvSpPr>
        <p:spPr>
          <a:xfrm rot="586976" flipH="1">
            <a:off x="2801407" y="4069021"/>
            <a:ext cx="2310938" cy="899514"/>
          </a:xfrm>
          <a:prstGeom prst="homePlate">
            <a:avLst/>
          </a:pr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GO HOME</a:t>
            </a:r>
          </a:p>
        </p:txBody>
      </p:sp>
      <p:pic>
        <p:nvPicPr>
          <p:cNvPr id="35" name="Picture 34">
            <a:extLst>
              <a:ext uri="{FF2B5EF4-FFF2-40B4-BE49-F238E27FC236}">
                <a16:creationId xmlns:a16="http://schemas.microsoft.com/office/drawing/2014/main" id="{AD4177A1-A88F-4280-9343-2E28544658A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574240" y="5457466"/>
            <a:ext cx="952500" cy="1019175"/>
          </a:xfrm>
          <a:prstGeom prst="rect">
            <a:avLst/>
          </a:prstGeom>
        </p:spPr>
      </p:pic>
      <p:sp>
        <p:nvSpPr>
          <p:cNvPr id="36" name="Flowchart: Summing Junction 35">
            <a:extLst>
              <a:ext uri="{FF2B5EF4-FFF2-40B4-BE49-F238E27FC236}">
                <a16:creationId xmlns:a16="http://schemas.microsoft.com/office/drawing/2014/main" id="{9A9D8C94-FF71-4542-A1F8-47F84D77E78E}"/>
              </a:ext>
            </a:extLst>
          </p:cNvPr>
          <p:cNvSpPr/>
          <p:nvPr/>
        </p:nvSpPr>
        <p:spPr>
          <a:xfrm>
            <a:off x="4025900" y="4194326"/>
            <a:ext cx="154406" cy="154406"/>
          </a:xfrm>
          <a:prstGeom prst="flowChartSummingJunction">
            <a:avLst/>
          </a:prstGeom>
          <a:gradFill flip="none" rotWithShape="1">
            <a:gsLst>
              <a:gs pos="0">
                <a:schemeClr val="bg1">
                  <a:lumMod val="65000"/>
                  <a:tint val="66000"/>
                  <a:satMod val="160000"/>
                </a:schemeClr>
              </a:gs>
              <a:gs pos="50000">
                <a:schemeClr val="bg1">
                  <a:lumMod val="65000"/>
                  <a:tint val="44500"/>
                  <a:satMod val="160000"/>
                </a:schemeClr>
              </a:gs>
              <a:gs pos="100000">
                <a:schemeClr val="bg1">
                  <a:lumMod val="65000"/>
                  <a:tint val="23500"/>
                  <a:satMod val="160000"/>
                </a:schemeClr>
              </a:gs>
            </a:gsLst>
            <a:path path="circle">
              <a:fillToRect l="50000" t="50000" r="50000" b="50000"/>
            </a:path>
            <a:tileRect/>
          </a:gra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8" name="Picture 37">
            <a:extLst>
              <a:ext uri="{FF2B5EF4-FFF2-40B4-BE49-F238E27FC236}">
                <a16:creationId xmlns:a16="http://schemas.microsoft.com/office/drawing/2014/main" id="{52D227BA-4253-4222-A515-03444C57CB2E}"/>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002668" y="5154122"/>
            <a:ext cx="1164057" cy="1275986"/>
          </a:xfrm>
          <a:prstGeom prst="rect">
            <a:avLst/>
          </a:prstGeom>
        </p:spPr>
      </p:pic>
      <p:pic>
        <p:nvPicPr>
          <p:cNvPr id="45" name="Picture 44">
            <a:extLst>
              <a:ext uri="{FF2B5EF4-FFF2-40B4-BE49-F238E27FC236}">
                <a16:creationId xmlns:a16="http://schemas.microsoft.com/office/drawing/2014/main" id="{7ADCD335-3FE0-4DF0-AEE0-F01FB02593EC}"/>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0" y="3972260"/>
            <a:ext cx="1164057" cy="1275986"/>
          </a:xfrm>
          <a:prstGeom prst="rect">
            <a:avLst/>
          </a:prstGeom>
        </p:spPr>
      </p:pic>
      <p:pic>
        <p:nvPicPr>
          <p:cNvPr id="49" name="Picture 48">
            <a:extLst>
              <a:ext uri="{FF2B5EF4-FFF2-40B4-BE49-F238E27FC236}">
                <a16:creationId xmlns:a16="http://schemas.microsoft.com/office/drawing/2014/main" id="{431D4799-01BE-422D-9BB8-792204DC8F8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009346" y="3437713"/>
            <a:ext cx="777978" cy="768642"/>
          </a:xfrm>
          <a:prstGeom prst="rect">
            <a:avLst/>
          </a:prstGeom>
        </p:spPr>
      </p:pic>
      <p:pic>
        <p:nvPicPr>
          <p:cNvPr id="51" name="Picture 50">
            <a:extLst>
              <a:ext uri="{FF2B5EF4-FFF2-40B4-BE49-F238E27FC236}">
                <a16:creationId xmlns:a16="http://schemas.microsoft.com/office/drawing/2014/main" id="{CE2D8554-4EA9-4489-87EE-9EE8BCAD807D}"/>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flipH="1">
            <a:off x="4557894" y="3664879"/>
            <a:ext cx="880161" cy="843194"/>
          </a:xfrm>
          <a:prstGeom prst="rect">
            <a:avLst/>
          </a:prstGeom>
        </p:spPr>
      </p:pic>
      <p:pic>
        <p:nvPicPr>
          <p:cNvPr id="53" name="Picture 52">
            <a:extLst>
              <a:ext uri="{FF2B5EF4-FFF2-40B4-BE49-F238E27FC236}">
                <a16:creationId xmlns:a16="http://schemas.microsoft.com/office/drawing/2014/main" id="{642873B8-CC7C-4CCD-B555-E79C2046F991}"/>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883321" y="3919037"/>
            <a:ext cx="495300" cy="438150"/>
          </a:xfrm>
          <a:prstGeom prst="rect">
            <a:avLst/>
          </a:prstGeom>
        </p:spPr>
      </p:pic>
      <p:pic>
        <p:nvPicPr>
          <p:cNvPr id="55" name="Picture 54">
            <a:extLst>
              <a:ext uri="{FF2B5EF4-FFF2-40B4-BE49-F238E27FC236}">
                <a16:creationId xmlns:a16="http://schemas.microsoft.com/office/drawing/2014/main" id="{BF1CB1F2-B380-48F5-8964-31095DE91B50}"/>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1050492" y="3822034"/>
            <a:ext cx="714375" cy="1190625"/>
          </a:xfrm>
          <a:prstGeom prst="rect">
            <a:avLst/>
          </a:prstGeom>
        </p:spPr>
      </p:pic>
    </p:spTree>
    <p:extLst>
      <p:ext uri="{BB962C8B-B14F-4D97-AF65-F5344CB8AC3E}">
        <p14:creationId xmlns:p14="http://schemas.microsoft.com/office/powerpoint/2010/main" val="3289446004"/>
      </p:ext>
    </p:extLst>
  </p:cSld>
  <p:clrMapOvr>
    <a:masterClrMapping/>
  </p:clrMapOvr>
  <mc:AlternateContent xmlns:mc="http://schemas.openxmlformats.org/markup-compatibility/2006" xmlns:p14="http://schemas.microsoft.com/office/powerpoint/2010/main">
    <mc:Choice Requires="p14">
      <p:transition spd="slow" p14:dur="1500">
        <p:split orient="vert"/>
        <p:sndAc>
          <p:stSnd>
            <p:snd r:embed="rId2" name="chimes.wav"/>
          </p:stSnd>
        </p:sndAc>
      </p:transition>
    </mc:Choice>
    <mc:Fallback xmlns="">
      <p:transition spd="slow">
        <p:split orient="vert"/>
        <p:sndAc>
          <p:stSnd>
            <p:snd r:embed="rId16"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fade">
                                      <p:cBhvr>
                                        <p:cTn id="14" dur="1000"/>
                                        <p:tgtEl>
                                          <p:spTgt spid="28"/>
                                        </p:tgtEl>
                                      </p:cBhvr>
                                    </p:animEffect>
                                    <p:anim calcmode="lin" valueType="num">
                                      <p:cBhvr>
                                        <p:cTn id="15" dur="1000" fill="hold"/>
                                        <p:tgtEl>
                                          <p:spTgt spid="28"/>
                                        </p:tgtEl>
                                        <p:attrNameLst>
                                          <p:attrName>ppt_x</p:attrName>
                                        </p:attrNameLst>
                                      </p:cBhvr>
                                      <p:tavLst>
                                        <p:tav tm="0">
                                          <p:val>
                                            <p:strVal val="#ppt_x"/>
                                          </p:val>
                                        </p:tav>
                                        <p:tav tm="100000">
                                          <p:val>
                                            <p:strVal val="#ppt_x"/>
                                          </p:val>
                                        </p:tav>
                                      </p:tavLst>
                                    </p:anim>
                                    <p:anim calcmode="lin" valueType="num">
                                      <p:cBhvr>
                                        <p:cTn id="16" dur="1000" fill="hold"/>
                                        <p:tgtEl>
                                          <p:spTgt spid="2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7"/>
                    </p:tgtEl>
                  </p:cond>
                </p:stCondLst>
                <p:endSync evt="end" delay="0">
                  <p:rtn val="all"/>
                </p:endSync>
                <p:childTnLst>
                  <p:par>
                    <p:cTn id="18" fill="hold">
                      <p:stCondLst>
                        <p:cond delay="0"/>
                      </p:stCondLst>
                      <p:childTnLst>
                        <p:par>
                          <p:cTn id="19" fill="hold">
                            <p:stCondLst>
                              <p:cond delay="0"/>
                            </p:stCondLst>
                            <p:childTnLst>
                              <p:par>
                                <p:cTn id="20" presetID="64" presetClass="path" presetSubtype="0" accel="50000" decel="50000" fill="hold" nodeType="clickEffect">
                                  <p:stCondLst>
                                    <p:cond delay="0"/>
                                  </p:stCondLst>
                                  <p:childTnLst>
                                    <p:animMotion origin="layout" path="M -1.66667E-6 -3.7037E-6 L -1.66667E-6 -0.22476 " pathEditMode="relative" rAng="0" ptsTypes="AA">
                                      <p:cBhvr>
                                        <p:cTn id="21" dur="2000" fill="hold"/>
                                        <p:tgtEl>
                                          <p:spTgt spid="7"/>
                                        </p:tgtEl>
                                        <p:attrNameLst>
                                          <p:attrName>ppt_x</p:attrName>
                                          <p:attrName>ppt_y</p:attrName>
                                        </p:attrNameLst>
                                      </p:cBhvr>
                                      <p:rCtr x="0" y="-11250"/>
                                    </p:animMotion>
                                  </p:childTnLst>
                                  <p:subTnLst>
                                    <p:audio>
                                      <p:cMediaNode>
                                        <p:cTn display="0" masterRel="sameClick">
                                          <p:stCondLst>
                                            <p:cond evt="begin" delay="0">
                                              <p:tn val="20"/>
                                            </p:cond>
                                          </p:stCondLst>
                                          <p:endCondLst>
                                            <p:cond evt="onStopAudio" delay="0">
                                              <p:tgtEl>
                                                <p:sldTgt/>
                                              </p:tgtEl>
                                            </p:cond>
                                          </p:endCondLst>
                                        </p:cTn>
                                        <p:tgtEl>
                                          <p:sndTgt r:embed="rId2" name="chimes.wav"/>
                                        </p:tgtEl>
                                      </p:cMediaNode>
                                    </p:audio>
                                  </p:sub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down)">
                                      <p:cBhvr>
                                        <p:cTn id="25" dur="500"/>
                                        <p:tgtEl>
                                          <p:spTgt spid="9"/>
                                        </p:tgtEl>
                                      </p:cBhvr>
                                    </p:animEffect>
                                  </p:childTnLst>
                                  <p:subTnLst>
                                    <p:audio>
                                      <p:cMediaNode>
                                        <p:cTn display="0" masterRel="sameClick">
                                          <p:stCondLst>
                                            <p:cond evt="begin" delay="0">
                                              <p:tn val="23"/>
                                            </p:cond>
                                          </p:stCondLst>
                                          <p:endCondLst>
                                            <p:cond evt="onStopAudio" delay="0">
                                              <p:tgtEl>
                                                <p:sldTgt/>
                                              </p:tgtEl>
                                            </p:cond>
                                          </p:endCondLst>
                                        </p:cTn>
                                        <p:tgtEl>
                                          <p:sndTgt r:embed="rId3" name="applause.wav"/>
                                        </p:tgtEl>
                                      </p:cMediaNode>
                                    </p:audio>
                                  </p:subTnLst>
                                </p:cTn>
                              </p:par>
                              <p:par>
                                <p:cTn id="26" presetID="10" presetClass="entr" presetSubtype="0" fill="hold"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500"/>
                                        <p:tgtEl>
                                          <p:spTgt spid="53"/>
                                        </p:tgtEl>
                                      </p:cBhvr>
                                    </p:animEffect>
                                  </p:childTnLst>
                                </p:cTn>
                              </p:par>
                              <p:par>
                                <p:cTn id="29" presetID="10" presetClass="entr" presetSubtype="0" fill="hold" nodeType="withEffect">
                                  <p:stCondLst>
                                    <p:cond delay="0"/>
                                  </p:stCondLst>
                                  <p:childTnLst>
                                    <p:set>
                                      <p:cBhvr>
                                        <p:cTn id="30" dur="1" fill="hold">
                                          <p:stCondLst>
                                            <p:cond delay="0"/>
                                          </p:stCondLst>
                                        </p:cTn>
                                        <p:tgtEl>
                                          <p:spTgt spid="55"/>
                                        </p:tgtEl>
                                        <p:attrNameLst>
                                          <p:attrName>style.visibility</p:attrName>
                                        </p:attrNameLst>
                                      </p:cBhvr>
                                      <p:to>
                                        <p:strVal val="visible"/>
                                      </p:to>
                                    </p:set>
                                    <p:animEffect transition="in" filter="fade">
                                      <p:cBhvr>
                                        <p:cTn id="31" dur="500"/>
                                        <p:tgtEl>
                                          <p:spTgt spid="55"/>
                                        </p:tgtEl>
                                      </p:cBhvr>
                                    </p:animEffect>
                                  </p:childTnLst>
                                </p:cTn>
                              </p:par>
                            </p:childTnLst>
                          </p:cTn>
                        </p:par>
                        <p:par>
                          <p:cTn id="32" fill="hold">
                            <p:stCondLst>
                              <p:cond delay="2500"/>
                            </p:stCondLst>
                            <p:childTnLst>
                              <p:par>
                                <p:cTn id="33" presetID="32" presetClass="emph" presetSubtype="0" repeatCount="indefinite" fill="hold" grpId="1" nodeType="afterEffect">
                                  <p:stCondLst>
                                    <p:cond delay="0"/>
                                  </p:stCondLst>
                                  <p:childTnLst>
                                    <p:animRot by="120000">
                                      <p:cBhvr>
                                        <p:cTn id="34" dur="100" fill="hold">
                                          <p:stCondLst>
                                            <p:cond delay="0"/>
                                          </p:stCondLst>
                                        </p:cTn>
                                        <p:tgtEl>
                                          <p:spTgt spid="9"/>
                                        </p:tgtEl>
                                        <p:attrNameLst>
                                          <p:attrName>r</p:attrName>
                                        </p:attrNameLst>
                                      </p:cBhvr>
                                    </p:animRot>
                                    <p:animRot by="-240000">
                                      <p:cBhvr>
                                        <p:cTn id="35" dur="200" fill="hold">
                                          <p:stCondLst>
                                            <p:cond delay="200"/>
                                          </p:stCondLst>
                                        </p:cTn>
                                        <p:tgtEl>
                                          <p:spTgt spid="9"/>
                                        </p:tgtEl>
                                        <p:attrNameLst>
                                          <p:attrName>r</p:attrName>
                                        </p:attrNameLst>
                                      </p:cBhvr>
                                    </p:animRot>
                                    <p:animRot by="240000">
                                      <p:cBhvr>
                                        <p:cTn id="36" dur="200" fill="hold">
                                          <p:stCondLst>
                                            <p:cond delay="400"/>
                                          </p:stCondLst>
                                        </p:cTn>
                                        <p:tgtEl>
                                          <p:spTgt spid="9"/>
                                        </p:tgtEl>
                                        <p:attrNameLst>
                                          <p:attrName>r</p:attrName>
                                        </p:attrNameLst>
                                      </p:cBhvr>
                                    </p:animRot>
                                    <p:animRot by="-240000">
                                      <p:cBhvr>
                                        <p:cTn id="37" dur="200" fill="hold">
                                          <p:stCondLst>
                                            <p:cond delay="600"/>
                                          </p:stCondLst>
                                        </p:cTn>
                                        <p:tgtEl>
                                          <p:spTgt spid="9"/>
                                        </p:tgtEl>
                                        <p:attrNameLst>
                                          <p:attrName>r</p:attrName>
                                        </p:attrNameLst>
                                      </p:cBhvr>
                                    </p:animRot>
                                    <p:animRot by="120000">
                                      <p:cBhvr>
                                        <p:cTn id="38" dur="200" fill="hold">
                                          <p:stCondLst>
                                            <p:cond delay="800"/>
                                          </p:stCondLst>
                                        </p:cTn>
                                        <p:tgtEl>
                                          <p:spTgt spid="9"/>
                                        </p:tgtEl>
                                        <p:attrNameLst>
                                          <p:attrName>r</p:attrName>
                                        </p:attrNameLst>
                                      </p:cBhvr>
                                    </p:animRot>
                                  </p:childTnLst>
                                </p:cTn>
                              </p:par>
                            </p:childTnLst>
                          </p:cTn>
                        </p:par>
                      </p:childTnLst>
                    </p:cTn>
                  </p:par>
                </p:childTnLst>
              </p:cTn>
              <p:nextCondLst>
                <p:cond evt="onClick" delay="0">
                  <p:tgtEl>
                    <p:spTgt spid="7"/>
                  </p:tgtEl>
                </p:cond>
              </p:nextCondLst>
            </p:seq>
          </p:childTnLst>
        </p:cTn>
      </p:par>
    </p:tnLst>
    <p:bldLst>
      <p:bldP spid="9" grpId="0" animBg="1"/>
      <p:bldP spid="9" grpId="1" animBg="1"/>
      <p:bldP spid="27" grpId="0" animBg="1"/>
      <p:bldP spid="2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44" name="Picture 43">
            <a:extLst>
              <a:ext uri="{FF2B5EF4-FFF2-40B4-BE49-F238E27FC236}">
                <a16:creationId xmlns:a16="http://schemas.microsoft.com/office/drawing/2014/main" id="{808B5389-96DF-4FAF-96B3-8993C7E5672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33082" y="-50426"/>
            <a:ext cx="1941429" cy="1856600"/>
          </a:xfrm>
          <a:prstGeom prst="rect">
            <a:avLst/>
          </a:prstGeom>
        </p:spPr>
      </p:pic>
      <p:pic>
        <p:nvPicPr>
          <p:cNvPr id="5" name="Picture 4">
            <a:extLst>
              <a:ext uri="{FF2B5EF4-FFF2-40B4-BE49-F238E27FC236}">
                <a16:creationId xmlns:a16="http://schemas.microsoft.com/office/drawing/2014/main" id="{123805F6-EA77-4D51-9744-9F37A57F23A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772827" y="4860841"/>
            <a:ext cx="1969179" cy="1743607"/>
          </a:xfrm>
          <a:prstGeom prst="rect">
            <a:avLst/>
          </a:prstGeom>
        </p:spPr>
      </p:pic>
      <p:pic>
        <p:nvPicPr>
          <p:cNvPr id="7" name="Picture 6">
            <a:extLst>
              <a:ext uri="{FF2B5EF4-FFF2-40B4-BE49-F238E27FC236}">
                <a16:creationId xmlns:a16="http://schemas.microsoft.com/office/drawing/2014/main" id="{18B3DB36-0CAB-4CD0-BE48-595E0CADE40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727102" y="4348732"/>
            <a:ext cx="2060627" cy="1383912"/>
          </a:xfrm>
          <a:prstGeom prst="rect">
            <a:avLst/>
          </a:prstGeom>
        </p:spPr>
      </p:pic>
      <p:sp>
        <p:nvSpPr>
          <p:cNvPr id="9" name="Rectangle: Folded Corner 8">
            <a:extLst>
              <a:ext uri="{FF2B5EF4-FFF2-40B4-BE49-F238E27FC236}">
                <a16:creationId xmlns:a16="http://schemas.microsoft.com/office/drawing/2014/main" id="{6FCD71A2-4BFE-4953-931C-BECE5B4A1D66}"/>
              </a:ext>
            </a:extLst>
          </p:cNvPr>
          <p:cNvSpPr/>
          <p:nvPr/>
        </p:nvSpPr>
        <p:spPr>
          <a:xfrm>
            <a:off x="9926540" y="3920234"/>
            <a:ext cx="1470660" cy="1328012"/>
          </a:xfrm>
          <a:prstGeom prst="foldedCorner">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800" b="1" i="0" u="none" strike="noStrike" kern="1200" cap="none" spc="0" normalizeH="0" baseline="0" noProof="0" dirty="0" smtClean="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1 tràng pháo tay dành cho bạn</a:t>
            </a:r>
            <a:endParaRPr kumimoji="0" lang="en-US" sz="18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7" name="Rectangle: Folded Corner 26">
            <a:extLst>
              <a:ext uri="{FF2B5EF4-FFF2-40B4-BE49-F238E27FC236}">
                <a16:creationId xmlns:a16="http://schemas.microsoft.com/office/drawing/2014/main" id="{A468FF43-48BE-45C8-AE0E-72371E21D00D}"/>
              </a:ext>
            </a:extLst>
          </p:cNvPr>
          <p:cNvSpPr/>
          <p:nvPr/>
        </p:nvSpPr>
        <p:spPr>
          <a:xfrm>
            <a:off x="508000" y="275770"/>
            <a:ext cx="11684000" cy="2442423"/>
          </a:xfrm>
          <a:prstGeom prst="foldedCorner">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3600" dirty="0" smtClean="0">
                <a:solidFill>
                  <a:srgbClr val="FF0000"/>
                </a:solidFill>
                <a:latin typeface="+mj-lt"/>
                <a:ea typeface="Tahoma" panose="020B0604030504040204" pitchFamily="34" charset="0"/>
                <a:cs typeface="Tahoma" panose="020B0604030504040204" pitchFamily="34" charset="0"/>
              </a:rPr>
              <a:t>Điền dấu câu thích hợp vào câu sau:</a:t>
            </a:r>
          </a:p>
          <a:p>
            <a:pPr marL="0" marR="0" lvl="0" indent="0" defTabSz="914400" rtl="0" eaLnBrk="1" fontAlgn="auto" latinLnBrk="0" hangingPunct="1">
              <a:lnSpc>
                <a:spcPct val="100000"/>
              </a:lnSpc>
              <a:spcBef>
                <a:spcPts val="0"/>
              </a:spcBef>
              <a:spcAft>
                <a:spcPts val="0"/>
              </a:spcAft>
              <a:buClrTx/>
              <a:buSzTx/>
              <a:buFontTx/>
              <a:buNone/>
              <a:tabLst/>
              <a:defRPr/>
            </a:pPr>
            <a:r>
              <a:rPr lang="vi-VN" sz="3600" dirty="0" smtClean="0">
                <a:solidFill>
                  <a:srgbClr val="002060"/>
                </a:solidFill>
                <a:latin typeface="+mj-lt"/>
                <a:ea typeface="Tahoma" panose="020B0604030504040204" pitchFamily="34" charset="0"/>
                <a:cs typeface="Tahoma" panose="020B0604030504040204" pitchFamily="34" charset="0"/>
              </a:rPr>
              <a:t>     Luôn dậy sớm, luôn đọc sách, luôn đúng hẹn, giữ lời hứa, luôn đọc sách,(   ) là một thói quen tốt  (  )luôn dậy trễ, lười đọc sách, sai hẹn là một thói quen xấu.</a:t>
            </a:r>
          </a:p>
        </p:txBody>
      </p:sp>
      <p:sp>
        <p:nvSpPr>
          <p:cNvPr id="28" name="Rectangle: Folded Corner 27">
            <a:extLst>
              <a:ext uri="{FF2B5EF4-FFF2-40B4-BE49-F238E27FC236}">
                <a16:creationId xmlns:a16="http://schemas.microsoft.com/office/drawing/2014/main" id="{02105D08-1F14-416F-86C2-51DFEA1D8826}"/>
              </a:ext>
            </a:extLst>
          </p:cNvPr>
          <p:cNvSpPr/>
          <p:nvPr/>
        </p:nvSpPr>
        <p:spPr>
          <a:xfrm>
            <a:off x="2288009" y="3007016"/>
            <a:ext cx="7293725" cy="2741587"/>
          </a:xfrm>
          <a:prstGeom prst="foldedCorner">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vi-VN" sz="3200" dirty="0" smtClean="0">
                <a:solidFill>
                  <a:srgbClr val="002060"/>
                </a:solidFill>
                <a:ea typeface="Tahoma" panose="020B0604030504040204" pitchFamily="34" charset="0"/>
                <a:cs typeface="Tahoma" panose="020B0604030504040204" pitchFamily="34" charset="0"/>
              </a:rPr>
              <a:t> </a:t>
            </a:r>
            <a:r>
              <a:rPr lang="vi-VN" sz="3200" dirty="0" smtClean="0">
                <a:solidFill>
                  <a:srgbClr val="FF0000"/>
                </a:solidFill>
                <a:ea typeface="Tahoma" panose="020B0604030504040204" pitchFamily="34" charset="0"/>
                <a:cs typeface="Tahoma" panose="020B0604030504040204" pitchFamily="34" charset="0"/>
              </a:rPr>
              <a:t>Luôn </a:t>
            </a:r>
            <a:r>
              <a:rPr lang="vi-VN" sz="3200" dirty="0">
                <a:solidFill>
                  <a:srgbClr val="FF0000"/>
                </a:solidFill>
                <a:ea typeface="Tahoma" panose="020B0604030504040204" pitchFamily="34" charset="0"/>
                <a:cs typeface="Tahoma" panose="020B0604030504040204" pitchFamily="34" charset="0"/>
              </a:rPr>
              <a:t>dậy sớm, luôn đọc sách, luôn đúng hẹn, giữ lời hứa, luôn đọc </a:t>
            </a:r>
            <a:r>
              <a:rPr lang="vi-VN" sz="3200" dirty="0" smtClean="0">
                <a:solidFill>
                  <a:srgbClr val="FF0000"/>
                </a:solidFill>
                <a:ea typeface="Tahoma" panose="020B0604030504040204" pitchFamily="34" charset="0"/>
                <a:cs typeface="Tahoma" panose="020B0604030504040204" pitchFamily="34" charset="0"/>
              </a:rPr>
              <a:t>sách... </a:t>
            </a:r>
            <a:r>
              <a:rPr lang="vi-VN" sz="3200" dirty="0">
                <a:solidFill>
                  <a:srgbClr val="FF0000"/>
                </a:solidFill>
                <a:ea typeface="Tahoma" panose="020B0604030504040204" pitchFamily="34" charset="0"/>
                <a:cs typeface="Tahoma" panose="020B0604030504040204" pitchFamily="34" charset="0"/>
              </a:rPr>
              <a:t>là một thói quen </a:t>
            </a:r>
            <a:r>
              <a:rPr lang="vi-VN" sz="3200" dirty="0" smtClean="0">
                <a:solidFill>
                  <a:srgbClr val="FF0000"/>
                </a:solidFill>
                <a:ea typeface="Tahoma" panose="020B0604030504040204" pitchFamily="34" charset="0"/>
                <a:cs typeface="Tahoma" panose="020B0604030504040204" pitchFamily="34" charset="0"/>
              </a:rPr>
              <a:t>tốt ; luôn </a:t>
            </a:r>
            <a:r>
              <a:rPr lang="vi-VN" sz="3200" dirty="0">
                <a:solidFill>
                  <a:srgbClr val="FF0000"/>
                </a:solidFill>
                <a:ea typeface="Tahoma" panose="020B0604030504040204" pitchFamily="34" charset="0"/>
                <a:cs typeface="Tahoma" panose="020B0604030504040204" pitchFamily="34" charset="0"/>
              </a:rPr>
              <a:t>dậy trễ, lười đọc sách, sai hẹn là một thói quen xấu.</a:t>
            </a:r>
          </a:p>
        </p:txBody>
      </p:sp>
      <p:sp>
        <p:nvSpPr>
          <p:cNvPr id="33" name="Rectangle 32">
            <a:extLst>
              <a:ext uri="{FF2B5EF4-FFF2-40B4-BE49-F238E27FC236}">
                <a16:creationId xmlns:a16="http://schemas.microsoft.com/office/drawing/2014/main" id="{8A1AF95E-ACBD-46E9-8F43-1F6D65A0D221}"/>
              </a:ext>
            </a:extLst>
          </p:cNvPr>
          <p:cNvSpPr/>
          <p:nvPr/>
        </p:nvSpPr>
        <p:spPr>
          <a:xfrm rot="5600923">
            <a:off x="-132311" y="5293250"/>
            <a:ext cx="2438330" cy="250979"/>
          </a:xfrm>
          <a:prstGeom prst="rect">
            <a:avLst/>
          </a:pr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Arrow: Pentagon 30">
            <a:hlinkClick r:id="rId9" action="ppaction://hlinksldjump"/>
            <a:extLst>
              <a:ext uri="{FF2B5EF4-FFF2-40B4-BE49-F238E27FC236}">
                <a16:creationId xmlns:a16="http://schemas.microsoft.com/office/drawing/2014/main" id="{AA693000-41B6-4481-BACC-F3E8F4F6DBBA}"/>
              </a:ext>
            </a:extLst>
          </p:cNvPr>
          <p:cNvSpPr/>
          <p:nvPr/>
        </p:nvSpPr>
        <p:spPr>
          <a:xfrm rot="586976" flipH="1">
            <a:off x="-50249" y="3480549"/>
            <a:ext cx="2310938" cy="899514"/>
          </a:xfrm>
          <a:prstGeom prst="homePlate">
            <a:avLst/>
          </a:pr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GO HOME</a:t>
            </a:r>
          </a:p>
        </p:txBody>
      </p:sp>
      <p:pic>
        <p:nvPicPr>
          <p:cNvPr id="35" name="Picture 34">
            <a:extLst>
              <a:ext uri="{FF2B5EF4-FFF2-40B4-BE49-F238E27FC236}">
                <a16:creationId xmlns:a16="http://schemas.microsoft.com/office/drawing/2014/main" id="{AD4177A1-A88F-4280-9343-2E28544658A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574240" y="5457466"/>
            <a:ext cx="952500" cy="1019175"/>
          </a:xfrm>
          <a:prstGeom prst="rect">
            <a:avLst/>
          </a:prstGeom>
        </p:spPr>
      </p:pic>
      <p:sp>
        <p:nvSpPr>
          <p:cNvPr id="36" name="Flowchart: Summing Junction 35">
            <a:extLst>
              <a:ext uri="{FF2B5EF4-FFF2-40B4-BE49-F238E27FC236}">
                <a16:creationId xmlns:a16="http://schemas.microsoft.com/office/drawing/2014/main" id="{9A9D8C94-FF71-4542-A1F8-47F84D77E78E}"/>
              </a:ext>
            </a:extLst>
          </p:cNvPr>
          <p:cNvSpPr/>
          <p:nvPr/>
        </p:nvSpPr>
        <p:spPr>
          <a:xfrm>
            <a:off x="6918174" y="5967053"/>
            <a:ext cx="154406" cy="154406"/>
          </a:xfrm>
          <a:prstGeom prst="flowChartSummingJunction">
            <a:avLst/>
          </a:prstGeom>
          <a:gradFill flip="none" rotWithShape="1">
            <a:gsLst>
              <a:gs pos="0">
                <a:schemeClr val="bg1">
                  <a:lumMod val="65000"/>
                  <a:tint val="66000"/>
                  <a:satMod val="160000"/>
                </a:schemeClr>
              </a:gs>
              <a:gs pos="50000">
                <a:schemeClr val="bg1">
                  <a:lumMod val="65000"/>
                  <a:tint val="44500"/>
                  <a:satMod val="160000"/>
                </a:schemeClr>
              </a:gs>
              <a:gs pos="100000">
                <a:schemeClr val="bg1">
                  <a:lumMod val="65000"/>
                  <a:tint val="23500"/>
                  <a:satMod val="160000"/>
                </a:schemeClr>
              </a:gs>
            </a:gsLst>
            <a:path path="circle">
              <a:fillToRect l="50000" t="50000" r="50000" b="50000"/>
            </a:path>
            <a:tileRect/>
          </a:gra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8" name="Picture 37">
            <a:extLst>
              <a:ext uri="{FF2B5EF4-FFF2-40B4-BE49-F238E27FC236}">
                <a16:creationId xmlns:a16="http://schemas.microsoft.com/office/drawing/2014/main" id="{52D227BA-4253-4222-A515-03444C57CB2E}"/>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002668" y="5154122"/>
            <a:ext cx="1164057" cy="1275986"/>
          </a:xfrm>
          <a:prstGeom prst="rect">
            <a:avLst/>
          </a:prstGeom>
        </p:spPr>
      </p:pic>
      <p:pic>
        <p:nvPicPr>
          <p:cNvPr id="45" name="Picture 44">
            <a:extLst>
              <a:ext uri="{FF2B5EF4-FFF2-40B4-BE49-F238E27FC236}">
                <a16:creationId xmlns:a16="http://schemas.microsoft.com/office/drawing/2014/main" id="{7ADCD335-3FE0-4DF0-AEE0-F01FB02593EC}"/>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0" y="3972260"/>
            <a:ext cx="1164057" cy="1275986"/>
          </a:xfrm>
          <a:prstGeom prst="rect">
            <a:avLst/>
          </a:prstGeom>
        </p:spPr>
      </p:pic>
      <p:pic>
        <p:nvPicPr>
          <p:cNvPr id="49" name="Picture 48">
            <a:extLst>
              <a:ext uri="{FF2B5EF4-FFF2-40B4-BE49-F238E27FC236}">
                <a16:creationId xmlns:a16="http://schemas.microsoft.com/office/drawing/2014/main" id="{431D4799-01BE-422D-9BB8-792204DC8F8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089705" y="6037426"/>
            <a:ext cx="777978" cy="768642"/>
          </a:xfrm>
          <a:prstGeom prst="rect">
            <a:avLst/>
          </a:prstGeom>
        </p:spPr>
      </p:pic>
      <p:pic>
        <p:nvPicPr>
          <p:cNvPr id="51" name="Picture 50">
            <a:extLst>
              <a:ext uri="{FF2B5EF4-FFF2-40B4-BE49-F238E27FC236}">
                <a16:creationId xmlns:a16="http://schemas.microsoft.com/office/drawing/2014/main" id="{CE2D8554-4EA9-4489-87EE-9EE8BCAD807D}"/>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flipH="1">
            <a:off x="10610411" y="3044130"/>
            <a:ext cx="880161" cy="843194"/>
          </a:xfrm>
          <a:prstGeom prst="rect">
            <a:avLst/>
          </a:prstGeom>
        </p:spPr>
      </p:pic>
      <p:pic>
        <p:nvPicPr>
          <p:cNvPr id="53" name="Picture 52">
            <a:extLst>
              <a:ext uri="{FF2B5EF4-FFF2-40B4-BE49-F238E27FC236}">
                <a16:creationId xmlns:a16="http://schemas.microsoft.com/office/drawing/2014/main" id="{642873B8-CC7C-4CCD-B555-E79C2046F991}"/>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883321" y="3919037"/>
            <a:ext cx="495300" cy="438150"/>
          </a:xfrm>
          <a:prstGeom prst="rect">
            <a:avLst/>
          </a:prstGeom>
        </p:spPr>
      </p:pic>
      <p:pic>
        <p:nvPicPr>
          <p:cNvPr id="55" name="Picture 54">
            <a:extLst>
              <a:ext uri="{FF2B5EF4-FFF2-40B4-BE49-F238E27FC236}">
                <a16:creationId xmlns:a16="http://schemas.microsoft.com/office/drawing/2014/main" id="{BF1CB1F2-B380-48F5-8964-31095DE91B50}"/>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1050492" y="3822034"/>
            <a:ext cx="714375" cy="1190625"/>
          </a:xfrm>
          <a:prstGeom prst="rect">
            <a:avLst/>
          </a:prstGeom>
        </p:spPr>
      </p:pic>
    </p:spTree>
    <p:extLst>
      <p:ext uri="{BB962C8B-B14F-4D97-AF65-F5344CB8AC3E}">
        <p14:creationId xmlns:p14="http://schemas.microsoft.com/office/powerpoint/2010/main" val="1979321182"/>
      </p:ext>
    </p:extLst>
  </p:cSld>
  <p:clrMapOvr>
    <a:masterClrMapping/>
  </p:clrMapOvr>
  <p:transition spd="slow">
    <p:randomBar dir="vert"/>
    <p:sndAc>
      <p:stSnd>
        <p:snd r:embed="rId2" name="chimes.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fade">
                                      <p:cBhvr>
                                        <p:cTn id="14" dur="1000"/>
                                        <p:tgtEl>
                                          <p:spTgt spid="28"/>
                                        </p:tgtEl>
                                      </p:cBhvr>
                                    </p:animEffect>
                                    <p:anim calcmode="lin" valueType="num">
                                      <p:cBhvr>
                                        <p:cTn id="15" dur="1000" fill="hold"/>
                                        <p:tgtEl>
                                          <p:spTgt spid="28"/>
                                        </p:tgtEl>
                                        <p:attrNameLst>
                                          <p:attrName>ppt_x</p:attrName>
                                        </p:attrNameLst>
                                      </p:cBhvr>
                                      <p:tavLst>
                                        <p:tav tm="0">
                                          <p:val>
                                            <p:strVal val="#ppt_x"/>
                                          </p:val>
                                        </p:tav>
                                        <p:tav tm="100000">
                                          <p:val>
                                            <p:strVal val="#ppt_x"/>
                                          </p:val>
                                        </p:tav>
                                      </p:tavLst>
                                    </p:anim>
                                    <p:anim calcmode="lin" valueType="num">
                                      <p:cBhvr>
                                        <p:cTn id="16" dur="1000" fill="hold"/>
                                        <p:tgtEl>
                                          <p:spTgt spid="2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7"/>
                    </p:tgtEl>
                  </p:cond>
                </p:stCondLst>
                <p:endSync evt="end" delay="0">
                  <p:rtn val="all"/>
                </p:endSync>
                <p:childTnLst>
                  <p:par>
                    <p:cTn id="18" fill="hold">
                      <p:stCondLst>
                        <p:cond delay="0"/>
                      </p:stCondLst>
                      <p:childTnLst>
                        <p:par>
                          <p:cTn id="19" fill="hold">
                            <p:stCondLst>
                              <p:cond delay="0"/>
                            </p:stCondLst>
                            <p:childTnLst>
                              <p:par>
                                <p:cTn id="20" presetID="64" presetClass="path" presetSubtype="0" accel="50000" decel="50000" fill="hold" nodeType="clickEffect">
                                  <p:stCondLst>
                                    <p:cond delay="0"/>
                                  </p:stCondLst>
                                  <p:childTnLst>
                                    <p:animMotion origin="layout" path="M -1.66667E-6 -3.7037E-6 L -1.66667E-6 -0.22476 " pathEditMode="relative" rAng="0" ptsTypes="AA">
                                      <p:cBhvr>
                                        <p:cTn id="21" dur="2000" fill="hold"/>
                                        <p:tgtEl>
                                          <p:spTgt spid="7"/>
                                        </p:tgtEl>
                                        <p:attrNameLst>
                                          <p:attrName>ppt_x</p:attrName>
                                          <p:attrName>ppt_y</p:attrName>
                                        </p:attrNameLst>
                                      </p:cBhvr>
                                      <p:rCtr x="0" y="-11250"/>
                                    </p:animMotion>
                                  </p:childTnLst>
                                  <p:subTnLst>
                                    <p:audio>
                                      <p:cMediaNode>
                                        <p:cTn display="0" masterRel="sameClick">
                                          <p:stCondLst>
                                            <p:cond evt="begin" delay="0">
                                              <p:tn val="20"/>
                                            </p:cond>
                                          </p:stCondLst>
                                          <p:endCondLst>
                                            <p:cond evt="onStopAudio" delay="0">
                                              <p:tgtEl>
                                                <p:sldTgt/>
                                              </p:tgtEl>
                                            </p:cond>
                                          </p:endCondLst>
                                        </p:cTn>
                                        <p:tgtEl>
                                          <p:sndTgt r:embed="rId2" name="chimes.wav"/>
                                        </p:tgtEl>
                                      </p:cMediaNode>
                                    </p:audio>
                                  </p:sub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down)">
                                      <p:cBhvr>
                                        <p:cTn id="25" dur="500"/>
                                        <p:tgtEl>
                                          <p:spTgt spid="9"/>
                                        </p:tgtEl>
                                      </p:cBhvr>
                                    </p:animEffect>
                                  </p:childTnLst>
                                  <p:subTnLst>
                                    <p:audio>
                                      <p:cMediaNode>
                                        <p:cTn display="0" masterRel="sameClick">
                                          <p:stCondLst>
                                            <p:cond evt="begin" delay="0">
                                              <p:tn val="23"/>
                                            </p:cond>
                                          </p:stCondLst>
                                          <p:endCondLst>
                                            <p:cond evt="onStopAudio" delay="0">
                                              <p:tgtEl>
                                                <p:sldTgt/>
                                              </p:tgtEl>
                                            </p:cond>
                                          </p:endCondLst>
                                        </p:cTn>
                                        <p:tgtEl>
                                          <p:sndTgt r:embed="rId3" name="applause.wav"/>
                                        </p:tgtEl>
                                      </p:cMediaNode>
                                    </p:audio>
                                  </p:subTnLst>
                                </p:cTn>
                              </p:par>
                              <p:par>
                                <p:cTn id="26" presetID="10" presetClass="entr" presetSubtype="0" fill="hold"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500"/>
                                        <p:tgtEl>
                                          <p:spTgt spid="53"/>
                                        </p:tgtEl>
                                      </p:cBhvr>
                                    </p:animEffect>
                                  </p:childTnLst>
                                </p:cTn>
                              </p:par>
                              <p:par>
                                <p:cTn id="29" presetID="10" presetClass="entr" presetSubtype="0" fill="hold" nodeType="withEffect">
                                  <p:stCondLst>
                                    <p:cond delay="0"/>
                                  </p:stCondLst>
                                  <p:childTnLst>
                                    <p:set>
                                      <p:cBhvr>
                                        <p:cTn id="30" dur="1" fill="hold">
                                          <p:stCondLst>
                                            <p:cond delay="0"/>
                                          </p:stCondLst>
                                        </p:cTn>
                                        <p:tgtEl>
                                          <p:spTgt spid="55"/>
                                        </p:tgtEl>
                                        <p:attrNameLst>
                                          <p:attrName>style.visibility</p:attrName>
                                        </p:attrNameLst>
                                      </p:cBhvr>
                                      <p:to>
                                        <p:strVal val="visible"/>
                                      </p:to>
                                    </p:set>
                                    <p:animEffect transition="in" filter="fade">
                                      <p:cBhvr>
                                        <p:cTn id="31" dur="500"/>
                                        <p:tgtEl>
                                          <p:spTgt spid="55"/>
                                        </p:tgtEl>
                                      </p:cBhvr>
                                    </p:animEffect>
                                  </p:childTnLst>
                                </p:cTn>
                              </p:par>
                            </p:childTnLst>
                          </p:cTn>
                        </p:par>
                        <p:par>
                          <p:cTn id="32" fill="hold">
                            <p:stCondLst>
                              <p:cond delay="2500"/>
                            </p:stCondLst>
                            <p:childTnLst>
                              <p:par>
                                <p:cTn id="33" presetID="32" presetClass="emph" presetSubtype="0" repeatCount="indefinite" fill="hold" grpId="1" nodeType="afterEffect">
                                  <p:stCondLst>
                                    <p:cond delay="0"/>
                                  </p:stCondLst>
                                  <p:childTnLst>
                                    <p:animRot by="120000">
                                      <p:cBhvr>
                                        <p:cTn id="34" dur="100" fill="hold">
                                          <p:stCondLst>
                                            <p:cond delay="0"/>
                                          </p:stCondLst>
                                        </p:cTn>
                                        <p:tgtEl>
                                          <p:spTgt spid="9"/>
                                        </p:tgtEl>
                                        <p:attrNameLst>
                                          <p:attrName>r</p:attrName>
                                        </p:attrNameLst>
                                      </p:cBhvr>
                                    </p:animRot>
                                    <p:animRot by="-240000">
                                      <p:cBhvr>
                                        <p:cTn id="35" dur="200" fill="hold">
                                          <p:stCondLst>
                                            <p:cond delay="200"/>
                                          </p:stCondLst>
                                        </p:cTn>
                                        <p:tgtEl>
                                          <p:spTgt spid="9"/>
                                        </p:tgtEl>
                                        <p:attrNameLst>
                                          <p:attrName>r</p:attrName>
                                        </p:attrNameLst>
                                      </p:cBhvr>
                                    </p:animRot>
                                    <p:animRot by="240000">
                                      <p:cBhvr>
                                        <p:cTn id="36" dur="200" fill="hold">
                                          <p:stCondLst>
                                            <p:cond delay="400"/>
                                          </p:stCondLst>
                                        </p:cTn>
                                        <p:tgtEl>
                                          <p:spTgt spid="9"/>
                                        </p:tgtEl>
                                        <p:attrNameLst>
                                          <p:attrName>r</p:attrName>
                                        </p:attrNameLst>
                                      </p:cBhvr>
                                    </p:animRot>
                                    <p:animRot by="-240000">
                                      <p:cBhvr>
                                        <p:cTn id="37" dur="200" fill="hold">
                                          <p:stCondLst>
                                            <p:cond delay="600"/>
                                          </p:stCondLst>
                                        </p:cTn>
                                        <p:tgtEl>
                                          <p:spTgt spid="9"/>
                                        </p:tgtEl>
                                        <p:attrNameLst>
                                          <p:attrName>r</p:attrName>
                                        </p:attrNameLst>
                                      </p:cBhvr>
                                    </p:animRot>
                                    <p:animRot by="120000">
                                      <p:cBhvr>
                                        <p:cTn id="38" dur="200" fill="hold">
                                          <p:stCondLst>
                                            <p:cond delay="800"/>
                                          </p:stCondLst>
                                        </p:cTn>
                                        <p:tgtEl>
                                          <p:spTgt spid="9"/>
                                        </p:tgtEl>
                                        <p:attrNameLst>
                                          <p:attrName>r</p:attrName>
                                        </p:attrNameLst>
                                      </p:cBhvr>
                                    </p:animRot>
                                  </p:childTnLst>
                                </p:cTn>
                              </p:par>
                            </p:childTnLst>
                          </p:cTn>
                        </p:par>
                      </p:childTnLst>
                    </p:cTn>
                  </p:par>
                </p:childTnLst>
              </p:cTn>
              <p:nextCondLst>
                <p:cond evt="onClick" delay="0">
                  <p:tgtEl>
                    <p:spTgt spid="7"/>
                  </p:tgtEl>
                </p:cond>
              </p:nextCondLst>
            </p:seq>
          </p:childTnLst>
        </p:cTn>
      </p:par>
    </p:tnLst>
    <p:bldLst>
      <p:bldP spid="9" grpId="0" animBg="1"/>
      <p:bldP spid="9" grpId="1" animBg="1"/>
      <p:bldP spid="27" grpId="0" animBg="1"/>
      <p:bldP spid="2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5">
            <a:lumMod val="50000"/>
          </a:schemeClr>
        </a:solidFill>
        <a:effectLst/>
      </p:bgPr>
    </p:bg>
    <p:spTree>
      <p:nvGrpSpPr>
        <p:cNvPr id="1" name=""/>
        <p:cNvGrpSpPr/>
        <p:nvPr/>
      </p:nvGrpSpPr>
      <p:grpSpPr>
        <a:xfrm>
          <a:off x="0" y="0"/>
          <a:ext cx="0" cy="0"/>
          <a:chOff x="0" y="0"/>
          <a:chExt cx="0" cy="0"/>
        </a:xfrm>
      </p:grpSpPr>
      <p:sp>
        <p:nvSpPr>
          <p:cNvPr id="5" name="TextBox 4"/>
          <p:cNvSpPr txBox="1"/>
          <p:nvPr/>
        </p:nvSpPr>
        <p:spPr>
          <a:xfrm>
            <a:off x="2543605" y="2536072"/>
            <a:ext cx="3168352" cy="666786"/>
          </a:xfrm>
          <a:prstGeom prst="rect">
            <a:avLst/>
          </a:prstGeom>
          <a:noFill/>
        </p:spPr>
        <p:txBody>
          <a:bodyPr wrap="square" rtlCol="0">
            <a:spAutoFit/>
          </a:bodyPr>
          <a:lstStyle/>
          <a:p>
            <a:pPr algn="ctr" defTabSz="1219170"/>
            <a:r>
              <a:rPr lang="en-US" altLang="zh-CN" sz="3733" dirty="0" err="1">
                <a:solidFill>
                  <a:prstClr val="white"/>
                </a:solidFill>
                <a:latin typeface="Cambria" panose="02040503050406030204" pitchFamily="18" charset="0"/>
                <a:ea typeface="Cambria" panose="02040503050406030204" pitchFamily="18" charset="0"/>
              </a:rPr>
              <a:t>Tiếng</a:t>
            </a:r>
            <a:r>
              <a:rPr lang="en-US" altLang="zh-CN" sz="3733" dirty="0">
                <a:solidFill>
                  <a:prstClr val="white"/>
                </a:solidFill>
                <a:latin typeface="Cambria" panose="02040503050406030204" pitchFamily="18" charset="0"/>
                <a:ea typeface="Cambria" panose="02040503050406030204" pitchFamily="18" charset="0"/>
              </a:rPr>
              <a:t> </a:t>
            </a:r>
            <a:r>
              <a:rPr lang="en-US" altLang="zh-CN" sz="3733" dirty="0" err="1">
                <a:solidFill>
                  <a:prstClr val="white"/>
                </a:solidFill>
                <a:latin typeface="Cambria" panose="02040503050406030204" pitchFamily="18" charset="0"/>
                <a:ea typeface="Cambria" panose="02040503050406030204" pitchFamily="18" charset="0"/>
              </a:rPr>
              <a:t>Việt</a:t>
            </a:r>
            <a:r>
              <a:rPr lang="en-US" altLang="zh-CN" sz="3733" dirty="0">
                <a:solidFill>
                  <a:prstClr val="white"/>
                </a:solidFill>
                <a:latin typeface="Cambria" panose="02040503050406030204" pitchFamily="18" charset="0"/>
                <a:ea typeface="Cambria" panose="02040503050406030204" pitchFamily="18" charset="0"/>
              </a:rPr>
              <a:t>:</a:t>
            </a:r>
            <a:endParaRPr lang="zh-CN" altLang="en-US" sz="3733" dirty="0">
              <a:solidFill>
                <a:prstClr val="white"/>
              </a:solidFill>
              <a:latin typeface="Cambria" panose="02040503050406030204" pitchFamily="18" charset="0"/>
              <a:ea typeface="微软雅黑" panose="020B0503020204020204" pitchFamily="34" charset="-122"/>
            </a:endParaRPr>
          </a:p>
        </p:txBody>
      </p:sp>
      <p:pic>
        <p:nvPicPr>
          <p:cNvPr id="6" name="图片 5"/>
          <p:cNvPicPr>
            <a:picLocks noChangeAspect="1"/>
          </p:cNvPicPr>
          <p:nvPr/>
        </p:nvPicPr>
        <p:blipFill>
          <a:blip r:embed="rId3"/>
          <a:stretch>
            <a:fillRect/>
          </a:stretch>
        </p:blipFill>
        <p:spPr>
          <a:xfrm>
            <a:off x="2479481" y="1951617"/>
            <a:ext cx="1248751" cy="978751"/>
          </a:xfrm>
          <a:prstGeom prst="rect">
            <a:avLst/>
          </a:prstGeom>
        </p:spPr>
      </p:pic>
      <p:pic>
        <p:nvPicPr>
          <p:cNvPr id="7" name="图片 6"/>
          <p:cNvPicPr>
            <a:picLocks noChangeAspect="1"/>
          </p:cNvPicPr>
          <p:nvPr/>
        </p:nvPicPr>
        <p:blipFill>
          <a:blip r:embed="rId4"/>
          <a:stretch>
            <a:fillRect/>
          </a:stretch>
        </p:blipFill>
        <p:spPr>
          <a:xfrm flipH="1">
            <a:off x="9878766" y="724728"/>
            <a:ext cx="1462500" cy="1091251"/>
          </a:xfrm>
          <a:prstGeom prst="rect">
            <a:avLst/>
          </a:prstGeom>
        </p:spPr>
      </p:pic>
      <p:pic>
        <p:nvPicPr>
          <p:cNvPr id="8" name="图片 7"/>
          <p:cNvPicPr>
            <a:picLocks noChangeAspect="1"/>
          </p:cNvPicPr>
          <p:nvPr/>
        </p:nvPicPr>
        <p:blipFill>
          <a:blip r:embed="rId4"/>
          <a:stretch>
            <a:fillRect/>
          </a:stretch>
        </p:blipFill>
        <p:spPr>
          <a:xfrm>
            <a:off x="815883" y="724728"/>
            <a:ext cx="1462500" cy="1091251"/>
          </a:xfrm>
          <a:prstGeom prst="rect">
            <a:avLst/>
          </a:prstGeom>
        </p:spPr>
      </p:pic>
      <p:sp>
        <p:nvSpPr>
          <p:cNvPr id="2" name="Rectangle 1"/>
          <p:cNvSpPr/>
          <p:nvPr/>
        </p:nvSpPr>
        <p:spPr>
          <a:xfrm>
            <a:off x="352697" y="3093524"/>
            <a:ext cx="11220993" cy="1581972"/>
          </a:xfrm>
          <a:prstGeom prst="rect">
            <a:avLst/>
          </a:prstGeom>
        </p:spPr>
        <p:txBody>
          <a:bodyPr wrap="square">
            <a:spAutoFit/>
          </a:bodyPr>
          <a:lstStyle/>
          <a:p>
            <a:pPr lvl="0" algn="ctr" defTabSz="866943" fontAlgn="base">
              <a:spcBef>
                <a:spcPct val="20000"/>
              </a:spcBef>
              <a:spcAft>
                <a:spcPct val="0"/>
              </a:spcAft>
              <a:defRPr/>
            </a:pPr>
            <a:r>
              <a:rPr lang="vi-VN" altLang="zh-CN" sz="4400" b="1" cap="all" dirty="0">
                <a:solidFill>
                  <a:schemeClr val="bg1"/>
                </a:solidFill>
                <a:latin typeface="Times New Roman" pitchFamily="18" charset="0"/>
                <a:ea typeface="方正稚艺简体" panose="03000509000000000000" pitchFamily="65" charset="-122"/>
                <a:cs typeface="Times New Roman" pitchFamily="18" charset="0"/>
                <a:sym typeface="Calibri" panose="020F0502020204030204" pitchFamily="34" charset="0"/>
              </a:rPr>
              <a:t>Tiết </a:t>
            </a:r>
            <a:r>
              <a:rPr lang="vi-VN" altLang="zh-CN" sz="4400" b="1" cap="all" dirty="0" smtClean="0">
                <a:solidFill>
                  <a:schemeClr val="bg1"/>
                </a:solidFill>
                <a:latin typeface="Times New Roman" pitchFamily="18" charset="0"/>
                <a:ea typeface="方正稚艺简体" panose="03000509000000000000" pitchFamily="65" charset="-122"/>
                <a:cs typeface="Times New Roman" pitchFamily="18" charset="0"/>
                <a:sym typeface="Calibri" panose="020F0502020204030204" pitchFamily="34" charset="0"/>
              </a:rPr>
              <a:t>120</a:t>
            </a:r>
          </a:p>
          <a:p>
            <a:pPr lvl="0" algn="ctr" defTabSz="866943" fontAlgn="base">
              <a:spcBef>
                <a:spcPct val="20000"/>
              </a:spcBef>
              <a:spcAft>
                <a:spcPct val="0"/>
              </a:spcAft>
              <a:defRPr/>
            </a:pPr>
            <a:r>
              <a:rPr lang="vi-VN" altLang="zh-CN" sz="4400" b="1" cap="all" dirty="0" smtClean="0">
                <a:solidFill>
                  <a:schemeClr val="bg1"/>
                </a:solidFill>
                <a:latin typeface="Times New Roman" pitchFamily="18" charset="0"/>
                <a:ea typeface="方正稚艺简体" panose="03000509000000000000" pitchFamily="65" charset="-122"/>
                <a:cs typeface="Times New Roman" pitchFamily="18" charset="0"/>
                <a:sym typeface="Calibri" panose="020F0502020204030204" pitchFamily="34" charset="0"/>
              </a:rPr>
              <a:t>Dấu </a:t>
            </a:r>
            <a:r>
              <a:rPr lang="vi-VN" altLang="zh-CN" sz="4400" b="1" cap="all" dirty="0">
                <a:solidFill>
                  <a:schemeClr val="bg1"/>
                </a:solidFill>
                <a:latin typeface="Times New Roman" pitchFamily="18" charset="0"/>
                <a:ea typeface="方正稚艺简体" panose="03000509000000000000" pitchFamily="65" charset="-122"/>
                <a:cs typeface="Times New Roman" pitchFamily="18" charset="0"/>
                <a:sym typeface="Calibri" panose="020F0502020204030204" pitchFamily="34" charset="0"/>
              </a:rPr>
              <a:t>chấm lửng và dấu chấm phẩy</a:t>
            </a:r>
            <a:endParaRPr lang="zh-CN" altLang="en-US" sz="4400" b="1" cap="all" dirty="0">
              <a:solidFill>
                <a:schemeClr val="bg1"/>
              </a:solidFill>
              <a:latin typeface="Times New Roman" pitchFamily="18" charset="0"/>
              <a:ea typeface="方正稚艺简体" panose="03000509000000000000" pitchFamily="65" charset="-122"/>
              <a:cs typeface="Times New Roman" pitchFamily="18" charset="0"/>
              <a:sym typeface="Calibri" panose="020F0502020204030204" pitchFamily="34" charset="0"/>
            </a:endParaRPr>
          </a:p>
        </p:txBody>
      </p:sp>
    </p:spTree>
    <p:extLst>
      <p:ext uri="{BB962C8B-B14F-4D97-AF65-F5344CB8AC3E}">
        <p14:creationId xmlns:p14="http://schemas.microsoft.com/office/powerpoint/2010/main" val="36804316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6" presetClass="entr" presetSubtype="16"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circle(in)">
                                      <p:cBhvr>
                                        <p:cTn id="2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ext Box 2"/>
          <p:cNvSpPr txBox="1">
            <a:spLocks noChangeArrowheads="1"/>
          </p:cNvSpPr>
          <p:nvPr/>
        </p:nvSpPr>
        <p:spPr bwMode="auto">
          <a:xfrm>
            <a:off x="2352710" y="487444"/>
            <a:ext cx="7204532" cy="12096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tx1">
                      <a:alpha val="50000"/>
                    </a:schemeClr>
                  </a:outerShdw>
                </a:effectLst>
              </a14:hiddenEffects>
            </a:ext>
          </a:extLst>
        </p:spPr>
        <p:txBody>
          <a:bodyPr wrap="square">
            <a:spAutoFit/>
          </a:bodyPr>
          <a:lstStyle>
            <a:defPPr>
              <a:defRPr lang="zh-CN"/>
            </a:defPPr>
            <a:lvl1pPr>
              <a:lnSpc>
                <a:spcPct val="110000"/>
              </a:lnSpc>
              <a:defRPr sz="3500" b="1" baseline="0">
                <a:solidFill>
                  <a:schemeClr val="bg1"/>
                </a:solidFill>
                <a:latin typeface="幼圆" panose="02010509060101010101" pitchFamily="49" charset="-122"/>
                <a:ea typeface="幼圆" panose="02010509060101010101" pitchFamily="49" charset="-122"/>
              </a:defRPr>
            </a:lvl1pPr>
            <a:lvl2pPr marL="742950" indent="-285750" eaLnBrk="0" hangingPunct="0">
              <a:defRPr baseline="-25000">
                <a:latin typeface="Arial" panose="020B0604020202020204" pitchFamily="34" charset="0"/>
              </a:defRPr>
            </a:lvl2pPr>
            <a:lvl3pPr marL="1143000" indent="-228600" eaLnBrk="0" hangingPunct="0">
              <a:defRPr baseline="-25000">
                <a:latin typeface="Arial" panose="020B0604020202020204" pitchFamily="34" charset="0"/>
              </a:defRPr>
            </a:lvl3pPr>
            <a:lvl4pPr marL="1600200" indent="-228600" eaLnBrk="0" hangingPunct="0">
              <a:defRPr baseline="-25000">
                <a:latin typeface="Arial" panose="020B0604020202020204" pitchFamily="34" charset="0"/>
              </a:defRPr>
            </a:lvl4pPr>
            <a:lvl5pPr marL="2057400" indent="-228600" eaLnBrk="0" hangingPunct="0">
              <a:defRPr baseline="-25000">
                <a:latin typeface="Arial" panose="020B0604020202020204" pitchFamily="34" charset="0"/>
              </a:defRPr>
            </a:lvl5pPr>
            <a:lvl6pPr marL="2514600" indent="-228600" eaLnBrk="0" fontAlgn="base" hangingPunct="0">
              <a:spcBef>
                <a:spcPct val="0"/>
              </a:spcBef>
              <a:spcAft>
                <a:spcPct val="0"/>
              </a:spcAft>
              <a:buFont typeface="Arial" panose="020B0604020202020204" pitchFamily="34" charset="0"/>
              <a:defRPr baseline="-25000">
                <a:latin typeface="Arial" panose="020B0604020202020204" pitchFamily="34" charset="0"/>
              </a:defRPr>
            </a:lvl6pPr>
            <a:lvl7pPr marL="2971800" indent="-228600" eaLnBrk="0" fontAlgn="base" hangingPunct="0">
              <a:spcBef>
                <a:spcPct val="0"/>
              </a:spcBef>
              <a:spcAft>
                <a:spcPct val="0"/>
              </a:spcAft>
              <a:buFont typeface="Arial" panose="020B0604020202020204" pitchFamily="34" charset="0"/>
              <a:defRPr baseline="-25000">
                <a:latin typeface="Arial" panose="020B0604020202020204" pitchFamily="34" charset="0"/>
              </a:defRPr>
            </a:lvl7pPr>
            <a:lvl8pPr marL="3429000" indent="-228600" eaLnBrk="0" fontAlgn="base" hangingPunct="0">
              <a:spcBef>
                <a:spcPct val="0"/>
              </a:spcBef>
              <a:spcAft>
                <a:spcPct val="0"/>
              </a:spcAft>
              <a:buFont typeface="Arial" panose="020B0604020202020204" pitchFamily="34" charset="0"/>
              <a:defRPr baseline="-25000">
                <a:latin typeface="Arial" panose="020B0604020202020204" pitchFamily="34" charset="0"/>
              </a:defRPr>
            </a:lvl8pPr>
            <a:lvl9pPr marL="3886200" indent="-228600" eaLnBrk="0" fontAlgn="base" hangingPunct="0">
              <a:spcBef>
                <a:spcPct val="0"/>
              </a:spcBef>
              <a:spcAft>
                <a:spcPct val="0"/>
              </a:spcAft>
              <a:buFont typeface="Arial" panose="020B0604020202020204" pitchFamily="34" charset="0"/>
              <a:defRPr baseline="-25000">
                <a:latin typeface="Arial" panose="020B0604020202020204" pitchFamily="34" charset="0"/>
              </a:defRPr>
            </a:lvl9pPr>
          </a:lstStyle>
          <a:p>
            <a:pPr algn="ctr" defTabSz="1219170">
              <a:defRPr/>
            </a:pPr>
            <a:r>
              <a:rPr lang="en-US" altLang="zh-CN" sz="6601">
                <a:solidFill>
                  <a:prstClr val="white"/>
                </a:solidFill>
                <a:latin typeface="Cambria" panose="02040503050406030204" pitchFamily="18" charset="0"/>
                <a:ea typeface="Cambria" panose="02040503050406030204" pitchFamily="18" charset="0"/>
                <a:cs typeface="Times New Roman" pitchFamily="18" charset="0"/>
              </a:rPr>
              <a:t>Nội dung bài học</a:t>
            </a:r>
            <a:endParaRPr lang="en-US" altLang="zh-CN" sz="6601" dirty="0">
              <a:solidFill>
                <a:prstClr val="white"/>
              </a:solidFill>
              <a:latin typeface="Cambria" panose="02040503050406030204" pitchFamily="18" charset="0"/>
              <a:ea typeface="Cambria" panose="02040503050406030204" pitchFamily="18" charset="0"/>
              <a:cs typeface="Times New Roman" pitchFamily="18" charset="0"/>
            </a:endParaRPr>
          </a:p>
        </p:txBody>
      </p:sp>
      <p:grpSp>
        <p:nvGrpSpPr>
          <p:cNvPr id="105" name="组合 104"/>
          <p:cNvGrpSpPr/>
          <p:nvPr/>
        </p:nvGrpSpPr>
        <p:grpSpPr>
          <a:xfrm rot="277968">
            <a:off x="2050510" y="1635516"/>
            <a:ext cx="2640652" cy="3283512"/>
            <a:chOff x="991297" y="1153743"/>
            <a:chExt cx="2297196" cy="2855409"/>
          </a:xfrm>
        </p:grpSpPr>
        <p:cxnSp>
          <p:nvCxnSpPr>
            <p:cNvPr id="106" name="直接连接符 105"/>
            <p:cNvCxnSpPr/>
            <p:nvPr/>
          </p:nvCxnSpPr>
          <p:spPr>
            <a:xfrm flipV="1">
              <a:off x="2598057" y="1600373"/>
              <a:ext cx="521351" cy="1955627"/>
            </a:xfrm>
            <a:prstGeom prst="line">
              <a:avLst/>
            </a:prstGeom>
            <a:noFill/>
            <a:ln w="19050" cap="flat" cmpd="sng" algn="ctr">
              <a:solidFill>
                <a:srgbClr val="E2C17E"/>
              </a:solidFill>
              <a:prstDash val="solid"/>
            </a:ln>
            <a:effectLst/>
          </p:spPr>
        </p:cxnSp>
        <p:cxnSp>
          <p:nvCxnSpPr>
            <p:cNvPr id="107" name="直接连接符 106"/>
            <p:cNvCxnSpPr/>
            <p:nvPr/>
          </p:nvCxnSpPr>
          <p:spPr>
            <a:xfrm flipH="1">
              <a:off x="1280310" y="1398918"/>
              <a:ext cx="1439378" cy="1124015"/>
            </a:xfrm>
            <a:prstGeom prst="line">
              <a:avLst/>
            </a:prstGeom>
            <a:noFill/>
            <a:ln w="19050" cap="flat" cmpd="sng" algn="ctr">
              <a:solidFill>
                <a:srgbClr val="E2C17E"/>
              </a:solidFill>
              <a:prstDash val="solid"/>
            </a:ln>
            <a:effectLst/>
          </p:spPr>
        </p:cxnSp>
        <p:grpSp>
          <p:nvGrpSpPr>
            <p:cNvPr id="108" name="组合 107"/>
            <p:cNvGrpSpPr/>
            <p:nvPr/>
          </p:nvGrpSpPr>
          <p:grpSpPr>
            <a:xfrm>
              <a:off x="2575488" y="1153743"/>
              <a:ext cx="713005" cy="713005"/>
              <a:chOff x="2575488" y="1153743"/>
              <a:chExt cx="713005" cy="713005"/>
            </a:xfrm>
          </p:grpSpPr>
          <p:grpSp>
            <p:nvGrpSpPr>
              <p:cNvPr id="116" name="组合 115"/>
              <p:cNvGrpSpPr/>
              <p:nvPr/>
            </p:nvGrpSpPr>
            <p:grpSpPr>
              <a:xfrm rot="1540888">
                <a:off x="2575488" y="1153743"/>
                <a:ext cx="713005" cy="713005"/>
                <a:chOff x="1259632" y="764704"/>
                <a:chExt cx="1728192" cy="1728192"/>
              </a:xfrm>
            </p:grpSpPr>
            <p:sp>
              <p:nvSpPr>
                <p:cNvPr id="118" name="椭圆 117"/>
                <p:cNvSpPr/>
                <p:nvPr/>
              </p:nvSpPr>
              <p:spPr>
                <a:xfrm>
                  <a:off x="1259632" y="764704"/>
                  <a:ext cx="1728192" cy="1728192"/>
                </a:xfrm>
                <a:prstGeom prst="ellipse">
                  <a:avLst/>
                </a:prstGeom>
                <a:gradFill flip="none" rotWithShape="1">
                  <a:gsLst>
                    <a:gs pos="0">
                      <a:sysClr val="window" lastClr="FFFFFF">
                        <a:lumMod val="95000"/>
                      </a:sysClr>
                    </a:gs>
                    <a:gs pos="100000">
                      <a:sysClr val="window" lastClr="FFFFFF"/>
                    </a:gs>
                  </a:gsLst>
                  <a:lin ang="5400000" scaled="1"/>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algn="ctr" defTabSz="1219170">
                    <a:defRPr/>
                  </a:pPr>
                  <a:endParaRPr lang="en-US" sz="1351" b="1" kern="0">
                    <a:solidFill>
                      <a:sysClr val="window" lastClr="FFFFFF"/>
                    </a:solidFill>
                    <a:latin typeface="Cambria" panose="02040503050406030204" pitchFamily="18" charset="0"/>
                    <a:ea typeface="Cambria" panose="02040503050406030204" pitchFamily="18" charset="0"/>
                  </a:endParaRPr>
                </a:p>
              </p:txBody>
            </p:sp>
            <p:sp>
              <p:nvSpPr>
                <p:cNvPr id="119" name="椭圆 118"/>
                <p:cNvSpPr/>
                <p:nvPr/>
              </p:nvSpPr>
              <p:spPr>
                <a:xfrm>
                  <a:off x="1619672" y="1124744"/>
                  <a:ext cx="1008112" cy="1008112"/>
                </a:xfrm>
                <a:prstGeom prst="ellipse">
                  <a:avLst/>
                </a:prstGeom>
                <a:gradFill flip="none" rotWithShape="1">
                  <a:gsLst>
                    <a:gs pos="0">
                      <a:sysClr val="window" lastClr="FFFFFF">
                        <a:lumMod val="85000"/>
                      </a:sysClr>
                    </a:gs>
                    <a:gs pos="100000">
                      <a:sysClr val="window" lastClr="FFFFFF"/>
                    </a:gs>
                  </a:gsLst>
                  <a:lin ang="5400000" scaled="1"/>
                  <a:tileRect/>
                </a:gradFill>
                <a:ln w="25400" cap="flat" cmpd="sng" algn="ctr">
                  <a:solidFill>
                    <a:sysClr val="window" lastClr="FFFFFF"/>
                  </a:solidFill>
                  <a:prstDash val="solid"/>
                </a:ln>
                <a:effectLst>
                  <a:outerShdw blurRad="139700" dist="88900" dir="5400000" algn="t" rotWithShape="0">
                    <a:prstClr val="black">
                      <a:alpha val="60000"/>
                    </a:prstClr>
                  </a:outerShdw>
                </a:effectLst>
              </p:spPr>
              <p:txBody>
                <a:bodyPr rtlCol="0" anchor="ctr"/>
                <a:lstStyle/>
                <a:p>
                  <a:pPr algn="ctr" defTabSz="1219170">
                    <a:defRPr/>
                  </a:pPr>
                  <a:endParaRPr lang="en-US" sz="1351" b="1" kern="0">
                    <a:solidFill>
                      <a:sysClr val="window" lastClr="FFFFFF"/>
                    </a:solidFill>
                    <a:latin typeface="Cambria" panose="02040503050406030204" pitchFamily="18" charset="0"/>
                    <a:ea typeface="Cambria" panose="02040503050406030204" pitchFamily="18" charset="0"/>
                  </a:endParaRPr>
                </a:p>
              </p:txBody>
            </p:sp>
          </p:grpSp>
          <p:sp>
            <p:nvSpPr>
              <p:cNvPr id="117" name="TextBox 116"/>
              <p:cNvSpPr txBox="1"/>
              <p:nvPr/>
            </p:nvSpPr>
            <p:spPr>
              <a:xfrm>
                <a:off x="2710428" y="1425858"/>
                <a:ext cx="450434" cy="29709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charset="-122"/>
                  </a:defRPr>
                </a:lvl1pPr>
              </a:lstStyle>
              <a:p>
                <a:pPr algn="ctr" defTabSz="1219170">
                  <a:defRPr/>
                </a:pPr>
                <a:r>
                  <a:rPr lang="en-US" altLang="zh-CN" sz="2025" dirty="0">
                    <a:solidFill>
                      <a:srgbClr val="A87756"/>
                    </a:solidFill>
                    <a:effectLst>
                      <a:outerShdw dist="25400" dir="5400000" algn="t" rotWithShape="0">
                        <a:sysClr val="window" lastClr="FFFFFF">
                          <a:alpha val="29000"/>
                        </a:sysClr>
                      </a:outerShdw>
                    </a:effectLst>
                    <a:latin typeface="Cambria" panose="02040503050406030204" pitchFamily="18" charset="0"/>
                    <a:ea typeface="Cambria" panose="02040503050406030204" pitchFamily="18" charset="0"/>
                    <a:cs typeface="Times New Roman" panose="02020603050405020304" pitchFamily="18" charset="0"/>
                  </a:rPr>
                  <a:t>1</a:t>
                </a:r>
                <a:endParaRPr lang="zh-CN" altLang="en-US" sz="2025" dirty="0">
                  <a:solidFill>
                    <a:srgbClr val="A87756"/>
                  </a:solidFill>
                  <a:effectLst>
                    <a:outerShdw dist="25400" dir="5400000" algn="t" rotWithShape="0">
                      <a:sysClr val="window" lastClr="FFFFFF">
                        <a:alpha val="29000"/>
                      </a:sysClr>
                    </a:outerShdw>
                  </a:effectLst>
                  <a:latin typeface="Cambria" panose="02040503050406030204" pitchFamily="18" charset="0"/>
                  <a:cs typeface="Times New Roman" panose="02020603050405020304" pitchFamily="18" charset="0"/>
                </a:endParaRPr>
              </a:p>
            </p:txBody>
          </p:sp>
        </p:grpSp>
        <p:grpSp>
          <p:nvGrpSpPr>
            <p:cNvPr id="109" name="组合 108"/>
            <p:cNvGrpSpPr/>
            <p:nvPr/>
          </p:nvGrpSpPr>
          <p:grpSpPr>
            <a:xfrm>
              <a:off x="991297" y="2260232"/>
              <a:ext cx="1748920" cy="1748920"/>
              <a:chOff x="1193733" y="1824833"/>
              <a:chExt cx="1748920" cy="1748920"/>
            </a:xfrm>
          </p:grpSpPr>
          <p:grpSp>
            <p:nvGrpSpPr>
              <p:cNvPr id="110" name="组合 109"/>
              <p:cNvGrpSpPr/>
              <p:nvPr/>
            </p:nvGrpSpPr>
            <p:grpSpPr>
              <a:xfrm>
                <a:off x="1193733" y="1824833"/>
                <a:ext cx="1748920" cy="1748920"/>
                <a:chOff x="1193733" y="1824833"/>
                <a:chExt cx="1748920" cy="1748920"/>
              </a:xfrm>
            </p:grpSpPr>
            <p:sp>
              <p:nvSpPr>
                <p:cNvPr id="114" name="椭圆 113"/>
                <p:cNvSpPr/>
                <p:nvPr/>
              </p:nvSpPr>
              <p:spPr>
                <a:xfrm>
                  <a:off x="1193733" y="1824833"/>
                  <a:ext cx="1748920" cy="1748920"/>
                </a:xfrm>
                <a:prstGeom prst="ellipse">
                  <a:avLst/>
                </a:prstGeom>
                <a:solidFill>
                  <a:srgbClr val="E7C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1351" b="1">
                    <a:solidFill>
                      <a:srgbClr val="4EA558"/>
                    </a:solidFill>
                    <a:latin typeface="Cambria" panose="02040503050406030204" pitchFamily="18" charset="0"/>
                    <a:ea typeface="宋体" panose="02010600030101010101" pitchFamily="2" charset="-122"/>
                  </a:endParaRPr>
                </a:p>
              </p:txBody>
            </p:sp>
            <p:sp>
              <p:nvSpPr>
                <p:cNvPr id="115" name="椭圆 114"/>
                <p:cNvSpPr/>
                <p:nvPr/>
              </p:nvSpPr>
              <p:spPr>
                <a:xfrm>
                  <a:off x="1364157" y="1995257"/>
                  <a:ext cx="1408072" cy="140807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1351" b="1">
                    <a:solidFill>
                      <a:srgbClr val="4EA558"/>
                    </a:solidFill>
                    <a:latin typeface="Cambria" panose="02040503050406030204" pitchFamily="18" charset="0"/>
                    <a:ea typeface="宋体" panose="02010600030101010101" pitchFamily="2" charset="-122"/>
                  </a:endParaRPr>
                </a:p>
              </p:txBody>
            </p:sp>
          </p:grpSp>
          <p:grpSp>
            <p:nvGrpSpPr>
              <p:cNvPr id="111" name="组合 110"/>
              <p:cNvGrpSpPr/>
              <p:nvPr/>
            </p:nvGrpSpPr>
            <p:grpSpPr>
              <a:xfrm>
                <a:off x="1360759" y="2140700"/>
                <a:ext cx="1337050" cy="1279337"/>
                <a:chOff x="1360759" y="2140700"/>
                <a:chExt cx="1337050" cy="1279337"/>
              </a:xfrm>
            </p:grpSpPr>
            <p:sp>
              <p:nvSpPr>
                <p:cNvPr id="112" name="TextBox 111"/>
                <p:cNvSpPr txBox="1"/>
                <p:nvPr/>
              </p:nvSpPr>
              <p:spPr>
                <a:xfrm>
                  <a:off x="1947259" y="2140700"/>
                  <a:ext cx="316832" cy="401473"/>
                </a:xfrm>
                <a:prstGeom prst="rect">
                  <a:avLst/>
                </a:prstGeom>
                <a:noFill/>
              </p:spPr>
              <p:txBody>
                <a:bodyPr wrap="none" rtlCol="0">
                  <a:spAutoFit/>
                </a:bodyPr>
                <a:lstStyle/>
                <a:p>
                  <a:pPr defTabSz="1219170"/>
                  <a:r>
                    <a:rPr lang="en-US" altLang="zh-CN" sz="2400" b="1" dirty="0">
                      <a:solidFill>
                        <a:prstClr val="white"/>
                      </a:solidFill>
                      <a:latin typeface="Cambria" panose="02040503050406030204" pitchFamily="18" charset="0"/>
                      <a:ea typeface="Cambria" panose="02040503050406030204" pitchFamily="18" charset="0"/>
                    </a:rPr>
                    <a:t>I.</a:t>
                  </a:r>
                  <a:endParaRPr lang="zh-CN" altLang="en-US" sz="2400" b="1" dirty="0">
                    <a:solidFill>
                      <a:prstClr val="white"/>
                    </a:solidFill>
                    <a:latin typeface="Cambria" panose="02040503050406030204" pitchFamily="18" charset="0"/>
                    <a:ea typeface="宋体" panose="02010600030101010101" pitchFamily="2" charset="-122"/>
                  </a:endParaRPr>
                </a:p>
              </p:txBody>
            </p:sp>
            <p:sp>
              <p:nvSpPr>
                <p:cNvPr id="113" name="TextBox 112"/>
                <p:cNvSpPr txBox="1"/>
                <p:nvPr/>
              </p:nvSpPr>
              <p:spPr>
                <a:xfrm>
                  <a:off x="1360759" y="2376206"/>
                  <a:ext cx="1337050" cy="1043831"/>
                </a:xfrm>
                <a:prstGeom prst="rect">
                  <a:avLst/>
                </a:prstGeom>
                <a:noFill/>
              </p:spPr>
              <p:txBody>
                <a:bodyPr wrap="square" rtlCol="0">
                  <a:spAutoFit/>
                </a:bodyPr>
                <a:lstStyle/>
                <a:p>
                  <a:pPr algn="ctr" defTabSz="1219170"/>
                  <a:r>
                    <a:rPr lang="vi-VN" altLang="zh-CN" sz="2400" b="1" dirty="0" smtClean="0">
                      <a:solidFill>
                        <a:prstClr val="black"/>
                      </a:solidFill>
                      <a:latin typeface="Cambria" panose="02040503050406030204" pitchFamily="18" charset="0"/>
                      <a:ea typeface="Cambria" panose="02040503050406030204" pitchFamily="18" charset="0"/>
                      <a:cs typeface="Times New Roman" pitchFamily="18" charset="0"/>
                    </a:rPr>
                    <a:t>Dấu chấm lửng</a:t>
                  </a:r>
                  <a:endParaRPr lang="zh-CN" altLang="en-US" sz="2400" b="1" dirty="0">
                    <a:solidFill>
                      <a:prstClr val="black"/>
                    </a:solidFill>
                    <a:latin typeface="Cambria" panose="02040503050406030204" pitchFamily="18" charset="0"/>
                    <a:ea typeface="宋体" panose="02010600030101010101" pitchFamily="2" charset="-122"/>
                    <a:cs typeface="Times New Roman" pitchFamily="18" charset="0"/>
                  </a:endParaRPr>
                </a:p>
              </p:txBody>
            </p:sp>
          </p:grpSp>
        </p:grpSp>
      </p:grpSp>
      <p:grpSp>
        <p:nvGrpSpPr>
          <p:cNvPr id="120" name="组合 119"/>
          <p:cNvGrpSpPr/>
          <p:nvPr/>
        </p:nvGrpSpPr>
        <p:grpSpPr>
          <a:xfrm>
            <a:off x="3934383" y="2150798"/>
            <a:ext cx="2020595" cy="3807709"/>
            <a:chOff x="2743897" y="1430632"/>
            <a:chExt cx="1699358" cy="3201197"/>
          </a:xfrm>
        </p:grpSpPr>
        <p:cxnSp>
          <p:nvCxnSpPr>
            <p:cNvPr id="121" name="直接连接符 120"/>
            <p:cNvCxnSpPr/>
            <p:nvPr/>
          </p:nvCxnSpPr>
          <p:spPr>
            <a:xfrm flipH="1" flipV="1">
              <a:off x="4081617" y="1787134"/>
              <a:ext cx="336175" cy="1850531"/>
            </a:xfrm>
            <a:prstGeom prst="line">
              <a:avLst/>
            </a:prstGeom>
            <a:noFill/>
            <a:ln w="19050" cap="flat" cmpd="sng" algn="ctr">
              <a:solidFill>
                <a:srgbClr val="E2C17E"/>
              </a:solidFill>
              <a:prstDash val="solid"/>
            </a:ln>
            <a:effectLst/>
          </p:spPr>
        </p:cxnSp>
        <p:cxnSp>
          <p:nvCxnSpPr>
            <p:cNvPr id="122" name="直接连接符 121"/>
            <p:cNvCxnSpPr/>
            <p:nvPr/>
          </p:nvCxnSpPr>
          <p:spPr>
            <a:xfrm flipH="1">
              <a:off x="2785388" y="1787134"/>
              <a:ext cx="816202" cy="1850530"/>
            </a:xfrm>
            <a:prstGeom prst="line">
              <a:avLst/>
            </a:prstGeom>
            <a:noFill/>
            <a:ln w="19050" cap="flat" cmpd="sng" algn="ctr">
              <a:solidFill>
                <a:srgbClr val="E2C17E"/>
              </a:solidFill>
              <a:prstDash val="solid"/>
            </a:ln>
            <a:effectLst/>
          </p:spPr>
        </p:cxnSp>
        <p:grpSp>
          <p:nvGrpSpPr>
            <p:cNvPr id="123" name="组合 122"/>
            <p:cNvGrpSpPr/>
            <p:nvPr/>
          </p:nvGrpSpPr>
          <p:grpSpPr>
            <a:xfrm>
              <a:off x="3517155" y="1430632"/>
              <a:ext cx="713005" cy="713005"/>
              <a:chOff x="3517155" y="1430632"/>
              <a:chExt cx="713005" cy="713005"/>
            </a:xfrm>
          </p:grpSpPr>
          <p:grpSp>
            <p:nvGrpSpPr>
              <p:cNvPr id="131" name="组合 130"/>
              <p:cNvGrpSpPr/>
              <p:nvPr/>
            </p:nvGrpSpPr>
            <p:grpSpPr>
              <a:xfrm>
                <a:off x="3517155" y="1430632"/>
                <a:ext cx="713005" cy="713005"/>
                <a:chOff x="1259632" y="764704"/>
                <a:chExt cx="1728192" cy="1728192"/>
              </a:xfrm>
            </p:grpSpPr>
            <p:sp>
              <p:nvSpPr>
                <p:cNvPr id="133" name="椭圆 132"/>
                <p:cNvSpPr/>
                <p:nvPr/>
              </p:nvSpPr>
              <p:spPr>
                <a:xfrm>
                  <a:off x="1259632" y="764704"/>
                  <a:ext cx="1728192" cy="1728192"/>
                </a:xfrm>
                <a:prstGeom prst="ellipse">
                  <a:avLst/>
                </a:prstGeom>
                <a:gradFill flip="none" rotWithShape="1">
                  <a:gsLst>
                    <a:gs pos="0">
                      <a:sysClr val="window" lastClr="FFFFFF">
                        <a:lumMod val="95000"/>
                      </a:sysClr>
                    </a:gs>
                    <a:gs pos="100000">
                      <a:sysClr val="window" lastClr="FFFFFF"/>
                    </a:gs>
                  </a:gsLst>
                  <a:lin ang="5400000" scaled="1"/>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algn="ctr" defTabSz="1219170">
                    <a:defRPr/>
                  </a:pPr>
                  <a:endParaRPr lang="en-US" sz="1351" b="1" kern="0">
                    <a:solidFill>
                      <a:sysClr val="window" lastClr="FFFFFF"/>
                    </a:solidFill>
                    <a:latin typeface="Cambria" panose="02040503050406030204" pitchFamily="18" charset="0"/>
                    <a:ea typeface="Cambria" panose="02040503050406030204" pitchFamily="18" charset="0"/>
                  </a:endParaRPr>
                </a:p>
              </p:txBody>
            </p:sp>
            <p:sp>
              <p:nvSpPr>
                <p:cNvPr id="134" name="椭圆 133"/>
                <p:cNvSpPr/>
                <p:nvPr/>
              </p:nvSpPr>
              <p:spPr>
                <a:xfrm>
                  <a:off x="1619672" y="1124744"/>
                  <a:ext cx="1008112" cy="1008112"/>
                </a:xfrm>
                <a:prstGeom prst="ellipse">
                  <a:avLst/>
                </a:prstGeom>
                <a:gradFill flip="none" rotWithShape="1">
                  <a:gsLst>
                    <a:gs pos="0">
                      <a:sysClr val="window" lastClr="FFFFFF">
                        <a:lumMod val="85000"/>
                      </a:sysClr>
                    </a:gs>
                    <a:gs pos="100000">
                      <a:sysClr val="window" lastClr="FFFFFF"/>
                    </a:gs>
                  </a:gsLst>
                  <a:lin ang="5400000" scaled="1"/>
                  <a:tileRect/>
                </a:gradFill>
                <a:ln w="25400" cap="flat" cmpd="sng" algn="ctr">
                  <a:solidFill>
                    <a:sysClr val="window" lastClr="FFFFFF"/>
                  </a:solidFill>
                  <a:prstDash val="solid"/>
                </a:ln>
                <a:effectLst>
                  <a:outerShdw blurRad="139700" dist="88900" dir="5400000" algn="t" rotWithShape="0">
                    <a:prstClr val="black">
                      <a:alpha val="60000"/>
                    </a:prstClr>
                  </a:outerShdw>
                </a:effectLst>
              </p:spPr>
              <p:txBody>
                <a:bodyPr rtlCol="0" anchor="ctr"/>
                <a:lstStyle/>
                <a:p>
                  <a:pPr algn="ctr" defTabSz="1219170">
                    <a:defRPr/>
                  </a:pPr>
                  <a:endParaRPr lang="en-US" sz="1351" b="1" kern="0">
                    <a:solidFill>
                      <a:sysClr val="window" lastClr="FFFFFF"/>
                    </a:solidFill>
                    <a:latin typeface="Cambria" panose="02040503050406030204" pitchFamily="18" charset="0"/>
                    <a:ea typeface="Cambria" panose="02040503050406030204" pitchFamily="18" charset="0"/>
                  </a:endParaRPr>
                </a:p>
              </p:txBody>
            </p:sp>
          </p:grpSp>
          <p:sp>
            <p:nvSpPr>
              <p:cNvPr id="132" name="TextBox 131"/>
              <p:cNvSpPr txBox="1"/>
              <p:nvPr/>
            </p:nvSpPr>
            <p:spPr>
              <a:xfrm>
                <a:off x="3667355" y="1657131"/>
                <a:ext cx="450434" cy="28721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charset="-122"/>
                  </a:defRPr>
                </a:lvl1pPr>
              </a:lstStyle>
              <a:p>
                <a:pPr algn="ctr" defTabSz="1219170">
                  <a:defRPr/>
                </a:pPr>
                <a:r>
                  <a:rPr lang="en-US" altLang="zh-CN" sz="2025" dirty="0">
                    <a:solidFill>
                      <a:srgbClr val="A87756"/>
                    </a:solidFill>
                    <a:effectLst>
                      <a:outerShdw dist="25400" dir="5400000" algn="t" rotWithShape="0">
                        <a:sysClr val="window" lastClr="FFFFFF">
                          <a:alpha val="29000"/>
                        </a:sysClr>
                      </a:outerShdw>
                    </a:effectLst>
                    <a:latin typeface="Cambria" panose="02040503050406030204" pitchFamily="18" charset="0"/>
                    <a:ea typeface="Cambria" panose="02040503050406030204" pitchFamily="18" charset="0"/>
                    <a:cs typeface="Times New Roman" panose="02020603050405020304" pitchFamily="18" charset="0"/>
                  </a:rPr>
                  <a:t>2</a:t>
                </a:r>
                <a:endParaRPr lang="zh-CN" altLang="en-US" sz="2025" dirty="0">
                  <a:solidFill>
                    <a:srgbClr val="A87756"/>
                  </a:solidFill>
                  <a:effectLst>
                    <a:outerShdw dist="25400" dir="5400000" algn="t" rotWithShape="0">
                      <a:sysClr val="window" lastClr="FFFFFF">
                        <a:alpha val="29000"/>
                      </a:sysClr>
                    </a:outerShdw>
                  </a:effectLst>
                  <a:latin typeface="Cambria" panose="02040503050406030204" pitchFamily="18" charset="0"/>
                  <a:cs typeface="Times New Roman" panose="02020603050405020304" pitchFamily="18" charset="0"/>
                </a:endParaRPr>
              </a:p>
            </p:txBody>
          </p:sp>
        </p:grpSp>
        <p:grpSp>
          <p:nvGrpSpPr>
            <p:cNvPr id="124" name="组合 123"/>
            <p:cNvGrpSpPr/>
            <p:nvPr/>
          </p:nvGrpSpPr>
          <p:grpSpPr>
            <a:xfrm>
              <a:off x="2743897" y="2932471"/>
              <a:ext cx="1699358" cy="1699358"/>
              <a:chOff x="3600371" y="1850657"/>
              <a:chExt cx="1699358" cy="1699358"/>
            </a:xfrm>
          </p:grpSpPr>
          <p:grpSp>
            <p:nvGrpSpPr>
              <p:cNvPr id="125" name="组合 124"/>
              <p:cNvGrpSpPr/>
              <p:nvPr/>
            </p:nvGrpSpPr>
            <p:grpSpPr>
              <a:xfrm>
                <a:off x="3600371" y="1850657"/>
                <a:ext cx="1699358" cy="1699358"/>
                <a:chOff x="1218514" y="1849614"/>
                <a:chExt cx="1699358" cy="1699358"/>
              </a:xfrm>
            </p:grpSpPr>
            <p:sp>
              <p:nvSpPr>
                <p:cNvPr id="129" name="椭圆 128"/>
                <p:cNvSpPr/>
                <p:nvPr/>
              </p:nvSpPr>
              <p:spPr>
                <a:xfrm>
                  <a:off x="1218514" y="1849614"/>
                  <a:ext cx="1699358" cy="1699358"/>
                </a:xfrm>
                <a:prstGeom prst="ellipse">
                  <a:avLst/>
                </a:prstGeom>
                <a:solidFill>
                  <a:srgbClr val="E7C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1351" b="1">
                    <a:solidFill>
                      <a:srgbClr val="4EA558"/>
                    </a:solidFill>
                    <a:latin typeface="Cambria" panose="02040503050406030204" pitchFamily="18" charset="0"/>
                    <a:ea typeface="宋体" panose="02010600030101010101" pitchFamily="2" charset="-122"/>
                  </a:endParaRPr>
                </a:p>
              </p:txBody>
            </p:sp>
            <p:sp>
              <p:nvSpPr>
                <p:cNvPr id="130" name="椭圆 129"/>
                <p:cNvSpPr/>
                <p:nvPr/>
              </p:nvSpPr>
              <p:spPr>
                <a:xfrm>
                  <a:off x="1364157" y="1995257"/>
                  <a:ext cx="1408072" cy="1408072"/>
                </a:xfrm>
                <a:prstGeom prst="ellipse">
                  <a:avLst/>
                </a:prstGeom>
                <a:gradFill>
                  <a:gsLst>
                    <a:gs pos="100000">
                      <a:srgbClr val="368DCC">
                        <a:lumMod val="64000"/>
                        <a:lumOff val="36000"/>
                      </a:srgbClr>
                    </a:gs>
                    <a:gs pos="0">
                      <a:srgbClr val="368DCC"/>
                    </a:gs>
                  </a:gsLst>
                  <a:path path="circle">
                    <a:fillToRect l="50000" t="50000" r="50000" b="5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1351" b="1">
                    <a:solidFill>
                      <a:srgbClr val="4EA558"/>
                    </a:solidFill>
                    <a:latin typeface="Cambria" panose="02040503050406030204" pitchFamily="18" charset="0"/>
                    <a:ea typeface="宋体" panose="02010600030101010101" pitchFamily="2" charset="-122"/>
                  </a:endParaRPr>
                </a:p>
              </p:txBody>
            </p:sp>
          </p:grpSp>
          <p:grpSp>
            <p:nvGrpSpPr>
              <p:cNvPr id="126" name="组合 125"/>
              <p:cNvGrpSpPr/>
              <p:nvPr/>
            </p:nvGrpSpPr>
            <p:grpSpPr>
              <a:xfrm>
                <a:off x="3699136" y="2069267"/>
                <a:ext cx="1510693" cy="1114124"/>
                <a:chOff x="1317280" y="2069267"/>
                <a:chExt cx="1510693" cy="1114124"/>
              </a:xfrm>
            </p:grpSpPr>
            <p:sp>
              <p:nvSpPr>
                <p:cNvPr id="127" name="TextBox 126"/>
                <p:cNvSpPr txBox="1"/>
                <p:nvPr/>
              </p:nvSpPr>
              <p:spPr>
                <a:xfrm>
                  <a:off x="1809714" y="2069267"/>
                  <a:ext cx="396628" cy="388129"/>
                </a:xfrm>
                <a:prstGeom prst="rect">
                  <a:avLst/>
                </a:prstGeom>
                <a:noFill/>
              </p:spPr>
              <p:txBody>
                <a:bodyPr wrap="none" rtlCol="0">
                  <a:spAutoFit/>
                </a:bodyPr>
                <a:lstStyle/>
                <a:p>
                  <a:pPr defTabSz="1219170"/>
                  <a:r>
                    <a:rPr lang="en-US" altLang="zh-CN" sz="2400" b="1" dirty="0">
                      <a:solidFill>
                        <a:prstClr val="white"/>
                      </a:solidFill>
                      <a:latin typeface="Cambria" panose="02040503050406030204" pitchFamily="18" charset="0"/>
                      <a:ea typeface="Cambria" panose="02040503050406030204" pitchFamily="18" charset="0"/>
                    </a:rPr>
                    <a:t>II.</a:t>
                  </a:r>
                  <a:endParaRPr lang="zh-CN" altLang="en-US" sz="2400" b="1" dirty="0">
                    <a:solidFill>
                      <a:prstClr val="white"/>
                    </a:solidFill>
                    <a:latin typeface="Cambria" panose="02040503050406030204" pitchFamily="18" charset="0"/>
                    <a:ea typeface="宋体" panose="02010600030101010101" pitchFamily="2" charset="-122"/>
                  </a:endParaRPr>
                </a:p>
              </p:txBody>
            </p:sp>
            <p:sp>
              <p:nvSpPr>
                <p:cNvPr id="128" name="TextBox 127"/>
                <p:cNvSpPr txBox="1"/>
                <p:nvPr/>
              </p:nvSpPr>
              <p:spPr>
                <a:xfrm>
                  <a:off x="1317280" y="2484759"/>
                  <a:ext cx="1510693" cy="698632"/>
                </a:xfrm>
                <a:prstGeom prst="rect">
                  <a:avLst/>
                </a:prstGeom>
                <a:noFill/>
              </p:spPr>
              <p:txBody>
                <a:bodyPr wrap="square" rtlCol="0">
                  <a:spAutoFit/>
                </a:bodyPr>
                <a:lstStyle/>
                <a:p>
                  <a:pPr algn="ctr" defTabSz="1219170"/>
                  <a:r>
                    <a:rPr lang="vi-VN" altLang="zh-CN" sz="2400" b="1" dirty="0" smtClean="0">
                      <a:solidFill>
                        <a:prstClr val="black"/>
                      </a:solidFill>
                      <a:latin typeface="Cambria" panose="02040503050406030204" pitchFamily="18" charset="0"/>
                      <a:ea typeface="宋体" panose="02010600030101010101" pitchFamily="2" charset="-122"/>
                      <a:cs typeface="Times New Roman" pitchFamily="18" charset="0"/>
                    </a:rPr>
                    <a:t>Dấu chấm phẩy</a:t>
                  </a:r>
                  <a:endParaRPr lang="zh-CN" altLang="en-US" sz="2400" b="1" dirty="0">
                    <a:solidFill>
                      <a:prstClr val="black"/>
                    </a:solidFill>
                    <a:latin typeface="Cambria" panose="02040503050406030204" pitchFamily="18" charset="0"/>
                    <a:ea typeface="宋体" panose="02010600030101010101" pitchFamily="2" charset="-122"/>
                    <a:cs typeface="Times New Roman" pitchFamily="18" charset="0"/>
                  </a:endParaRPr>
                </a:p>
              </p:txBody>
            </p:sp>
          </p:grpSp>
        </p:grpSp>
      </p:grpSp>
      <p:grpSp>
        <p:nvGrpSpPr>
          <p:cNvPr id="135" name="组合 134"/>
          <p:cNvGrpSpPr/>
          <p:nvPr/>
        </p:nvGrpSpPr>
        <p:grpSpPr>
          <a:xfrm>
            <a:off x="5912958" y="2074897"/>
            <a:ext cx="2348989" cy="3840647"/>
            <a:chOff x="4401232" y="1354760"/>
            <a:chExt cx="1963979" cy="3209986"/>
          </a:xfrm>
        </p:grpSpPr>
        <p:cxnSp>
          <p:nvCxnSpPr>
            <p:cNvPr id="136" name="直接连接符 135"/>
            <p:cNvCxnSpPr/>
            <p:nvPr/>
          </p:nvCxnSpPr>
          <p:spPr>
            <a:xfrm flipH="1" flipV="1">
              <a:off x="4941227" y="1613396"/>
              <a:ext cx="1079270" cy="1482229"/>
            </a:xfrm>
            <a:prstGeom prst="line">
              <a:avLst/>
            </a:prstGeom>
            <a:noFill/>
            <a:ln w="19050" cap="flat" cmpd="sng" algn="ctr">
              <a:solidFill>
                <a:srgbClr val="E2C17E"/>
              </a:solidFill>
              <a:prstDash val="solid"/>
            </a:ln>
            <a:effectLst/>
          </p:spPr>
        </p:cxnSp>
        <p:cxnSp>
          <p:nvCxnSpPr>
            <p:cNvPr id="137" name="直接连接符 136"/>
            <p:cNvCxnSpPr/>
            <p:nvPr/>
          </p:nvCxnSpPr>
          <p:spPr>
            <a:xfrm>
              <a:off x="4517677" y="1839300"/>
              <a:ext cx="150270" cy="1837350"/>
            </a:xfrm>
            <a:prstGeom prst="line">
              <a:avLst/>
            </a:prstGeom>
            <a:noFill/>
            <a:ln w="19050" cap="flat" cmpd="sng" algn="ctr">
              <a:solidFill>
                <a:srgbClr val="E2C17E"/>
              </a:solidFill>
              <a:prstDash val="solid"/>
            </a:ln>
            <a:effectLst/>
          </p:spPr>
        </p:cxnSp>
        <p:grpSp>
          <p:nvGrpSpPr>
            <p:cNvPr id="138" name="组合 137"/>
            <p:cNvGrpSpPr/>
            <p:nvPr/>
          </p:nvGrpSpPr>
          <p:grpSpPr>
            <a:xfrm>
              <a:off x="4401232" y="1354760"/>
              <a:ext cx="713005" cy="713005"/>
              <a:chOff x="4401232" y="1354760"/>
              <a:chExt cx="713005" cy="713005"/>
            </a:xfrm>
          </p:grpSpPr>
          <p:grpSp>
            <p:nvGrpSpPr>
              <p:cNvPr id="146" name="组合 145"/>
              <p:cNvGrpSpPr/>
              <p:nvPr/>
            </p:nvGrpSpPr>
            <p:grpSpPr>
              <a:xfrm rot="19915566">
                <a:off x="4401232" y="1354760"/>
                <a:ext cx="713005" cy="713005"/>
                <a:chOff x="1259632" y="764704"/>
                <a:chExt cx="1728192" cy="1728192"/>
              </a:xfrm>
            </p:grpSpPr>
            <p:sp>
              <p:nvSpPr>
                <p:cNvPr id="148" name="椭圆 147"/>
                <p:cNvSpPr/>
                <p:nvPr/>
              </p:nvSpPr>
              <p:spPr>
                <a:xfrm>
                  <a:off x="1259632" y="764704"/>
                  <a:ext cx="1728192" cy="1728192"/>
                </a:xfrm>
                <a:prstGeom prst="ellipse">
                  <a:avLst/>
                </a:prstGeom>
                <a:gradFill flip="none" rotWithShape="1">
                  <a:gsLst>
                    <a:gs pos="0">
                      <a:sysClr val="window" lastClr="FFFFFF">
                        <a:lumMod val="95000"/>
                      </a:sysClr>
                    </a:gs>
                    <a:gs pos="100000">
                      <a:sysClr val="window" lastClr="FFFFFF"/>
                    </a:gs>
                  </a:gsLst>
                  <a:lin ang="5400000" scaled="1"/>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algn="ctr" defTabSz="1219170">
                    <a:defRPr/>
                  </a:pPr>
                  <a:endParaRPr lang="en-US" sz="1351" b="1" kern="0">
                    <a:solidFill>
                      <a:sysClr val="window" lastClr="FFFFFF"/>
                    </a:solidFill>
                    <a:latin typeface="Cambria" panose="02040503050406030204" pitchFamily="18" charset="0"/>
                    <a:ea typeface="Cambria" panose="02040503050406030204" pitchFamily="18" charset="0"/>
                  </a:endParaRPr>
                </a:p>
              </p:txBody>
            </p:sp>
            <p:sp>
              <p:nvSpPr>
                <p:cNvPr id="149" name="椭圆 148"/>
                <p:cNvSpPr/>
                <p:nvPr/>
              </p:nvSpPr>
              <p:spPr>
                <a:xfrm>
                  <a:off x="1619672" y="1124744"/>
                  <a:ext cx="1008112" cy="1008112"/>
                </a:xfrm>
                <a:prstGeom prst="ellipse">
                  <a:avLst/>
                </a:prstGeom>
                <a:gradFill flip="none" rotWithShape="1">
                  <a:gsLst>
                    <a:gs pos="0">
                      <a:sysClr val="window" lastClr="FFFFFF">
                        <a:lumMod val="85000"/>
                      </a:sysClr>
                    </a:gs>
                    <a:gs pos="100000">
                      <a:sysClr val="window" lastClr="FFFFFF"/>
                    </a:gs>
                  </a:gsLst>
                  <a:lin ang="5400000" scaled="1"/>
                  <a:tileRect/>
                </a:gradFill>
                <a:ln w="25400" cap="flat" cmpd="sng" algn="ctr">
                  <a:solidFill>
                    <a:sysClr val="window" lastClr="FFFFFF"/>
                  </a:solidFill>
                  <a:prstDash val="solid"/>
                </a:ln>
                <a:effectLst>
                  <a:outerShdw blurRad="139700" dist="88900" dir="5400000" algn="t" rotWithShape="0">
                    <a:prstClr val="black">
                      <a:alpha val="60000"/>
                    </a:prstClr>
                  </a:outerShdw>
                </a:effectLst>
              </p:spPr>
              <p:txBody>
                <a:bodyPr rtlCol="0" anchor="ctr"/>
                <a:lstStyle/>
                <a:p>
                  <a:pPr algn="ctr" defTabSz="1219170">
                    <a:defRPr/>
                  </a:pPr>
                  <a:endParaRPr lang="en-US" sz="1351" b="1" kern="0">
                    <a:solidFill>
                      <a:sysClr val="window" lastClr="FFFFFF"/>
                    </a:solidFill>
                    <a:latin typeface="Cambria" panose="02040503050406030204" pitchFamily="18" charset="0"/>
                    <a:ea typeface="Cambria" panose="02040503050406030204" pitchFamily="18" charset="0"/>
                  </a:endParaRPr>
                </a:p>
              </p:txBody>
            </p:sp>
          </p:grpSp>
          <p:sp>
            <p:nvSpPr>
              <p:cNvPr id="147" name="TextBox 146"/>
              <p:cNvSpPr txBox="1"/>
              <p:nvPr/>
            </p:nvSpPr>
            <p:spPr>
              <a:xfrm>
                <a:off x="4545057" y="1585734"/>
                <a:ext cx="450434" cy="28553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charset="-122"/>
                  </a:defRPr>
                </a:lvl1pPr>
              </a:lstStyle>
              <a:p>
                <a:pPr algn="ctr" defTabSz="1219170">
                  <a:defRPr/>
                </a:pPr>
                <a:r>
                  <a:rPr lang="en-US" altLang="zh-CN" sz="2025" dirty="0">
                    <a:solidFill>
                      <a:srgbClr val="A87756"/>
                    </a:solidFill>
                    <a:effectLst>
                      <a:outerShdw dist="25400" dir="5400000" algn="t" rotWithShape="0">
                        <a:sysClr val="window" lastClr="FFFFFF">
                          <a:alpha val="29000"/>
                        </a:sysClr>
                      </a:outerShdw>
                    </a:effectLst>
                    <a:latin typeface="Cambria" panose="02040503050406030204" pitchFamily="18" charset="0"/>
                    <a:ea typeface="Cambria" panose="02040503050406030204" pitchFamily="18" charset="0"/>
                    <a:cs typeface="Times New Roman" panose="02020603050405020304" pitchFamily="18" charset="0"/>
                  </a:rPr>
                  <a:t>3</a:t>
                </a:r>
                <a:endParaRPr lang="zh-CN" altLang="en-US" sz="2025" dirty="0">
                  <a:solidFill>
                    <a:srgbClr val="A87756"/>
                  </a:solidFill>
                  <a:effectLst>
                    <a:outerShdw dist="25400" dir="5400000" algn="t" rotWithShape="0">
                      <a:sysClr val="window" lastClr="FFFFFF">
                        <a:alpha val="29000"/>
                      </a:sysClr>
                    </a:outerShdw>
                  </a:effectLst>
                  <a:latin typeface="Cambria" panose="02040503050406030204" pitchFamily="18" charset="0"/>
                  <a:cs typeface="Times New Roman" panose="02020603050405020304" pitchFamily="18" charset="0"/>
                </a:endParaRPr>
              </a:p>
            </p:txBody>
          </p:sp>
        </p:grpSp>
        <p:grpSp>
          <p:nvGrpSpPr>
            <p:cNvPr id="139" name="组合 138"/>
            <p:cNvGrpSpPr/>
            <p:nvPr/>
          </p:nvGrpSpPr>
          <p:grpSpPr>
            <a:xfrm>
              <a:off x="4660115" y="2859650"/>
              <a:ext cx="1705096" cy="1705096"/>
              <a:chOff x="5951700" y="1796445"/>
              <a:chExt cx="1705096" cy="1705096"/>
            </a:xfrm>
          </p:grpSpPr>
          <p:grpSp>
            <p:nvGrpSpPr>
              <p:cNvPr id="140" name="组合 139"/>
              <p:cNvGrpSpPr/>
              <p:nvPr/>
            </p:nvGrpSpPr>
            <p:grpSpPr>
              <a:xfrm>
                <a:off x="5951700" y="1796445"/>
                <a:ext cx="1705096" cy="1705096"/>
                <a:chOff x="1215645" y="1846745"/>
                <a:chExt cx="1705096" cy="1705096"/>
              </a:xfrm>
            </p:grpSpPr>
            <p:sp>
              <p:nvSpPr>
                <p:cNvPr id="144" name="椭圆 143"/>
                <p:cNvSpPr/>
                <p:nvPr/>
              </p:nvSpPr>
              <p:spPr>
                <a:xfrm>
                  <a:off x="1215645" y="1846745"/>
                  <a:ext cx="1705096" cy="1705096"/>
                </a:xfrm>
                <a:prstGeom prst="ellipse">
                  <a:avLst/>
                </a:prstGeom>
                <a:solidFill>
                  <a:srgbClr val="E7C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1351" b="1">
                    <a:solidFill>
                      <a:srgbClr val="4EA558"/>
                    </a:solidFill>
                    <a:latin typeface="Cambria" panose="02040503050406030204" pitchFamily="18" charset="0"/>
                    <a:ea typeface="宋体" panose="02010600030101010101" pitchFamily="2" charset="-122"/>
                  </a:endParaRPr>
                </a:p>
              </p:txBody>
            </p:sp>
            <p:sp>
              <p:nvSpPr>
                <p:cNvPr id="145" name="椭圆 144"/>
                <p:cNvSpPr/>
                <p:nvPr/>
              </p:nvSpPr>
              <p:spPr>
                <a:xfrm>
                  <a:off x="1364157" y="1995257"/>
                  <a:ext cx="1408072" cy="1408072"/>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1351" b="1">
                    <a:solidFill>
                      <a:srgbClr val="4EA558"/>
                    </a:solidFill>
                    <a:latin typeface="Cambria" panose="02040503050406030204" pitchFamily="18" charset="0"/>
                    <a:ea typeface="宋体" panose="02010600030101010101" pitchFamily="2" charset="-122"/>
                  </a:endParaRPr>
                </a:p>
              </p:txBody>
            </p:sp>
          </p:grpSp>
          <p:grpSp>
            <p:nvGrpSpPr>
              <p:cNvPr id="141" name="组合 140"/>
              <p:cNvGrpSpPr/>
              <p:nvPr/>
            </p:nvGrpSpPr>
            <p:grpSpPr>
              <a:xfrm>
                <a:off x="6163456" y="2043229"/>
                <a:ext cx="1307669" cy="896816"/>
                <a:chOff x="1410571" y="2043229"/>
                <a:chExt cx="1307669" cy="896816"/>
              </a:xfrm>
            </p:grpSpPr>
            <p:sp>
              <p:nvSpPr>
                <p:cNvPr id="142" name="TextBox 141"/>
                <p:cNvSpPr txBox="1"/>
                <p:nvPr/>
              </p:nvSpPr>
              <p:spPr>
                <a:xfrm>
                  <a:off x="1757618" y="2043229"/>
                  <a:ext cx="484103" cy="385856"/>
                </a:xfrm>
                <a:prstGeom prst="rect">
                  <a:avLst/>
                </a:prstGeom>
                <a:noFill/>
              </p:spPr>
              <p:txBody>
                <a:bodyPr wrap="none" rtlCol="0">
                  <a:spAutoFit/>
                </a:bodyPr>
                <a:lstStyle/>
                <a:p>
                  <a:pPr defTabSz="1219170"/>
                  <a:r>
                    <a:rPr lang="en-US" altLang="zh-CN" sz="2400" b="1" dirty="0">
                      <a:solidFill>
                        <a:prstClr val="white"/>
                      </a:solidFill>
                      <a:latin typeface="Cambria" panose="02040503050406030204" pitchFamily="18" charset="0"/>
                      <a:ea typeface="Cambria" panose="02040503050406030204" pitchFamily="18" charset="0"/>
                    </a:rPr>
                    <a:t>III.</a:t>
                  </a:r>
                  <a:endParaRPr lang="zh-CN" altLang="en-US" sz="2400" b="1" dirty="0">
                    <a:solidFill>
                      <a:prstClr val="white"/>
                    </a:solidFill>
                    <a:latin typeface="Cambria" panose="02040503050406030204" pitchFamily="18" charset="0"/>
                    <a:ea typeface="宋体" panose="02010600030101010101" pitchFamily="2" charset="-122"/>
                  </a:endParaRPr>
                </a:p>
              </p:txBody>
            </p:sp>
            <p:sp>
              <p:nvSpPr>
                <p:cNvPr id="143" name="TextBox 142"/>
                <p:cNvSpPr txBox="1"/>
                <p:nvPr/>
              </p:nvSpPr>
              <p:spPr>
                <a:xfrm>
                  <a:off x="1410571" y="2554189"/>
                  <a:ext cx="1307669" cy="385856"/>
                </a:xfrm>
                <a:prstGeom prst="rect">
                  <a:avLst/>
                </a:prstGeom>
                <a:noFill/>
              </p:spPr>
              <p:txBody>
                <a:bodyPr wrap="none" rtlCol="0">
                  <a:spAutoFit/>
                </a:bodyPr>
                <a:lstStyle/>
                <a:p>
                  <a:pPr algn="ctr" defTabSz="1219170"/>
                  <a:r>
                    <a:rPr lang="vi-VN" altLang="zh-CN" sz="2400" b="1" dirty="0" smtClean="0">
                      <a:solidFill>
                        <a:prstClr val="black"/>
                      </a:solidFill>
                      <a:latin typeface="Cambria" panose="02040503050406030204" pitchFamily="18" charset="0"/>
                      <a:ea typeface="宋体" panose="02010600030101010101" pitchFamily="2" charset="-122"/>
                      <a:cs typeface="Times New Roman" pitchFamily="18" charset="0"/>
                    </a:rPr>
                    <a:t>Luyện tập</a:t>
                  </a:r>
                  <a:endParaRPr lang="zh-CN" altLang="en-US" sz="2400" b="1" dirty="0">
                    <a:solidFill>
                      <a:prstClr val="black"/>
                    </a:solidFill>
                    <a:latin typeface="Cambria" panose="02040503050406030204" pitchFamily="18" charset="0"/>
                    <a:ea typeface="宋体" panose="02010600030101010101" pitchFamily="2" charset="-122"/>
                    <a:cs typeface="Times New Roman" pitchFamily="18" charset="0"/>
                  </a:endParaRPr>
                </a:p>
              </p:txBody>
            </p:sp>
          </p:grpSp>
        </p:grpSp>
      </p:grpSp>
      <p:grpSp>
        <p:nvGrpSpPr>
          <p:cNvPr id="150" name="组合 149"/>
          <p:cNvGrpSpPr/>
          <p:nvPr/>
        </p:nvGrpSpPr>
        <p:grpSpPr>
          <a:xfrm>
            <a:off x="6835437" y="1622134"/>
            <a:ext cx="3274024" cy="3112183"/>
            <a:chOff x="5246689" y="967290"/>
            <a:chExt cx="2781695" cy="2643233"/>
          </a:xfrm>
        </p:grpSpPr>
        <p:cxnSp>
          <p:nvCxnSpPr>
            <p:cNvPr id="151" name="直接连接符 150"/>
            <p:cNvCxnSpPr/>
            <p:nvPr/>
          </p:nvCxnSpPr>
          <p:spPr>
            <a:xfrm flipH="1" flipV="1">
              <a:off x="5722493" y="1153457"/>
              <a:ext cx="1726754" cy="846792"/>
            </a:xfrm>
            <a:prstGeom prst="line">
              <a:avLst/>
            </a:prstGeom>
            <a:noFill/>
            <a:ln w="19050" cap="flat" cmpd="sng" algn="ctr">
              <a:solidFill>
                <a:srgbClr val="E2C17E"/>
              </a:solidFill>
              <a:prstDash val="solid"/>
            </a:ln>
            <a:effectLst/>
          </p:spPr>
        </p:cxnSp>
        <p:cxnSp>
          <p:nvCxnSpPr>
            <p:cNvPr id="152" name="直接连接符 151"/>
            <p:cNvCxnSpPr/>
            <p:nvPr/>
          </p:nvCxnSpPr>
          <p:spPr>
            <a:xfrm>
              <a:off x="5447112" y="1546640"/>
              <a:ext cx="1040109" cy="1615660"/>
            </a:xfrm>
            <a:prstGeom prst="line">
              <a:avLst/>
            </a:prstGeom>
            <a:noFill/>
            <a:ln w="19050" cap="flat" cmpd="sng" algn="ctr">
              <a:solidFill>
                <a:srgbClr val="E2C17E"/>
              </a:solidFill>
              <a:prstDash val="solid"/>
            </a:ln>
            <a:effectLst/>
          </p:spPr>
        </p:cxnSp>
        <p:grpSp>
          <p:nvGrpSpPr>
            <p:cNvPr id="153" name="组合 152"/>
            <p:cNvGrpSpPr/>
            <p:nvPr/>
          </p:nvGrpSpPr>
          <p:grpSpPr>
            <a:xfrm>
              <a:off x="5246689" y="967290"/>
              <a:ext cx="713004" cy="713005"/>
              <a:chOff x="5246689" y="967290"/>
              <a:chExt cx="713004" cy="713005"/>
            </a:xfrm>
          </p:grpSpPr>
          <p:grpSp>
            <p:nvGrpSpPr>
              <p:cNvPr id="161" name="组合 160"/>
              <p:cNvGrpSpPr/>
              <p:nvPr/>
            </p:nvGrpSpPr>
            <p:grpSpPr>
              <a:xfrm rot="18300414">
                <a:off x="5246688" y="967291"/>
                <a:ext cx="713005" cy="713004"/>
                <a:chOff x="1259632" y="764704"/>
                <a:chExt cx="1728192" cy="1728192"/>
              </a:xfrm>
            </p:grpSpPr>
            <p:sp>
              <p:nvSpPr>
                <p:cNvPr id="163" name="椭圆 162"/>
                <p:cNvSpPr/>
                <p:nvPr/>
              </p:nvSpPr>
              <p:spPr>
                <a:xfrm>
                  <a:off x="1259632" y="764704"/>
                  <a:ext cx="1728192" cy="1728192"/>
                </a:xfrm>
                <a:prstGeom prst="ellipse">
                  <a:avLst/>
                </a:prstGeom>
                <a:gradFill flip="none" rotWithShape="1">
                  <a:gsLst>
                    <a:gs pos="0">
                      <a:sysClr val="window" lastClr="FFFFFF">
                        <a:lumMod val="95000"/>
                      </a:sysClr>
                    </a:gs>
                    <a:gs pos="100000">
                      <a:sysClr val="window" lastClr="FFFFFF"/>
                    </a:gs>
                  </a:gsLst>
                  <a:lin ang="5400000" scaled="1"/>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algn="ctr" defTabSz="1219170">
                    <a:defRPr/>
                  </a:pPr>
                  <a:endParaRPr lang="en-US" sz="1351" b="1" kern="0">
                    <a:solidFill>
                      <a:sysClr val="window" lastClr="FFFFFF"/>
                    </a:solidFill>
                    <a:latin typeface="Cambria" panose="02040503050406030204" pitchFamily="18" charset="0"/>
                    <a:ea typeface="Cambria" panose="02040503050406030204" pitchFamily="18" charset="0"/>
                  </a:endParaRPr>
                </a:p>
              </p:txBody>
            </p:sp>
            <p:sp>
              <p:nvSpPr>
                <p:cNvPr id="164" name="椭圆 163"/>
                <p:cNvSpPr/>
                <p:nvPr/>
              </p:nvSpPr>
              <p:spPr>
                <a:xfrm>
                  <a:off x="1619672" y="1124744"/>
                  <a:ext cx="1008112" cy="1008112"/>
                </a:xfrm>
                <a:prstGeom prst="ellipse">
                  <a:avLst/>
                </a:prstGeom>
                <a:gradFill flip="none" rotWithShape="1">
                  <a:gsLst>
                    <a:gs pos="0">
                      <a:sysClr val="window" lastClr="FFFFFF">
                        <a:lumMod val="85000"/>
                      </a:sysClr>
                    </a:gs>
                    <a:gs pos="100000">
                      <a:sysClr val="window" lastClr="FFFFFF"/>
                    </a:gs>
                  </a:gsLst>
                  <a:lin ang="5400000" scaled="1"/>
                  <a:tileRect/>
                </a:gradFill>
                <a:ln w="25400" cap="flat" cmpd="sng" algn="ctr">
                  <a:solidFill>
                    <a:sysClr val="window" lastClr="FFFFFF"/>
                  </a:solidFill>
                  <a:prstDash val="solid"/>
                </a:ln>
                <a:effectLst>
                  <a:outerShdw blurRad="139700" dist="88900" dir="5400000" algn="t" rotWithShape="0">
                    <a:prstClr val="black">
                      <a:alpha val="60000"/>
                    </a:prstClr>
                  </a:outerShdw>
                </a:effectLst>
              </p:spPr>
              <p:txBody>
                <a:bodyPr rtlCol="0" anchor="ctr"/>
                <a:lstStyle/>
                <a:p>
                  <a:pPr algn="ctr" defTabSz="1219170">
                    <a:defRPr/>
                  </a:pPr>
                  <a:endParaRPr lang="en-US" sz="1351" b="1" kern="0">
                    <a:solidFill>
                      <a:sysClr val="window" lastClr="FFFFFF"/>
                    </a:solidFill>
                    <a:latin typeface="Cambria" panose="02040503050406030204" pitchFamily="18" charset="0"/>
                    <a:ea typeface="Cambria" panose="02040503050406030204" pitchFamily="18" charset="0"/>
                  </a:endParaRPr>
                </a:p>
              </p:txBody>
            </p:sp>
          </p:grpSp>
          <p:sp>
            <p:nvSpPr>
              <p:cNvPr id="162" name="TextBox 161"/>
              <p:cNvSpPr txBox="1"/>
              <p:nvPr/>
            </p:nvSpPr>
            <p:spPr>
              <a:xfrm>
                <a:off x="5375000" y="1188225"/>
                <a:ext cx="450436" cy="235260"/>
              </a:xfrm>
              <a:prstGeom prst="rect">
                <a:avLst/>
              </a:prstGeom>
              <a:noFill/>
            </p:spPr>
            <p:txBody>
              <a:bodyPr wrap="square" rtlCol="0">
                <a:spAutoFit/>
              </a:bodyPr>
              <a:lstStyle>
                <a:defPPr>
                  <a:defRPr lang="zh-CN"/>
                </a:defPPr>
                <a:lvl1pPr lvl="0" algn="ctr">
                  <a:lnSpc>
                    <a:spcPct val="80000"/>
                  </a:lnSpc>
                  <a:defRPr sz="2000" b="1" kern="0">
                    <a:ln w="18415" cmpd="sng">
                      <a:noFill/>
                      <a:prstDash val="solid"/>
                    </a:ln>
                    <a:solidFill>
                      <a:srgbClr val="A87756"/>
                    </a:solidFill>
                    <a:effectLst>
                      <a:outerShdw dist="25400" dir="5400000" algn="t" rotWithShape="0">
                        <a:sysClr val="window" lastClr="FFFFFF">
                          <a:alpha val="29000"/>
                        </a:sysClr>
                      </a:outerShdw>
                    </a:effectLst>
                    <a:latin typeface="+mj-lt"/>
                    <a:ea typeface="微软雅黑" panose="020B0503020204020204" charset="-122"/>
                    <a:cs typeface="Times New Roman" panose="02020603050405020304" pitchFamily="18" charset="0"/>
                  </a:defRPr>
                </a:lvl1pPr>
              </a:lstStyle>
              <a:p>
                <a:pPr defTabSz="1219170"/>
                <a:r>
                  <a:rPr lang="en-US" altLang="zh-CN" sz="1500" dirty="0">
                    <a:latin typeface="Cambria" panose="02040503050406030204" pitchFamily="18" charset="0"/>
                    <a:ea typeface="Cambria" panose="02040503050406030204" pitchFamily="18" charset="0"/>
                  </a:rPr>
                  <a:t>4</a:t>
                </a:r>
                <a:endParaRPr lang="zh-CN" altLang="en-US" sz="1500" dirty="0">
                  <a:latin typeface="Cambria" panose="02040503050406030204" pitchFamily="18" charset="0"/>
                </a:endParaRPr>
              </a:p>
            </p:txBody>
          </p:sp>
        </p:grpSp>
        <p:grpSp>
          <p:nvGrpSpPr>
            <p:cNvPr id="154" name="组合 153"/>
            <p:cNvGrpSpPr/>
            <p:nvPr/>
          </p:nvGrpSpPr>
          <p:grpSpPr>
            <a:xfrm>
              <a:off x="6323288" y="1905427"/>
              <a:ext cx="1705096" cy="1705096"/>
              <a:chOff x="5951700" y="1796445"/>
              <a:chExt cx="1705096" cy="1705096"/>
            </a:xfrm>
          </p:grpSpPr>
          <p:grpSp>
            <p:nvGrpSpPr>
              <p:cNvPr id="155" name="组合 154"/>
              <p:cNvGrpSpPr/>
              <p:nvPr/>
            </p:nvGrpSpPr>
            <p:grpSpPr>
              <a:xfrm>
                <a:off x="5951700" y="1796445"/>
                <a:ext cx="1705096" cy="1705096"/>
                <a:chOff x="1215645" y="1846745"/>
                <a:chExt cx="1705096" cy="1705096"/>
              </a:xfrm>
            </p:grpSpPr>
            <p:sp>
              <p:nvSpPr>
                <p:cNvPr id="159" name="椭圆 158"/>
                <p:cNvSpPr/>
                <p:nvPr/>
              </p:nvSpPr>
              <p:spPr>
                <a:xfrm>
                  <a:off x="1215645" y="1846745"/>
                  <a:ext cx="1705096" cy="1705096"/>
                </a:xfrm>
                <a:prstGeom prst="ellipse">
                  <a:avLst/>
                </a:prstGeom>
                <a:solidFill>
                  <a:srgbClr val="E7C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1351" b="1">
                    <a:solidFill>
                      <a:srgbClr val="4EA558"/>
                    </a:solidFill>
                    <a:latin typeface="Cambria" panose="02040503050406030204" pitchFamily="18" charset="0"/>
                    <a:ea typeface="宋体" panose="02010600030101010101" pitchFamily="2" charset="-122"/>
                  </a:endParaRPr>
                </a:p>
              </p:txBody>
            </p:sp>
            <p:sp>
              <p:nvSpPr>
                <p:cNvPr id="160" name="椭圆 159"/>
                <p:cNvSpPr/>
                <p:nvPr/>
              </p:nvSpPr>
              <p:spPr>
                <a:xfrm>
                  <a:off x="1364157" y="1995257"/>
                  <a:ext cx="1408072" cy="1408072"/>
                </a:xfrm>
                <a:prstGeom prst="ellipse">
                  <a:avLst/>
                </a:prstGeom>
                <a:gradFill>
                  <a:gsLst>
                    <a:gs pos="100000">
                      <a:srgbClr val="4EA558">
                        <a:lumMod val="60000"/>
                        <a:lumOff val="40000"/>
                      </a:srgbClr>
                    </a:gs>
                    <a:gs pos="0">
                      <a:srgbClr val="4EA558"/>
                    </a:gs>
                  </a:gsLst>
                  <a:path path="circle">
                    <a:fillToRect l="50000" t="50000" r="50000" b="5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1351" b="1">
                    <a:solidFill>
                      <a:srgbClr val="4EA558"/>
                    </a:solidFill>
                    <a:latin typeface="Cambria" panose="02040503050406030204" pitchFamily="18" charset="0"/>
                    <a:ea typeface="宋体" panose="02010600030101010101" pitchFamily="2" charset="-122"/>
                  </a:endParaRPr>
                </a:p>
              </p:txBody>
            </p:sp>
          </p:grpSp>
          <p:grpSp>
            <p:nvGrpSpPr>
              <p:cNvPr id="156" name="组合 155"/>
              <p:cNvGrpSpPr/>
              <p:nvPr/>
            </p:nvGrpSpPr>
            <p:grpSpPr>
              <a:xfrm>
                <a:off x="6354270" y="2182093"/>
                <a:ext cx="1001308" cy="850986"/>
                <a:chOff x="1601385" y="2182093"/>
                <a:chExt cx="1001308" cy="850986"/>
              </a:xfrm>
            </p:grpSpPr>
            <p:sp>
              <p:nvSpPr>
                <p:cNvPr id="157" name="TextBox 156"/>
                <p:cNvSpPr txBox="1"/>
                <p:nvPr/>
              </p:nvSpPr>
              <p:spPr>
                <a:xfrm>
                  <a:off x="1774981" y="2182093"/>
                  <a:ext cx="502397" cy="392100"/>
                </a:xfrm>
                <a:prstGeom prst="rect">
                  <a:avLst/>
                </a:prstGeom>
                <a:noFill/>
              </p:spPr>
              <p:txBody>
                <a:bodyPr wrap="none" rtlCol="0">
                  <a:spAutoFit/>
                </a:bodyPr>
                <a:lstStyle/>
                <a:p>
                  <a:pPr defTabSz="1219170"/>
                  <a:r>
                    <a:rPr lang="en-US" altLang="zh-CN" sz="2400" b="1" dirty="0">
                      <a:solidFill>
                        <a:prstClr val="white"/>
                      </a:solidFill>
                      <a:latin typeface="Cambria" panose="02040503050406030204" pitchFamily="18" charset="0"/>
                      <a:ea typeface="Cambria" panose="02040503050406030204" pitchFamily="18" charset="0"/>
                    </a:rPr>
                    <a:t>IV. </a:t>
                  </a:r>
                  <a:endParaRPr lang="zh-CN" altLang="en-US" sz="2400" b="1" dirty="0">
                    <a:solidFill>
                      <a:prstClr val="white"/>
                    </a:solidFill>
                    <a:latin typeface="Cambria" panose="02040503050406030204" pitchFamily="18" charset="0"/>
                    <a:ea typeface="宋体" panose="02010600030101010101" pitchFamily="2" charset="-122"/>
                  </a:endParaRPr>
                </a:p>
              </p:txBody>
            </p:sp>
            <p:sp>
              <p:nvSpPr>
                <p:cNvPr id="158" name="TextBox 157"/>
                <p:cNvSpPr txBox="1"/>
                <p:nvPr/>
              </p:nvSpPr>
              <p:spPr>
                <a:xfrm>
                  <a:off x="1601385" y="2640979"/>
                  <a:ext cx="1001308" cy="392100"/>
                </a:xfrm>
                <a:prstGeom prst="rect">
                  <a:avLst/>
                </a:prstGeom>
                <a:noFill/>
              </p:spPr>
              <p:txBody>
                <a:bodyPr wrap="none" rtlCol="0">
                  <a:spAutoFit/>
                </a:bodyPr>
                <a:lstStyle/>
                <a:p>
                  <a:pPr algn="ctr" defTabSz="1219170"/>
                  <a:r>
                    <a:rPr lang="en-US" altLang="zh-CN" sz="2400" b="1" dirty="0" err="1">
                      <a:solidFill>
                        <a:prstClr val="black"/>
                      </a:solidFill>
                      <a:latin typeface="Cambria" panose="02040503050406030204" pitchFamily="18" charset="0"/>
                      <a:ea typeface="Cambria" panose="02040503050406030204" pitchFamily="18" charset="0"/>
                      <a:cs typeface="Times New Roman" pitchFamily="18" charset="0"/>
                    </a:rPr>
                    <a:t>Dặn</a:t>
                  </a:r>
                  <a:r>
                    <a:rPr lang="en-US" altLang="zh-CN" sz="2400" b="1" dirty="0">
                      <a:solidFill>
                        <a:prstClr val="black"/>
                      </a:solidFill>
                      <a:latin typeface="Cambria" panose="02040503050406030204" pitchFamily="18" charset="0"/>
                      <a:ea typeface="Cambria" panose="02040503050406030204" pitchFamily="18" charset="0"/>
                      <a:cs typeface="Times New Roman" pitchFamily="18" charset="0"/>
                    </a:rPr>
                    <a:t> </a:t>
                  </a:r>
                  <a:r>
                    <a:rPr lang="en-US" altLang="zh-CN" sz="2400" b="1" dirty="0" err="1">
                      <a:solidFill>
                        <a:prstClr val="black"/>
                      </a:solidFill>
                      <a:latin typeface="Cambria" panose="02040503050406030204" pitchFamily="18" charset="0"/>
                      <a:ea typeface="Cambria" panose="02040503050406030204" pitchFamily="18" charset="0"/>
                      <a:cs typeface="Times New Roman" pitchFamily="18" charset="0"/>
                    </a:rPr>
                    <a:t>dò</a:t>
                  </a:r>
                  <a:endParaRPr lang="zh-CN" altLang="en-US" sz="2400" b="1" dirty="0">
                    <a:solidFill>
                      <a:prstClr val="black"/>
                    </a:solidFill>
                    <a:latin typeface="Cambria" panose="02040503050406030204" pitchFamily="18" charset="0"/>
                    <a:ea typeface="宋体" panose="02010600030101010101" pitchFamily="2" charset="-122"/>
                    <a:cs typeface="Times New Roman" pitchFamily="18" charset="0"/>
                  </a:endParaRPr>
                </a:p>
              </p:txBody>
            </p:sp>
          </p:grpSp>
        </p:grpSp>
      </p:grpSp>
    </p:spTree>
    <p:extLst>
      <p:ext uri="{BB962C8B-B14F-4D97-AF65-F5344CB8AC3E}">
        <p14:creationId xmlns:p14="http://schemas.microsoft.com/office/powerpoint/2010/main" val="394863755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afterEffect" p14:presetBounceEnd="52000">
                                      <p:stCondLst>
                                        <p:cond delay="0"/>
                                      </p:stCondLst>
                                      <p:childTnLst>
                                        <p:set>
                                          <p:cBhvr>
                                            <p:cTn id="6" dur="1" fill="hold">
                                              <p:stCondLst>
                                                <p:cond delay="0"/>
                                              </p:stCondLst>
                                            </p:cTn>
                                            <p:tgtEl>
                                              <p:spTgt spid="105"/>
                                            </p:tgtEl>
                                            <p:attrNameLst>
                                              <p:attrName>style.visibility</p:attrName>
                                            </p:attrNameLst>
                                          </p:cBhvr>
                                          <p:to>
                                            <p:strVal val="visible"/>
                                          </p:to>
                                        </p:set>
                                        <p:anim calcmode="lin" valueType="num" p14:bounceEnd="52000">
                                          <p:cBhvr additive="base">
                                            <p:cTn id="7" dur="500" fill="hold"/>
                                            <p:tgtEl>
                                              <p:spTgt spid="105"/>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14:presetBounceEnd="52000">
                                      <p:stCondLst>
                                        <p:cond delay="0"/>
                                      </p:stCondLst>
                                      <p:childTnLst>
                                        <p:set>
                                          <p:cBhvr>
                                            <p:cTn id="12" dur="1" fill="hold">
                                              <p:stCondLst>
                                                <p:cond delay="0"/>
                                              </p:stCondLst>
                                            </p:cTn>
                                            <p:tgtEl>
                                              <p:spTgt spid="120"/>
                                            </p:tgtEl>
                                            <p:attrNameLst>
                                              <p:attrName>style.visibility</p:attrName>
                                            </p:attrNameLst>
                                          </p:cBhvr>
                                          <p:to>
                                            <p:strVal val="visible"/>
                                          </p:to>
                                        </p:set>
                                        <p:anim calcmode="lin" valueType="num" p14:bounceEnd="52000">
                                          <p:cBhvr additive="base">
                                            <p:cTn id="13" dur="500" fill="hold"/>
                                            <p:tgtEl>
                                              <p:spTgt spid="120"/>
                                            </p:tgtEl>
                                            <p:attrNameLst>
                                              <p:attrName>ppt_x</p:attrName>
                                            </p:attrNameLst>
                                          </p:cBhvr>
                                          <p:tavLst>
                                            <p:tav tm="0">
                                              <p:val>
                                                <p:strVal val="#ppt_x"/>
                                              </p:val>
                                            </p:tav>
                                            <p:tav tm="100000">
                                              <p:val>
                                                <p:strVal val="#ppt_x"/>
                                              </p:val>
                                            </p:tav>
                                          </p:tavLst>
                                        </p:anim>
                                        <p:anim calcmode="lin" valueType="num" p14:bounceEnd="52000">
                                          <p:cBhvr additive="base">
                                            <p:cTn id="14" dur="500" fill="hold"/>
                                            <p:tgtEl>
                                              <p:spTgt spid="1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14:presetBounceEnd="52000">
                                      <p:stCondLst>
                                        <p:cond delay="0"/>
                                      </p:stCondLst>
                                      <p:childTnLst>
                                        <p:set>
                                          <p:cBhvr>
                                            <p:cTn id="18" dur="1" fill="hold">
                                              <p:stCondLst>
                                                <p:cond delay="0"/>
                                              </p:stCondLst>
                                            </p:cTn>
                                            <p:tgtEl>
                                              <p:spTgt spid="135"/>
                                            </p:tgtEl>
                                            <p:attrNameLst>
                                              <p:attrName>style.visibility</p:attrName>
                                            </p:attrNameLst>
                                          </p:cBhvr>
                                          <p:to>
                                            <p:strVal val="visible"/>
                                          </p:to>
                                        </p:set>
                                        <p:anim calcmode="lin" valueType="num" p14:bounceEnd="52000">
                                          <p:cBhvr additive="base">
                                            <p:cTn id="19" dur="500" fill="hold"/>
                                            <p:tgtEl>
                                              <p:spTgt spid="135"/>
                                            </p:tgtEl>
                                            <p:attrNameLst>
                                              <p:attrName>ppt_x</p:attrName>
                                            </p:attrNameLst>
                                          </p:cBhvr>
                                          <p:tavLst>
                                            <p:tav tm="0">
                                              <p:val>
                                                <p:strVal val="#ppt_x"/>
                                              </p:val>
                                            </p:tav>
                                            <p:tav tm="100000">
                                              <p:val>
                                                <p:strVal val="#ppt_x"/>
                                              </p:val>
                                            </p:tav>
                                          </p:tavLst>
                                        </p:anim>
                                        <p:anim calcmode="lin" valueType="num" p14:bounceEnd="52000">
                                          <p:cBhvr additive="base">
                                            <p:cTn id="20" dur="500" fill="hold"/>
                                            <p:tgtEl>
                                              <p:spTgt spid="13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6" fill="hold" nodeType="clickEffect" p14:presetBounceEnd="52000">
                                      <p:stCondLst>
                                        <p:cond delay="0"/>
                                      </p:stCondLst>
                                      <p:childTnLst>
                                        <p:set>
                                          <p:cBhvr>
                                            <p:cTn id="24" dur="1" fill="hold">
                                              <p:stCondLst>
                                                <p:cond delay="0"/>
                                              </p:stCondLst>
                                            </p:cTn>
                                            <p:tgtEl>
                                              <p:spTgt spid="150"/>
                                            </p:tgtEl>
                                            <p:attrNameLst>
                                              <p:attrName>style.visibility</p:attrName>
                                            </p:attrNameLst>
                                          </p:cBhvr>
                                          <p:to>
                                            <p:strVal val="visible"/>
                                          </p:to>
                                        </p:set>
                                        <p:anim calcmode="lin" valueType="num" p14:bounceEnd="52000">
                                          <p:cBhvr additive="base">
                                            <p:cTn id="25" dur="500" fill="hold"/>
                                            <p:tgtEl>
                                              <p:spTgt spid="150"/>
                                            </p:tgtEl>
                                            <p:attrNameLst>
                                              <p:attrName>ppt_x</p:attrName>
                                            </p:attrNameLst>
                                          </p:cBhvr>
                                          <p:tavLst>
                                            <p:tav tm="0">
                                              <p:val>
                                                <p:strVal val="1+#ppt_w/2"/>
                                              </p:val>
                                            </p:tav>
                                            <p:tav tm="100000">
                                              <p:val>
                                                <p:strVal val="#ppt_x"/>
                                              </p:val>
                                            </p:tav>
                                          </p:tavLst>
                                        </p:anim>
                                        <p:anim calcmode="lin" valueType="num" p14:bounceEnd="52000">
                                          <p:cBhvr additive="base">
                                            <p:cTn id="26" dur="500" fill="hold"/>
                                            <p:tgtEl>
                                              <p:spTgt spid="1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 calcmode="lin" valueType="num">
                                          <p:cBhvr additive="base">
                                            <p:cTn id="7" dur="500" fill="hold"/>
                                            <p:tgtEl>
                                              <p:spTgt spid="105"/>
                                            </p:tgtEl>
                                            <p:attrNameLst>
                                              <p:attrName>ppt_x</p:attrName>
                                            </p:attrNameLst>
                                          </p:cBhvr>
                                          <p:tavLst>
                                            <p:tav tm="0">
                                              <p:val>
                                                <p:strVal val="0-#ppt_w/2"/>
                                              </p:val>
                                            </p:tav>
                                            <p:tav tm="100000">
                                              <p:val>
                                                <p:strVal val="#ppt_x"/>
                                              </p:val>
                                            </p:tav>
                                          </p:tavLst>
                                        </p:anim>
                                        <p:anim calcmode="lin" valueType="num">
                                          <p:cBhvr additive="base">
                                            <p:cTn id="8"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20"/>
                                            </p:tgtEl>
                                            <p:attrNameLst>
                                              <p:attrName>style.visibility</p:attrName>
                                            </p:attrNameLst>
                                          </p:cBhvr>
                                          <p:to>
                                            <p:strVal val="visible"/>
                                          </p:to>
                                        </p:set>
                                        <p:anim calcmode="lin" valueType="num">
                                          <p:cBhvr additive="base">
                                            <p:cTn id="13" dur="500" fill="hold"/>
                                            <p:tgtEl>
                                              <p:spTgt spid="120"/>
                                            </p:tgtEl>
                                            <p:attrNameLst>
                                              <p:attrName>ppt_x</p:attrName>
                                            </p:attrNameLst>
                                          </p:cBhvr>
                                          <p:tavLst>
                                            <p:tav tm="0">
                                              <p:val>
                                                <p:strVal val="#ppt_x"/>
                                              </p:val>
                                            </p:tav>
                                            <p:tav tm="100000">
                                              <p:val>
                                                <p:strVal val="#ppt_x"/>
                                              </p:val>
                                            </p:tav>
                                          </p:tavLst>
                                        </p:anim>
                                        <p:anim calcmode="lin" valueType="num">
                                          <p:cBhvr additive="base">
                                            <p:cTn id="14" dur="500" fill="hold"/>
                                            <p:tgtEl>
                                              <p:spTgt spid="1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35"/>
                                            </p:tgtEl>
                                            <p:attrNameLst>
                                              <p:attrName>style.visibility</p:attrName>
                                            </p:attrNameLst>
                                          </p:cBhvr>
                                          <p:to>
                                            <p:strVal val="visible"/>
                                          </p:to>
                                        </p:set>
                                        <p:anim calcmode="lin" valueType="num">
                                          <p:cBhvr additive="base">
                                            <p:cTn id="19" dur="500" fill="hold"/>
                                            <p:tgtEl>
                                              <p:spTgt spid="135"/>
                                            </p:tgtEl>
                                            <p:attrNameLst>
                                              <p:attrName>ppt_x</p:attrName>
                                            </p:attrNameLst>
                                          </p:cBhvr>
                                          <p:tavLst>
                                            <p:tav tm="0">
                                              <p:val>
                                                <p:strVal val="#ppt_x"/>
                                              </p:val>
                                            </p:tav>
                                            <p:tav tm="100000">
                                              <p:val>
                                                <p:strVal val="#ppt_x"/>
                                              </p:val>
                                            </p:tav>
                                          </p:tavLst>
                                        </p:anim>
                                        <p:anim calcmode="lin" valueType="num">
                                          <p:cBhvr additive="base">
                                            <p:cTn id="20" dur="500" fill="hold"/>
                                            <p:tgtEl>
                                              <p:spTgt spid="13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6" fill="hold" nodeType="clickEffect">
                                      <p:stCondLst>
                                        <p:cond delay="0"/>
                                      </p:stCondLst>
                                      <p:childTnLst>
                                        <p:set>
                                          <p:cBhvr>
                                            <p:cTn id="24" dur="1" fill="hold">
                                              <p:stCondLst>
                                                <p:cond delay="0"/>
                                              </p:stCondLst>
                                            </p:cTn>
                                            <p:tgtEl>
                                              <p:spTgt spid="150"/>
                                            </p:tgtEl>
                                            <p:attrNameLst>
                                              <p:attrName>style.visibility</p:attrName>
                                            </p:attrNameLst>
                                          </p:cBhvr>
                                          <p:to>
                                            <p:strVal val="visible"/>
                                          </p:to>
                                        </p:set>
                                        <p:anim calcmode="lin" valueType="num">
                                          <p:cBhvr additive="base">
                                            <p:cTn id="25" dur="500" fill="hold"/>
                                            <p:tgtEl>
                                              <p:spTgt spid="150"/>
                                            </p:tgtEl>
                                            <p:attrNameLst>
                                              <p:attrName>ppt_x</p:attrName>
                                            </p:attrNameLst>
                                          </p:cBhvr>
                                          <p:tavLst>
                                            <p:tav tm="0">
                                              <p:val>
                                                <p:strVal val="1+#ppt_w/2"/>
                                              </p:val>
                                            </p:tav>
                                            <p:tav tm="100000">
                                              <p:val>
                                                <p:strVal val="#ppt_x"/>
                                              </p:val>
                                            </p:tav>
                                          </p:tavLst>
                                        </p:anim>
                                        <p:anim calcmode="lin" valueType="num">
                                          <p:cBhvr additive="base">
                                            <p:cTn id="26" dur="500" fill="hold"/>
                                            <p:tgtEl>
                                              <p:spTgt spid="1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2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9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Sketch Out! Presentation by Slidesgo">
  <a:themeElements>
    <a:clrScheme name="Simple Light">
      <a:dk1>
        <a:srgbClr val="000000"/>
      </a:dk1>
      <a:lt1>
        <a:srgbClr val="F3F1DD"/>
      </a:lt1>
      <a:dk2>
        <a:srgbClr val="C1E1E3"/>
      </a:dk2>
      <a:lt2>
        <a:srgbClr val="F6BE2B"/>
      </a:lt2>
      <a:accent1>
        <a:srgbClr val="7FBFEA"/>
      </a:accent1>
      <a:accent2>
        <a:srgbClr val="E85857"/>
      </a:accent2>
      <a:accent3>
        <a:srgbClr val="BED46B"/>
      </a:accent3>
      <a:accent4>
        <a:srgbClr val="FFFFFF"/>
      </a:accent4>
      <a:accent5>
        <a:srgbClr val="FFE04F"/>
      </a:accent5>
      <a:accent6>
        <a:srgbClr val="F08384"/>
      </a:accent6>
      <a:hlink>
        <a:srgbClr val="01020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3_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自定义设计方案">
  <a:themeElements>
    <a:clrScheme name="自定义 238">
      <a:dk1>
        <a:sysClr val="windowText" lastClr="000000"/>
      </a:dk1>
      <a:lt1>
        <a:sysClr val="window" lastClr="FFFFFF"/>
      </a:lt1>
      <a:dk2>
        <a:srgbClr val="44546A"/>
      </a:dk2>
      <a:lt2>
        <a:srgbClr val="E7E6E6"/>
      </a:lt2>
      <a:accent1>
        <a:srgbClr val="FD5E1A"/>
      </a:accent1>
      <a:accent2>
        <a:srgbClr val="FEB612"/>
      </a:accent2>
      <a:accent3>
        <a:srgbClr val="ACC32B"/>
      </a:accent3>
      <a:accent4>
        <a:srgbClr val="FD5E1A"/>
      </a:accent4>
      <a:accent5>
        <a:srgbClr val="FEB612"/>
      </a:accent5>
      <a:accent6>
        <a:srgbClr val="ACC32B"/>
      </a:accent6>
      <a:hlink>
        <a:srgbClr val="FD5E1A"/>
      </a:hlink>
      <a:folHlink>
        <a:srgbClr val="FEB61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2_自定义设计方案">
  <a:themeElements>
    <a:clrScheme name="自定义 238">
      <a:dk1>
        <a:sysClr val="windowText" lastClr="000000"/>
      </a:dk1>
      <a:lt1>
        <a:sysClr val="window" lastClr="FFFFFF"/>
      </a:lt1>
      <a:dk2>
        <a:srgbClr val="44546A"/>
      </a:dk2>
      <a:lt2>
        <a:srgbClr val="E7E6E6"/>
      </a:lt2>
      <a:accent1>
        <a:srgbClr val="FD5E1A"/>
      </a:accent1>
      <a:accent2>
        <a:srgbClr val="FEB612"/>
      </a:accent2>
      <a:accent3>
        <a:srgbClr val="ACC32B"/>
      </a:accent3>
      <a:accent4>
        <a:srgbClr val="FD5E1A"/>
      </a:accent4>
      <a:accent5>
        <a:srgbClr val="FEB612"/>
      </a:accent5>
      <a:accent6>
        <a:srgbClr val="ACC32B"/>
      </a:accent6>
      <a:hlink>
        <a:srgbClr val="FD5E1A"/>
      </a:hlink>
      <a:folHlink>
        <a:srgbClr val="FEB61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539</TotalTime>
  <Words>2280</Words>
  <Application>Microsoft Office PowerPoint</Application>
  <PresentationFormat>Widescreen</PresentationFormat>
  <Paragraphs>197</Paragraphs>
  <Slides>41</Slides>
  <Notes>15</Notes>
  <HiddenSlides>0</HiddenSlides>
  <MMClips>6</MMClips>
  <ScaleCrop>false</ScaleCrop>
  <HeadingPairs>
    <vt:vector size="6" baseType="variant">
      <vt:variant>
        <vt:lpstr>Fonts Used</vt:lpstr>
      </vt:variant>
      <vt:variant>
        <vt:i4>14</vt:i4>
      </vt:variant>
      <vt:variant>
        <vt:lpstr>Theme</vt:lpstr>
      </vt:variant>
      <vt:variant>
        <vt:i4>20</vt:i4>
      </vt:variant>
      <vt:variant>
        <vt:lpstr>Slide Titles</vt:lpstr>
      </vt:variant>
      <vt:variant>
        <vt:i4>41</vt:i4>
      </vt:variant>
    </vt:vector>
  </HeadingPairs>
  <TitlesOfParts>
    <vt:vector size="75" baseType="lpstr">
      <vt:lpstr>微软雅黑</vt:lpstr>
      <vt:lpstr>宋体</vt:lpstr>
      <vt:lpstr>#9Slide03 Arima Madurai</vt:lpstr>
      <vt:lpstr>#9SLIDE03 SFU GRENOBLE MEDIUM</vt:lpstr>
      <vt:lpstr>Arial</vt:lpstr>
      <vt:lpstr>Calibri</vt:lpstr>
      <vt:lpstr>Calibri Light</vt:lpstr>
      <vt:lpstr>Cambria</vt:lpstr>
      <vt:lpstr>等线</vt:lpstr>
      <vt:lpstr>Nunito</vt:lpstr>
      <vt:lpstr>Permanent Marker</vt:lpstr>
      <vt:lpstr>Tahoma</vt:lpstr>
      <vt:lpstr>Times New Roman</vt:lpstr>
      <vt:lpstr>方正稚艺简体</vt:lpstr>
      <vt:lpstr>1_Office Theme</vt:lpstr>
      <vt:lpstr>2_Office Theme</vt:lpstr>
      <vt:lpstr>3_Office Theme</vt:lpstr>
      <vt:lpstr>Office Theme</vt:lpstr>
      <vt:lpstr>4_Office Theme</vt:lpstr>
      <vt:lpstr>5_Office Theme</vt:lpstr>
      <vt:lpstr>1_自定义设计方案</vt:lpstr>
      <vt:lpstr>2_自定义设计方案</vt:lpstr>
      <vt:lpstr>Office 主题​​</vt:lpstr>
      <vt:lpstr>1_Office 主题​​</vt:lpstr>
      <vt:lpstr>2_Office 主题​​</vt:lpstr>
      <vt:lpstr>6_Office Theme</vt:lpstr>
      <vt:lpstr>7_Office Theme</vt:lpstr>
      <vt:lpstr>8_Office Theme</vt:lpstr>
      <vt:lpstr>9_Office Theme</vt:lpstr>
      <vt:lpstr>10_Office Theme</vt:lpstr>
      <vt:lpstr>11_Office Theme</vt:lpstr>
      <vt:lpstr>12_Office Theme</vt:lpstr>
      <vt:lpstr>Sketch Out! Presentation by Slidesgo</vt:lpstr>
      <vt:lpstr>13_Office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hnc0704</dc:creator>
  <cp:lastModifiedBy>hnc0704</cp:lastModifiedBy>
  <cp:revision>36</cp:revision>
  <dcterms:created xsi:type="dcterms:W3CDTF">2022-04-09T09:24:52Z</dcterms:created>
  <dcterms:modified xsi:type="dcterms:W3CDTF">2022-04-12T02:11:13Z</dcterms:modified>
</cp:coreProperties>
</file>