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04" r:id="rId3"/>
    <p:sldMasterId id="2147483724" r:id="rId4"/>
    <p:sldMasterId id="2147483744" r:id="rId5"/>
  </p:sldMasterIdLst>
  <p:notesMasterIdLst>
    <p:notesMasterId r:id="rId25"/>
  </p:notesMasterIdLst>
  <p:sldIdLst>
    <p:sldId id="4793" r:id="rId6"/>
    <p:sldId id="256" r:id="rId7"/>
    <p:sldId id="277" r:id="rId8"/>
    <p:sldId id="280" r:id="rId9"/>
    <p:sldId id="266" r:id="rId10"/>
    <p:sldId id="4785" r:id="rId11"/>
    <p:sldId id="4787" r:id="rId12"/>
    <p:sldId id="4796" r:id="rId13"/>
    <p:sldId id="4797" r:id="rId14"/>
    <p:sldId id="4798" r:id="rId15"/>
    <p:sldId id="290" r:id="rId16"/>
    <p:sldId id="4788" r:id="rId17"/>
    <p:sldId id="4799" r:id="rId18"/>
    <p:sldId id="4786" r:id="rId19"/>
    <p:sldId id="279" r:id="rId20"/>
    <p:sldId id="4791" r:id="rId21"/>
    <p:sldId id="313" r:id="rId22"/>
    <p:sldId id="4794" r:id="rId23"/>
    <p:sldId id="4795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C9D1C1"/>
    <a:srgbClr val="9F7162"/>
    <a:srgbClr val="B79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74089" autoAdjust="0"/>
  </p:normalViewPr>
  <p:slideViewPr>
    <p:cSldViewPr snapToGrid="0" showGuides="1">
      <p:cViewPr varScale="1">
        <p:scale>
          <a:sx n="64" d="100"/>
          <a:sy n="64" d="100"/>
        </p:scale>
        <p:origin x="7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58BF23-804F-4731-AC30-4A696971E2BB}" type="doc">
      <dgm:prSet loTypeId="urn:microsoft.com/office/officeart/2005/8/layout/hList7" loCatId="process" qsTypeId="urn:microsoft.com/office/officeart/2005/8/quickstyle/3d3" qsCatId="3D" csTypeId="urn:microsoft.com/office/officeart/2005/8/colors/colorful3" csCatId="colorful" phldr="1"/>
      <dgm:spPr/>
    </dgm:pt>
    <dgm:pt modelId="{63513414-E6B6-44C0-B79C-CE9702B6ABFE}">
      <dgm:prSet phldrT="[Văn bản]" custT="1"/>
      <dgm:spPr>
        <a:xfrm>
          <a:off x="2395" y="0"/>
          <a:ext cx="3726613" cy="6331767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l">
            <a:buNone/>
          </a:pPr>
          <a:endParaRPr lang="vi-VN" altLang="vi-VN" sz="3600" b="1" dirty="0">
            <a:latin typeface="+mj-lt"/>
            <a:ea typeface="+mn-ea"/>
            <a:cs typeface="Times New Roman" panose="02020603050405020304" pitchFamily="18" charset="0"/>
          </a:endParaRPr>
        </a:p>
        <a:p>
          <a:pPr algn="ctr">
            <a:buNone/>
          </a:pPr>
          <a:r>
            <a:rPr lang="en-US" altLang="vi-VN" sz="36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Hai </a:t>
          </a:r>
          <a:r>
            <a:rPr lang="en-US" altLang="vi-VN" sz="3600" b="1" dirty="0" err="1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6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đầu</a:t>
          </a:r>
          <a:r>
            <a:rPr lang="en-US" altLang="vi-VN" sz="3600" b="1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algn="ctr">
            <a:buNone/>
          </a:pP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altLang="vi-VN" sz="3600" b="1" dirty="0" smtClean="0">
              <a:latin typeface="Times New Roman" pitchFamily="18" charset="0"/>
              <a:ea typeface="+mn-ea"/>
              <a:cs typeface="Times New Roman" pitchFamily="18" charset="0"/>
            </a:rPr>
            <a:t>đánh cá </a:t>
          </a:r>
          <a:r>
            <a:rPr lang="en-US" altLang="vi-VN" sz="3600" b="1" dirty="0" err="1" smtClean="0">
              <a:latin typeface="Times New Roman" pitchFamily="18" charset="0"/>
              <a:ea typeface="+mn-ea"/>
              <a:cs typeface="Times New Roman" pitchFamily="18" charset="0"/>
            </a:rPr>
            <a:t>ra</a:t>
          </a:r>
          <a:r>
            <a:rPr lang="vi-VN" altLang="vi-VN" sz="36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khơi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  <a:p>
          <a:pPr algn="ctr">
            <a:buNone/>
          </a:pPr>
          <a:endParaRPr lang="vi-VN" sz="3000" b="1" dirty="0">
            <a:latin typeface="+mj-lt"/>
            <a:ea typeface="+mn-ea"/>
            <a:cs typeface="+mn-cs"/>
          </a:endParaRPr>
        </a:p>
      </dgm:t>
    </dgm:pt>
    <dgm:pt modelId="{69F4FB22-817D-492F-8310-2C3C13275F8E}" type="parTrans" cxnId="{22F5D1AA-1F61-44CF-8610-195DAA4B2581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AA43ED4D-A17F-4AF6-B56A-895D86890991}" type="sibTrans" cxnId="{22F5D1AA-1F61-44CF-8610-195DAA4B2581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0491CEFE-42C7-41D9-8A4E-36E88C389AD5}">
      <dgm:prSet phldrT="[Văn bản]" custT="1"/>
      <dgm:spPr>
        <a:xfrm>
          <a:off x="3840807" y="0"/>
          <a:ext cx="3726613" cy="6331767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endParaRPr lang="en-US" altLang="vi-VN" sz="3600" b="1" dirty="0">
            <a:latin typeface="+mj-lt"/>
            <a:ea typeface="+mn-ea"/>
            <a:cs typeface="+mn-cs"/>
          </a:endParaRPr>
        </a:p>
        <a:p>
          <a:pPr algn="ctr">
            <a:buNone/>
          </a:pP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Bốn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tiếp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algn="ctr">
            <a:buNone/>
          </a:pP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>
              <a:latin typeface="Times New Roman" pitchFamily="18" charset="0"/>
              <a:ea typeface="+mn-ea"/>
              <a:cs typeface="Times New Roman" pitchFamily="18" charset="0"/>
            </a:rPr>
            <a:t>đánh</a:t>
          </a:r>
          <a:r>
            <a:rPr lang="en-US" altLang="vi-VN" sz="32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dirty="0" err="1" smtClean="0">
              <a:latin typeface="Times New Roman" pitchFamily="18" charset="0"/>
              <a:ea typeface="+mn-ea"/>
              <a:cs typeface="Times New Roman" pitchFamily="18" charset="0"/>
            </a:rPr>
            <a:t>cá</a:t>
          </a:r>
          <a:r>
            <a:rPr lang="vi-VN" altLang="vi-VN" sz="3200" b="1" dirty="0" smtClean="0">
              <a:latin typeface="Times New Roman" pitchFamily="18" charset="0"/>
              <a:ea typeface="+mn-ea"/>
              <a:cs typeface="Times New Roman" pitchFamily="18" charset="0"/>
            </a:rPr>
            <a:t> trên biển trong đêm trăng</a:t>
          </a:r>
          <a:r>
            <a:rPr lang="en-US" altLang="vi-VN" sz="3200" b="1" dirty="0" smtClean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en-US" altLang="vi-VN" sz="3200" b="1" dirty="0">
            <a:latin typeface="Times New Roman" pitchFamily="18" charset="0"/>
            <a:ea typeface="+mn-ea"/>
            <a:cs typeface="Times New Roman" pitchFamily="18" charset="0"/>
          </a:endParaRPr>
        </a:p>
        <a:p>
          <a:pPr algn="ctr">
            <a:buNone/>
          </a:pPr>
          <a:endParaRPr lang="vi-VN" sz="3000" b="1" dirty="0">
            <a:latin typeface="+mj-lt"/>
            <a:ea typeface="+mn-ea"/>
            <a:cs typeface="+mn-cs"/>
          </a:endParaRPr>
        </a:p>
      </dgm:t>
    </dgm:pt>
    <dgm:pt modelId="{81069EE8-9E91-493C-98CD-69BD0C256263}" type="parTrans" cxnId="{C088EC6C-4068-44EC-A4BA-2582AE161041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8C86795D-73AB-4F93-9B57-76A7CBBB5DD9}" type="sibTrans" cxnId="{C088EC6C-4068-44EC-A4BA-2582AE161041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C354BFFD-A9FB-4A7D-9367-982503A0FF9B}">
      <dgm:prSet phldrT="[Văn bản]" custT="1"/>
      <dgm:spPr>
        <a:xfrm>
          <a:off x="7679219" y="0"/>
          <a:ext cx="3726613" cy="6331767"/>
        </a:xfrm>
        <a:prstGeom prst="roundRect">
          <a:avLst>
            <a:gd name="adj" fmla="val 10000"/>
          </a:avLst>
        </a:prstGeom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pPr algn="ctr">
            <a:buNone/>
          </a:pP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cuối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algn="ctr">
            <a:buNone/>
          </a:pP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altLang="vi-VN" sz="3600" b="1" dirty="0" smtClean="0">
              <a:latin typeface="Times New Roman" pitchFamily="18" charset="0"/>
              <a:ea typeface="+mn-ea"/>
              <a:cs typeface="Times New Roman" pitchFamily="18" charset="0"/>
            </a:rPr>
            <a:t>đánh cá </a:t>
          </a:r>
          <a:r>
            <a:rPr lang="en-US" altLang="vi-VN" sz="3600" b="1" dirty="0" err="1" smtClean="0">
              <a:latin typeface="Times New Roman" pitchFamily="18" charset="0"/>
              <a:ea typeface="+mn-ea"/>
              <a:cs typeface="Times New Roman" pitchFamily="18" charset="0"/>
            </a:rPr>
            <a:t>trở</a:t>
          </a:r>
          <a:r>
            <a:rPr lang="en-US" altLang="vi-VN" sz="3600" b="1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dirty="0" err="1">
              <a:latin typeface="Times New Roman" pitchFamily="18" charset="0"/>
              <a:ea typeface="+mn-ea"/>
              <a:cs typeface="Times New Roman" pitchFamily="18" charset="0"/>
            </a:rPr>
            <a:t>về</a:t>
          </a:r>
          <a:r>
            <a:rPr lang="en-US" altLang="vi-VN" sz="3600" b="1" dirty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vi-VN" sz="3600" b="1" dirty="0">
            <a:latin typeface="Times New Roman" pitchFamily="18" charset="0"/>
            <a:ea typeface="+mn-ea"/>
            <a:cs typeface="Times New Roman" pitchFamily="18" charset="0"/>
          </a:endParaRPr>
        </a:p>
      </dgm:t>
    </dgm:pt>
    <dgm:pt modelId="{B5381A0A-70A1-4DC8-B576-5FF098EEA25B}" type="parTrans" cxnId="{98FF74D9-3DF8-4B5F-BC31-B175EED3F130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C645D380-F460-4E29-A59D-CDB45381A22E}" type="sibTrans" cxnId="{98FF74D9-3DF8-4B5F-BC31-B175EED3F130}">
      <dgm:prSet/>
      <dgm:spPr/>
      <dgm:t>
        <a:bodyPr/>
        <a:lstStyle/>
        <a:p>
          <a:endParaRPr lang="vi-VN" b="1">
            <a:latin typeface="+mj-lt"/>
          </a:endParaRPr>
        </a:p>
      </dgm:t>
    </dgm:pt>
    <dgm:pt modelId="{CD401BF6-9B3F-4BF2-8E5D-E7C9337F3E3C}" type="pres">
      <dgm:prSet presAssocID="{8B58BF23-804F-4731-AC30-4A696971E2BB}" presName="Name0" presStyleCnt="0">
        <dgm:presLayoutVars>
          <dgm:dir/>
          <dgm:resizeHandles val="exact"/>
        </dgm:presLayoutVars>
      </dgm:prSet>
      <dgm:spPr/>
    </dgm:pt>
    <dgm:pt modelId="{971B12E9-E028-459A-B6FC-D381D11A25D7}" type="pres">
      <dgm:prSet presAssocID="{8B58BF23-804F-4731-AC30-4A696971E2BB}" presName="fgShape" presStyleLbl="fgShp" presStyleIdx="0" presStyleCnt="1" custFlipHor="1" custScaleX="442" custScaleY="19111" custLinFactNeighborX="17479" custLinFactNeighborY="-64649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xfrm>
          <a:off x="456329" y="5065413"/>
          <a:ext cx="10495569" cy="949765"/>
        </a:xfrm>
        <a:prstGeom prst="leftRightArrow">
          <a:avLst/>
        </a:prstGeom>
        <a:ln>
          <a:solidFill>
            <a:schemeClr val="bg1"/>
          </a:solidFill>
        </a:ln>
      </dgm:spPr>
    </dgm:pt>
    <dgm:pt modelId="{2A8F420D-75BA-4A08-A4A9-E45233B0F882}" type="pres">
      <dgm:prSet presAssocID="{8B58BF23-804F-4731-AC30-4A696971E2BB}" presName="linComp" presStyleCnt="0"/>
      <dgm:spPr/>
    </dgm:pt>
    <dgm:pt modelId="{116A99D6-A9F5-460F-9458-9F2FF2AD5FCF}" type="pres">
      <dgm:prSet presAssocID="{63513414-E6B6-44C0-B79C-CE9702B6ABFE}" presName="compNode" presStyleCnt="0"/>
      <dgm:spPr/>
    </dgm:pt>
    <dgm:pt modelId="{6D99500E-79D2-4554-B9DC-281B81BA32F8}" type="pres">
      <dgm:prSet presAssocID="{63513414-E6B6-44C0-B79C-CE9702B6ABFE}" presName="bkgdShape" presStyleLbl="node1" presStyleIdx="0" presStyleCnt="3" custScaleX="91084" custScaleY="99865"/>
      <dgm:spPr/>
      <dgm:t>
        <a:bodyPr/>
        <a:lstStyle/>
        <a:p>
          <a:endParaRPr lang="en-US"/>
        </a:p>
      </dgm:t>
    </dgm:pt>
    <dgm:pt modelId="{7FBFA337-F10E-4CC8-9FA5-D739464CD3D7}" type="pres">
      <dgm:prSet presAssocID="{63513414-E6B6-44C0-B79C-CE9702B6ABF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FAC4D4-576B-4C7F-8E45-24DD67F5545E}" type="pres">
      <dgm:prSet presAssocID="{63513414-E6B6-44C0-B79C-CE9702B6ABFE}" presName="invisiNode" presStyleLbl="node1" presStyleIdx="0" presStyleCnt="3"/>
      <dgm:spPr/>
    </dgm:pt>
    <dgm:pt modelId="{055696D5-EF2B-468A-9084-36C70F0C2C00}" type="pres">
      <dgm:prSet presAssocID="{63513414-E6B6-44C0-B79C-CE9702B6ABFE}" presName="imagNode" presStyleLbl="fgImgPlace1" presStyleIdx="0" presStyleCnt="3" custScaleX="160450" custScaleY="121107"/>
      <dgm:spPr>
        <a:xfrm>
          <a:off x="174175" y="157387"/>
          <a:ext cx="3383053" cy="25535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3000" r="-53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82D39571-E3DE-436D-8C53-8C07164259D7}" type="pres">
      <dgm:prSet presAssocID="{AA43ED4D-A17F-4AF6-B56A-895D86890991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93E5F9A-2581-41D8-AC38-480420A1DC00}" type="pres">
      <dgm:prSet presAssocID="{0491CEFE-42C7-41D9-8A4E-36E88C389AD5}" presName="compNode" presStyleCnt="0"/>
      <dgm:spPr/>
    </dgm:pt>
    <dgm:pt modelId="{E6ED9422-6841-4C2B-A8C3-798B21070DE1}" type="pres">
      <dgm:prSet presAssocID="{0491CEFE-42C7-41D9-8A4E-36E88C389AD5}" presName="bkgdShape" presStyleLbl="node1" presStyleIdx="1" presStyleCnt="3"/>
      <dgm:spPr/>
      <dgm:t>
        <a:bodyPr/>
        <a:lstStyle/>
        <a:p>
          <a:endParaRPr lang="en-US"/>
        </a:p>
      </dgm:t>
    </dgm:pt>
    <dgm:pt modelId="{2D0B4B3B-B4C0-4CB0-BE96-6441BDEA7B34}" type="pres">
      <dgm:prSet presAssocID="{0491CEFE-42C7-41D9-8A4E-36E88C389AD5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7184C-E6EF-4C15-A4AF-B62795783E59}" type="pres">
      <dgm:prSet presAssocID="{0491CEFE-42C7-41D9-8A4E-36E88C389AD5}" presName="invisiNode" presStyleLbl="node1" presStyleIdx="1" presStyleCnt="3"/>
      <dgm:spPr/>
    </dgm:pt>
    <dgm:pt modelId="{DE8F4F3D-91AE-48D1-A7A0-B13A2C557483}" type="pres">
      <dgm:prSet presAssocID="{0491CEFE-42C7-41D9-8A4E-36E88C389AD5}" presName="imagNode" presStyleLbl="fgImgPlace1" presStyleIdx="1" presStyleCnt="3" custScaleX="163559" custScaleY="108536" custLinFactNeighborX="-413" custLinFactNeighborY="-5150"/>
      <dgm:spPr>
        <a:xfrm>
          <a:off x="3971102" y="181329"/>
          <a:ext cx="3448606" cy="228845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  <dgm:pt modelId="{DAA4FEC4-1198-4590-868D-68A7953C631A}" type="pres">
      <dgm:prSet presAssocID="{8C86795D-73AB-4F93-9B57-76A7CBBB5DD9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7429E69-8534-4971-9B0E-FE3AD8B98BC4}" type="pres">
      <dgm:prSet presAssocID="{C354BFFD-A9FB-4A7D-9367-982503A0FF9B}" presName="compNode" presStyleCnt="0"/>
      <dgm:spPr/>
    </dgm:pt>
    <dgm:pt modelId="{EE0859F5-8D46-4FE5-8539-022BB54EFBE1}" type="pres">
      <dgm:prSet presAssocID="{C354BFFD-A9FB-4A7D-9367-982503A0FF9B}" presName="bkgdShape" presStyleLbl="node1" presStyleIdx="2" presStyleCnt="3" custLinFactNeighborX="27596" custLinFactNeighborY="-1413"/>
      <dgm:spPr/>
      <dgm:t>
        <a:bodyPr/>
        <a:lstStyle/>
        <a:p>
          <a:endParaRPr lang="en-US"/>
        </a:p>
      </dgm:t>
    </dgm:pt>
    <dgm:pt modelId="{0A70C7C9-3B89-4012-B82D-4EC1713F1318}" type="pres">
      <dgm:prSet presAssocID="{C354BFFD-A9FB-4A7D-9367-982503A0FF9B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5D1BE-977B-4041-8316-F0E622E05B96}" type="pres">
      <dgm:prSet presAssocID="{C354BFFD-A9FB-4A7D-9367-982503A0FF9B}" presName="invisiNode" presStyleLbl="node1" presStyleIdx="2" presStyleCnt="3"/>
      <dgm:spPr/>
    </dgm:pt>
    <dgm:pt modelId="{EE55588B-3412-483C-A389-F2B660D30BBF}" type="pres">
      <dgm:prSet presAssocID="{C354BFFD-A9FB-4A7D-9367-982503A0FF9B}" presName="imagNode" presStyleLbl="fgImgPlace1" presStyleIdx="2" presStyleCnt="3" custScaleX="162929" custScaleY="101102" custLinFactNeighborX="-826" custLinFactNeighborY="-12391"/>
      <dgm:spPr>
        <a:xfrm>
          <a:off x="7807448" y="107026"/>
          <a:ext cx="3435322" cy="213171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gm:spPr>
    </dgm:pt>
  </dgm:ptLst>
  <dgm:cxnLst>
    <dgm:cxn modelId="{98FF74D9-3DF8-4B5F-BC31-B175EED3F130}" srcId="{8B58BF23-804F-4731-AC30-4A696971E2BB}" destId="{C354BFFD-A9FB-4A7D-9367-982503A0FF9B}" srcOrd="2" destOrd="0" parTransId="{B5381A0A-70A1-4DC8-B576-5FF098EEA25B}" sibTransId="{C645D380-F460-4E29-A59D-CDB45381A22E}"/>
    <dgm:cxn modelId="{89F1094C-3A07-4F0D-8604-E9AADB5A32FB}" type="presOf" srcId="{C354BFFD-A9FB-4A7D-9367-982503A0FF9B}" destId="{EE0859F5-8D46-4FE5-8539-022BB54EFBE1}" srcOrd="0" destOrd="0" presId="urn:microsoft.com/office/officeart/2005/8/layout/hList7"/>
    <dgm:cxn modelId="{C088EC6C-4068-44EC-A4BA-2582AE161041}" srcId="{8B58BF23-804F-4731-AC30-4A696971E2BB}" destId="{0491CEFE-42C7-41D9-8A4E-36E88C389AD5}" srcOrd="1" destOrd="0" parTransId="{81069EE8-9E91-493C-98CD-69BD0C256263}" sibTransId="{8C86795D-73AB-4F93-9B57-76A7CBBB5DD9}"/>
    <dgm:cxn modelId="{06C42B3F-1254-451B-96C5-27E037C29A50}" type="presOf" srcId="{8C86795D-73AB-4F93-9B57-76A7CBBB5DD9}" destId="{DAA4FEC4-1198-4590-868D-68A7953C631A}" srcOrd="0" destOrd="0" presId="urn:microsoft.com/office/officeart/2005/8/layout/hList7"/>
    <dgm:cxn modelId="{9D3E789F-B16C-4652-923B-A2D23F03813A}" type="presOf" srcId="{0491CEFE-42C7-41D9-8A4E-36E88C389AD5}" destId="{E6ED9422-6841-4C2B-A8C3-798B21070DE1}" srcOrd="0" destOrd="0" presId="urn:microsoft.com/office/officeart/2005/8/layout/hList7"/>
    <dgm:cxn modelId="{3E92BAE4-531A-4390-BCFD-C59C10A3D32A}" type="presOf" srcId="{63513414-E6B6-44C0-B79C-CE9702B6ABFE}" destId="{7FBFA337-F10E-4CC8-9FA5-D739464CD3D7}" srcOrd="1" destOrd="0" presId="urn:microsoft.com/office/officeart/2005/8/layout/hList7"/>
    <dgm:cxn modelId="{22F5D1AA-1F61-44CF-8610-195DAA4B2581}" srcId="{8B58BF23-804F-4731-AC30-4A696971E2BB}" destId="{63513414-E6B6-44C0-B79C-CE9702B6ABFE}" srcOrd="0" destOrd="0" parTransId="{69F4FB22-817D-492F-8310-2C3C13275F8E}" sibTransId="{AA43ED4D-A17F-4AF6-B56A-895D86890991}"/>
    <dgm:cxn modelId="{AE37264D-8BFB-4D5E-81EC-CB3E65134E93}" type="presOf" srcId="{AA43ED4D-A17F-4AF6-B56A-895D86890991}" destId="{82D39571-E3DE-436D-8C53-8C07164259D7}" srcOrd="0" destOrd="0" presId="urn:microsoft.com/office/officeart/2005/8/layout/hList7"/>
    <dgm:cxn modelId="{62688495-197C-44BB-B80C-990A5B4EEC6D}" type="presOf" srcId="{63513414-E6B6-44C0-B79C-CE9702B6ABFE}" destId="{6D99500E-79D2-4554-B9DC-281B81BA32F8}" srcOrd="0" destOrd="0" presId="urn:microsoft.com/office/officeart/2005/8/layout/hList7"/>
    <dgm:cxn modelId="{71242CC3-231F-49A8-9DD4-13076F4B429C}" type="presOf" srcId="{C354BFFD-A9FB-4A7D-9367-982503A0FF9B}" destId="{0A70C7C9-3B89-4012-B82D-4EC1713F1318}" srcOrd="1" destOrd="0" presId="urn:microsoft.com/office/officeart/2005/8/layout/hList7"/>
    <dgm:cxn modelId="{6B6DAB6E-A326-449A-AEFF-585268EE928D}" type="presOf" srcId="{0491CEFE-42C7-41D9-8A4E-36E88C389AD5}" destId="{2D0B4B3B-B4C0-4CB0-BE96-6441BDEA7B34}" srcOrd="1" destOrd="0" presId="urn:microsoft.com/office/officeart/2005/8/layout/hList7"/>
    <dgm:cxn modelId="{9B065B92-B49B-4A21-BC5C-71C9C13C1C48}" type="presOf" srcId="{8B58BF23-804F-4731-AC30-4A696971E2BB}" destId="{CD401BF6-9B3F-4BF2-8E5D-E7C9337F3E3C}" srcOrd="0" destOrd="0" presId="urn:microsoft.com/office/officeart/2005/8/layout/hList7"/>
    <dgm:cxn modelId="{DA8116F4-8EE6-4192-B7BF-FE981CAFBE35}" type="presParOf" srcId="{CD401BF6-9B3F-4BF2-8E5D-E7C9337F3E3C}" destId="{971B12E9-E028-459A-B6FC-D381D11A25D7}" srcOrd="0" destOrd="0" presId="urn:microsoft.com/office/officeart/2005/8/layout/hList7"/>
    <dgm:cxn modelId="{B243A3A1-E1BC-4C81-922F-82D2EE5ECE65}" type="presParOf" srcId="{CD401BF6-9B3F-4BF2-8E5D-E7C9337F3E3C}" destId="{2A8F420D-75BA-4A08-A4A9-E45233B0F882}" srcOrd="1" destOrd="0" presId="urn:microsoft.com/office/officeart/2005/8/layout/hList7"/>
    <dgm:cxn modelId="{4A2502C9-84F4-4D93-93B0-04FE7B0B8281}" type="presParOf" srcId="{2A8F420D-75BA-4A08-A4A9-E45233B0F882}" destId="{116A99D6-A9F5-460F-9458-9F2FF2AD5FCF}" srcOrd="0" destOrd="0" presId="urn:microsoft.com/office/officeart/2005/8/layout/hList7"/>
    <dgm:cxn modelId="{E95D72CE-D576-4700-9FC4-AEABE123B96F}" type="presParOf" srcId="{116A99D6-A9F5-460F-9458-9F2FF2AD5FCF}" destId="{6D99500E-79D2-4554-B9DC-281B81BA32F8}" srcOrd="0" destOrd="0" presId="urn:microsoft.com/office/officeart/2005/8/layout/hList7"/>
    <dgm:cxn modelId="{C2D462F3-49A4-4584-89A9-F4F156C5D827}" type="presParOf" srcId="{116A99D6-A9F5-460F-9458-9F2FF2AD5FCF}" destId="{7FBFA337-F10E-4CC8-9FA5-D739464CD3D7}" srcOrd="1" destOrd="0" presId="urn:microsoft.com/office/officeart/2005/8/layout/hList7"/>
    <dgm:cxn modelId="{9C9B31D6-7E95-40BC-BB88-D471F8E1E871}" type="presParOf" srcId="{116A99D6-A9F5-460F-9458-9F2FF2AD5FCF}" destId="{05FAC4D4-576B-4C7F-8E45-24DD67F5545E}" srcOrd="2" destOrd="0" presId="urn:microsoft.com/office/officeart/2005/8/layout/hList7"/>
    <dgm:cxn modelId="{9FED29BC-D073-400A-9E50-820D5D0406D8}" type="presParOf" srcId="{116A99D6-A9F5-460F-9458-9F2FF2AD5FCF}" destId="{055696D5-EF2B-468A-9084-36C70F0C2C00}" srcOrd="3" destOrd="0" presId="urn:microsoft.com/office/officeart/2005/8/layout/hList7"/>
    <dgm:cxn modelId="{9EFD3ED5-AA2B-4619-9A5F-847FA53A1D38}" type="presParOf" srcId="{2A8F420D-75BA-4A08-A4A9-E45233B0F882}" destId="{82D39571-E3DE-436D-8C53-8C07164259D7}" srcOrd="1" destOrd="0" presId="urn:microsoft.com/office/officeart/2005/8/layout/hList7"/>
    <dgm:cxn modelId="{6D89A949-016E-404E-9935-C0C22A99A505}" type="presParOf" srcId="{2A8F420D-75BA-4A08-A4A9-E45233B0F882}" destId="{F93E5F9A-2581-41D8-AC38-480420A1DC00}" srcOrd="2" destOrd="0" presId="urn:microsoft.com/office/officeart/2005/8/layout/hList7"/>
    <dgm:cxn modelId="{B05F0182-E566-4797-A64B-9319A5DDE30D}" type="presParOf" srcId="{F93E5F9A-2581-41D8-AC38-480420A1DC00}" destId="{E6ED9422-6841-4C2B-A8C3-798B21070DE1}" srcOrd="0" destOrd="0" presId="urn:microsoft.com/office/officeart/2005/8/layout/hList7"/>
    <dgm:cxn modelId="{BB580F58-8124-4E81-B3B4-2F93CC72780C}" type="presParOf" srcId="{F93E5F9A-2581-41D8-AC38-480420A1DC00}" destId="{2D0B4B3B-B4C0-4CB0-BE96-6441BDEA7B34}" srcOrd="1" destOrd="0" presId="urn:microsoft.com/office/officeart/2005/8/layout/hList7"/>
    <dgm:cxn modelId="{209F2DDB-9960-4F4D-BC05-452BBDA2B71E}" type="presParOf" srcId="{F93E5F9A-2581-41D8-AC38-480420A1DC00}" destId="{7517184C-E6EF-4C15-A4AF-B62795783E59}" srcOrd="2" destOrd="0" presId="urn:microsoft.com/office/officeart/2005/8/layout/hList7"/>
    <dgm:cxn modelId="{A923DCE7-C629-42A2-880C-07569CD88017}" type="presParOf" srcId="{F93E5F9A-2581-41D8-AC38-480420A1DC00}" destId="{DE8F4F3D-91AE-48D1-A7A0-B13A2C557483}" srcOrd="3" destOrd="0" presId="urn:microsoft.com/office/officeart/2005/8/layout/hList7"/>
    <dgm:cxn modelId="{46854CD5-50E4-4DAC-A4DC-41D4755A1C28}" type="presParOf" srcId="{2A8F420D-75BA-4A08-A4A9-E45233B0F882}" destId="{DAA4FEC4-1198-4590-868D-68A7953C631A}" srcOrd="3" destOrd="0" presId="urn:microsoft.com/office/officeart/2005/8/layout/hList7"/>
    <dgm:cxn modelId="{117824F7-CF22-4D14-855E-D1959613CBC7}" type="presParOf" srcId="{2A8F420D-75BA-4A08-A4A9-E45233B0F882}" destId="{27429E69-8534-4971-9B0E-FE3AD8B98BC4}" srcOrd="4" destOrd="0" presId="urn:microsoft.com/office/officeart/2005/8/layout/hList7"/>
    <dgm:cxn modelId="{0DB5D034-56CD-47B2-A510-6D4BCC8E3F0C}" type="presParOf" srcId="{27429E69-8534-4971-9B0E-FE3AD8B98BC4}" destId="{EE0859F5-8D46-4FE5-8539-022BB54EFBE1}" srcOrd="0" destOrd="0" presId="urn:microsoft.com/office/officeart/2005/8/layout/hList7"/>
    <dgm:cxn modelId="{ADB05021-059C-419F-A677-523226F91CEA}" type="presParOf" srcId="{27429E69-8534-4971-9B0E-FE3AD8B98BC4}" destId="{0A70C7C9-3B89-4012-B82D-4EC1713F1318}" srcOrd="1" destOrd="0" presId="urn:microsoft.com/office/officeart/2005/8/layout/hList7"/>
    <dgm:cxn modelId="{0FE1409E-1506-43C5-87F7-D14A31D890C0}" type="presParOf" srcId="{27429E69-8534-4971-9B0E-FE3AD8B98BC4}" destId="{B735D1BE-977B-4041-8316-F0E622E05B96}" srcOrd="2" destOrd="0" presId="urn:microsoft.com/office/officeart/2005/8/layout/hList7"/>
    <dgm:cxn modelId="{9E57095B-C6F7-4DA6-9AE5-31CD1C6C3D98}" type="presParOf" srcId="{27429E69-8534-4971-9B0E-FE3AD8B98BC4}" destId="{EE55588B-3412-483C-A389-F2B660D30BB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99500E-79D2-4554-B9DC-281B81BA32F8}">
      <dsp:nvSpPr>
        <dsp:cNvPr id="0" name=""/>
        <dsp:cNvSpPr/>
      </dsp:nvSpPr>
      <dsp:spPr>
        <a:xfrm>
          <a:off x="86551" y="6410"/>
          <a:ext cx="3444615" cy="632321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altLang="vi-VN" sz="3600" b="1" kern="1200" dirty="0">
            <a:latin typeface="+mj-lt"/>
            <a:ea typeface="+mn-ea"/>
            <a:cs typeface="Times New Roman" panose="02020603050405020304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Hai </a:t>
          </a:r>
          <a:r>
            <a:rPr lang="en-US" altLang="vi-VN" sz="3600" b="1" kern="1200" dirty="0" err="1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6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đầu</a:t>
          </a:r>
          <a:r>
            <a:rPr lang="en-US" altLang="vi-VN" sz="3600" b="1" kern="1200" dirty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altLang="vi-VN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đánh cá </a:t>
          </a:r>
          <a:r>
            <a:rPr lang="en-US" altLang="vi-VN" sz="36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ra</a:t>
          </a:r>
          <a:r>
            <a:rPr lang="vi-VN" altLang="vi-VN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khơi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.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+mj-lt"/>
            <a:ea typeface="+mn-ea"/>
            <a:cs typeface="+mn-cs"/>
          </a:endParaRPr>
        </a:p>
      </dsp:txBody>
      <dsp:txXfrm>
        <a:off x="160631" y="2609778"/>
        <a:ext cx="3296455" cy="2381127"/>
      </dsp:txXfrm>
    </dsp:sp>
    <dsp:sp modelId="{055696D5-EF2B-468A-9084-36C70F0C2C00}">
      <dsp:nvSpPr>
        <dsp:cNvPr id="0" name=""/>
        <dsp:cNvSpPr/>
      </dsp:nvSpPr>
      <dsp:spPr>
        <a:xfrm>
          <a:off x="117332" y="159524"/>
          <a:ext cx="3383053" cy="2553514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53000" r="-53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6ED9422-6841-4C2B-A8C3-798B21070DE1}">
      <dsp:nvSpPr>
        <dsp:cNvPr id="0" name=""/>
        <dsp:cNvSpPr/>
      </dsp:nvSpPr>
      <dsp:spPr>
        <a:xfrm>
          <a:off x="3644620" y="0"/>
          <a:ext cx="3781800" cy="6331767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vi-VN" sz="3600" b="1" kern="1200" dirty="0">
            <a:latin typeface="+mj-lt"/>
            <a:ea typeface="+mn-ea"/>
            <a:cs typeface="+mn-cs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Bốn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tiếp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>
              <a:latin typeface="Times New Roman" pitchFamily="18" charset="0"/>
              <a:ea typeface="+mn-ea"/>
              <a:cs typeface="Times New Roman" pitchFamily="18" charset="0"/>
            </a:rPr>
            <a:t>đánh</a:t>
          </a:r>
          <a:r>
            <a:rPr lang="en-US" altLang="vi-VN" sz="32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2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cá</a:t>
          </a:r>
          <a:r>
            <a:rPr lang="vi-VN" altLang="vi-VN" sz="32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trên biển trong đêm trăng</a:t>
          </a:r>
          <a:r>
            <a:rPr lang="en-US" altLang="vi-VN" sz="32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en-US" altLang="vi-VN" sz="3200" b="1" kern="1200" dirty="0">
            <a:latin typeface="Times New Roman" pitchFamily="18" charset="0"/>
            <a:ea typeface="+mn-ea"/>
            <a:cs typeface="Times New Roman" pitchFamily="18" charset="0"/>
          </a:endParaRP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3000" b="1" kern="1200" dirty="0">
            <a:latin typeface="+mj-lt"/>
            <a:ea typeface="+mn-ea"/>
            <a:cs typeface="+mn-cs"/>
          </a:endParaRPr>
        </a:p>
      </dsp:txBody>
      <dsp:txXfrm>
        <a:off x="3718800" y="2606886"/>
        <a:ext cx="3633440" cy="2384346"/>
      </dsp:txXfrm>
    </dsp:sp>
    <dsp:sp modelId="{DE8F4F3D-91AE-48D1-A7A0-B13A2C557483}">
      <dsp:nvSpPr>
        <dsp:cNvPr id="0" name=""/>
        <dsp:cNvSpPr/>
      </dsp:nvSpPr>
      <dsp:spPr>
        <a:xfrm>
          <a:off x="3802510" y="181329"/>
          <a:ext cx="3448606" cy="2288458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E0859F5-8D46-4FE5-8539-022BB54EFBE1}">
      <dsp:nvSpPr>
        <dsp:cNvPr id="0" name=""/>
        <dsp:cNvSpPr/>
      </dsp:nvSpPr>
      <dsp:spPr>
        <a:xfrm>
          <a:off x="7626427" y="0"/>
          <a:ext cx="3781800" cy="6331767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Khổ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cuối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: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Cảnh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đoàn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thuyền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vi-VN" altLang="vi-VN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đánh cá </a:t>
          </a:r>
          <a:r>
            <a:rPr lang="en-US" altLang="vi-VN" sz="3600" b="1" kern="1200" dirty="0" err="1" smtClean="0">
              <a:latin typeface="Times New Roman" pitchFamily="18" charset="0"/>
              <a:ea typeface="+mn-ea"/>
              <a:cs typeface="Times New Roman" pitchFamily="18" charset="0"/>
            </a:rPr>
            <a:t>trở</a:t>
          </a:r>
          <a:r>
            <a:rPr lang="en-US" altLang="vi-VN" sz="3600" b="1" kern="1200" dirty="0" smtClean="0"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altLang="vi-VN" sz="3600" b="1" kern="1200" dirty="0" err="1">
              <a:latin typeface="Times New Roman" pitchFamily="18" charset="0"/>
              <a:ea typeface="+mn-ea"/>
              <a:cs typeface="Times New Roman" pitchFamily="18" charset="0"/>
            </a:rPr>
            <a:t>về</a:t>
          </a:r>
          <a:r>
            <a:rPr lang="en-US" altLang="vi-VN" sz="3600" b="1" kern="1200" dirty="0">
              <a:latin typeface="Times New Roman" pitchFamily="18" charset="0"/>
              <a:ea typeface="+mn-ea"/>
              <a:cs typeface="Times New Roman" pitchFamily="18" charset="0"/>
            </a:rPr>
            <a:t>.</a:t>
          </a:r>
          <a:endParaRPr lang="vi-VN" sz="3600" b="1" kern="1200" dirty="0">
            <a:latin typeface="Times New Roman" pitchFamily="18" charset="0"/>
            <a:ea typeface="+mn-ea"/>
            <a:cs typeface="Times New Roman" pitchFamily="18" charset="0"/>
          </a:endParaRPr>
        </a:p>
      </dsp:txBody>
      <dsp:txXfrm>
        <a:off x="7700607" y="2606886"/>
        <a:ext cx="3633440" cy="2384346"/>
      </dsp:txXfrm>
    </dsp:sp>
    <dsp:sp modelId="{EE55588B-3412-483C-A389-F2B660D30BBF}">
      <dsp:nvSpPr>
        <dsp:cNvPr id="0" name=""/>
        <dsp:cNvSpPr/>
      </dsp:nvSpPr>
      <dsp:spPr>
        <a:xfrm>
          <a:off x="7695698" y="107026"/>
          <a:ext cx="3435322" cy="2131713"/>
        </a:xfrm>
        <a:prstGeom prst="ellipse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71B12E9-E028-459A-B6FC-D381D11A25D7}">
      <dsp:nvSpPr>
        <dsp:cNvPr id="0" name=""/>
        <dsp:cNvSpPr/>
      </dsp:nvSpPr>
      <dsp:spPr>
        <a:xfrm flipH="1">
          <a:off x="7489612" y="4835527"/>
          <a:ext cx="45728" cy="181509"/>
        </a:xfrm>
        <a:prstGeom prst="leftRightArrow">
          <a:avLst/>
        </a:prstGeom>
        <a:solidFill>
          <a:schemeClr val="lt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2AC17-4DE9-45DD-ADEE-199D57C3202F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13087-C0DD-4132-8FCA-91E895A88E3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2342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3087-C0DD-4132-8FCA-91E895A88E39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7505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803503-F98E-4D6C-BDAB-0314D391F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046F4-7942-4FA2-B735-3D6E95D6BDE1}" type="slidenum">
              <a:rPr lang="en-US" altLang="vi-VN"/>
              <a:pPr/>
              <a:t>16</a:t>
            </a:fld>
            <a:endParaRPr lang="en-US" altLang="vi-VN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C1C3C5FB-7D84-48B8-8D31-5156DE57B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343E9E2-03FF-44FE-975A-E79CAB424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 altLang="vi-VN" dirty="0"/>
          </a:p>
        </p:txBody>
      </p:sp>
    </p:spTree>
    <p:extLst>
      <p:ext uri="{BB962C8B-B14F-4D97-AF65-F5344CB8AC3E}">
        <p14:creationId xmlns:p14="http://schemas.microsoft.com/office/powerpoint/2010/main" val="1337641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040A9842-FA59-4A33-B1FB-5DAA289B7A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FD3523CA-7F50-440B-8144-231BEA0FF3A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vi-VN" dirty="0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ED664F91-289B-4896-9C89-2D69AC5E1E8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7ED9CFA-4F2A-402E-ADC5-2BB8D1B7133B}" type="slidenum">
              <a:rPr lang="en-US" altLang="vi-VN"/>
              <a:pPr algn="r" eaLnBrk="1" hangingPunct="1">
                <a:spcBef>
                  <a:spcPct val="0"/>
                </a:spcBef>
              </a:pPr>
              <a:t>17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5133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D7F5D-4814-4A6E-BC59-7E828A123DB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877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444457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2772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13087-C0DD-4132-8FCA-91E895A88E39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0768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701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8625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575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8803503-F98E-4D6C-BDAB-0314D391FF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B046F4-7942-4FA2-B735-3D6E95D6BDE1}" type="slidenum">
              <a:rPr lang="en-US" altLang="vi-VN"/>
              <a:pPr/>
              <a:t>15</a:t>
            </a:fld>
            <a:endParaRPr lang="en-US" altLang="vi-VN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C1C3C5FB-7D84-48B8-8D31-5156DE57B6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343E9E2-03FF-44FE-975A-E79CAB424B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 altLang="vi-VN"/>
          </a:p>
        </p:txBody>
      </p:sp>
    </p:spTree>
    <p:extLst>
      <p:ext uri="{BB962C8B-B14F-4D97-AF65-F5344CB8AC3E}">
        <p14:creationId xmlns:p14="http://schemas.microsoft.com/office/powerpoint/2010/main" val="3895016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F605E46-0253-4155-83A2-9E105D014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8D56B122-F577-4659-AEA7-70F1B728BF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D36673-B050-410B-8AB9-3D37122B5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3578C75-D238-49D7-9374-06C03416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C3F291D-135A-4D8D-AF5A-28B9138E1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480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2DC58E-F89C-48B5-8DF6-8EE018E3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C01BB8-75F8-4A24-B34B-09E168F92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C16D643-4F0D-43F1-B0B5-B9AA53B5B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604F45-7BC0-4CD7-AEE0-9FC952530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C7BC2A2-2371-49B2-8DC3-8B230C821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276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EF2CDBC-2C6E-437A-A849-796007B050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1F649B-ED70-4BE9-9FFC-84886E323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9DFD31A-5CD7-4267-B8A4-8EB92331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A01A8B5-D25E-4D2F-9DDC-E7F0DE34E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24F3FD5-BD05-443E-8CC3-5861ACDB2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8217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-3719847" y="-3172429"/>
            <a:ext cx="19632275" cy="14690287"/>
            <a:chOff x="-2789885" y="-2379322"/>
            <a:chExt cx="14724206" cy="11017715"/>
          </a:xfrm>
        </p:grpSpPr>
        <p:sp>
          <p:nvSpPr>
            <p:cNvPr id="114" name="Google Shape;114;p11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009600" y="4089633"/>
            <a:ext cx="41728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634800" y="2230897"/>
            <a:ext cx="8922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67537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72144" y="254734"/>
            <a:ext cx="5632883" cy="6625025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05052" y="-310980"/>
            <a:ext cx="3657648" cy="4896181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4400" y="3183800"/>
            <a:ext cx="5243600" cy="1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74200" y="4282200"/>
            <a:ext cx="5243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582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3983521" y="134400"/>
            <a:ext cx="20109748" cy="11147896"/>
            <a:chOff x="-2987641" y="100800"/>
            <a:chExt cx="15082311" cy="8360922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344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344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>
            <a:off x="2010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75001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94335" y="-3389193"/>
            <a:ext cx="15777980" cy="14761703"/>
            <a:chOff x="220751" y="-2541895"/>
            <a:chExt cx="11833485" cy="11071277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037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 b="1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069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701175" y="272634"/>
            <a:ext cx="16362240" cy="10178068"/>
            <a:chOff x="525881" y="204475"/>
            <a:chExt cx="12271680" cy="7633551"/>
          </a:xfrm>
        </p:grpSpPr>
        <p:sp>
          <p:nvSpPr>
            <p:cNvPr id="40" name="Google Shape;40;p5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6096000" y="1200000"/>
            <a:ext cx="46560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6096000" y="3186133"/>
            <a:ext cx="4656000" cy="1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103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-5120795" y="-5568737"/>
            <a:ext cx="20764397" cy="16227737"/>
            <a:chOff x="-3840596" y="-4176553"/>
            <a:chExt cx="15573298" cy="12170803"/>
          </a:xfrm>
        </p:grpSpPr>
        <p:sp>
          <p:nvSpPr>
            <p:cNvPr id="52" name="Google Shape;52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2746967" y="1200000"/>
            <a:ext cx="66980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679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3768000" y="1200000"/>
            <a:ext cx="46560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3768000" y="2619033"/>
            <a:ext cx="5199600" cy="2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6410466" y="-5161337"/>
            <a:ext cx="23298467" cy="14456861"/>
            <a:chOff x="-4807849" y="-3871003"/>
            <a:chExt cx="17473850" cy="10842646"/>
          </a:xfrm>
        </p:grpSpPr>
        <p:sp>
          <p:nvSpPr>
            <p:cNvPr id="67" name="Google Shape;67;p7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9923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960000" y="1835684"/>
            <a:ext cx="513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1"/>
          </p:nvPr>
        </p:nvSpPr>
        <p:spPr>
          <a:xfrm>
            <a:off x="960000" y="2901249"/>
            <a:ext cx="5136000" cy="2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-1248125" y="-1555911"/>
            <a:ext cx="12759671" cy="8005556"/>
            <a:chOff x="-936094" y="-1166934"/>
            <a:chExt cx="9569753" cy="6004167"/>
          </a:xfrm>
        </p:grpSpPr>
        <p:sp>
          <p:nvSpPr>
            <p:cNvPr id="80" name="Google Shape;80;p8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19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8FA0B09-E82E-4B42-9261-A5EA4FF6E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5EA68A-A7E1-4EFA-8BE7-6B1E9127F7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24B6EAF-DBC1-4FFA-938A-AA8FF25AF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5CC13E-49AF-410E-AE3D-AC3C7DDC2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9696D8E-126A-4FAD-B518-C81AB2B2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5058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2708000" y="1469400"/>
            <a:ext cx="6776000" cy="1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3832400" y="3183800"/>
            <a:ext cx="45272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-792227" y="-699769"/>
            <a:ext cx="14176521" cy="8024824"/>
            <a:chOff x="-594171" y="-524827"/>
            <a:chExt cx="10632391" cy="6018618"/>
          </a:xfrm>
        </p:grpSpPr>
        <p:grpSp>
          <p:nvGrpSpPr>
            <p:cNvPr id="91" name="Google Shape;91;p9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9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9728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1170203" y="272391"/>
            <a:ext cx="14648937" cy="8842856"/>
            <a:chOff x="-877653" y="204293"/>
            <a:chExt cx="10986703" cy="6632142"/>
          </a:xfrm>
        </p:grpSpPr>
        <p:sp>
          <p:nvSpPr>
            <p:cNvPr id="100" name="Google Shape;100;p10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60960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1"/>
          </p:nvPr>
        </p:nvSpPr>
        <p:spPr>
          <a:xfrm>
            <a:off x="60960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title" idx="2"/>
          </p:nvPr>
        </p:nvSpPr>
        <p:spPr>
          <a:xfrm>
            <a:off x="6094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50873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-3719847" y="-3172429"/>
            <a:ext cx="19632275" cy="14690287"/>
            <a:chOff x="-2789885" y="-2379322"/>
            <a:chExt cx="14724206" cy="11017715"/>
          </a:xfrm>
        </p:grpSpPr>
        <p:sp>
          <p:nvSpPr>
            <p:cNvPr id="114" name="Google Shape;114;p11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009600" y="4089633"/>
            <a:ext cx="41728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634800" y="2230897"/>
            <a:ext cx="8922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6593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519594" y="-4233829"/>
            <a:ext cx="20652124" cy="15031353"/>
            <a:chOff x="-1889696" y="-3175372"/>
            <a:chExt cx="15489093" cy="11273515"/>
          </a:xfrm>
        </p:grpSpPr>
        <p:sp>
          <p:nvSpPr>
            <p:cNvPr id="125" name="Google Shape;125;p12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3262000" y="1200000"/>
            <a:ext cx="56680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1"/>
          </p:nvPr>
        </p:nvSpPr>
        <p:spPr>
          <a:xfrm>
            <a:off x="1440000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2"/>
          </p:nvPr>
        </p:nvSpPr>
        <p:spPr>
          <a:xfrm>
            <a:off x="7356393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ubTitle" idx="3"/>
          </p:nvPr>
        </p:nvSpPr>
        <p:spPr>
          <a:xfrm>
            <a:off x="1439800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subTitle" idx="4"/>
          </p:nvPr>
        </p:nvSpPr>
        <p:spPr>
          <a:xfrm>
            <a:off x="7356384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8091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440000" y="2139817"/>
            <a:ext cx="54304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440000" y="3205400"/>
            <a:ext cx="5430400" cy="2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439667" y="134400"/>
            <a:ext cx="14697247" cy="7738797"/>
            <a:chOff x="329750" y="100800"/>
            <a:chExt cx="11022935" cy="5804098"/>
          </a:xfrm>
        </p:grpSpPr>
        <p:sp>
          <p:nvSpPr>
            <p:cNvPr id="144" name="Google Shape;144;p13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6010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2104400" y="489133"/>
            <a:ext cx="7983200" cy="3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7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4"/>
          <p:cNvGrpSpPr/>
          <p:nvPr/>
        </p:nvGrpSpPr>
        <p:grpSpPr>
          <a:xfrm>
            <a:off x="-4116450" y="1067251"/>
            <a:ext cx="20840724" cy="10881352"/>
            <a:chOff x="-3087338" y="800438"/>
            <a:chExt cx="15630543" cy="8161014"/>
          </a:xfrm>
        </p:grpSpPr>
        <p:sp>
          <p:nvSpPr>
            <p:cNvPr id="156" name="Google Shape;156;p14"/>
            <p:cNvSpPr/>
            <p:nvPr/>
          </p:nvSpPr>
          <p:spPr>
            <a:xfrm rot="1880982">
              <a:off x="-2350409" y="2977185"/>
              <a:ext cx="6454719" cy="4644210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-74">
              <a:off x="5964299" y="2965167"/>
              <a:ext cx="6578864" cy="384934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4841244" y="39815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rot="10800000">
              <a:off x="7478352" y="8996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rot="10800000">
              <a:off x="7478355" y="24375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 rot="10800000">
              <a:off x="908531" y="20971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 rot="10800000">
              <a:off x="1812180" y="8004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0962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5"/>
          <p:cNvGrpSpPr/>
          <p:nvPr/>
        </p:nvGrpSpPr>
        <p:grpSpPr>
          <a:xfrm>
            <a:off x="-2024870" y="34229"/>
            <a:ext cx="14151427" cy="9951513"/>
            <a:chOff x="-1518652" y="25671"/>
            <a:chExt cx="10613570" cy="7463635"/>
          </a:xfrm>
        </p:grpSpPr>
        <p:sp>
          <p:nvSpPr>
            <p:cNvPr id="165" name="Google Shape;165;p15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1440000" y="1200007"/>
            <a:ext cx="4656000" cy="1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7254200" y="1612000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2"/>
          </p:nvPr>
        </p:nvSpPr>
        <p:spPr>
          <a:xfrm>
            <a:off x="7254200" y="12000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3"/>
          </p:nvPr>
        </p:nvSpPr>
        <p:spPr>
          <a:xfrm>
            <a:off x="7254200" y="3383917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>
            <a:off x="7254200" y="29719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5"/>
          </p:nvPr>
        </p:nvSpPr>
        <p:spPr>
          <a:xfrm>
            <a:off x="7254200" y="5155833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>
            <a:off x="7254200" y="4743833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168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5889567" y="1200000"/>
            <a:ext cx="5045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-5879457" y="-2030113"/>
            <a:ext cx="19384161" cy="11514211"/>
            <a:chOff x="-4409593" y="-1522585"/>
            <a:chExt cx="14538121" cy="8635658"/>
          </a:xfrm>
        </p:grpSpPr>
        <p:sp>
          <p:nvSpPr>
            <p:cNvPr id="183" name="Google Shape;183;p16"/>
            <p:cNvSpPr/>
            <p:nvPr/>
          </p:nvSpPr>
          <p:spPr>
            <a:xfrm>
              <a:off x="4266975" y="4186075"/>
              <a:ext cx="5861553" cy="292699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 rot="10395029">
              <a:off x="-4257907" y="-1188288"/>
              <a:ext cx="5861347" cy="2926895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 rot="10800000">
              <a:off x="3869400" y="193318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 rot="10800000">
              <a:off x="115157" y="35427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10800000">
              <a:off x="945117" y="16173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 rot="10800000">
              <a:off x="8423988" y="140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 rot="10800000">
              <a:off x="6437442" y="1885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 rot="10800000">
              <a:off x="8424007" y="33073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 rot="10800000">
              <a:off x="3951200" y="4772672"/>
              <a:ext cx="238899" cy="23767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7242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419862" y="286715"/>
            <a:ext cx="13690396" cy="9040765"/>
            <a:chOff x="314896" y="215036"/>
            <a:chExt cx="10267797" cy="6780574"/>
          </a:xfrm>
        </p:grpSpPr>
        <p:sp>
          <p:nvSpPr>
            <p:cNvPr id="194" name="Google Shape;194;p17"/>
            <p:cNvSpPr/>
            <p:nvPr/>
          </p:nvSpPr>
          <p:spPr>
            <a:xfrm rot="6056153" flipH="1">
              <a:off x="4839488" y="1331452"/>
              <a:ext cx="5633365" cy="487282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 rot="10800000">
              <a:off x="539932" y="27133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 rot="10800000">
              <a:off x="314896" y="3041474"/>
              <a:ext cx="206405" cy="2053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 rot="10800000">
              <a:off x="6558255" y="2150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10800000">
              <a:off x="4357821" y="3771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1440000" y="1200000"/>
            <a:ext cx="465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1440000" y="2265600"/>
            <a:ext cx="4656000" cy="1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1440000" y="4633467"/>
            <a:ext cx="45432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/>
              </a:rPr>
              <a:t>Slidesgo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/>
              </a:rPr>
              <a:t>Flaticon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/>
              </a:rPr>
              <a:t>Freepik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2"/>
          </p:nvPr>
        </p:nvSpPr>
        <p:spPr>
          <a:xfrm>
            <a:off x="1440000" y="5439767"/>
            <a:ext cx="46560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/>
          <p:nvPr/>
        </p:nvSpPr>
        <p:spPr>
          <a:xfrm rot="10800000">
            <a:off x="5886590" y="4024333"/>
            <a:ext cx="359665" cy="35782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6573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818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BA4FE0F-5B12-4AAF-9DEB-F3FF736B1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D79E8EA-B0C8-45E0-82F0-AC7CB2B91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A9ADD41-1786-4141-B8C7-2E7BBFBD5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C02BB5-D6F5-47AF-B533-1B05A411B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E1CF425-4834-4518-B111-DD30BA452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49868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5055811" y="300830"/>
            <a:ext cx="16820961" cy="11562372"/>
            <a:chOff x="-3791859" y="225622"/>
            <a:chExt cx="12615721" cy="8671779"/>
          </a:xfrm>
        </p:grpSpPr>
        <p:sp>
          <p:nvSpPr>
            <p:cNvPr id="207" name="Google Shape;207;p19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9"/>
          <p:cNvSpPr/>
          <p:nvPr/>
        </p:nvSpPr>
        <p:spPr>
          <a:xfrm rot="2699882" flipH="1">
            <a:off x="8803634" y="-4225181"/>
            <a:ext cx="6961317" cy="6701557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11249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08058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72144" y="254734"/>
            <a:ext cx="5632883" cy="6625025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05052" y="-310980"/>
            <a:ext cx="3657648" cy="4896181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4400" y="3183800"/>
            <a:ext cx="5243600" cy="1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74200" y="4282200"/>
            <a:ext cx="5243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882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3983521" y="134400"/>
            <a:ext cx="20109748" cy="11147896"/>
            <a:chOff x="-2987641" y="100800"/>
            <a:chExt cx="15082311" cy="8360922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344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344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>
            <a:off x="2010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57317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94335" y="-3389193"/>
            <a:ext cx="15777980" cy="14761703"/>
            <a:chOff x="220751" y="-2541895"/>
            <a:chExt cx="11833485" cy="11071277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037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 b="1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409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701175" y="272634"/>
            <a:ext cx="16362240" cy="10178068"/>
            <a:chOff x="525881" y="204475"/>
            <a:chExt cx="12271680" cy="7633551"/>
          </a:xfrm>
        </p:grpSpPr>
        <p:sp>
          <p:nvSpPr>
            <p:cNvPr id="40" name="Google Shape;40;p5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6096000" y="1200000"/>
            <a:ext cx="46560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6096000" y="3186133"/>
            <a:ext cx="4656000" cy="1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45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-5120795" y="-5568737"/>
            <a:ext cx="20764397" cy="16227737"/>
            <a:chOff x="-3840596" y="-4176553"/>
            <a:chExt cx="15573298" cy="12170803"/>
          </a:xfrm>
        </p:grpSpPr>
        <p:sp>
          <p:nvSpPr>
            <p:cNvPr id="52" name="Google Shape;52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2746967" y="1200000"/>
            <a:ext cx="66980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81050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3768000" y="1200000"/>
            <a:ext cx="46560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3768000" y="2619033"/>
            <a:ext cx="5199600" cy="2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6410466" y="-5161337"/>
            <a:ext cx="23298467" cy="14456861"/>
            <a:chOff x="-4807849" y="-3871003"/>
            <a:chExt cx="17473850" cy="10842646"/>
          </a:xfrm>
        </p:grpSpPr>
        <p:sp>
          <p:nvSpPr>
            <p:cNvPr id="67" name="Google Shape;67;p7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976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960000" y="1835684"/>
            <a:ext cx="513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1"/>
          </p:nvPr>
        </p:nvSpPr>
        <p:spPr>
          <a:xfrm>
            <a:off x="960000" y="2901249"/>
            <a:ext cx="5136000" cy="2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-1248125" y="-1555911"/>
            <a:ext cx="12759671" cy="8005556"/>
            <a:chOff x="-936094" y="-1166934"/>
            <a:chExt cx="9569753" cy="6004167"/>
          </a:xfrm>
        </p:grpSpPr>
        <p:sp>
          <p:nvSpPr>
            <p:cNvPr id="80" name="Google Shape;80;p8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99146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2708000" y="1469400"/>
            <a:ext cx="6776000" cy="1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3832400" y="3183800"/>
            <a:ext cx="45272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-792227" y="-699769"/>
            <a:ext cx="14176521" cy="8024824"/>
            <a:chOff x="-594171" y="-524827"/>
            <a:chExt cx="10632391" cy="6018618"/>
          </a:xfrm>
        </p:grpSpPr>
        <p:grpSp>
          <p:nvGrpSpPr>
            <p:cNvPr id="91" name="Google Shape;91;p9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9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6097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A26471-D6C8-4F5E-964B-2F6158FD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DCB1316-86D4-43B1-B916-63C7BE3D8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FE6E121-0BB3-4CDF-9270-BC4A0E855F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997E1A0-B292-4B14-84BB-D63438F70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3FB3FE4-BBBF-44D3-98EA-B7A66A24A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7E405C7-04A2-47A0-8216-29981929D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06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1170203" y="272391"/>
            <a:ext cx="14648937" cy="8842856"/>
            <a:chOff x="-877653" y="204293"/>
            <a:chExt cx="10986703" cy="6632142"/>
          </a:xfrm>
        </p:grpSpPr>
        <p:sp>
          <p:nvSpPr>
            <p:cNvPr id="100" name="Google Shape;100;p10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60960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1"/>
          </p:nvPr>
        </p:nvSpPr>
        <p:spPr>
          <a:xfrm>
            <a:off x="60960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title" idx="2"/>
          </p:nvPr>
        </p:nvSpPr>
        <p:spPr>
          <a:xfrm>
            <a:off x="6094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76598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-3719847" y="-3172429"/>
            <a:ext cx="19632275" cy="14690287"/>
            <a:chOff x="-2789885" y="-2379322"/>
            <a:chExt cx="14724206" cy="11017715"/>
          </a:xfrm>
        </p:grpSpPr>
        <p:sp>
          <p:nvSpPr>
            <p:cNvPr id="114" name="Google Shape;114;p11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009600" y="4089633"/>
            <a:ext cx="41728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634800" y="2230897"/>
            <a:ext cx="8922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77020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519594" y="-4233829"/>
            <a:ext cx="20652124" cy="15031353"/>
            <a:chOff x="-1889696" y="-3175372"/>
            <a:chExt cx="15489093" cy="11273515"/>
          </a:xfrm>
        </p:grpSpPr>
        <p:sp>
          <p:nvSpPr>
            <p:cNvPr id="125" name="Google Shape;125;p12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3262000" y="1200000"/>
            <a:ext cx="56680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1"/>
          </p:nvPr>
        </p:nvSpPr>
        <p:spPr>
          <a:xfrm>
            <a:off x="1440000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2"/>
          </p:nvPr>
        </p:nvSpPr>
        <p:spPr>
          <a:xfrm>
            <a:off x="7356393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ubTitle" idx="3"/>
          </p:nvPr>
        </p:nvSpPr>
        <p:spPr>
          <a:xfrm>
            <a:off x="1439800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subTitle" idx="4"/>
          </p:nvPr>
        </p:nvSpPr>
        <p:spPr>
          <a:xfrm>
            <a:off x="7356384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1141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440000" y="2139817"/>
            <a:ext cx="54304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440000" y="3205400"/>
            <a:ext cx="5430400" cy="2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439667" y="134400"/>
            <a:ext cx="14697247" cy="7738797"/>
            <a:chOff x="329750" y="100800"/>
            <a:chExt cx="11022935" cy="5804098"/>
          </a:xfrm>
        </p:grpSpPr>
        <p:sp>
          <p:nvSpPr>
            <p:cNvPr id="144" name="Google Shape;144;p13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13829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2104400" y="489133"/>
            <a:ext cx="7983200" cy="3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7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4"/>
          <p:cNvGrpSpPr/>
          <p:nvPr/>
        </p:nvGrpSpPr>
        <p:grpSpPr>
          <a:xfrm>
            <a:off x="-4116450" y="1067251"/>
            <a:ext cx="20840724" cy="10881352"/>
            <a:chOff x="-3087338" y="800438"/>
            <a:chExt cx="15630543" cy="8161014"/>
          </a:xfrm>
        </p:grpSpPr>
        <p:sp>
          <p:nvSpPr>
            <p:cNvPr id="156" name="Google Shape;156;p14"/>
            <p:cNvSpPr/>
            <p:nvPr/>
          </p:nvSpPr>
          <p:spPr>
            <a:xfrm rot="1880982">
              <a:off x="-2350409" y="2977185"/>
              <a:ext cx="6454719" cy="4644210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-74">
              <a:off x="5964299" y="2965167"/>
              <a:ext cx="6578864" cy="384934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4841244" y="39815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rot="10800000">
              <a:off x="7478352" y="8996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rot="10800000">
              <a:off x="7478355" y="24375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 rot="10800000">
              <a:off x="908531" y="20971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 rot="10800000">
              <a:off x="1812180" y="8004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1690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5"/>
          <p:cNvGrpSpPr/>
          <p:nvPr/>
        </p:nvGrpSpPr>
        <p:grpSpPr>
          <a:xfrm>
            <a:off x="-2024870" y="34229"/>
            <a:ext cx="14151427" cy="9951513"/>
            <a:chOff x="-1518652" y="25671"/>
            <a:chExt cx="10613570" cy="7463635"/>
          </a:xfrm>
        </p:grpSpPr>
        <p:sp>
          <p:nvSpPr>
            <p:cNvPr id="165" name="Google Shape;165;p15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1440000" y="1200007"/>
            <a:ext cx="4656000" cy="1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7254200" y="1612000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2"/>
          </p:nvPr>
        </p:nvSpPr>
        <p:spPr>
          <a:xfrm>
            <a:off x="7254200" y="12000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3"/>
          </p:nvPr>
        </p:nvSpPr>
        <p:spPr>
          <a:xfrm>
            <a:off x="7254200" y="3383917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>
            <a:off x="7254200" y="29719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5"/>
          </p:nvPr>
        </p:nvSpPr>
        <p:spPr>
          <a:xfrm>
            <a:off x="7254200" y="5155833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>
            <a:off x="7254200" y="4743833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01695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5889567" y="1200000"/>
            <a:ext cx="5045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-5879457" y="-2030113"/>
            <a:ext cx="19384161" cy="11514211"/>
            <a:chOff x="-4409593" y="-1522585"/>
            <a:chExt cx="14538121" cy="8635658"/>
          </a:xfrm>
        </p:grpSpPr>
        <p:sp>
          <p:nvSpPr>
            <p:cNvPr id="183" name="Google Shape;183;p16"/>
            <p:cNvSpPr/>
            <p:nvPr/>
          </p:nvSpPr>
          <p:spPr>
            <a:xfrm>
              <a:off x="4266975" y="4186075"/>
              <a:ext cx="5861553" cy="292699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 rot="10395029">
              <a:off x="-4257907" y="-1188288"/>
              <a:ext cx="5861347" cy="2926895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 rot="10800000">
              <a:off x="3869400" y="193318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 rot="10800000">
              <a:off x="115157" y="35427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10800000">
              <a:off x="945117" y="16173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 rot="10800000">
              <a:off x="8423988" y="140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 rot="10800000">
              <a:off x="6437442" y="1885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 rot="10800000">
              <a:off x="8424007" y="33073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 rot="10800000">
              <a:off x="3951200" y="4772672"/>
              <a:ext cx="238899" cy="23767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233711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419862" y="286715"/>
            <a:ext cx="13690396" cy="9040765"/>
            <a:chOff x="314896" y="215036"/>
            <a:chExt cx="10267797" cy="6780574"/>
          </a:xfrm>
        </p:grpSpPr>
        <p:sp>
          <p:nvSpPr>
            <p:cNvPr id="194" name="Google Shape;194;p17"/>
            <p:cNvSpPr/>
            <p:nvPr/>
          </p:nvSpPr>
          <p:spPr>
            <a:xfrm rot="6056153" flipH="1">
              <a:off x="4839488" y="1331452"/>
              <a:ext cx="5633365" cy="487282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 rot="10800000">
              <a:off x="539932" y="27133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 rot="10800000">
              <a:off x="314896" y="3041474"/>
              <a:ext cx="206405" cy="2053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 rot="10800000">
              <a:off x="6558255" y="2150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10800000">
              <a:off x="4357821" y="3771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1440000" y="1200000"/>
            <a:ext cx="465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1440000" y="2265600"/>
            <a:ext cx="4656000" cy="1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1440000" y="4633467"/>
            <a:ext cx="45432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/>
              </a:rPr>
              <a:t>Slidesgo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/>
              </a:rPr>
              <a:t>Flaticon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/>
              </a:rPr>
              <a:t>Freepik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2"/>
          </p:nvPr>
        </p:nvSpPr>
        <p:spPr>
          <a:xfrm>
            <a:off x="1440000" y="5439767"/>
            <a:ext cx="46560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/>
          <p:nvPr/>
        </p:nvSpPr>
        <p:spPr>
          <a:xfrm rot="10800000">
            <a:off x="5886590" y="4024333"/>
            <a:ext cx="359665" cy="35782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0669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52642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5055811" y="300830"/>
            <a:ext cx="16820961" cy="11562372"/>
            <a:chOff x="-3791859" y="225622"/>
            <a:chExt cx="12615721" cy="8671779"/>
          </a:xfrm>
        </p:grpSpPr>
        <p:sp>
          <p:nvSpPr>
            <p:cNvPr id="207" name="Google Shape;207;p19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9"/>
          <p:cNvSpPr/>
          <p:nvPr/>
        </p:nvSpPr>
        <p:spPr>
          <a:xfrm rot="2699882" flipH="1">
            <a:off x="8803634" y="-4225181"/>
            <a:ext cx="6961317" cy="6701557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775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E51D3D-151B-4EDC-935C-DFC5EEA14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97EF48D-901D-4428-8C7D-835BF58C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0CC6C8A-6D27-40A6-8E25-B1F39172C3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28B0A0D-09F1-4E4E-B438-E2FF03475B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F86A8C67-EA5E-4525-93AC-5AA20DDF8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11753FB1-961E-4BF0-A6F2-3E5AA55D5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50115247-B613-47F6-9193-BB7DE9FA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80F1D356-2013-459B-87E5-6CA53EC48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36203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5297547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572144" y="254734"/>
            <a:ext cx="5632883" cy="6625025"/>
          </a:xfrm>
          <a:custGeom>
            <a:avLst/>
            <a:gdLst/>
            <a:ahLst/>
            <a:cxnLst/>
            <a:rect l="l" t="t" r="r" b="b"/>
            <a:pathLst>
              <a:path w="135743" h="159652" extrusionOk="0">
                <a:moveTo>
                  <a:pt x="88161" y="0"/>
                </a:moveTo>
                <a:lnTo>
                  <a:pt x="86780" y="95"/>
                </a:lnTo>
                <a:lnTo>
                  <a:pt x="84756" y="429"/>
                </a:lnTo>
                <a:lnTo>
                  <a:pt x="82136" y="1262"/>
                </a:lnTo>
                <a:lnTo>
                  <a:pt x="79612" y="2501"/>
                </a:lnTo>
                <a:lnTo>
                  <a:pt x="77254" y="4096"/>
                </a:lnTo>
                <a:lnTo>
                  <a:pt x="75064" y="5978"/>
                </a:lnTo>
                <a:lnTo>
                  <a:pt x="73087" y="8121"/>
                </a:lnTo>
                <a:lnTo>
                  <a:pt x="71325" y="10478"/>
                </a:lnTo>
                <a:lnTo>
                  <a:pt x="69848" y="13027"/>
                </a:lnTo>
                <a:lnTo>
                  <a:pt x="68634" y="15670"/>
                </a:lnTo>
                <a:lnTo>
                  <a:pt x="67752" y="18409"/>
                </a:lnTo>
                <a:lnTo>
                  <a:pt x="67205" y="21171"/>
                </a:lnTo>
                <a:lnTo>
                  <a:pt x="67109" y="22552"/>
                </a:lnTo>
                <a:lnTo>
                  <a:pt x="67062" y="23481"/>
                </a:lnTo>
                <a:lnTo>
                  <a:pt x="67133" y="25267"/>
                </a:lnTo>
                <a:lnTo>
                  <a:pt x="67371" y="26934"/>
                </a:lnTo>
                <a:lnTo>
                  <a:pt x="67776" y="28530"/>
                </a:lnTo>
                <a:lnTo>
                  <a:pt x="68324" y="30030"/>
                </a:lnTo>
                <a:lnTo>
                  <a:pt x="68991" y="31435"/>
                </a:lnTo>
                <a:lnTo>
                  <a:pt x="69801" y="32769"/>
                </a:lnTo>
                <a:lnTo>
                  <a:pt x="70729" y="34055"/>
                </a:lnTo>
                <a:lnTo>
                  <a:pt x="72301" y="35817"/>
                </a:lnTo>
                <a:lnTo>
                  <a:pt x="74706" y="38008"/>
                </a:lnTo>
                <a:lnTo>
                  <a:pt x="77350" y="39984"/>
                </a:lnTo>
                <a:lnTo>
                  <a:pt x="80160" y="41818"/>
                </a:lnTo>
                <a:lnTo>
                  <a:pt x="84518" y="44414"/>
                </a:lnTo>
                <a:lnTo>
                  <a:pt x="88709" y="46914"/>
                </a:lnTo>
                <a:lnTo>
                  <a:pt x="91281" y="48629"/>
                </a:lnTo>
                <a:lnTo>
                  <a:pt x="93591" y="50415"/>
                </a:lnTo>
                <a:lnTo>
                  <a:pt x="95044" y="51844"/>
                </a:lnTo>
                <a:lnTo>
                  <a:pt x="95901" y="52820"/>
                </a:lnTo>
                <a:lnTo>
                  <a:pt x="96616" y="53868"/>
                </a:lnTo>
                <a:lnTo>
                  <a:pt x="97211" y="54940"/>
                </a:lnTo>
                <a:lnTo>
                  <a:pt x="97663" y="56083"/>
                </a:lnTo>
                <a:lnTo>
                  <a:pt x="97949" y="57298"/>
                </a:lnTo>
                <a:lnTo>
                  <a:pt x="98044" y="57917"/>
                </a:lnTo>
                <a:lnTo>
                  <a:pt x="98140" y="59155"/>
                </a:lnTo>
                <a:lnTo>
                  <a:pt x="98140" y="61536"/>
                </a:lnTo>
                <a:lnTo>
                  <a:pt x="97925" y="63823"/>
                </a:lnTo>
                <a:lnTo>
                  <a:pt x="97497" y="66014"/>
                </a:lnTo>
                <a:lnTo>
                  <a:pt x="96878" y="68062"/>
                </a:lnTo>
                <a:lnTo>
                  <a:pt x="96044" y="69991"/>
                </a:lnTo>
                <a:lnTo>
                  <a:pt x="95020" y="71800"/>
                </a:lnTo>
                <a:lnTo>
                  <a:pt x="93829" y="73444"/>
                </a:lnTo>
                <a:lnTo>
                  <a:pt x="92472" y="74920"/>
                </a:lnTo>
                <a:lnTo>
                  <a:pt x="90972" y="76230"/>
                </a:lnTo>
                <a:lnTo>
                  <a:pt x="89305" y="77349"/>
                </a:lnTo>
                <a:lnTo>
                  <a:pt x="87518" y="78302"/>
                </a:lnTo>
                <a:lnTo>
                  <a:pt x="85613" y="79016"/>
                </a:lnTo>
                <a:lnTo>
                  <a:pt x="83613" y="79540"/>
                </a:lnTo>
                <a:lnTo>
                  <a:pt x="81493" y="79826"/>
                </a:lnTo>
                <a:lnTo>
                  <a:pt x="79279" y="79874"/>
                </a:lnTo>
                <a:lnTo>
                  <a:pt x="78159" y="79778"/>
                </a:lnTo>
                <a:lnTo>
                  <a:pt x="77374" y="79731"/>
                </a:lnTo>
                <a:lnTo>
                  <a:pt x="75921" y="79802"/>
                </a:lnTo>
                <a:lnTo>
                  <a:pt x="74563" y="80040"/>
                </a:lnTo>
                <a:lnTo>
                  <a:pt x="73254" y="80445"/>
                </a:lnTo>
                <a:lnTo>
                  <a:pt x="72063" y="80993"/>
                </a:lnTo>
                <a:lnTo>
                  <a:pt x="70944" y="81707"/>
                </a:lnTo>
                <a:lnTo>
                  <a:pt x="69920" y="82541"/>
                </a:lnTo>
                <a:lnTo>
                  <a:pt x="68991" y="83517"/>
                </a:lnTo>
                <a:lnTo>
                  <a:pt x="68181" y="84589"/>
                </a:lnTo>
                <a:lnTo>
                  <a:pt x="67443" y="85756"/>
                </a:lnTo>
                <a:lnTo>
                  <a:pt x="66824" y="87018"/>
                </a:lnTo>
                <a:lnTo>
                  <a:pt x="66276" y="88351"/>
                </a:lnTo>
                <a:lnTo>
                  <a:pt x="65871" y="89756"/>
                </a:lnTo>
                <a:lnTo>
                  <a:pt x="65562" y="91233"/>
                </a:lnTo>
                <a:lnTo>
                  <a:pt x="65347" y="92733"/>
                </a:lnTo>
                <a:lnTo>
                  <a:pt x="65276" y="94257"/>
                </a:lnTo>
                <a:lnTo>
                  <a:pt x="65300" y="95805"/>
                </a:lnTo>
                <a:lnTo>
                  <a:pt x="65442" y="97377"/>
                </a:lnTo>
                <a:lnTo>
                  <a:pt x="65704" y="98949"/>
                </a:lnTo>
                <a:lnTo>
                  <a:pt x="66085" y="100497"/>
                </a:lnTo>
                <a:lnTo>
                  <a:pt x="66609" y="101997"/>
                </a:lnTo>
                <a:lnTo>
                  <a:pt x="67252" y="103497"/>
                </a:lnTo>
                <a:lnTo>
                  <a:pt x="68014" y="104926"/>
                </a:lnTo>
                <a:lnTo>
                  <a:pt x="68896" y="106307"/>
                </a:lnTo>
                <a:lnTo>
                  <a:pt x="69943" y="107617"/>
                </a:lnTo>
                <a:lnTo>
                  <a:pt x="71110" y="108832"/>
                </a:lnTo>
                <a:lnTo>
                  <a:pt x="72396" y="109975"/>
                </a:lnTo>
                <a:lnTo>
                  <a:pt x="73849" y="110999"/>
                </a:lnTo>
                <a:lnTo>
                  <a:pt x="75445" y="111904"/>
                </a:lnTo>
                <a:lnTo>
                  <a:pt x="77183" y="112690"/>
                </a:lnTo>
                <a:lnTo>
                  <a:pt x="79064" y="113333"/>
                </a:lnTo>
                <a:lnTo>
                  <a:pt x="81089" y="113833"/>
                </a:lnTo>
                <a:lnTo>
                  <a:pt x="82160" y="114000"/>
                </a:lnTo>
                <a:lnTo>
                  <a:pt x="83065" y="114166"/>
                </a:lnTo>
                <a:lnTo>
                  <a:pt x="84708" y="114619"/>
                </a:lnTo>
                <a:lnTo>
                  <a:pt x="86185" y="115214"/>
                </a:lnTo>
                <a:lnTo>
                  <a:pt x="87447" y="115976"/>
                </a:lnTo>
                <a:lnTo>
                  <a:pt x="88519" y="116857"/>
                </a:lnTo>
                <a:lnTo>
                  <a:pt x="89424" y="117834"/>
                </a:lnTo>
                <a:lnTo>
                  <a:pt x="90162" y="118929"/>
                </a:lnTo>
                <a:lnTo>
                  <a:pt x="90733" y="120096"/>
                </a:lnTo>
                <a:lnTo>
                  <a:pt x="91138" y="121358"/>
                </a:lnTo>
                <a:lnTo>
                  <a:pt x="91400" y="122644"/>
                </a:lnTo>
                <a:lnTo>
                  <a:pt x="91519" y="124002"/>
                </a:lnTo>
                <a:lnTo>
                  <a:pt x="91496" y="125359"/>
                </a:lnTo>
                <a:lnTo>
                  <a:pt x="91329" y="126764"/>
                </a:lnTo>
                <a:lnTo>
                  <a:pt x="91043" y="128145"/>
                </a:lnTo>
                <a:lnTo>
                  <a:pt x="90638" y="129526"/>
                </a:lnTo>
                <a:lnTo>
                  <a:pt x="90114" y="130884"/>
                </a:lnTo>
                <a:lnTo>
                  <a:pt x="89471" y="132194"/>
                </a:lnTo>
                <a:lnTo>
                  <a:pt x="88733" y="133432"/>
                </a:lnTo>
                <a:lnTo>
                  <a:pt x="87900" y="134623"/>
                </a:lnTo>
                <a:lnTo>
                  <a:pt x="86971" y="135718"/>
                </a:lnTo>
                <a:lnTo>
                  <a:pt x="85971" y="136718"/>
                </a:lnTo>
                <a:lnTo>
                  <a:pt x="84875" y="137600"/>
                </a:lnTo>
                <a:lnTo>
                  <a:pt x="83732" y="138362"/>
                </a:lnTo>
                <a:lnTo>
                  <a:pt x="82494" y="138981"/>
                </a:lnTo>
                <a:lnTo>
                  <a:pt x="81208" y="139457"/>
                </a:lnTo>
                <a:lnTo>
                  <a:pt x="79874" y="139767"/>
                </a:lnTo>
                <a:lnTo>
                  <a:pt x="78469" y="139886"/>
                </a:lnTo>
                <a:lnTo>
                  <a:pt x="77040" y="139790"/>
                </a:lnTo>
                <a:lnTo>
                  <a:pt x="75587" y="139505"/>
                </a:lnTo>
                <a:lnTo>
                  <a:pt x="74087" y="139005"/>
                </a:lnTo>
                <a:lnTo>
                  <a:pt x="72563" y="138243"/>
                </a:lnTo>
                <a:lnTo>
                  <a:pt x="71015" y="137242"/>
                </a:lnTo>
                <a:lnTo>
                  <a:pt x="70253" y="136623"/>
                </a:lnTo>
                <a:lnTo>
                  <a:pt x="69634" y="136123"/>
                </a:lnTo>
                <a:lnTo>
                  <a:pt x="68276" y="135218"/>
                </a:lnTo>
                <a:lnTo>
                  <a:pt x="66848" y="134385"/>
                </a:lnTo>
                <a:lnTo>
                  <a:pt x="65300" y="133646"/>
                </a:lnTo>
                <a:lnTo>
                  <a:pt x="62870" y="132694"/>
                </a:lnTo>
                <a:lnTo>
                  <a:pt x="59346" y="131741"/>
                </a:lnTo>
                <a:lnTo>
                  <a:pt x="55559" y="131122"/>
                </a:lnTo>
                <a:lnTo>
                  <a:pt x="51606" y="130860"/>
                </a:lnTo>
                <a:lnTo>
                  <a:pt x="47534" y="130908"/>
                </a:lnTo>
                <a:lnTo>
                  <a:pt x="43366" y="131265"/>
                </a:lnTo>
                <a:lnTo>
                  <a:pt x="39199" y="131932"/>
                </a:lnTo>
                <a:lnTo>
                  <a:pt x="35055" y="132860"/>
                </a:lnTo>
                <a:lnTo>
                  <a:pt x="30983" y="134099"/>
                </a:lnTo>
                <a:lnTo>
                  <a:pt x="27077" y="135599"/>
                </a:lnTo>
                <a:lnTo>
                  <a:pt x="23362" y="137338"/>
                </a:lnTo>
                <a:lnTo>
                  <a:pt x="19885" y="139338"/>
                </a:lnTo>
                <a:lnTo>
                  <a:pt x="16718" y="141577"/>
                </a:lnTo>
                <a:lnTo>
                  <a:pt x="13932" y="144053"/>
                </a:lnTo>
                <a:lnTo>
                  <a:pt x="12693" y="145363"/>
                </a:lnTo>
                <a:lnTo>
                  <a:pt x="0" y="159652"/>
                </a:lnTo>
                <a:lnTo>
                  <a:pt x="135743" y="159652"/>
                </a:lnTo>
                <a:lnTo>
                  <a:pt x="135743" y="10812"/>
                </a:lnTo>
                <a:lnTo>
                  <a:pt x="135457" y="10740"/>
                </a:lnTo>
                <a:lnTo>
                  <a:pt x="133480" y="10740"/>
                </a:lnTo>
                <a:lnTo>
                  <a:pt x="132171" y="11050"/>
                </a:lnTo>
                <a:lnTo>
                  <a:pt x="131194" y="11407"/>
                </a:lnTo>
                <a:lnTo>
                  <a:pt x="130194" y="11931"/>
                </a:lnTo>
                <a:lnTo>
                  <a:pt x="129170" y="12669"/>
                </a:lnTo>
                <a:lnTo>
                  <a:pt x="128170" y="13646"/>
                </a:lnTo>
                <a:lnTo>
                  <a:pt x="127193" y="14884"/>
                </a:lnTo>
                <a:lnTo>
                  <a:pt x="126265" y="16408"/>
                </a:lnTo>
                <a:lnTo>
                  <a:pt x="125431" y="18266"/>
                </a:lnTo>
                <a:lnTo>
                  <a:pt x="124693" y="20457"/>
                </a:lnTo>
                <a:lnTo>
                  <a:pt x="124074" y="23052"/>
                </a:lnTo>
                <a:lnTo>
                  <a:pt x="123836" y="24505"/>
                </a:lnTo>
                <a:lnTo>
                  <a:pt x="123717" y="25243"/>
                </a:lnTo>
                <a:lnTo>
                  <a:pt x="123335" y="26577"/>
                </a:lnTo>
                <a:lnTo>
                  <a:pt x="122835" y="27792"/>
                </a:lnTo>
                <a:lnTo>
                  <a:pt x="122216" y="28839"/>
                </a:lnTo>
                <a:lnTo>
                  <a:pt x="121478" y="29768"/>
                </a:lnTo>
                <a:lnTo>
                  <a:pt x="120621" y="30530"/>
                </a:lnTo>
                <a:lnTo>
                  <a:pt x="119692" y="31173"/>
                </a:lnTo>
                <a:lnTo>
                  <a:pt x="118692" y="31697"/>
                </a:lnTo>
                <a:lnTo>
                  <a:pt x="117620" y="32078"/>
                </a:lnTo>
                <a:lnTo>
                  <a:pt x="116501" y="32316"/>
                </a:lnTo>
                <a:lnTo>
                  <a:pt x="115334" y="32435"/>
                </a:lnTo>
                <a:lnTo>
                  <a:pt x="114143" y="32412"/>
                </a:lnTo>
                <a:lnTo>
                  <a:pt x="112905" y="32292"/>
                </a:lnTo>
                <a:lnTo>
                  <a:pt x="111690" y="32030"/>
                </a:lnTo>
                <a:lnTo>
                  <a:pt x="110452" y="31649"/>
                </a:lnTo>
                <a:lnTo>
                  <a:pt x="109237" y="31149"/>
                </a:lnTo>
                <a:lnTo>
                  <a:pt x="108642" y="30864"/>
                </a:lnTo>
                <a:lnTo>
                  <a:pt x="108070" y="30530"/>
                </a:lnTo>
                <a:lnTo>
                  <a:pt x="107213" y="29697"/>
                </a:lnTo>
                <a:lnTo>
                  <a:pt x="106618" y="28649"/>
                </a:lnTo>
                <a:lnTo>
                  <a:pt x="106260" y="27434"/>
                </a:lnTo>
                <a:lnTo>
                  <a:pt x="106022" y="25339"/>
                </a:lnTo>
                <a:lnTo>
                  <a:pt x="106022" y="22052"/>
                </a:lnTo>
                <a:lnTo>
                  <a:pt x="106046" y="18385"/>
                </a:lnTo>
                <a:lnTo>
                  <a:pt x="105760" y="15480"/>
                </a:lnTo>
                <a:lnTo>
                  <a:pt x="105379" y="13503"/>
                </a:lnTo>
                <a:lnTo>
                  <a:pt x="104760" y="11526"/>
                </a:lnTo>
                <a:lnTo>
                  <a:pt x="103855" y="9550"/>
                </a:lnTo>
                <a:lnTo>
                  <a:pt x="102617" y="7597"/>
                </a:lnTo>
                <a:lnTo>
                  <a:pt x="100997" y="5692"/>
                </a:lnTo>
                <a:lnTo>
                  <a:pt x="100021" y="4763"/>
                </a:lnTo>
                <a:lnTo>
                  <a:pt x="99330" y="4168"/>
                </a:lnTo>
                <a:lnTo>
                  <a:pt x="97949" y="3120"/>
                </a:lnTo>
                <a:lnTo>
                  <a:pt x="96568" y="2239"/>
                </a:lnTo>
                <a:lnTo>
                  <a:pt x="95163" y="1500"/>
                </a:lnTo>
                <a:lnTo>
                  <a:pt x="93758" y="929"/>
                </a:lnTo>
                <a:lnTo>
                  <a:pt x="92353" y="500"/>
                </a:lnTo>
                <a:lnTo>
                  <a:pt x="90948" y="191"/>
                </a:lnTo>
                <a:lnTo>
                  <a:pt x="89543" y="24"/>
                </a:lnTo>
                <a:lnTo>
                  <a:pt x="881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2"/>
          <p:cNvSpPr/>
          <p:nvPr/>
        </p:nvSpPr>
        <p:spPr>
          <a:xfrm>
            <a:off x="-205052" y="-310980"/>
            <a:ext cx="3657648" cy="4896181"/>
          </a:xfrm>
          <a:custGeom>
            <a:avLst/>
            <a:gdLst/>
            <a:ahLst/>
            <a:cxnLst/>
            <a:rect l="l" t="t" r="r" b="b"/>
            <a:pathLst>
              <a:path w="85519" h="114477" extrusionOk="0">
                <a:moveTo>
                  <a:pt x="0" y="1"/>
                </a:moveTo>
                <a:lnTo>
                  <a:pt x="0" y="114333"/>
                </a:lnTo>
                <a:lnTo>
                  <a:pt x="1144" y="114405"/>
                </a:lnTo>
                <a:lnTo>
                  <a:pt x="3334" y="114476"/>
                </a:lnTo>
                <a:lnTo>
                  <a:pt x="5454" y="114405"/>
                </a:lnTo>
                <a:lnTo>
                  <a:pt x="7478" y="114238"/>
                </a:lnTo>
                <a:lnTo>
                  <a:pt x="9383" y="113976"/>
                </a:lnTo>
                <a:lnTo>
                  <a:pt x="11217" y="113571"/>
                </a:lnTo>
                <a:lnTo>
                  <a:pt x="12956" y="113095"/>
                </a:lnTo>
                <a:lnTo>
                  <a:pt x="14599" y="112523"/>
                </a:lnTo>
                <a:lnTo>
                  <a:pt x="16170" y="111857"/>
                </a:lnTo>
                <a:lnTo>
                  <a:pt x="17647" y="111095"/>
                </a:lnTo>
                <a:lnTo>
                  <a:pt x="19743" y="109832"/>
                </a:lnTo>
                <a:lnTo>
                  <a:pt x="22219" y="107880"/>
                </a:lnTo>
                <a:lnTo>
                  <a:pt x="24386" y="105641"/>
                </a:lnTo>
                <a:lnTo>
                  <a:pt x="26268" y="103212"/>
                </a:lnTo>
                <a:lnTo>
                  <a:pt x="27863" y="100592"/>
                </a:lnTo>
                <a:lnTo>
                  <a:pt x="29197" y="97830"/>
                </a:lnTo>
                <a:lnTo>
                  <a:pt x="30292" y="94972"/>
                </a:lnTo>
                <a:lnTo>
                  <a:pt x="31150" y="92043"/>
                </a:lnTo>
                <a:lnTo>
                  <a:pt x="31793" y="89066"/>
                </a:lnTo>
                <a:lnTo>
                  <a:pt x="32245" y="86113"/>
                </a:lnTo>
                <a:lnTo>
                  <a:pt x="32483" y="83208"/>
                </a:lnTo>
                <a:lnTo>
                  <a:pt x="32531" y="81779"/>
                </a:lnTo>
                <a:lnTo>
                  <a:pt x="32602" y="80398"/>
                </a:lnTo>
                <a:lnTo>
                  <a:pt x="32912" y="77993"/>
                </a:lnTo>
                <a:lnTo>
                  <a:pt x="33484" y="75945"/>
                </a:lnTo>
                <a:lnTo>
                  <a:pt x="34246" y="74254"/>
                </a:lnTo>
                <a:lnTo>
                  <a:pt x="35222" y="72873"/>
                </a:lnTo>
                <a:lnTo>
                  <a:pt x="36389" y="71801"/>
                </a:lnTo>
                <a:lnTo>
                  <a:pt x="37699" y="71015"/>
                </a:lnTo>
                <a:lnTo>
                  <a:pt x="39151" y="70491"/>
                </a:lnTo>
                <a:lnTo>
                  <a:pt x="40747" y="70182"/>
                </a:lnTo>
                <a:lnTo>
                  <a:pt x="42438" y="70062"/>
                </a:lnTo>
                <a:lnTo>
                  <a:pt x="44224" y="70134"/>
                </a:lnTo>
                <a:lnTo>
                  <a:pt x="46081" y="70348"/>
                </a:lnTo>
                <a:lnTo>
                  <a:pt x="48939" y="70896"/>
                </a:lnTo>
                <a:lnTo>
                  <a:pt x="52869" y="71920"/>
                </a:lnTo>
                <a:lnTo>
                  <a:pt x="54845" y="72492"/>
                </a:lnTo>
                <a:lnTo>
                  <a:pt x="55822" y="72777"/>
                </a:lnTo>
                <a:lnTo>
                  <a:pt x="57917" y="73277"/>
                </a:lnTo>
                <a:lnTo>
                  <a:pt x="60108" y="73635"/>
                </a:lnTo>
                <a:lnTo>
                  <a:pt x="62394" y="73897"/>
                </a:lnTo>
                <a:lnTo>
                  <a:pt x="64704" y="73992"/>
                </a:lnTo>
                <a:lnTo>
                  <a:pt x="67038" y="73920"/>
                </a:lnTo>
                <a:lnTo>
                  <a:pt x="69324" y="73658"/>
                </a:lnTo>
                <a:lnTo>
                  <a:pt x="71587" y="73230"/>
                </a:lnTo>
                <a:lnTo>
                  <a:pt x="73730" y="72539"/>
                </a:lnTo>
                <a:lnTo>
                  <a:pt x="75778" y="71634"/>
                </a:lnTo>
                <a:lnTo>
                  <a:pt x="77659" y="70491"/>
                </a:lnTo>
                <a:lnTo>
                  <a:pt x="79350" y="69062"/>
                </a:lnTo>
                <a:lnTo>
                  <a:pt x="80827" y="67348"/>
                </a:lnTo>
                <a:lnTo>
                  <a:pt x="82041" y="65323"/>
                </a:lnTo>
                <a:lnTo>
                  <a:pt x="82970" y="62990"/>
                </a:lnTo>
                <a:lnTo>
                  <a:pt x="83565" y="60299"/>
                </a:lnTo>
                <a:lnTo>
                  <a:pt x="83732" y="58822"/>
                </a:lnTo>
                <a:lnTo>
                  <a:pt x="83780" y="58108"/>
                </a:lnTo>
                <a:lnTo>
                  <a:pt x="83780" y="56703"/>
                </a:lnTo>
                <a:lnTo>
                  <a:pt x="83661" y="55250"/>
                </a:lnTo>
                <a:lnTo>
                  <a:pt x="83399" y="53821"/>
                </a:lnTo>
                <a:lnTo>
                  <a:pt x="83042" y="52416"/>
                </a:lnTo>
                <a:lnTo>
                  <a:pt x="82541" y="51035"/>
                </a:lnTo>
                <a:lnTo>
                  <a:pt x="81946" y="49677"/>
                </a:lnTo>
                <a:lnTo>
                  <a:pt x="81232" y="48391"/>
                </a:lnTo>
                <a:lnTo>
                  <a:pt x="80374" y="47177"/>
                </a:lnTo>
                <a:lnTo>
                  <a:pt x="79422" y="46034"/>
                </a:lnTo>
                <a:lnTo>
                  <a:pt x="78350" y="45010"/>
                </a:lnTo>
                <a:lnTo>
                  <a:pt x="77159" y="44081"/>
                </a:lnTo>
                <a:lnTo>
                  <a:pt x="75873" y="43271"/>
                </a:lnTo>
                <a:lnTo>
                  <a:pt x="74468" y="42628"/>
                </a:lnTo>
                <a:lnTo>
                  <a:pt x="72944" y="42128"/>
                </a:lnTo>
                <a:lnTo>
                  <a:pt x="71301" y="41771"/>
                </a:lnTo>
                <a:lnTo>
                  <a:pt x="70444" y="41676"/>
                </a:lnTo>
                <a:lnTo>
                  <a:pt x="69563" y="41580"/>
                </a:lnTo>
                <a:lnTo>
                  <a:pt x="67967" y="41199"/>
                </a:lnTo>
                <a:lnTo>
                  <a:pt x="66490" y="40604"/>
                </a:lnTo>
                <a:lnTo>
                  <a:pt x="65157" y="39818"/>
                </a:lnTo>
                <a:lnTo>
                  <a:pt x="63990" y="38842"/>
                </a:lnTo>
                <a:lnTo>
                  <a:pt x="62966" y="37746"/>
                </a:lnTo>
                <a:lnTo>
                  <a:pt x="62109" y="36484"/>
                </a:lnTo>
                <a:lnTo>
                  <a:pt x="61394" y="35151"/>
                </a:lnTo>
                <a:lnTo>
                  <a:pt x="60870" y="33698"/>
                </a:lnTo>
                <a:lnTo>
                  <a:pt x="60513" y="32198"/>
                </a:lnTo>
                <a:lnTo>
                  <a:pt x="60323" y="30650"/>
                </a:lnTo>
                <a:lnTo>
                  <a:pt x="60323" y="29078"/>
                </a:lnTo>
                <a:lnTo>
                  <a:pt x="60513" y="27506"/>
                </a:lnTo>
                <a:lnTo>
                  <a:pt x="60870" y="25934"/>
                </a:lnTo>
                <a:lnTo>
                  <a:pt x="61442" y="24410"/>
                </a:lnTo>
                <a:lnTo>
                  <a:pt x="62228" y="22934"/>
                </a:lnTo>
                <a:lnTo>
                  <a:pt x="62704" y="22243"/>
                </a:lnTo>
                <a:lnTo>
                  <a:pt x="63204" y="21553"/>
                </a:lnTo>
                <a:lnTo>
                  <a:pt x="64300" y="20386"/>
                </a:lnTo>
                <a:lnTo>
                  <a:pt x="65490" y="19433"/>
                </a:lnTo>
                <a:lnTo>
                  <a:pt x="66776" y="18623"/>
                </a:lnTo>
                <a:lnTo>
                  <a:pt x="68134" y="17957"/>
                </a:lnTo>
                <a:lnTo>
                  <a:pt x="69515" y="17433"/>
                </a:lnTo>
                <a:lnTo>
                  <a:pt x="71658" y="16790"/>
                </a:lnTo>
                <a:lnTo>
                  <a:pt x="74516" y="16099"/>
                </a:lnTo>
                <a:lnTo>
                  <a:pt x="77255" y="15408"/>
                </a:lnTo>
                <a:lnTo>
                  <a:pt x="79112" y="14765"/>
                </a:lnTo>
                <a:lnTo>
                  <a:pt x="80255" y="14242"/>
                </a:lnTo>
                <a:lnTo>
                  <a:pt x="81279" y="13575"/>
                </a:lnTo>
                <a:lnTo>
                  <a:pt x="82160" y="12789"/>
                </a:lnTo>
                <a:lnTo>
                  <a:pt x="82541" y="12313"/>
                </a:lnTo>
                <a:lnTo>
                  <a:pt x="82899" y="11836"/>
                </a:lnTo>
                <a:lnTo>
                  <a:pt x="83542" y="10812"/>
                </a:lnTo>
                <a:lnTo>
                  <a:pt x="84304" y="9264"/>
                </a:lnTo>
                <a:lnTo>
                  <a:pt x="84971" y="7169"/>
                </a:lnTo>
                <a:lnTo>
                  <a:pt x="85328" y="5168"/>
                </a:lnTo>
                <a:lnTo>
                  <a:pt x="85518" y="2477"/>
                </a:lnTo>
                <a:lnTo>
                  <a:pt x="85375" y="239"/>
                </a:lnTo>
                <a:lnTo>
                  <a:pt x="853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474400" y="3183800"/>
            <a:ext cx="5243600" cy="10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8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474200" y="4282200"/>
            <a:ext cx="52436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67" b="1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5890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3"/>
          <p:cNvGrpSpPr/>
          <p:nvPr/>
        </p:nvGrpSpPr>
        <p:grpSpPr>
          <a:xfrm>
            <a:off x="-3983521" y="134400"/>
            <a:ext cx="20109748" cy="11147896"/>
            <a:chOff x="-2987641" y="100800"/>
            <a:chExt cx="15082311" cy="8360922"/>
          </a:xfrm>
        </p:grpSpPr>
        <p:sp>
          <p:nvSpPr>
            <p:cNvPr id="15" name="Google Shape;15;p3"/>
            <p:cNvSpPr/>
            <p:nvPr/>
          </p:nvSpPr>
          <p:spPr>
            <a:xfrm rot="-2052315">
              <a:off x="4673791" y="1975811"/>
              <a:ext cx="6749378" cy="4465722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3"/>
            <p:cNvSpPr/>
            <p:nvPr/>
          </p:nvSpPr>
          <p:spPr>
            <a:xfrm rot="-7373682">
              <a:off x="-2654682" y="2182591"/>
              <a:ext cx="6749362" cy="4465711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3"/>
            <p:cNvSpPr/>
            <p:nvPr/>
          </p:nvSpPr>
          <p:spPr>
            <a:xfrm rot="10800000">
              <a:off x="3752920" y="763688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3"/>
            <p:cNvSpPr/>
            <p:nvPr/>
          </p:nvSpPr>
          <p:spPr>
            <a:xfrm rot="10800000">
              <a:off x="929957" y="3626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3"/>
            <p:cNvSpPr/>
            <p:nvPr/>
          </p:nvSpPr>
          <p:spPr>
            <a:xfrm rot="10800000">
              <a:off x="8255064" y="5400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3"/>
            <p:cNvSpPr/>
            <p:nvPr/>
          </p:nvSpPr>
          <p:spPr>
            <a:xfrm rot="10800000">
              <a:off x="1927667" y="15584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 rot="10800000">
              <a:off x="4775638" y="3176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 rot="10800000">
              <a:off x="3992692" y="10080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 rot="10800000">
              <a:off x="3452632" y="44159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23344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3344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/>
          </p:nvPr>
        </p:nvSpPr>
        <p:spPr>
          <a:xfrm>
            <a:off x="2010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648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oogle Shape;28;p4"/>
          <p:cNvGrpSpPr/>
          <p:nvPr/>
        </p:nvGrpSpPr>
        <p:grpSpPr>
          <a:xfrm>
            <a:off x="294335" y="-3389193"/>
            <a:ext cx="15777980" cy="14761703"/>
            <a:chOff x="220751" y="-2541895"/>
            <a:chExt cx="11833485" cy="11071277"/>
          </a:xfrm>
        </p:grpSpPr>
        <p:sp>
          <p:nvSpPr>
            <p:cNvPr id="29" name="Google Shape;29;p4"/>
            <p:cNvSpPr/>
            <p:nvPr/>
          </p:nvSpPr>
          <p:spPr>
            <a:xfrm rot="425452">
              <a:off x="6010748" y="-2225794"/>
              <a:ext cx="5360355" cy="3856698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4"/>
            <p:cNvSpPr/>
            <p:nvPr/>
          </p:nvSpPr>
          <p:spPr>
            <a:xfrm rot="899221">
              <a:off x="6286426" y="4045221"/>
              <a:ext cx="5360310" cy="38566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 rot="10800000">
              <a:off x="8339902" y="2569086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 rot="10800000">
              <a:off x="537580" y="3661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4826005" y="2707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 rot="10800000">
              <a:off x="4651313" y="4684499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 rot="10800000">
              <a:off x="220751" y="197024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0374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 b="1"/>
            </a:lvl1pPr>
            <a:lvl2pPr marL="1219170" lvl="1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6031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oogle Shape;39;p5"/>
          <p:cNvGrpSpPr/>
          <p:nvPr/>
        </p:nvGrpSpPr>
        <p:grpSpPr>
          <a:xfrm>
            <a:off x="701175" y="272634"/>
            <a:ext cx="16362240" cy="10178068"/>
            <a:chOff x="525881" y="204475"/>
            <a:chExt cx="12271680" cy="7633551"/>
          </a:xfrm>
        </p:grpSpPr>
        <p:sp>
          <p:nvSpPr>
            <p:cNvPr id="40" name="Google Shape;40;p5"/>
            <p:cNvSpPr/>
            <p:nvPr/>
          </p:nvSpPr>
          <p:spPr>
            <a:xfrm>
              <a:off x="6319475" y="1670850"/>
              <a:ext cx="6478086" cy="6167176"/>
            </a:xfrm>
            <a:custGeom>
              <a:avLst/>
              <a:gdLst/>
              <a:ahLst/>
              <a:cxnLst/>
              <a:rect l="l" t="t" r="r" b="b"/>
              <a:pathLst>
                <a:path w="49631" h="47249" extrusionOk="0">
                  <a:moveTo>
                    <a:pt x="22101" y="1"/>
                  </a:moveTo>
                  <a:lnTo>
                    <a:pt x="20624" y="144"/>
                  </a:lnTo>
                  <a:lnTo>
                    <a:pt x="19243" y="453"/>
                  </a:lnTo>
                  <a:lnTo>
                    <a:pt x="18028" y="930"/>
                  </a:lnTo>
                  <a:lnTo>
                    <a:pt x="17028" y="1620"/>
                  </a:lnTo>
                  <a:lnTo>
                    <a:pt x="16266" y="2478"/>
                  </a:lnTo>
                  <a:lnTo>
                    <a:pt x="15790" y="3573"/>
                  </a:lnTo>
                  <a:lnTo>
                    <a:pt x="15718" y="4192"/>
                  </a:lnTo>
                  <a:lnTo>
                    <a:pt x="15647" y="5240"/>
                  </a:lnTo>
                  <a:lnTo>
                    <a:pt x="15814" y="7050"/>
                  </a:lnTo>
                  <a:lnTo>
                    <a:pt x="16337" y="8669"/>
                  </a:lnTo>
                  <a:lnTo>
                    <a:pt x="17195" y="10217"/>
                  </a:lnTo>
                  <a:lnTo>
                    <a:pt x="17719" y="11027"/>
                  </a:lnTo>
                  <a:lnTo>
                    <a:pt x="18171" y="11646"/>
                  </a:lnTo>
                  <a:lnTo>
                    <a:pt x="19052" y="13051"/>
                  </a:lnTo>
                  <a:lnTo>
                    <a:pt x="19719" y="14599"/>
                  </a:lnTo>
                  <a:lnTo>
                    <a:pt x="19933" y="15814"/>
                  </a:lnTo>
                  <a:lnTo>
                    <a:pt x="19910" y="16599"/>
                  </a:lnTo>
                  <a:lnTo>
                    <a:pt x="19838" y="17004"/>
                  </a:lnTo>
                  <a:lnTo>
                    <a:pt x="19695" y="17433"/>
                  </a:lnTo>
                  <a:lnTo>
                    <a:pt x="19267" y="18100"/>
                  </a:lnTo>
                  <a:lnTo>
                    <a:pt x="18647" y="18600"/>
                  </a:lnTo>
                  <a:lnTo>
                    <a:pt x="17885" y="18933"/>
                  </a:lnTo>
                  <a:lnTo>
                    <a:pt x="16623" y="19195"/>
                  </a:lnTo>
                  <a:lnTo>
                    <a:pt x="14885" y="19195"/>
                  </a:lnTo>
                  <a:lnTo>
                    <a:pt x="14099" y="19100"/>
                  </a:lnTo>
                  <a:lnTo>
                    <a:pt x="12122" y="18743"/>
                  </a:lnTo>
                  <a:lnTo>
                    <a:pt x="10384" y="18314"/>
                  </a:lnTo>
                  <a:lnTo>
                    <a:pt x="8860" y="18147"/>
                  </a:lnTo>
                  <a:lnTo>
                    <a:pt x="7717" y="18100"/>
                  </a:lnTo>
                  <a:lnTo>
                    <a:pt x="6978" y="18100"/>
                  </a:lnTo>
                  <a:lnTo>
                    <a:pt x="5478" y="18409"/>
                  </a:lnTo>
                  <a:lnTo>
                    <a:pt x="4049" y="19005"/>
                  </a:lnTo>
                  <a:lnTo>
                    <a:pt x="2716" y="19838"/>
                  </a:lnTo>
                  <a:lnTo>
                    <a:pt x="1572" y="20886"/>
                  </a:lnTo>
                  <a:lnTo>
                    <a:pt x="668" y="22124"/>
                  </a:lnTo>
                  <a:lnTo>
                    <a:pt x="144" y="23506"/>
                  </a:lnTo>
                  <a:lnTo>
                    <a:pt x="1" y="24625"/>
                  </a:lnTo>
                  <a:lnTo>
                    <a:pt x="48" y="25387"/>
                  </a:lnTo>
                  <a:lnTo>
                    <a:pt x="120" y="25768"/>
                  </a:lnTo>
                  <a:lnTo>
                    <a:pt x="263" y="26316"/>
                  </a:lnTo>
                  <a:lnTo>
                    <a:pt x="644" y="27292"/>
                  </a:lnTo>
                  <a:lnTo>
                    <a:pt x="1144" y="28149"/>
                  </a:lnTo>
                  <a:lnTo>
                    <a:pt x="1787" y="28911"/>
                  </a:lnTo>
                  <a:lnTo>
                    <a:pt x="2501" y="29531"/>
                  </a:lnTo>
                  <a:lnTo>
                    <a:pt x="3359" y="30031"/>
                  </a:lnTo>
                  <a:lnTo>
                    <a:pt x="4287" y="30412"/>
                  </a:lnTo>
                  <a:lnTo>
                    <a:pt x="5311" y="30650"/>
                  </a:lnTo>
                  <a:lnTo>
                    <a:pt x="5859" y="30721"/>
                  </a:lnTo>
                  <a:lnTo>
                    <a:pt x="6859" y="30793"/>
                  </a:lnTo>
                  <a:lnTo>
                    <a:pt x="9193" y="30698"/>
                  </a:lnTo>
                  <a:lnTo>
                    <a:pt x="10955" y="30817"/>
                  </a:lnTo>
                  <a:lnTo>
                    <a:pt x="12003" y="31079"/>
                  </a:lnTo>
                  <a:lnTo>
                    <a:pt x="12884" y="31579"/>
                  </a:lnTo>
                  <a:lnTo>
                    <a:pt x="13551" y="32365"/>
                  </a:lnTo>
                  <a:lnTo>
                    <a:pt x="13765" y="32912"/>
                  </a:lnTo>
                  <a:lnTo>
                    <a:pt x="13932" y="33484"/>
                  </a:lnTo>
                  <a:lnTo>
                    <a:pt x="14099" y="34698"/>
                  </a:lnTo>
                  <a:lnTo>
                    <a:pt x="14123" y="36651"/>
                  </a:lnTo>
                  <a:lnTo>
                    <a:pt x="14075" y="38628"/>
                  </a:lnTo>
                  <a:lnTo>
                    <a:pt x="14170" y="39938"/>
                  </a:lnTo>
                  <a:lnTo>
                    <a:pt x="14408" y="41152"/>
                  </a:lnTo>
                  <a:lnTo>
                    <a:pt x="14909" y="42271"/>
                  </a:lnTo>
                  <a:lnTo>
                    <a:pt x="15290" y="42771"/>
                  </a:lnTo>
                  <a:lnTo>
                    <a:pt x="15718" y="43224"/>
                  </a:lnTo>
                  <a:lnTo>
                    <a:pt x="16814" y="43986"/>
                  </a:lnTo>
                  <a:lnTo>
                    <a:pt x="18100" y="44605"/>
                  </a:lnTo>
                  <a:lnTo>
                    <a:pt x="19505" y="45034"/>
                  </a:lnTo>
                  <a:lnTo>
                    <a:pt x="20981" y="45248"/>
                  </a:lnTo>
                  <a:lnTo>
                    <a:pt x="22434" y="45248"/>
                  </a:lnTo>
                  <a:lnTo>
                    <a:pt x="23815" y="45010"/>
                  </a:lnTo>
                  <a:lnTo>
                    <a:pt x="25030" y="44486"/>
                  </a:lnTo>
                  <a:lnTo>
                    <a:pt x="25554" y="44129"/>
                  </a:lnTo>
                  <a:lnTo>
                    <a:pt x="26006" y="43748"/>
                  </a:lnTo>
                  <a:lnTo>
                    <a:pt x="26601" y="42891"/>
                  </a:lnTo>
                  <a:lnTo>
                    <a:pt x="26887" y="41962"/>
                  </a:lnTo>
                  <a:lnTo>
                    <a:pt x="26887" y="41009"/>
                  </a:lnTo>
                  <a:lnTo>
                    <a:pt x="26554" y="39509"/>
                  </a:lnTo>
                  <a:lnTo>
                    <a:pt x="25768" y="37532"/>
                  </a:lnTo>
                  <a:lnTo>
                    <a:pt x="25387" y="36627"/>
                  </a:lnTo>
                  <a:lnTo>
                    <a:pt x="25220" y="36199"/>
                  </a:lnTo>
                  <a:lnTo>
                    <a:pt x="24958" y="35270"/>
                  </a:lnTo>
                  <a:lnTo>
                    <a:pt x="24982" y="34603"/>
                  </a:lnTo>
                  <a:lnTo>
                    <a:pt x="25101" y="34222"/>
                  </a:lnTo>
                  <a:lnTo>
                    <a:pt x="25339" y="33912"/>
                  </a:lnTo>
                  <a:lnTo>
                    <a:pt x="25720" y="33674"/>
                  </a:lnTo>
                  <a:lnTo>
                    <a:pt x="25982" y="33603"/>
                  </a:lnTo>
                  <a:lnTo>
                    <a:pt x="26244" y="33555"/>
                  </a:lnTo>
                  <a:lnTo>
                    <a:pt x="26697" y="33603"/>
                  </a:lnTo>
                  <a:lnTo>
                    <a:pt x="27364" y="33960"/>
                  </a:lnTo>
                  <a:lnTo>
                    <a:pt x="28459" y="35270"/>
                  </a:lnTo>
                  <a:lnTo>
                    <a:pt x="29007" y="36127"/>
                  </a:lnTo>
                  <a:lnTo>
                    <a:pt x="29983" y="37747"/>
                  </a:lnTo>
                  <a:lnTo>
                    <a:pt x="31626" y="40842"/>
                  </a:lnTo>
                  <a:lnTo>
                    <a:pt x="32960" y="42914"/>
                  </a:lnTo>
                  <a:lnTo>
                    <a:pt x="34055" y="44129"/>
                  </a:lnTo>
                  <a:lnTo>
                    <a:pt x="35413" y="45177"/>
                  </a:lnTo>
                  <a:lnTo>
                    <a:pt x="37104" y="46058"/>
                  </a:lnTo>
                  <a:lnTo>
                    <a:pt x="38104" y="46391"/>
                  </a:lnTo>
                  <a:lnTo>
                    <a:pt x="39080" y="46677"/>
                  </a:lnTo>
                  <a:lnTo>
                    <a:pt x="41486" y="47129"/>
                  </a:lnTo>
                  <a:lnTo>
                    <a:pt x="43391" y="47249"/>
                  </a:lnTo>
                  <a:lnTo>
                    <a:pt x="44629" y="47177"/>
                  </a:lnTo>
                  <a:lnTo>
                    <a:pt x="45772" y="46939"/>
                  </a:lnTo>
                  <a:lnTo>
                    <a:pt x="46772" y="46534"/>
                  </a:lnTo>
                  <a:lnTo>
                    <a:pt x="47201" y="46225"/>
                  </a:lnTo>
                  <a:lnTo>
                    <a:pt x="47749" y="45772"/>
                  </a:lnTo>
                  <a:lnTo>
                    <a:pt x="48582" y="44653"/>
                  </a:lnTo>
                  <a:lnTo>
                    <a:pt x="49154" y="43391"/>
                  </a:lnTo>
                  <a:lnTo>
                    <a:pt x="49487" y="42033"/>
                  </a:lnTo>
                  <a:lnTo>
                    <a:pt x="49559" y="41343"/>
                  </a:lnTo>
                  <a:lnTo>
                    <a:pt x="49630" y="40199"/>
                  </a:lnTo>
                  <a:lnTo>
                    <a:pt x="49487" y="38247"/>
                  </a:lnTo>
                  <a:lnTo>
                    <a:pt x="49225" y="36937"/>
                  </a:lnTo>
                  <a:lnTo>
                    <a:pt x="48820" y="35675"/>
                  </a:lnTo>
                  <a:lnTo>
                    <a:pt x="48273" y="34484"/>
                  </a:lnTo>
                  <a:lnTo>
                    <a:pt x="47558" y="33460"/>
                  </a:lnTo>
                  <a:lnTo>
                    <a:pt x="46653" y="32650"/>
                  </a:lnTo>
                  <a:lnTo>
                    <a:pt x="46106" y="32341"/>
                  </a:lnTo>
                  <a:lnTo>
                    <a:pt x="45701" y="32150"/>
                  </a:lnTo>
                  <a:lnTo>
                    <a:pt x="44796" y="31864"/>
                  </a:lnTo>
                  <a:lnTo>
                    <a:pt x="43343" y="31579"/>
                  </a:lnTo>
                  <a:lnTo>
                    <a:pt x="41343" y="31293"/>
                  </a:lnTo>
                  <a:lnTo>
                    <a:pt x="39938" y="30936"/>
                  </a:lnTo>
                  <a:lnTo>
                    <a:pt x="39080" y="30555"/>
                  </a:lnTo>
                  <a:lnTo>
                    <a:pt x="38699" y="30317"/>
                  </a:lnTo>
                  <a:lnTo>
                    <a:pt x="38128" y="29864"/>
                  </a:lnTo>
                  <a:lnTo>
                    <a:pt x="37675" y="29245"/>
                  </a:lnTo>
                  <a:lnTo>
                    <a:pt x="37556" y="28888"/>
                  </a:lnTo>
                  <a:lnTo>
                    <a:pt x="37580" y="28530"/>
                  </a:lnTo>
                  <a:lnTo>
                    <a:pt x="37723" y="28221"/>
                  </a:lnTo>
                  <a:lnTo>
                    <a:pt x="38128" y="27768"/>
                  </a:lnTo>
                  <a:lnTo>
                    <a:pt x="39414" y="27030"/>
                  </a:lnTo>
                  <a:lnTo>
                    <a:pt x="41390" y="26340"/>
                  </a:lnTo>
                  <a:lnTo>
                    <a:pt x="42081" y="26101"/>
                  </a:lnTo>
                  <a:lnTo>
                    <a:pt x="42462" y="25935"/>
                  </a:lnTo>
                  <a:lnTo>
                    <a:pt x="43081" y="25506"/>
                  </a:lnTo>
                  <a:lnTo>
                    <a:pt x="43557" y="25030"/>
                  </a:lnTo>
                  <a:lnTo>
                    <a:pt x="43891" y="24482"/>
                  </a:lnTo>
                  <a:lnTo>
                    <a:pt x="44081" y="23887"/>
                  </a:lnTo>
                  <a:lnTo>
                    <a:pt x="44153" y="23267"/>
                  </a:lnTo>
                  <a:lnTo>
                    <a:pt x="44081" y="22315"/>
                  </a:lnTo>
                  <a:lnTo>
                    <a:pt x="43581" y="21053"/>
                  </a:lnTo>
                  <a:lnTo>
                    <a:pt x="42772" y="19957"/>
                  </a:lnTo>
                  <a:lnTo>
                    <a:pt x="41676" y="19076"/>
                  </a:lnTo>
                  <a:lnTo>
                    <a:pt x="40723" y="18671"/>
                  </a:lnTo>
                  <a:lnTo>
                    <a:pt x="40057" y="18528"/>
                  </a:lnTo>
                  <a:lnTo>
                    <a:pt x="39723" y="18528"/>
                  </a:lnTo>
                  <a:lnTo>
                    <a:pt x="38985" y="18505"/>
                  </a:lnTo>
                  <a:lnTo>
                    <a:pt x="37747" y="18647"/>
                  </a:lnTo>
                  <a:lnTo>
                    <a:pt x="36746" y="18981"/>
                  </a:lnTo>
                  <a:lnTo>
                    <a:pt x="35913" y="19481"/>
                  </a:lnTo>
                  <a:lnTo>
                    <a:pt x="35199" y="20172"/>
                  </a:lnTo>
                  <a:lnTo>
                    <a:pt x="34556" y="21029"/>
                  </a:lnTo>
                  <a:lnTo>
                    <a:pt x="33579" y="22577"/>
                  </a:lnTo>
                  <a:lnTo>
                    <a:pt x="32817" y="23815"/>
                  </a:lnTo>
                  <a:lnTo>
                    <a:pt x="32603" y="24101"/>
                  </a:lnTo>
                  <a:lnTo>
                    <a:pt x="32246" y="24434"/>
                  </a:lnTo>
                  <a:lnTo>
                    <a:pt x="31888" y="24506"/>
                  </a:lnTo>
                  <a:lnTo>
                    <a:pt x="31555" y="24363"/>
                  </a:lnTo>
                  <a:lnTo>
                    <a:pt x="31102" y="23768"/>
                  </a:lnTo>
                  <a:lnTo>
                    <a:pt x="30602" y="22410"/>
                  </a:lnTo>
                  <a:lnTo>
                    <a:pt x="30269" y="20696"/>
                  </a:lnTo>
                  <a:lnTo>
                    <a:pt x="30102" y="18814"/>
                  </a:lnTo>
                  <a:lnTo>
                    <a:pt x="30150" y="17052"/>
                  </a:lnTo>
                  <a:lnTo>
                    <a:pt x="30436" y="15623"/>
                  </a:lnTo>
                  <a:lnTo>
                    <a:pt x="30674" y="15123"/>
                  </a:lnTo>
                  <a:lnTo>
                    <a:pt x="31483" y="13956"/>
                  </a:lnTo>
                  <a:lnTo>
                    <a:pt x="32936" y="11932"/>
                  </a:lnTo>
                  <a:lnTo>
                    <a:pt x="33698" y="10455"/>
                  </a:lnTo>
                  <a:lnTo>
                    <a:pt x="34032" y="9384"/>
                  </a:lnTo>
                  <a:lnTo>
                    <a:pt x="34127" y="8169"/>
                  </a:lnTo>
                  <a:lnTo>
                    <a:pt x="34008" y="6764"/>
                  </a:lnTo>
                  <a:lnTo>
                    <a:pt x="33817" y="5978"/>
                  </a:lnTo>
                  <a:lnTo>
                    <a:pt x="33651" y="5383"/>
                  </a:lnTo>
                  <a:lnTo>
                    <a:pt x="33055" y="4287"/>
                  </a:lnTo>
                  <a:lnTo>
                    <a:pt x="32198" y="3311"/>
                  </a:lnTo>
                  <a:lnTo>
                    <a:pt x="31102" y="2454"/>
                  </a:lnTo>
                  <a:lnTo>
                    <a:pt x="29816" y="1692"/>
                  </a:lnTo>
                  <a:lnTo>
                    <a:pt x="28388" y="1072"/>
                  </a:lnTo>
                  <a:lnTo>
                    <a:pt x="26863" y="572"/>
                  </a:lnTo>
                  <a:lnTo>
                    <a:pt x="25268" y="239"/>
                  </a:lnTo>
                  <a:lnTo>
                    <a:pt x="23672" y="48"/>
                  </a:lnTo>
                  <a:lnTo>
                    <a:pt x="22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5"/>
            <p:cNvSpPr/>
            <p:nvPr/>
          </p:nvSpPr>
          <p:spPr>
            <a:xfrm rot="10800000">
              <a:off x="539919" y="430021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7834727" y="5425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5"/>
            <p:cNvSpPr/>
            <p:nvPr/>
          </p:nvSpPr>
          <p:spPr>
            <a:xfrm rot="10800000">
              <a:off x="5104380" y="6364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 rot="10800000">
              <a:off x="4130186" y="4059418"/>
              <a:ext cx="883630" cy="87912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 rot="10800000">
              <a:off x="525881" y="5714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 rot="10800000">
              <a:off x="2604980" y="204475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 rot="10800000">
              <a:off x="8695356" y="242229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48;p5"/>
          <p:cNvSpPr txBox="1">
            <a:spLocks noGrp="1"/>
          </p:cNvSpPr>
          <p:nvPr>
            <p:ph type="title"/>
          </p:nvPr>
        </p:nvSpPr>
        <p:spPr>
          <a:xfrm>
            <a:off x="6096000" y="1200000"/>
            <a:ext cx="4656000" cy="19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4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6096000" y="3186133"/>
            <a:ext cx="4656000" cy="12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858608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6"/>
          <p:cNvGrpSpPr/>
          <p:nvPr/>
        </p:nvGrpSpPr>
        <p:grpSpPr>
          <a:xfrm>
            <a:off x="-5120795" y="-5568737"/>
            <a:ext cx="20764397" cy="16227737"/>
            <a:chOff x="-3840596" y="-4176553"/>
            <a:chExt cx="15573298" cy="12170803"/>
          </a:xfrm>
        </p:grpSpPr>
        <p:sp>
          <p:nvSpPr>
            <p:cNvPr id="52" name="Google Shape;52;p6"/>
            <p:cNvSpPr/>
            <p:nvPr/>
          </p:nvSpPr>
          <p:spPr>
            <a:xfrm>
              <a:off x="6158752" y="-2448300"/>
              <a:ext cx="5573950" cy="4010473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6"/>
            <p:cNvSpPr/>
            <p:nvPr/>
          </p:nvSpPr>
          <p:spPr>
            <a:xfrm rot="3074546">
              <a:off x="-3319170" y="-275316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6"/>
            <p:cNvSpPr/>
            <p:nvPr/>
          </p:nvSpPr>
          <p:spPr>
            <a:xfrm rot="10800000">
              <a:off x="2897986" y="4514022"/>
              <a:ext cx="5871264" cy="3480228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482764" y="4006661"/>
              <a:ext cx="657821" cy="65447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8424004" y="3853174"/>
              <a:ext cx="443109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6033172" y="1562178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2776255" y="45756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720001" y="129379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8378851" y="2003023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6158739" y="4470148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6"/>
          <p:cNvSpPr txBox="1">
            <a:spLocks noGrp="1"/>
          </p:cNvSpPr>
          <p:nvPr>
            <p:ph type="title"/>
          </p:nvPr>
        </p:nvSpPr>
        <p:spPr>
          <a:xfrm>
            <a:off x="2746967" y="1200000"/>
            <a:ext cx="6698000" cy="12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85455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3768000" y="1200000"/>
            <a:ext cx="4656000" cy="12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3768000" y="2619033"/>
            <a:ext cx="5199600" cy="25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66" name="Google Shape;66;p7"/>
          <p:cNvGrpSpPr/>
          <p:nvPr/>
        </p:nvGrpSpPr>
        <p:grpSpPr>
          <a:xfrm>
            <a:off x="-6410466" y="-5161337"/>
            <a:ext cx="23298467" cy="14456861"/>
            <a:chOff x="-4807849" y="-3871003"/>
            <a:chExt cx="17473850" cy="10842646"/>
          </a:xfrm>
        </p:grpSpPr>
        <p:sp>
          <p:nvSpPr>
            <p:cNvPr id="67" name="Google Shape;67;p7"/>
            <p:cNvSpPr/>
            <p:nvPr/>
          </p:nvSpPr>
          <p:spPr>
            <a:xfrm rot="6093530">
              <a:off x="-4429421" y="-326724"/>
              <a:ext cx="6976189" cy="6466339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 rot="10800000">
              <a:off x="7933274" y="2175057"/>
              <a:ext cx="793297" cy="78924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 rot="10800000">
              <a:off x="8296487" y="4239347"/>
              <a:ext cx="662424" cy="6590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 rot="10800000">
              <a:off x="1925932" y="4971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 rot="10800000">
              <a:off x="2240519" y="4655314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7"/>
            <p:cNvSpPr/>
            <p:nvPr/>
          </p:nvSpPr>
          <p:spPr>
            <a:xfrm rot="10800000">
              <a:off x="5982105" y="292211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7"/>
            <p:cNvSpPr/>
            <p:nvPr/>
          </p:nvSpPr>
          <p:spPr>
            <a:xfrm rot="10800000">
              <a:off x="6827080" y="44103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7"/>
            <p:cNvSpPr/>
            <p:nvPr/>
          </p:nvSpPr>
          <p:spPr>
            <a:xfrm rot="3074546">
              <a:off x="6570605" y="-2447611"/>
              <a:ext cx="5573970" cy="401046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7"/>
            <p:cNvSpPr/>
            <p:nvPr/>
          </p:nvSpPr>
          <p:spPr>
            <a:xfrm rot="10800000">
              <a:off x="4499948" y="4457695"/>
              <a:ext cx="566352" cy="56350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1870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>
            <a:spLocks noGrp="1"/>
          </p:cNvSpPr>
          <p:nvPr>
            <p:ph type="title"/>
          </p:nvPr>
        </p:nvSpPr>
        <p:spPr>
          <a:xfrm>
            <a:off x="960000" y="1835684"/>
            <a:ext cx="513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subTitle" idx="1"/>
          </p:nvPr>
        </p:nvSpPr>
        <p:spPr>
          <a:xfrm>
            <a:off x="960000" y="2901249"/>
            <a:ext cx="5136000" cy="21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9" name="Google Shape;79;p8"/>
          <p:cNvGrpSpPr/>
          <p:nvPr/>
        </p:nvGrpSpPr>
        <p:grpSpPr>
          <a:xfrm>
            <a:off x="-1248125" y="-1555911"/>
            <a:ext cx="12759671" cy="8005556"/>
            <a:chOff x="-936094" y="-1166934"/>
            <a:chExt cx="9569753" cy="6004167"/>
          </a:xfrm>
        </p:grpSpPr>
        <p:sp>
          <p:nvSpPr>
            <p:cNvPr id="80" name="Google Shape;80;p8"/>
            <p:cNvSpPr/>
            <p:nvPr/>
          </p:nvSpPr>
          <p:spPr>
            <a:xfrm rot="6299860">
              <a:off x="-1227717" y="-256433"/>
              <a:ext cx="3458212" cy="2049877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8093588" y="338953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3402675" y="414730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2046225" y="2716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5651563" y="4752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8"/>
            <p:cNvSpPr/>
            <p:nvPr/>
          </p:nvSpPr>
          <p:spPr>
            <a:xfrm>
              <a:off x="2472500" y="657047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9104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2708000" y="1469400"/>
            <a:ext cx="6776000" cy="1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5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subTitle" idx="1"/>
          </p:nvPr>
        </p:nvSpPr>
        <p:spPr>
          <a:xfrm>
            <a:off x="3832400" y="3183800"/>
            <a:ext cx="45272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0" name="Google Shape;90;p9"/>
          <p:cNvGrpSpPr/>
          <p:nvPr/>
        </p:nvGrpSpPr>
        <p:grpSpPr>
          <a:xfrm>
            <a:off x="-792227" y="-699769"/>
            <a:ext cx="14176521" cy="8024824"/>
            <a:chOff x="-594171" y="-524827"/>
            <a:chExt cx="10632391" cy="6018618"/>
          </a:xfrm>
        </p:grpSpPr>
        <p:grpSp>
          <p:nvGrpSpPr>
            <p:cNvPr id="91" name="Google Shape;91;p9"/>
            <p:cNvGrpSpPr/>
            <p:nvPr/>
          </p:nvGrpSpPr>
          <p:grpSpPr>
            <a:xfrm>
              <a:off x="-594171" y="-524827"/>
              <a:ext cx="10632391" cy="6018618"/>
              <a:chOff x="1756875" y="1308175"/>
              <a:chExt cx="3827355" cy="2711700"/>
            </a:xfrm>
          </p:grpSpPr>
          <p:sp>
            <p:nvSpPr>
              <p:cNvPr id="92" name="Google Shape;92;p9"/>
              <p:cNvSpPr/>
              <p:nvPr/>
            </p:nvSpPr>
            <p:spPr>
              <a:xfrm>
                <a:off x="3646430" y="1308175"/>
                <a:ext cx="1937800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512" h="108468" extrusionOk="0">
                    <a:moveTo>
                      <a:pt x="61" y="1"/>
                    </a:moveTo>
                    <a:lnTo>
                      <a:pt x="0" y="2974"/>
                    </a:lnTo>
                    <a:lnTo>
                      <a:pt x="0" y="8941"/>
                    </a:lnTo>
                    <a:lnTo>
                      <a:pt x="122" y="17882"/>
                    </a:lnTo>
                    <a:lnTo>
                      <a:pt x="183" y="23849"/>
                    </a:lnTo>
                    <a:lnTo>
                      <a:pt x="2424" y="23279"/>
                    </a:lnTo>
                    <a:lnTo>
                      <a:pt x="7067" y="21934"/>
                    </a:lnTo>
                    <a:lnTo>
                      <a:pt x="12016" y="20488"/>
                    </a:lnTo>
                    <a:lnTo>
                      <a:pt x="17413" y="18981"/>
                    </a:lnTo>
                    <a:lnTo>
                      <a:pt x="20345" y="18248"/>
                    </a:lnTo>
                    <a:lnTo>
                      <a:pt x="22117" y="17841"/>
                    </a:lnTo>
                    <a:lnTo>
                      <a:pt x="25518" y="17271"/>
                    </a:lnTo>
                    <a:lnTo>
                      <a:pt x="28695" y="16986"/>
                    </a:lnTo>
                    <a:lnTo>
                      <a:pt x="31689" y="16965"/>
                    </a:lnTo>
                    <a:lnTo>
                      <a:pt x="34438" y="17210"/>
                    </a:lnTo>
                    <a:lnTo>
                      <a:pt x="36943" y="17678"/>
                    </a:lnTo>
                    <a:lnTo>
                      <a:pt x="39204" y="18370"/>
                    </a:lnTo>
                    <a:lnTo>
                      <a:pt x="41200" y="19287"/>
                    </a:lnTo>
                    <a:lnTo>
                      <a:pt x="42911" y="20387"/>
                    </a:lnTo>
                    <a:lnTo>
                      <a:pt x="44336" y="21649"/>
                    </a:lnTo>
                    <a:lnTo>
                      <a:pt x="45456" y="23095"/>
                    </a:lnTo>
                    <a:lnTo>
                      <a:pt x="46250" y="24684"/>
                    </a:lnTo>
                    <a:lnTo>
                      <a:pt x="46699" y="26394"/>
                    </a:lnTo>
                    <a:lnTo>
                      <a:pt x="46821" y="28248"/>
                    </a:lnTo>
                    <a:lnTo>
                      <a:pt x="46576" y="30182"/>
                    </a:lnTo>
                    <a:lnTo>
                      <a:pt x="45945" y="32219"/>
                    </a:lnTo>
                    <a:lnTo>
                      <a:pt x="45477" y="33258"/>
                    </a:lnTo>
                    <a:lnTo>
                      <a:pt x="44764" y="34765"/>
                    </a:lnTo>
                    <a:lnTo>
                      <a:pt x="43644" y="37595"/>
                    </a:lnTo>
                    <a:lnTo>
                      <a:pt x="42849" y="40182"/>
                    </a:lnTo>
                    <a:lnTo>
                      <a:pt x="42381" y="42605"/>
                    </a:lnTo>
                    <a:lnTo>
                      <a:pt x="42218" y="44886"/>
                    </a:lnTo>
                    <a:lnTo>
                      <a:pt x="42320" y="47025"/>
                    </a:lnTo>
                    <a:lnTo>
                      <a:pt x="42707" y="49061"/>
                    </a:lnTo>
                    <a:lnTo>
                      <a:pt x="43338" y="51016"/>
                    </a:lnTo>
                    <a:lnTo>
                      <a:pt x="44194" y="52951"/>
                    </a:lnTo>
                    <a:lnTo>
                      <a:pt x="45273" y="54865"/>
                    </a:lnTo>
                    <a:lnTo>
                      <a:pt x="46556" y="56780"/>
                    </a:lnTo>
                    <a:lnTo>
                      <a:pt x="48002" y="58755"/>
                    </a:lnTo>
                    <a:lnTo>
                      <a:pt x="52258" y="63948"/>
                    </a:lnTo>
                    <a:lnTo>
                      <a:pt x="56393" y="68877"/>
                    </a:lnTo>
                    <a:lnTo>
                      <a:pt x="56841" y="69447"/>
                    </a:lnTo>
                    <a:lnTo>
                      <a:pt x="57635" y="70567"/>
                    </a:lnTo>
                    <a:lnTo>
                      <a:pt x="58266" y="71647"/>
                    </a:lnTo>
                    <a:lnTo>
                      <a:pt x="58735" y="72685"/>
                    </a:lnTo>
                    <a:lnTo>
                      <a:pt x="59081" y="73683"/>
                    </a:lnTo>
                    <a:lnTo>
                      <a:pt x="59284" y="74661"/>
                    </a:lnTo>
                    <a:lnTo>
                      <a:pt x="59346" y="75577"/>
                    </a:lnTo>
                    <a:lnTo>
                      <a:pt x="59305" y="76433"/>
                    </a:lnTo>
                    <a:lnTo>
                      <a:pt x="59101" y="77268"/>
                    </a:lnTo>
                    <a:lnTo>
                      <a:pt x="58816" y="78041"/>
                    </a:lnTo>
                    <a:lnTo>
                      <a:pt x="58388" y="78775"/>
                    </a:lnTo>
                    <a:lnTo>
                      <a:pt x="57859" y="79447"/>
                    </a:lnTo>
                    <a:lnTo>
                      <a:pt x="57228" y="80078"/>
                    </a:lnTo>
                    <a:lnTo>
                      <a:pt x="56494" y="80648"/>
                    </a:lnTo>
                    <a:lnTo>
                      <a:pt x="55211" y="81402"/>
                    </a:lnTo>
                    <a:lnTo>
                      <a:pt x="53195" y="82216"/>
                    </a:lnTo>
                    <a:lnTo>
                      <a:pt x="50833" y="82787"/>
                    </a:lnTo>
                    <a:lnTo>
                      <a:pt x="48206" y="83092"/>
                    </a:lnTo>
                    <a:lnTo>
                      <a:pt x="45334" y="83153"/>
                    </a:lnTo>
                    <a:lnTo>
                      <a:pt x="42238" y="82929"/>
                    </a:lnTo>
                    <a:lnTo>
                      <a:pt x="38980" y="82420"/>
                    </a:lnTo>
                    <a:lnTo>
                      <a:pt x="35599" y="81626"/>
                    </a:lnTo>
                    <a:lnTo>
                      <a:pt x="32096" y="80506"/>
                    </a:lnTo>
                    <a:lnTo>
                      <a:pt x="30325" y="79813"/>
                    </a:lnTo>
                    <a:lnTo>
                      <a:pt x="29510" y="79487"/>
                    </a:lnTo>
                    <a:lnTo>
                      <a:pt x="27840" y="78978"/>
                    </a:lnTo>
                    <a:lnTo>
                      <a:pt x="26150" y="78591"/>
                    </a:lnTo>
                    <a:lnTo>
                      <a:pt x="24459" y="78327"/>
                    </a:lnTo>
                    <a:lnTo>
                      <a:pt x="22728" y="78184"/>
                    </a:lnTo>
                    <a:lnTo>
                      <a:pt x="20977" y="78143"/>
                    </a:lnTo>
                    <a:lnTo>
                      <a:pt x="18309" y="78265"/>
                    </a:lnTo>
                    <a:lnTo>
                      <a:pt x="14663" y="78775"/>
                    </a:lnTo>
                    <a:lnTo>
                      <a:pt x="10936" y="79589"/>
                    </a:lnTo>
                    <a:lnTo>
                      <a:pt x="7087" y="80628"/>
                    </a:lnTo>
                    <a:lnTo>
                      <a:pt x="3157" y="81870"/>
                    </a:lnTo>
                    <a:lnTo>
                      <a:pt x="1141" y="82542"/>
                    </a:lnTo>
                    <a:lnTo>
                      <a:pt x="1141" y="108467"/>
                    </a:lnTo>
                    <a:lnTo>
                      <a:pt x="77512" y="108467"/>
                    </a:lnTo>
                    <a:lnTo>
                      <a:pt x="775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9"/>
              <p:cNvSpPr/>
              <p:nvPr/>
            </p:nvSpPr>
            <p:spPr>
              <a:xfrm>
                <a:off x="1756875" y="1308175"/>
                <a:ext cx="1926625" cy="2711700"/>
              </a:xfrm>
              <a:custGeom>
                <a:avLst/>
                <a:gdLst/>
                <a:ahLst/>
                <a:cxnLst/>
                <a:rect l="l" t="t" r="r" b="b"/>
                <a:pathLst>
                  <a:path w="77065" h="108468" extrusionOk="0">
                    <a:moveTo>
                      <a:pt x="1" y="1"/>
                    </a:moveTo>
                    <a:lnTo>
                      <a:pt x="1" y="108467"/>
                    </a:lnTo>
                    <a:lnTo>
                      <a:pt x="77064" y="108467"/>
                    </a:lnTo>
                    <a:lnTo>
                      <a:pt x="77064" y="82542"/>
                    </a:lnTo>
                    <a:lnTo>
                      <a:pt x="72910" y="83947"/>
                    </a:lnTo>
                    <a:lnTo>
                      <a:pt x="66393" y="86106"/>
                    </a:lnTo>
                    <a:lnTo>
                      <a:pt x="61912" y="87471"/>
                    </a:lnTo>
                    <a:lnTo>
                      <a:pt x="59611" y="88102"/>
                    </a:lnTo>
                    <a:lnTo>
                      <a:pt x="57208" y="88733"/>
                    </a:lnTo>
                    <a:lnTo>
                      <a:pt x="52727" y="89731"/>
                    </a:lnTo>
                    <a:lnTo>
                      <a:pt x="48654" y="90444"/>
                    </a:lnTo>
                    <a:lnTo>
                      <a:pt x="44988" y="90851"/>
                    </a:lnTo>
                    <a:lnTo>
                      <a:pt x="41709" y="90974"/>
                    </a:lnTo>
                    <a:lnTo>
                      <a:pt x="38818" y="90851"/>
                    </a:lnTo>
                    <a:lnTo>
                      <a:pt x="36333" y="90444"/>
                    </a:lnTo>
                    <a:lnTo>
                      <a:pt x="34215" y="89813"/>
                    </a:lnTo>
                    <a:lnTo>
                      <a:pt x="32891" y="89181"/>
                    </a:lnTo>
                    <a:lnTo>
                      <a:pt x="32117" y="88693"/>
                    </a:lnTo>
                    <a:lnTo>
                      <a:pt x="31425" y="88143"/>
                    </a:lnTo>
                    <a:lnTo>
                      <a:pt x="30834" y="87552"/>
                    </a:lnTo>
                    <a:lnTo>
                      <a:pt x="30345" y="86900"/>
                    </a:lnTo>
                    <a:lnTo>
                      <a:pt x="29938" y="86208"/>
                    </a:lnTo>
                    <a:lnTo>
                      <a:pt x="29633" y="85475"/>
                    </a:lnTo>
                    <a:lnTo>
                      <a:pt x="29409" y="84681"/>
                    </a:lnTo>
                    <a:lnTo>
                      <a:pt x="29225" y="83418"/>
                    </a:lnTo>
                    <a:lnTo>
                      <a:pt x="29307" y="81565"/>
                    </a:lnTo>
                    <a:lnTo>
                      <a:pt x="29734" y="79569"/>
                    </a:lnTo>
                    <a:lnTo>
                      <a:pt x="30508" y="77410"/>
                    </a:lnTo>
                    <a:lnTo>
                      <a:pt x="31038" y="76270"/>
                    </a:lnTo>
                    <a:lnTo>
                      <a:pt x="31751" y="74803"/>
                    </a:lnTo>
                    <a:lnTo>
                      <a:pt x="32973" y="71993"/>
                    </a:lnTo>
                    <a:lnTo>
                      <a:pt x="33930" y="69345"/>
                    </a:lnTo>
                    <a:lnTo>
                      <a:pt x="34663" y="66840"/>
                    </a:lnTo>
                    <a:lnTo>
                      <a:pt x="35172" y="64458"/>
                    </a:lnTo>
                    <a:lnTo>
                      <a:pt x="35437" y="62156"/>
                    </a:lnTo>
                    <a:lnTo>
                      <a:pt x="35478" y="59916"/>
                    </a:lnTo>
                    <a:lnTo>
                      <a:pt x="35274" y="57717"/>
                    </a:lnTo>
                    <a:lnTo>
                      <a:pt x="34867" y="55537"/>
                    </a:lnTo>
                    <a:lnTo>
                      <a:pt x="34235" y="53358"/>
                    </a:lnTo>
                    <a:lnTo>
                      <a:pt x="33380" y="51139"/>
                    </a:lnTo>
                    <a:lnTo>
                      <a:pt x="32321" y="48878"/>
                    </a:lnTo>
                    <a:lnTo>
                      <a:pt x="31058" y="46516"/>
                    </a:lnTo>
                    <a:lnTo>
                      <a:pt x="29572" y="44072"/>
                    </a:lnTo>
                    <a:lnTo>
                      <a:pt x="27005" y="40162"/>
                    </a:lnTo>
                    <a:lnTo>
                      <a:pt x="24989" y="37310"/>
                    </a:lnTo>
                    <a:lnTo>
                      <a:pt x="24480" y="36598"/>
                    </a:lnTo>
                    <a:lnTo>
                      <a:pt x="23665" y="35253"/>
                    </a:lnTo>
                    <a:lnTo>
                      <a:pt x="23014" y="33991"/>
                    </a:lnTo>
                    <a:lnTo>
                      <a:pt x="22545" y="32810"/>
                    </a:lnTo>
                    <a:lnTo>
                      <a:pt x="22220" y="31689"/>
                    </a:lnTo>
                    <a:lnTo>
                      <a:pt x="22077" y="30630"/>
                    </a:lnTo>
                    <a:lnTo>
                      <a:pt x="22057" y="29653"/>
                    </a:lnTo>
                    <a:lnTo>
                      <a:pt x="22199" y="28736"/>
                    </a:lnTo>
                    <a:lnTo>
                      <a:pt x="22464" y="27901"/>
                    </a:lnTo>
                    <a:lnTo>
                      <a:pt x="22851" y="27107"/>
                    </a:lnTo>
                    <a:lnTo>
                      <a:pt x="23380" y="26394"/>
                    </a:lnTo>
                    <a:lnTo>
                      <a:pt x="23991" y="25743"/>
                    </a:lnTo>
                    <a:lnTo>
                      <a:pt x="24725" y="25152"/>
                    </a:lnTo>
                    <a:lnTo>
                      <a:pt x="25539" y="24602"/>
                    </a:lnTo>
                    <a:lnTo>
                      <a:pt x="26944" y="23910"/>
                    </a:lnTo>
                    <a:lnTo>
                      <a:pt x="29062" y="23177"/>
                    </a:lnTo>
                    <a:lnTo>
                      <a:pt x="31466" y="22668"/>
                    </a:lnTo>
                    <a:lnTo>
                      <a:pt x="34032" y="22342"/>
                    </a:lnTo>
                    <a:lnTo>
                      <a:pt x="36720" y="22220"/>
                    </a:lnTo>
                    <a:lnTo>
                      <a:pt x="39490" y="22260"/>
                    </a:lnTo>
                    <a:lnTo>
                      <a:pt x="42280" y="22484"/>
                    </a:lnTo>
                    <a:lnTo>
                      <a:pt x="45009" y="22851"/>
                    </a:lnTo>
                    <a:lnTo>
                      <a:pt x="47615" y="23380"/>
                    </a:lnTo>
                    <a:lnTo>
                      <a:pt x="48837" y="23686"/>
                    </a:lnTo>
                    <a:lnTo>
                      <a:pt x="50935" y="24215"/>
                    </a:lnTo>
                    <a:lnTo>
                      <a:pt x="54845" y="25010"/>
                    </a:lnTo>
                    <a:lnTo>
                      <a:pt x="58511" y="25478"/>
                    </a:lnTo>
                    <a:lnTo>
                      <a:pt x="61953" y="25682"/>
                    </a:lnTo>
                    <a:lnTo>
                      <a:pt x="65232" y="25621"/>
                    </a:lnTo>
                    <a:lnTo>
                      <a:pt x="68409" y="25335"/>
                    </a:lnTo>
                    <a:lnTo>
                      <a:pt x="71504" y="24867"/>
                    </a:lnTo>
                    <a:lnTo>
                      <a:pt x="74559" y="24236"/>
                    </a:lnTo>
                    <a:lnTo>
                      <a:pt x="76107" y="23849"/>
                    </a:lnTo>
                    <a:lnTo>
                      <a:pt x="76046" y="17882"/>
                    </a:lnTo>
                    <a:lnTo>
                      <a:pt x="75924" y="8941"/>
                    </a:lnTo>
                    <a:lnTo>
                      <a:pt x="75924" y="2974"/>
                    </a:lnTo>
                    <a:lnTo>
                      <a:pt x="7598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4;p9"/>
            <p:cNvSpPr/>
            <p:nvPr/>
          </p:nvSpPr>
          <p:spPr>
            <a:xfrm rot="10800000">
              <a:off x="1690844" y="11020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 rot="10800000">
              <a:off x="6827652" y="299071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 rot="10800000">
              <a:off x="5114555" y="9457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 rot="10800000">
              <a:off x="4060131" y="356534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165753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oogle Shape;99;p10"/>
          <p:cNvGrpSpPr/>
          <p:nvPr/>
        </p:nvGrpSpPr>
        <p:grpSpPr>
          <a:xfrm>
            <a:off x="-1170203" y="272391"/>
            <a:ext cx="14648937" cy="8842856"/>
            <a:chOff x="-877653" y="204293"/>
            <a:chExt cx="10986703" cy="6632142"/>
          </a:xfrm>
        </p:grpSpPr>
        <p:sp>
          <p:nvSpPr>
            <p:cNvPr id="100" name="Google Shape;100;p10"/>
            <p:cNvSpPr/>
            <p:nvPr/>
          </p:nvSpPr>
          <p:spPr>
            <a:xfrm rot="6643976">
              <a:off x="-1044286" y="2134343"/>
              <a:ext cx="5285631" cy="329453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0"/>
            <p:cNvSpPr/>
            <p:nvPr/>
          </p:nvSpPr>
          <p:spPr>
            <a:xfrm flipH="1">
              <a:off x="4344477" y="3231500"/>
              <a:ext cx="5764573" cy="2674754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0"/>
            <p:cNvSpPr/>
            <p:nvPr/>
          </p:nvSpPr>
          <p:spPr>
            <a:xfrm>
              <a:off x="4663596" y="395466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2524330" y="72681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5840255" y="36900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8130767" y="1466468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7646592" y="338781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6302651" y="1466473"/>
              <a:ext cx="188499" cy="18753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0"/>
            <p:cNvSpPr/>
            <p:nvPr/>
          </p:nvSpPr>
          <p:spPr>
            <a:xfrm>
              <a:off x="236892" y="20429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9" name="Google Shape;109;p10"/>
          <p:cNvSpPr txBox="1">
            <a:spLocks noGrp="1"/>
          </p:cNvSpPr>
          <p:nvPr>
            <p:ph type="title"/>
          </p:nvPr>
        </p:nvSpPr>
        <p:spPr>
          <a:xfrm>
            <a:off x="6096000" y="2216400"/>
            <a:ext cx="3761600" cy="9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1"/>
          </p:nvPr>
        </p:nvSpPr>
        <p:spPr>
          <a:xfrm>
            <a:off x="6096000" y="3192000"/>
            <a:ext cx="3761600" cy="12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title" idx="2"/>
          </p:nvPr>
        </p:nvSpPr>
        <p:spPr>
          <a:xfrm>
            <a:off x="6094000" y="1742136"/>
            <a:ext cx="4086000" cy="6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E8FF86C-5F78-418C-AF2D-2E375BC6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A214FE3-49AA-4166-9888-C89AA4B7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C1A26E7-2EE1-4C7A-9E1D-EA909DF7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B717B78-BB5D-44DB-B234-C35CF839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01883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11"/>
          <p:cNvGrpSpPr/>
          <p:nvPr/>
        </p:nvGrpSpPr>
        <p:grpSpPr>
          <a:xfrm>
            <a:off x="-3719847" y="-3172429"/>
            <a:ext cx="19632275" cy="14690287"/>
            <a:chOff x="-2789885" y="-2379322"/>
            <a:chExt cx="14724206" cy="11017715"/>
          </a:xfrm>
        </p:grpSpPr>
        <p:sp>
          <p:nvSpPr>
            <p:cNvPr id="114" name="Google Shape;114;p11"/>
            <p:cNvSpPr/>
            <p:nvPr/>
          </p:nvSpPr>
          <p:spPr>
            <a:xfrm>
              <a:off x="720001" y="766835"/>
              <a:ext cx="856877" cy="85251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5280100" y="9618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5013325" y="4056188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377825" y="3394963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2805225" y="3563160"/>
              <a:ext cx="201971" cy="20092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1"/>
            <p:cNvSpPr/>
            <p:nvPr/>
          </p:nvSpPr>
          <p:spPr>
            <a:xfrm rot="1810266">
              <a:off x="-2111153" y="3103354"/>
              <a:ext cx="6003018" cy="4319085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1"/>
            <p:cNvSpPr/>
            <p:nvPr/>
          </p:nvSpPr>
          <p:spPr>
            <a:xfrm rot="1810259">
              <a:off x="5967901" y="-1293548"/>
              <a:ext cx="5360352" cy="3856696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1"/>
          <p:cNvSpPr txBox="1">
            <a:spLocks noGrp="1"/>
          </p:cNvSpPr>
          <p:nvPr>
            <p:ph type="title"/>
          </p:nvPr>
        </p:nvSpPr>
        <p:spPr>
          <a:xfrm>
            <a:off x="4009600" y="4089633"/>
            <a:ext cx="4172800" cy="7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veat"/>
              <a:buNone/>
              <a:defRPr sz="2667">
                <a:latin typeface="Caveat"/>
                <a:ea typeface="Caveat"/>
                <a:cs typeface="Caveat"/>
                <a:sym typeface="Caveat"/>
              </a:defRPr>
            </a:lvl9pPr>
          </a:lstStyle>
          <a:p>
            <a:endParaRPr/>
          </a:p>
        </p:txBody>
      </p:sp>
      <p:sp>
        <p:nvSpPr>
          <p:cNvPr id="122" name="Google Shape;122;p11"/>
          <p:cNvSpPr txBox="1">
            <a:spLocks noGrp="1"/>
          </p:cNvSpPr>
          <p:nvPr>
            <p:ph type="subTitle" idx="1"/>
          </p:nvPr>
        </p:nvSpPr>
        <p:spPr>
          <a:xfrm>
            <a:off x="1634800" y="2230897"/>
            <a:ext cx="8922400" cy="18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32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6453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12"/>
          <p:cNvGrpSpPr/>
          <p:nvPr/>
        </p:nvGrpSpPr>
        <p:grpSpPr>
          <a:xfrm>
            <a:off x="-2519594" y="-4233829"/>
            <a:ext cx="20652124" cy="15031353"/>
            <a:chOff x="-1889696" y="-3175372"/>
            <a:chExt cx="15489093" cy="11273515"/>
          </a:xfrm>
        </p:grpSpPr>
        <p:sp>
          <p:nvSpPr>
            <p:cNvPr id="125" name="Google Shape;125;p12"/>
            <p:cNvSpPr/>
            <p:nvPr/>
          </p:nvSpPr>
          <p:spPr>
            <a:xfrm>
              <a:off x="2344650" y="3155300"/>
              <a:ext cx="5979572" cy="4942843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 rot="6826501">
              <a:off x="-2250970" y="-1367561"/>
              <a:ext cx="5979420" cy="3110239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7619825" y="-2237972"/>
              <a:ext cx="5979572" cy="3915065"/>
            </a:xfrm>
            <a:custGeom>
              <a:avLst/>
              <a:gdLst/>
              <a:ahLst/>
              <a:cxnLst/>
              <a:rect l="l" t="t" r="r" b="b"/>
              <a:pathLst>
                <a:path w="129323" h="76657" extrusionOk="0">
                  <a:moveTo>
                    <a:pt x="48247" y="1"/>
                  </a:moveTo>
                  <a:lnTo>
                    <a:pt x="47351" y="21"/>
                  </a:lnTo>
                  <a:lnTo>
                    <a:pt x="45620" y="204"/>
                  </a:lnTo>
                  <a:lnTo>
                    <a:pt x="44011" y="612"/>
                  </a:lnTo>
                  <a:lnTo>
                    <a:pt x="42484" y="1182"/>
                  </a:lnTo>
                  <a:lnTo>
                    <a:pt x="41038" y="1956"/>
                  </a:lnTo>
                  <a:lnTo>
                    <a:pt x="39673" y="2892"/>
                  </a:lnTo>
                  <a:lnTo>
                    <a:pt x="38390" y="3972"/>
                  </a:lnTo>
                  <a:lnTo>
                    <a:pt x="37189" y="5194"/>
                  </a:lnTo>
                  <a:lnTo>
                    <a:pt x="36028" y="6538"/>
                  </a:lnTo>
                  <a:lnTo>
                    <a:pt x="34928" y="8004"/>
                  </a:lnTo>
                  <a:lnTo>
                    <a:pt x="33380" y="10387"/>
                  </a:lnTo>
                  <a:lnTo>
                    <a:pt x="31445" y="13870"/>
                  </a:lnTo>
                  <a:lnTo>
                    <a:pt x="29653" y="17596"/>
                  </a:lnTo>
                  <a:lnTo>
                    <a:pt x="27087" y="23401"/>
                  </a:lnTo>
                  <a:lnTo>
                    <a:pt x="24541" y="29205"/>
                  </a:lnTo>
                  <a:lnTo>
                    <a:pt x="22770" y="32891"/>
                  </a:lnTo>
                  <a:lnTo>
                    <a:pt x="20876" y="36312"/>
                  </a:lnTo>
                  <a:lnTo>
                    <a:pt x="19369" y="38654"/>
                  </a:lnTo>
                  <a:lnTo>
                    <a:pt x="18310" y="40080"/>
                  </a:lnTo>
                  <a:lnTo>
                    <a:pt x="17189" y="41383"/>
                  </a:lnTo>
                  <a:lnTo>
                    <a:pt x="16008" y="42565"/>
                  </a:lnTo>
                  <a:lnTo>
                    <a:pt x="14766" y="43603"/>
                  </a:lnTo>
                  <a:lnTo>
                    <a:pt x="13442" y="44459"/>
                  </a:lnTo>
                  <a:lnTo>
                    <a:pt x="12750" y="44825"/>
                  </a:lnTo>
                  <a:lnTo>
                    <a:pt x="11691" y="45395"/>
                  </a:lnTo>
                  <a:lnTo>
                    <a:pt x="9715" y="46556"/>
                  </a:lnTo>
                  <a:lnTo>
                    <a:pt x="7923" y="47778"/>
                  </a:lnTo>
                  <a:lnTo>
                    <a:pt x="6335" y="49020"/>
                  </a:lnTo>
                  <a:lnTo>
                    <a:pt x="4950" y="50324"/>
                  </a:lnTo>
                  <a:lnTo>
                    <a:pt x="3728" y="51668"/>
                  </a:lnTo>
                  <a:lnTo>
                    <a:pt x="2689" y="53012"/>
                  </a:lnTo>
                  <a:lnTo>
                    <a:pt x="1813" y="54377"/>
                  </a:lnTo>
                  <a:lnTo>
                    <a:pt x="1141" y="55741"/>
                  </a:lnTo>
                  <a:lnTo>
                    <a:pt x="612" y="57106"/>
                  </a:lnTo>
                  <a:lnTo>
                    <a:pt x="245" y="58450"/>
                  </a:lnTo>
                  <a:lnTo>
                    <a:pt x="42" y="59794"/>
                  </a:lnTo>
                  <a:lnTo>
                    <a:pt x="1" y="61097"/>
                  </a:lnTo>
                  <a:lnTo>
                    <a:pt x="103" y="62360"/>
                  </a:lnTo>
                  <a:lnTo>
                    <a:pt x="367" y="63582"/>
                  </a:lnTo>
                  <a:lnTo>
                    <a:pt x="754" y="64743"/>
                  </a:lnTo>
                  <a:lnTo>
                    <a:pt x="1284" y="65863"/>
                  </a:lnTo>
                  <a:lnTo>
                    <a:pt x="1956" y="66901"/>
                  </a:lnTo>
                  <a:lnTo>
                    <a:pt x="2771" y="67859"/>
                  </a:lnTo>
                  <a:lnTo>
                    <a:pt x="3687" y="68734"/>
                  </a:lnTo>
                  <a:lnTo>
                    <a:pt x="4746" y="69528"/>
                  </a:lnTo>
                  <a:lnTo>
                    <a:pt x="5927" y="70201"/>
                  </a:lnTo>
                  <a:lnTo>
                    <a:pt x="7210" y="70771"/>
                  </a:lnTo>
                  <a:lnTo>
                    <a:pt x="8595" y="71219"/>
                  </a:lnTo>
                  <a:lnTo>
                    <a:pt x="10102" y="71545"/>
                  </a:lnTo>
                  <a:lnTo>
                    <a:pt x="11711" y="71728"/>
                  </a:lnTo>
                  <a:lnTo>
                    <a:pt x="13422" y="71769"/>
                  </a:lnTo>
                  <a:lnTo>
                    <a:pt x="15214" y="71667"/>
                  </a:lnTo>
                  <a:lnTo>
                    <a:pt x="17108" y="71382"/>
                  </a:lnTo>
                  <a:lnTo>
                    <a:pt x="19104" y="70954"/>
                  </a:lnTo>
                  <a:lnTo>
                    <a:pt x="21161" y="70343"/>
                  </a:lnTo>
                  <a:lnTo>
                    <a:pt x="23299" y="69549"/>
                  </a:lnTo>
                  <a:lnTo>
                    <a:pt x="24399" y="69060"/>
                  </a:lnTo>
                  <a:lnTo>
                    <a:pt x="25295" y="68673"/>
                  </a:lnTo>
                  <a:lnTo>
                    <a:pt x="27230" y="67940"/>
                  </a:lnTo>
                  <a:lnTo>
                    <a:pt x="29368" y="67268"/>
                  </a:lnTo>
                  <a:lnTo>
                    <a:pt x="31731" y="66677"/>
                  </a:lnTo>
                  <a:lnTo>
                    <a:pt x="34337" y="66189"/>
                  </a:lnTo>
                  <a:lnTo>
                    <a:pt x="37209" y="65842"/>
                  </a:lnTo>
                  <a:lnTo>
                    <a:pt x="40366" y="65618"/>
                  </a:lnTo>
                  <a:lnTo>
                    <a:pt x="43828" y="65557"/>
                  </a:lnTo>
                  <a:lnTo>
                    <a:pt x="47616" y="65659"/>
                  </a:lnTo>
                  <a:lnTo>
                    <a:pt x="51730" y="65985"/>
                  </a:lnTo>
                  <a:lnTo>
                    <a:pt x="56210" y="66494"/>
                  </a:lnTo>
                  <a:lnTo>
                    <a:pt x="61077" y="67268"/>
                  </a:lnTo>
                  <a:lnTo>
                    <a:pt x="66352" y="68266"/>
                  </a:lnTo>
                  <a:lnTo>
                    <a:pt x="72034" y="69549"/>
                  </a:lnTo>
                  <a:lnTo>
                    <a:pt x="78164" y="71117"/>
                  </a:lnTo>
                  <a:lnTo>
                    <a:pt x="84742" y="72991"/>
                  </a:lnTo>
                  <a:lnTo>
                    <a:pt x="88245" y="74070"/>
                  </a:lnTo>
                  <a:lnTo>
                    <a:pt x="89997" y="74600"/>
                  </a:lnTo>
                  <a:lnTo>
                    <a:pt x="93377" y="75455"/>
                  </a:lnTo>
                  <a:lnTo>
                    <a:pt x="96595" y="76066"/>
                  </a:lnTo>
                  <a:lnTo>
                    <a:pt x="99650" y="76473"/>
                  </a:lnTo>
                  <a:lnTo>
                    <a:pt x="102562" y="76656"/>
                  </a:lnTo>
                  <a:lnTo>
                    <a:pt x="105332" y="76656"/>
                  </a:lnTo>
                  <a:lnTo>
                    <a:pt x="107939" y="76453"/>
                  </a:lnTo>
                  <a:lnTo>
                    <a:pt x="110383" y="76086"/>
                  </a:lnTo>
                  <a:lnTo>
                    <a:pt x="112684" y="75557"/>
                  </a:lnTo>
                  <a:lnTo>
                    <a:pt x="114822" y="74844"/>
                  </a:lnTo>
                  <a:lnTo>
                    <a:pt x="116818" y="74009"/>
                  </a:lnTo>
                  <a:lnTo>
                    <a:pt x="118671" y="73052"/>
                  </a:lnTo>
                  <a:lnTo>
                    <a:pt x="120362" y="71952"/>
                  </a:lnTo>
                  <a:lnTo>
                    <a:pt x="121910" y="70750"/>
                  </a:lnTo>
                  <a:lnTo>
                    <a:pt x="123315" y="69447"/>
                  </a:lnTo>
                  <a:lnTo>
                    <a:pt x="124577" y="68042"/>
                  </a:lnTo>
                  <a:lnTo>
                    <a:pt x="125677" y="66575"/>
                  </a:lnTo>
                  <a:lnTo>
                    <a:pt x="126634" y="65028"/>
                  </a:lnTo>
                  <a:lnTo>
                    <a:pt x="127449" y="63439"/>
                  </a:lnTo>
                  <a:lnTo>
                    <a:pt x="128101" y="61790"/>
                  </a:lnTo>
                  <a:lnTo>
                    <a:pt x="128630" y="60120"/>
                  </a:lnTo>
                  <a:lnTo>
                    <a:pt x="128997" y="58429"/>
                  </a:lnTo>
                  <a:lnTo>
                    <a:pt x="129241" y="56719"/>
                  </a:lnTo>
                  <a:lnTo>
                    <a:pt x="129323" y="55008"/>
                  </a:lnTo>
                  <a:lnTo>
                    <a:pt x="129282" y="53318"/>
                  </a:lnTo>
                  <a:lnTo>
                    <a:pt x="129078" y="51627"/>
                  </a:lnTo>
                  <a:lnTo>
                    <a:pt x="128732" y="49978"/>
                  </a:lnTo>
                  <a:lnTo>
                    <a:pt x="128264" y="48389"/>
                  </a:lnTo>
                  <a:lnTo>
                    <a:pt x="127653" y="46841"/>
                  </a:lnTo>
                  <a:lnTo>
                    <a:pt x="126899" y="45355"/>
                  </a:lnTo>
                  <a:lnTo>
                    <a:pt x="126003" y="43949"/>
                  </a:lnTo>
                  <a:lnTo>
                    <a:pt x="124964" y="42626"/>
                  </a:lnTo>
                  <a:lnTo>
                    <a:pt x="124394" y="42015"/>
                  </a:lnTo>
                  <a:lnTo>
                    <a:pt x="123804" y="41404"/>
                  </a:lnTo>
                  <a:lnTo>
                    <a:pt x="122663" y="40365"/>
                  </a:lnTo>
                  <a:lnTo>
                    <a:pt x="121523" y="39469"/>
                  </a:lnTo>
                  <a:lnTo>
                    <a:pt x="120402" y="38736"/>
                  </a:lnTo>
                  <a:lnTo>
                    <a:pt x="119303" y="38145"/>
                  </a:lnTo>
                  <a:lnTo>
                    <a:pt x="118223" y="37697"/>
                  </a:lnTo>
                  <a:lnTo>
                    <a:pt x="117124" y="37351"/>
                  </a:lnTo>
                  <a:lnTo>
                    <a:pt x="116044" y="37147"/>
                  </a:lnTo>
                  <a:lnTo>
                    <a:pt x="114435" y="37005"/>
                  </a:lnTo>
                  <a:lnTo>
                    <a:pt x="112256" y="37147"/>
                  </a:lnTo>
                  <a:lnTo>
                    <a:pt x="110036" y="37575"/>
                  </a:lnTo>
                  <a:lnTo>
                    <a:pt x="107755" y="38227"/>
                  </a:lnTo>
                  <a:lnTo>
                    <a:pt x="104171" y="39449"/>
                  </a:lnTo>
                  <a:lnTo>
                    <a:pt x="100281" y="40752"/>
                  </a:lnTo>
                  <a:lnTo>
                    <a:pt x="97491" y="41526"/>
                  </a:lnTo>
                  <a:lnTo>
                    <a:pt x="94518" y="42157"/>
                  </a:lnTo>
                  <a:lnTo>
                    <a:pt x="91341" y="42544"/>
                  </a:lnTo>
                  <a:lnTo>
                    <a:pt x="87919" y="42626"/>
                  </a:lnTo>
                  <a:lnTo>
                    <a:pt x="85170" y="42442"/>
                  </a:lnTo>
                  <a:lnTo>
                    <a:pt x="83256" y="42178"/>
                  </a:lnTo>
                  <a:lnTo>
                    <a:pt x="82278" y="42015"/>
                  </a:lnTo>
                  <a:lnTo>
                    <a:pt x="81300" y="41811"/>
                  </a:lnTo>
                  <a:lnTo>
                    <a:pt x="79468" y="41241"/>
                  </a:lnTo>
                  <a:lnTo>
                    <a:pt x="77798" y="40487"/>
                  </a:lnTo>
                  <a:lnTo>
                    <a:pt x="76250" y="39591"/>
                  </a:lnTo>
                  <a:lnTo>
                    <a:pt x="74845" y="38532"/>
                  </a:lnTo>
                  <a:lnTo>
                    <a:pt x="73541" y="37331"/>
                  </a:lnTo>
                  <a:lnTo>
                    <a:pt x="72360" y="35986"/>
                  </a:lnTo>
                  <a:lnTo>
                    <a:pt x="71281" y="34561"/>
                  </a:lnTo>
                  <a:lnTo>
                    <a:pt x="70283" y="33013"/>
                  </a:lnTo>
                  <a:lnTo>
                    <a:pt x="69366" y="31384"/>
                  </a:lnTo>
                  <a:lnTo>
                    <a:pt x="68104" y="28818"/>
                  </a:lnTo>
                  <a:lnTo>
                    <a:pt x="66617" y="25193"/>
                  </a:lnTo>
                  <a:lnTo>
                    <a:pt x="65252" y="21466"/>
                  </a:lnTo>
                  <a:lnTo>
                    <a:pt x="63969" y="17739"/>
                  </a:lnTo>
                  <a:lnTo>
                    <a:pt x="62666" y="14094"/>
                  </a:lnTo>
                  <a:lnTo>
                    <a:pt x="61261" y="10652"/>
                  </a:lnTo>
                  <a:lnTo>
                    <a:pt x="60079" y="8269"/>
                  </a:lnTo>
                  <a:lnTo>
                    <a:pt x="59244" y="6803"/>
                  </a:lnTo>
                  <a:lnTo>
                    <a:pt x="58308" y="5438"/>
                  </a:lnTo>
                  <a:lnTo>
                    <a:pt x="57330" y="4196"/>
                  </a:lnTo>
                  <a:lnTo>
                    <a:pt x="56230" y="3076"/>
                  </a:lnTo>
                  <a:lnTo>
                    <a:pt x="55049" y="2119"/>
                  </a:lnTo>
                  <a:lnTo>
                    <a:pt x="53766" y="1324"/>
                  </a:lnTo>
                  <a:lnTo>
                    <a:pt x="52361" y="713"/>
                  </a:lnTo>
                  <a:lnTo>
                    <a:pt x="50813" y="265"/>
                  </a:lnTo>
                  <a:lnTo>
                    <a:pt x="49143" y="41"/>
                  </a:lnTo>
                  <a:lnTo>
                    <a:pt x="4824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 rot="10800000">
              <a:off x="6697492" y="10881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 rot="10800000">
              <a:off x="1328282" y="12918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2"/>
            <p:cNvSpPr/>
            <p:nvPr/>
          </p:nvSpPr>
          <p:spPr>
            <a:xfrm rot="10800000">
              <a:off x="6599906" y="3863451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2"/>
            <p:cNvSpPr/>
            <p:nvPr/>
          </p:nvSpPr>
          <p:spPr>
            <a:xfrm rot="10800000">
              <a:off x="2987705" y="432848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2"/>
            <p:cNvSpPr/>
            <p:nvPr/>
          </p:nvSpPr>
          <p:spPr>
            <a:xfrm rot="10800000">
              <a:off x="46064" y="3666330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2"/>
            <p:cNvSpPr/>
            <p:nvPr/>
          </p:nvSpPr>
          <p:spPr>
            <a:xfrm rot="10800000">
              <a:off x="4352899" y="-110129"/>
              <a:ext cx="693274" cy="6897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2"/>
            <p:cNvSpPr/>
            <p:nvPr/>
          </p:nvSpPr>
          <p:spPr>
            <a:xfrm rot="10800000">
              <a:off x="8467321" y="36890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135;p12"/>
          <p:cNvSpPr txBox="1">
            <a:spLocks noGrp="1"/>
          </p:cNvSpPr>
          <p:nvPr>
            <p:ph type="title"/>
          </p:nvPr>
        </p:nvSpPr>
        <p:spPr>
          <a:xfrm>
            <a:off x="3262000" y="1200000"/>
            <a:ext cx="56680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1"/>
          </p:nvPr>
        </p:nvSpPr>
        <p:spPr>
          <a:xfrm>
            <a:off x="1440000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2"/>
          </p:nvPr>
        </p:nvSpPr>
        <p:spPr>
          <a:xfrm>
            <a:off x="7356393" y="3595800"/>
            <a:ext cx="3395600" cy="12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subTitle" idx="3"/>
          </p:nvPr>
        </p:nvSpPr>
        <p:spPr>
          <a:xfrm>
            <a:off x="1439800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2"/>
          <p:cNvSpPr txBox="1">
            <a:spLocks noGrp="1"/>
          </p:cNvSpPr>
          <p:nvPr>
            <p:ph type="subTitle" idx="4"/>
          </p:nvPr>
        </p:nvSpPr>
        <p:spPr>
          <a:xfrm>
            <a:off x="7356384" y="31838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75119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1">
  <p:cSld name="Big Title 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"/>
          <p:cNvSpPr txBox="1">
            <a:spLocks noGrp="1"/>
          </p:cNvSpPr>
          <p:nvPr>
            <p:ph type="title"/>
          </p:nvPr>
        </p:nvSpPr>
        <p:spPr>
          <a:xfrm>
            <a:off x="1440000" y="2139817"/>
            <a:ext cx="54304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1440000" y="3205400"/>
            <a:ext cx="5430400" cy="22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43" name="Google Shape;143;p13"/>
          <p:cNvGrpSpPr/>
          <p:nvPr/>
        </p:nvGrpSpPr>
        <p:grpSpPr>
          <a:xfrm>
            <a:off x="439667" y="134400"/>
            <a:ext cx="14697247" cy="7738797"/>
            <a:chOff x="329750" y="100800"/>
            <a:chExt cx="11022935" cy="5804098"/>
          </a:xfrm>
        </p:grpSpPr>
        <p:sp>
          <p:nvSpPr>
            <p:cNvPr id="144" name="Google Shape;144;p13"/>
            <p:cNvSpPr/>
            <p:nvPr/>
          </p:nvSpPr>
          <p:spPr>
            <a:xfrm>
              <a:off x="5495313" y="1400664"/>
              <a:ext cx="5857372" cy="4504234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904350" y="471400"/>
              <a:ext cx="983721" cy="9786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449963" y="358757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3545900" y="3261350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4220850" y="171551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5712075" y="100800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2702900" y="45688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5495313" y="257175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329750" y="366222"/>
              <a:ext cx="174678" cy="1737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222181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dk2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"/>
          <p:cNvSpPr txBox="1">
            <a:spLocks noGrp="1"/>
          </p:cNvSpPr>
          <p:nvPr>
            <p:ph type="title"/>
          </p:nvPr>
        </p:nvSpPr>
        <p:spPr>
          <a:xfrm>
            <a:off x="2104400" y="489133"/>
            <a:ext cx="7983200" cy="37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None/>
              <a:defRPr sz="7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5" name="Google Shape;155;p14"/>
          <p:cNvGrpSpPr/>
          <p:nvPr/>
        </p:nvGrpSpPr>
        <p:grpSpPr>
          <a:xfrm>
            <a:off x="-4116450" y="1067251"/>
            <a:ext cx="20840724" cy="10881352"/>
            <a:chOff x="-3087338" y="800438"/>
            <a:chExt cx="15630543" cy="8161014"/>
          </a:xfrm>
        </p:grpSpPr>
        <p:sp>
          <p:nvSpPr>
            <p:cNvPr id="156" name="Google Shape;156;p14"/>
            <p:cNvSpPr/>
            <p:nvPr/>
          </p:nvSpPr>
          <p:spPr>
            <a:xfrm rot="1880982">
              <a:off x="-2350409" y="2977185"/>
              <a:ext cx="6454719" cy="4644210"/>
            </a:xfrm>
            <a:custGeom>
              <a:avLst/>
              <a:gdLst/>
              <a:ahLst/>
              <a:cxnLst/>
              <a:rect l="l" t="t" r="r" b="b"/>
              <a:pathLst>
                <a:path w="53655" h="38604" extrusionOk="0">
                  <a:moveTo>
                    <a:pt x="45915" y="1"/>
                  </a:moveTo>
                  <a:lnTo>
                    <a:pt x="44724" y="215"/>
                  </a:lnTo>
                  <a:lnTo>
                    <a:pt x="43533" y="668"/>
                  </a:lnTo>
                  <a:lnTo>
                    <a:pt x="41795" y="1596"/>
                  </a:lnTo>
                  <a:lnTo>
                    <a:pt x="39580" y="3144"/>
                  </a:lnTo>
                  <a:lnTo>
                    <a:pt x="37437" y="4716"/>
                  </a:lnTo>
                  <a:lnTo>
                    <a:pt x="35889" y="5645"/>
                  </a:lnTo>
                  <a:lnTo>
                    <a:pt x="34865" y="6074"/>
                  </a:lnTo>
                  <a:lnTo>
                    <a:pt x="33864" y="6288"/>
                  </a:lnTo>
                  <a:lnTo>
                    <a:pt x="32888" y="6264"/>
                  </a:lnTo>
                  <a:lnTo>
                    <a:pt x="31912" y="5931"/>
                  </a:lnTo>
                  <a:lnTo>
                    <a:pt x="30959" y="5240"/>
                  </a:lnTo>
                  <a:lnTo>
                    <a:pt x="30483" y="4740"/>
                  </a:lnTo>
                  <a:lnTo>
                    <a:pt x="29840" y="4049"/>
                  </a:lnTo>
                  <a:lnTo>
                    <a:pt x="28244" y="2859"/>
                  </a:lnTo>
                  <a:lnTo>
                    <a:pt x="26387" y="1882"/>
                  </a:lnTo>
                  <a:lnTo>
                    <a:pt x="24386" y="1215"/>
                  </a:lnTo>
                  <a:lnTo>
                    <a:pt x="22338" y="882"/>
                  </a:lnTo>
                  <a:lnTo>
                    <a:pt x="20862" y="906"/>
                  </a:lnTo>
                  <a:lnTo>
                    <a:pt x="19909" y="1049"/>
                  </a:lnTo>
                  <a:lnTo>
                    <a:pt x="19004" y="1311"/>
                  </a:lnTo>
                  <a:lnTo>
                    <a:pt x="18171" y="1716"/>
                  </a:lnTo>
                  <a:lnTo>
                    <a:pt x="17409" y="2216"/>
                  </a:lnTo>
                  <a:lnTo>
                    <a:pt x="16766" y="2882"/>
                  </a:lnTo>
                  <a:lnTo>
                    <a:pt x="16480" y="3263"/>
                  </a:lnTo>
                  <a:lnTo>
                    <a:pt x="16265" y="3597"/>
                  </a:lnTo>
                  <a:lnTo>
                    <a:pt x="15956" y="4287"/>
                  </a:lnTo>
                  <a:lnTo>
                    <a:pt x="15670" y="5407"/>
                  </a:lnTo>
                  <a:lnTo>
                    <a:pt x="15527" y="7764"/>
                  </a:lnTo>
                  <a:lnTo>
                    <a:pt x="15408" y="10003"/>
                  </a:lnTo>
                  <a:lnTo>
                    <a:pt x="15146" y="10979"/>
                  </a:lnTo>
                  <a:lnTo>
                    <a:pt x="14860" y="11551"/>
                  </a:lnTo>
                  <a:lnTo>
                    <a:pt x="14432" y="12051"/>
                  </a:lnTo>
                  <a:lnTo>
                    <a:pt x="13860" y="12456"/>
                  </a:lnTo>
                  <a:lnTo>
                    <a:pt x="13122" y="12765"/>
                  </a:lnTo>
                  <a:lnTo>
                    <a:pt x="12193" y="12980"/>
                  </a:lnTo>
                  <a:lnTo>
                    <a:pt x="11645" y="13027"/>
                  </a:lnTo>
                  <a:lnTo>
                    <a:pt x="10741" y="13051"/>
                  </a:lnTo>
                  <a:lnTo>
                    <a:pt x="8907" y="12956"/>
                  </a:lnTo>
                  <a:lnTo>
                    <a:pt x="7097" y="12813"/>
                  </a:lnTo>
                  <a:lnTo>
                    <a:pt x="5287" y="12765"/>
                  </a:lnTo>
                  <a:lnTo>
                    <a:pt x="4430" y="12861"/>
                  </a:lnTo>
                  <a:lnTo>
                    <a:pt x="3977" y="12932"/>
                  </a:lnTo>
                  <a:lnTo>
                    <a:pt x="3168" y="13242"/>
                  </a:lnTo>
                  <a:lnTo>
                    <a:pt x="2405" y="13718"/>
                  </a:lnTo>
                  <a:lnTo>
                    <a:pt x="1739" y="14313"/>
                  </a:lnTo>
                  <a:lnTo>
                    <a:pt x="1167" y="15028"/>
                  </a:lnTo>
                  <a:lnTo>
                    <a:pt x="715" y="15814"/>
                  </a:lnTo>
                  <a:lnTo>
                    <a:pt x="357" y="16647"/>
                  </a:lnTo>
                  <a:lnTo>
                    <a:pt x="143" y="17504"/>
                  </a:lnTo>
                  <a:lnTo>
                    <a:pt x="72" y="17933"/>
                  </a:lnTo>
                  <a:lnTo>
                    <a:pt x="0" y="18695"/>
                  </a:lnTo>
                  <a:lnTo>
                    <a:pt x="72" y="20172"/>
                  </a:lnTo>
                  <a:lnTo>
                    <a:pt x="357" y="21600"/>
                  </a:lnTo>
                  <a:lnTo>
                    <a:pt x="881" y="22934"/>
                  </a:lnTo>
                  <a:lnTo>
                    <a:pt x="1620" y="24149"/>
                  </a:lnTo>
                  <a:lnTo>
                    <a:pt x="2572" y="25173"/>
                  </a:lnTo>
                  <a:lnTo>
                    <a:pt x="3715" y="25982"/>
                  </a:lnTo>
                  <a:lnTo>
                    <a:pt x="5073" y="26554"/>
                  </a:lnTo>
                  <a:lnTo>
                    <a:pt x="5811" y="26721"/>
                  </a:lnTo>
                  <a:lnTo>
                    <a:pt x="6787" y="26935"/>
                  </a:lnTo>
                  <a:lnTo>
                    <a:pt x="8026" y="27316"/>
                  </a:lnTo>
                  <a:lnTo>
                    <a:pt x="8740" y="27649"/>
                  </a:lnTo>
                  <a:lnTo>
                    <a:pt x="9359" y="28078"/>
                  </a:lnTo>
                  <a:lnTo>
                    <a:pt x="9883" y="28626"/>
                  </a:lnTo>
                  <a:lnTo>
                    <a:pt x="10312" y="29340"/>
                  </a:lnTo>
                  <a:lnTo>
                    <a:pt x="10669" y="30197"/>
                  </a:lnTo>
                  <a:lnTo>
                    <a:pt x="10812" y="30721"/>
                  </a:lnTo>
                  <a:lnTo>
                    <a:pt x="11026" y="31507"/>
                  </a:lnTo>
                  <a:lnTo>
                    <a:pt x="11622" y="32936"/>
                  </a:lnTo>
                  <a:lnTo>
                    <a:pt x="12503" y="34151"/>
                  </a:lnTo>
                  <a:lnTo>
                    <a:pt x="13694" y="35127"/>
                  </a:lnTo>
                  <a:lnTo>
                    <a:pt x="14432" y="35484"/>
                  </a:lnTo>
                  <a:lnTo>
                    <a:pt x="14837" y="35651"/>
                  </a:lnTo>
                  <a:lnTo>
                    <a:pt x="15742" y="35913"/>
                  </a:lnTo>
                  <a:lnTo>
                    <a:pt x="17147" y="36127"/>
                  </a:lnTo>
                  <a:lnTo>
                    <a:pt x="19052" y="36008"/>
                  </a:lnTo>
                  <a:lnTo>
                    <a:pt x="20457" y="35651"/>
                  </a:lnTo>
                  <a:lnTo>
                    <a:pt x="21314" y="35294"/>
                  </a:lnTo>
                  <a:lnTo>
                    <a:pt x="21719" y="35079"/>
                  </a:lnTo>
                  <a:lnTo>
                    <a:pt x="22576" y="34532"/>
                  </a:lnTo>
                  <a:lnTo>
                    <a:pt x="24458" y="33389"/>
                  </a:lnTo>
                  <a:lnTo>
                    <a:pt x="25934" y="32746"/>
                  </a:lnTo>
                  <a:lnTo>
                    <a:pt x="26934" y="32555"/>
                  </a:lnTo>
                  <a:lnTo>
                    <a:pt x="27911" y="32627"/>
                  </a:lnTo>
                  <a:lnTo>
                    <a:pt x="28887" y="33055"/>
                  </a:lnTo>
                  <a:lnTo>
                    <a:pt x="29340" y="33436"/>
                  </a:lnTo>
                  <a:lnTo>
                    <a:pt x="30888" y="34889"/>
                  </a:lnTo>
                  <a:lnTo>
                    <a:pt x="33055" y="36723"/>
                  </a:lnTo>
                  <a:lnTo>
                    <a:pt x="34364" y="37413"/>
                  </a:lnTo>
                  <a:lnTo>
                    <a:pt x="35341" y="37794"/>
                  </a:lnTo>
                  <a:lnTo>
                    <a:pt x="35889" y="37937"/>
                  </a:lnTo>
                  <a:lnTo>
                    <a:pt x="37270" y="38271"/>
                  </a:lnTo>
                  <a:lnTo>
                    <a:pt x="39627" y="38556"/>
                  </a:lnTo>
                  <a:lnTo>
                    <a:pt x="41294" y="38604"/>
                  </a:lnTo>
                  <a:lnTo>
                    <a:pt x="42962" y="38509"/>
                  </a:lnTo>
                  <a:lnTo>
                    <a:pt x="44557" y="38199"/>
                  </a:lnTo>
                  <a:lnTo>
                    <a:pt x="46034" y="37675"/>
                  </a:lnTo>
                  <a:lnTo>
                    <a:pt x="47320" y="36889"/>
                  </a:lnTo>
                  <a:lnTo>
                    <a:pt x="47867" y="36389"/>
                  </a:lnTo>
                  <a:lnTo>
                    <a:pt x="48177" y="36056"/>
                  </a:lnTo>
                  <a:lnTo>
                    <a:pt x="48653" y="35365"/>
                  </a:lnTo>
                  <a:lnTo>
                    <a:pt x="48963" y="34603"/>
                  </a:lnTo>
                  <a:lnTo>
                    <a:pt x="49177" y="33817"/>
                  </a:lnTo>
                  <a:lnTo>
                    <a:pt x="49272" y="32603"/>
                  </a:lnTo>
                  <a:lnTo>
                    <a:pt x="49034" y="30888"/>
                  </a:lnTo>
                  <a:lnTo>
                    <a:pt x="48510" y="29150"/>
                  </a:lnTo>
                  <a:lnTo>
                    <a:pt x="47796" y="27435"/>
                  </a:lnTo>
                  <a:lnTo>
                    <a:pt x="46605" y="25077"/>
                  </a:lnTo>
                  <a:lnTo>
                    <a:pt x="45891" y="23768"/>
                  </a:lnTo>
                  <a:lnTo>
                    <a:pt x="45510" y="23029"/>
                  </a:lnTo>
                  <a:lnTo>
                    <a:pt x="44795" y="21386"/>
                  </a:lnTo>
                  <a:lnTo>
                    <a:pt x="44533" y="20148"/>
                  </a:lnTo>
                  <a:lnTo>
                    <a:pt x="44557" y="19362"/>
                  </a:lnTo>
                  <a:lnTo>
                    <a:pt x="44795" y="18648"/>
                  </a:lnTo>
                  <a:lnTo>
                    <a:pt x="45343" y="18028"/>
                  </a:lnTo>
                  <a:lnTo>
                    <a:pt x="45748" y="17766"/>
                  </a:lnTo>
                  <a:lnTo>
                    <a:pt x="46534" y="17362"/>
                  </a:lnTo>
                  <a:lnTo>
                    <a:pt x="48153" y="16766"/>
                  </a:lnTo>
                  <a:lnTo>
                    <a:pt x="49725" y="16171"/>
                  </a:lnTo>
                  <a:lnTo>
                    <a:pt x="50820" y="15528"/>
                  </a:lnTo>
                  <a:lnTo>
                    <a:pt x="51487" y="14956"/>
                  </a:lnTo>
                  <a:lnTo>
                    <a:pt x="51797" y="14575"/>
                  </a:lnTo>
                  <a:lnTo>
                    <a:pt x="52130" y="14147"/>
                  </a:lnTo>
                  <a:lnTo>
                    <a:pt x="52654" y="13194"/>
                  </a:lnTo>
                  <a:lnTo>
                    <a:pt x="53083" y="12194"/>
                  </a:lnTo>
                  <a:lnTo>
                    <a:pt x="53392" y="11146"/>
                  </a:lnTo>
                  <a:lnTo>
                    <a:pt x="53583" y="10074"/>
                  </a:lnTo>
                  <a:lnTo>
                    <a:pt x="53654" y="8955"/>
                  </a:lnTo>
                  <a:lnTo>
                    <a:pt x="53607" y="7860"/>
                  </a:lnTo>
                  <a:lnTo>
                    <a:pt x="53464" y="6764"/>
                  </a:lnTo>
                  <a:lnTo>
                    <a:pt x="53178" y="5692"/>
                  </a:lnTo>
                  <a:lnTo>
                    <a:pt x="52821" y="4668"/>
                  </a:lnTo>
                  <a:lnTo>
                    <a:pt x="52321" y="3716"/>
                  </a:lnTo>
                  <a:lnTo>
                    <a:pt x="51749" y="2835"/>
                  </a:lnTo>
                  <a:lnTo>
                    <a:pt x="51035" y="2025"/>
                  </a:lnTo>
                  <a:lnTo>
                    <a:pt x="50249" y="1334"/>
                  </a:lnTo>
                  <a:lnTo>
                    <a:pt x="49344" y="763"/>
                  </a:lnTo>
                  <a:lnTo>
                    <a:pt x="48320" y="310"/>
                  </a:lnTo>
                  <a:lnTo>
                    <a:pt x="47796" y="144"/>
                  </a:lnTo>
                  <a:lnTo>
                    <a:pt x="47153" y="25"/>
                  </a:lnTo>
                  <a:lnTo>
                    <a:pt x="459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 rot="-74">
              <a:off x="5964299" y="2965167"/>
              <a:ext cx="6578864" cy="3849344"/>
            </a:xfrm>
            <a:custGeom>
              <a:avLst/>
              <a:gdLst/>
              <a:ahLst/>
              <a:cxnLst/>
              <a:rect l="l" t="t" r="r" b="b"/>
              <a:pathLst>
                <a:path w="56870" h="37628" extrusionOk="0">
                  <a:moveTo>
                    <a:pt x="21029" y="1"/>
                  </a:moveTo>
                  <a:lnTo>
                    <a:pt x="19529" y="263"/>
                  </a:lnTo>
                  <a:lnTo>
                    <a:pt x="18766" y="525"/>
                  </a:lnTo>
                  <a:lnTo>
                    <a:pt x="18338" y="691"/>
                  </a:lnTo>
                  <a:lnTo>
                    <a:pt x="17600" y="1144"/>
                  </a:lnTo>
                  <a:lnTo>
                    <a:pt x="16599" y="1953"/>
                  </a:lnTo>
                  <a:lnTo>
                    <a:pt x="15504" y="3359"/>
                  </a:lnTo>
                  <a:lnTo>
                    <a:pt x="14551" y="5002"/>
                  </a:lnTo>
                  <a:lnTo>
                    <a:pt x="13623" y="6716"/>
                  </a:lnTo>
                  <a:lnTo>
                    <a:pt x="12646" y="8431"/>
                  </a:lnTo>
                  <a:lnTo>
                    <a:pt x="11503" y="10027"/>
                  </a:lnTo>
                  <a:lnTo>
                    <a:pt x="10479" y="11051"/>
                  </a:lnTo>
                  <a:lnTo>
                    <a:pt x="9693" y="11646"/>
                  </a:lnTo>
                  <a:lnTo>
                    <a:pt x="9241" y="11884"/>
                  </a:lnTo>
                  <a:lnTo>
                    <a:pt x="8883" y="12075"/>
                  </a:lnTo>
                  <a:lnTo>
                    <a:pt x="7859" y="12313"/>
                  </a:lnTo>
                  <a:lnTo>
                    <a:pt x="5883" y="12646"/>
                  </a:lnTo>
                  <a:lnTo>
                    <a:pt x="3716" y="13194"/>
                  </a:lnTo>
                  <a:lnTo>
                    <a:pt x="2382" y="13813"/>
                  </a:lnTo>
                  <a:lnTo>
                    <a:pt x="1501" y="14480"/>
                  </a:lnTo>
                  <a:lnTo>
                    <a:pt x="1001" y="15028"/>
                  </a:lnTo>
                  <a:lnTo>
                    <a:pt x="596" y="15694"/>
                  </a:lnTo>
                  <a:lnTo>
                    <a:pt x="310" y="16456"/>
                  </a:lnTo>
                  <a:lnTo>
                    <a:pt x="191" y="16885"/>
                  </a:lnTo>
                  <a:lnTo>
                    <a:pt x="72" y="17552"/>
                  </a:lnTo>
                  <a:lnTo>
                    <a:pt x="1" y="18981"/>
                  </a:lnTo>
                  <a:lnTo>
                    <a:pt x="120" y="20481"/>
                  </a:lnTo>
                  <a:lnTo>
                    <a:pt x="453" y="21934"/>
                  </a:lnTo>
                  <a:lnTo>
                    <a:pt x="1048" y="23315"/>
                  </a:lnTo>
                  <a:lnTo>
                    <a:pt x="1906" y="24506"/>
                  </a:lnTo>
                  <a:lnTo>
                    <a:pt x="3049" y="25434"/>
                  </a:lnTo>
                  <a:lnTo>
                    <a:pt x="4121" y="25911"/>
                  </a:lnTo>
                  <a:lnTo>
                    <a:pt x="4930" y="26125"/>
                  </a:lnTo>
                  <a:lnTo>
                    <a:pt x="5359" y="26173"/>
                  </a:lnTo>
                  <a:lnTo>
                    <a:pt x="6264" y="26244"/>
                  </a:lnTo>
                  <a:lnTo>
                    <a:pt x="8169" y="26268"/>
                  </a:lnTo>
                  <a:lnTo>
                    <a:pt x="11074" y="26196"/>
                  </a:lnTo>
                  <a:lnTo>
                    <a:pt x="13694" y="26339"/>
                  </a:lnTo>
                  <a:lnTo>
                    <a:pt x="14789" y="26601"/>
                  </a:lnTo>
                  <a:lnTo>
                    <a:pt x="15432" y="26863"/>
                  </a:lnTo>
                  <a:lnTo>
                    <a:pt x="15956" y="27220"/>
                  </a:lnTo>
                  <a:lnTo>
                    <a:pt x="16385" y="27673"/>
                  </a:lnTo>
                  <a:lnTo>
                    <a:pt x="16671" y="28245"/>
                  </a:lnTo>
                  <a:lnTo>
                    <a:pt x="16837" y="28959"/>
                  </a:lnTo>
                  <a:lnTo>
                    <a:pt x="16861" y="29364"/>
                  </a:lnTo>
                  <a:lnTo>
                    <a:pt x="16861" y="30221"/>
                  </a:lnTo>
                  <a:lnTo>
                    <a:pt x="16980" y="31936"/>
                  </a:lnTo>
                  <a:lnTo>
                    <a:pt x="17219" y="33555"/>
                  </a:lnTo>
                  <a:lnTo>
                    <a:pt x="17671" y="35008"/>
                  </a:lnTo>
                  <a:lnTo>
                    <a:pt x="18362" y="36222"/>
                  </a:lnTo>
                  <a:lnTo>
                    <a:pt x="19076" y="36913"/>
                  </a:lnTo>
                  <a:lnTo>
                    <a:pt x="19671" y="37270"/>
                  </a:lnTo>
                  <a:lnTo>
                    <a:pt x="20362" y="37508"/>
                  </a:lnTo>
                  <a:lnTo>
                    <a:pt x="21148" y="37627"/>
                  </a:lnTo>
                  <a:lnTo>
                    <a:pt x="22029" y="37627"/>
                  </a:lnTo>
                  <a:lnTo>
                    <a:pt x="23053" y="37484"/>
                  </a:lnTo>
                  <a:lnTo>
                    <a:pt x="23601" y="37365"/>
                  </a:lnTo>
                  <a:lnTo>
                    <a:pt x="24172" y="37199"/>
                  </a:lnTo>
                  <a:lnTo>
                    <a:pt x="25315" y="36675"/>
                  </a:lnTo>
                  <a:lnTo>
                    <a:pt x="27030" y="35579"/>
                  </a:lnTo>
                  <a:lnTo>
                    <a:pt x="30436" y="32650"/>
                  </a:lnTo>
                  <a:lnTo>
                    <a:pt x="33651" y="29626"/>
                  </a:lnTo>
                  <a:lnTo>
                    <a:pt x="35175" y="28459"/>
                  </a:lnTo>
                  <a:lnTo>
                    <a:pt x="36151" y="27887"/>
                  </a:lnTo>
                  <a:lnTo>
                    <a:pt x="37056" y="27506"/>
                  </a:lnTo>
                  <a:lnTo>
                    <a:pt x="37937" y="27387"/>
                  </a:lnTo>
                  <a:lnTo>
                    <a:pt x="38771" y="27578"/>
                  </a:lnTo>
                  <a:lnTo>
                    <a:pt x="39533" y="28078"/>
                  </a:lnTo>
                  <a:lnTo>
                    <a:pt x="39890" y="28483"/>
                  </a:lnTo>
                  <a:lnTo>
                    <a:pt x="40604" y="29340"/>
                  </a:lnTo>
                  <a:lnTo>
                    <a:pt x="42057" y="30864"/>
                  </a:lnTo>
                  <a:lnTo>
                    <a:pt x="43534" y="32079"/>
                  </a:lnTo>
                  <a:lnTo>
                    <a:pt x="45105" y="32960"/>
                  </a:lnTo>
                  <a:lnTo>
                    <a:pt x="46725" y="33484"/>
                  </a:lnTo>
                  <a:lnTo>
                    <a:pt x="48415" y="33627"/>
                  </a:lnTo>
                  <a:lnTo>
                    <a:pt x="50202" y="33341"/>
                  </a:lnTo>
                  <a:lnTo>
                    <a:pt x="52107" y="32579"/>
                  </a:lnTo>
                  <a:lnTo>
                    <a:pt x="53083" y="32007"/>
                  </a:lnTo>
                  <a:lnTo>
                    <a:pt x="53583" y="31650"/>
                  </a:lnTo>
                  <a:lnTo>
                    <a:pt x="54464" y="30816"/>
                  </a:lnTo>
                  <a:lnTo>
                    <a:pt x="55203" y="29769"/>
                  </a:lnTo>
                  <a:lnTo>
                    <a:pt x="55846" y="28554"/>
                  </a:lnTo>
                  <a:lnTo>
                    <a:pt x="56322" y="27220"/>
                  </a:lnTo>
                  <a:lnTo>
                    <a:pt x="56655" y="25815"/>
                  </a:lnTo>
                  <a:lnTo>
                    <a:pt x="56846" y="24339"/>
                  </a:lnTo>
                  <a:lnTo>
                    <a:pt x="56870" y="22839"/>
                  </a:lnTo>
                  <a:lnTo>
                    <a:pt x="56727" y="21362"/>
                  </a:lnTo>
                  <a:lnTo>
                    <a:pt x="56393" y="19933"/>
                  </a:lnTo>
                  <a:lnTo>
                    <a:pt x="55893" y="18576"/>
                  </a:lnTo>
                  <a:lnTo>
                    <a:pt x="55203" y="17361"/>
                  </a:lnTo>
                  <a:lnTo>
                    <a:pt x="54298" y="16290"/>
                  </a:lnTo>
                  <a:lnTo>
                    <a:pt x="53202" y="15385"/>
                  </a:lnTo>
                  <a:lnTo>
                    <a:pt x="51916" y="14718"/>
                  </a:lnTo>
                  <a:lnTo>
                    <a:pt x="50392" y="14313"/>
                  </a:lnTo>
                  <a:lnTo>
                    <a:pt x="49535" y="14218"/>
                  </a:lnTo>
                  <a:lnTo>
                    <a:pt x="46177" y="14027"/>
                  </a:lnTo>
                  <a:lnTo>
                    <a:pt x="40842" y="13908"/>
                  </a:lnTo>
                  <a:lnTo>
                    <a:pt x="37889" y="13718"/>
                  </a:lnTo>
                  <a:lnTo>
                    <a:pt x="36342" y="13432"/>
                  </a:lnTo>
                  <a:lnTo>
                    <a:pt x="35127" y="12908"/>
                  </a:lnTo>
                  <a:lnTo>
                    <a:pt x="34436" y="12313"/>
                  </a:lnTo>
                  <a:lnTo>
                    <a:pt x="34055" y="11813"/>
                  </a:lnTo>
                  <a:lnTo>
                    <a:pt x="33912" y="11527"/>
                  </a:lnTo>
                  <a:lnTo>
                    <a:pt x="33198" y="10098"/>
                  </a:lnTo>
                  <a:lnTo>
                    <a:pt x="31388" y="6954"/>
                  </a:lnTo>
                  <a:lnTo>
                    <a:pt x="29816" y="4740"/>
                  </a:lnTo>
                  <a:lnTo>
                    <a:pt x="28411" y="3168"/>
                  </a:lnTo>
                  <a:lnTo>
                    <a:pt x="27363" y="2239"/>
                  </a:lnTo>
                  <a:lnTo>
                    <a:pt x="26268" y="1406"/>
                  </a:lnTo>
                  <a:lnTo>
                    <a:pt x="25077" y="739"/>
                  </a:lnTo>
                  <a:lnTo>
                    <a:pt x="23815" y="263"/>
                  </a:lnTo>
                  <a:lnTo>
                    <a:pt x="2245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 rot="10800000">
              <a:off x="4841244" y="398158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 rot="10800000">
              <a:off x="7478352" y="899661"/>
              <a:ext cx="458551" cy="45619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4"/>
            <p:cNvSpPr/>
            <p:nvPr/>
          </p:nvSpPr>
          <p:spPr>
            <a:xfrm rot="10800000">
              <a:off x="7478355" y="2437563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4"/>
            <p:cNvSpPr/>
            <p:nvPr/>
          </p:nvSpPr>
          <p:spPr>
            <a:xfrm rot="10800000">
              <a:off x="908531" y="2097192"/>
              <a:ext cx="193845" cy="19285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4"/>
            <p:cNvSpPr/>
            <p:nvPr/>
          </p:nvSpPr>
          <p:spPr>
            <a:xfrm rot="10800000">
              <a:off x="1812180" y="80043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59453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5"/>
          <p:cNvGrpSpPr/>
          <p:nvPr/>
        </p:nvGrpSpPr>
        <p:grpSpPr>
          <a:xfrm>
            <a:off x="-2024870" y="34229"/>
            <a:ext cx="14151427" cy="9951513"/>
            <a:chOff x="-1518652" y="25671"/>
            <a:chExt cx="10613570" cy="7463635"/>
          </a:xfrm>
        </p:grpSpPr>
        <p:sp>
          <p:nvSpPr>
            <p:cNvPr id="165" name="Google Shape;165;p15"/>
            <p:cNvSpPr/>
            <p:nvPr/>
          </p:nvSpPr>
          <p:spPr>
            <a:xfrm rot="-9511403">
              <a:off x="-1096056" y="2911548"/>
              <a:ext cx="6416994" cy="3525450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8554847" y="1209004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773641" y="29145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3295346" y="437943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81644" y="25671"/>
              <a:ext cx="1033929" cy="1028647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2815577" y="2698751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513091" y="4163000"/>
              <a:ext cx="292079" cy="29059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2557496" y="2239668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3" name="Google Shape;173;p15"/>
          <p:cNvSpPr txBox="1">
            <a:spLocks noGrp="1"/>
          </p:cNvSpPr>
          <p:nvPr>
            <p:ph type="title"/>
          </p:nvPr>
        </p:nvSpPr>
        <p:spPr>
          <a:xfrm>
            <a:off x="1440000" y="1200007"/>
            <a:ext cx="4656000" cy="19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174" name="Google Shape;174;p15"/>
          <p:cNvSpPr txBox="1">
            <a:spLocks noGrp="1"/>
          </p:cNvSpPr>
          <p:nvPr>
            <p:ph type="subTitle" idx="1"/>
          </p:nvPr>
        </p:nvSpPr>
        <p:spPr>
          <a:xfrm>
            <a:off x="7254200" y="1612000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subTitle" idx="2"/>
          </p:nvPr>
        </p:nvSpPr>
        <p:spPr>
          <a:xfrm>
            <a:off x="7254200" y="12000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5"/>
          <p:cNvSpPr txBox="1">
            <a:spLocks noGrp="1"/>
          </p:cNvSpPr>
          <p:nvPr>
            <p:ph type="subTitle" idx="3"/>
          </p:nvPr>
        </p:nvSpPr>
        <p:spPr>
          <a:xfrm>
            <a:off x="7254200" y="3383917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5"/>
          <p:cNvSpPr txBox="1">
            <a:spLocks noGrp="1"/>
          </p:cNvSpPr>
          <p:nvPr>
            <p:ph type="subTitle" idx="4"/>
          </p:nvPr>
        </p:nvSpPr>
        <p:spPr>
          <a:xfrm>
            <a:off x="7254200" y="2971900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5"/>
          <p:cNvSpPr txBox="1">
            <a:spLocks noGrp="1"/>
          </p:cNvSpPr>
          <p:nvPr>
            <p:ph type="subTitle" idx="5"/>
          </p:nvPr>
        </p:nvSpPr>
        <p:spPr>
          <a:xfrm>
            <a:off x="7254200" y="5155833"/>
            <a:ext cx="3165200" cy="9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6"/>
          </p:nvPr>
        </p:nvSpPr>
        <p:spPr>
          <a:xfrm>
            <a:off x="7254200" y="4743833"/>
            <a:ext cx="3395600" cy="4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Josefin Sans"/>
              <a:buNone/>
              <a:defRPr b="1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21404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6"/>
          <p:cNvSpPr txBox="1">
            <a:spLocks noGrp="1"/>
          </p:cNvSpPr>
          <p:nvPr>
            <p:ph type="title"/>
          </p:nvPr>
        </p:nvSpPr>
        <p:spPr>
          <a:xfrm>
            <a:off x="5889567" y="1200000"/>
            <a:ext cx="5045600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3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grpSp>
        <p:nvGrpSpPr>
          <p:cNvPr id="182" name="Google Shape;182;p16"/>
          <p:cNvGrpSpPr/>
          <p:nvPr/>
        </p:nvGrpSpPr>
        <p:grpSpPr>
          <a:xfrm>
            <a:off x="-5879457" y="-2030113"/>
            <a:ext cx="19384161" cy="11514211"/>
            <a:chOff x="-4409593" y="-1522585"/>
            <a:chExt cx="14538121" cy="8635658"/>
          </a:xfrm>
        </p:grpSpPr>
        <p:sp>
          <p:nvSpPr>
            <p:cNvPr id="183" name="Google Shape;183;p16"/>
            <p:cNvSpPr/>
            <p:nvPr/>
          </p:nvSpPr>
          <p:spPr>
            <a:xfrm>
              <a:off x="4266975" y="4186075"/>
              <a:ext cx="5861553" cy="2926998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 rot="10395029">
              <a:off x="-4257907" y="-1188288"/>
              <a:ext cx="5861347" cy="2926895"/>
            </a:xfrm>
            <a:custGeom>
              <a:avLst/>
              <a:gdLst/>
              <a:ahLst/>
              <a:cxnLst/>
              <a:rect l="l" t="t" r="r" b="b"/>
              <a:pathLst>
                <a:path w="173740" h="86758" extrusionOk="0">
                  <a:moveTo>
                    <a:pt x="49184" y="0"/>
                  </a:moveTo>
                  <a:lnTo>
                    <a:pt x="45273" y="285"/>
                  </a:lnTo>
                  <a:lnTo>
                    <a:pt x="41323" y="835"/>
                  </a:lnTo>
                  <a:lnTo>
                    <a:pt x="37351" y="1691"/>
                  </a:lnTo>
                  <a:lnTo>
                    <a:pt x="33400" y="2872"/>
                  </a:lnTo>
                  <a:lnTo>
                    <a:pt x="29470" y="4358"/>
                  </a:lnTo>
                  <a:lnTo>
                    <a:pt x="25600" y="6191"/>
                  </a:lnTo>
                  <a:lnTo>
                    <a:pt x="21833" y="8350"/>
                  </a:lnTo>
                  <a:lnTo>
                    <a:pt x="18167" y="10855"/>
                  </a:lnTo>
                  <a:lnTo>
                    <a:pt x="15499" y="12973"/>
                  </a:lnTo>
                  <a:lnTo>
                    <a:pt x="13768" y="14501"/>
                  </a:lnTo>
                  <a:lnTo>
                    <a:pt x="12933" y="15295"/>
                  </a:lnTo>
                  <a:lnTo>
                    <a:pt x="12077" y="16130"/>
                  </a:lnTo>
                  <a:lnTo>
                    <a:pt x="10448" y="17881"/>
                  </a:lnTo>
                  <a:lnTo>
                    <a:pt x="8962" y="19714"/>
                  </a:lnTo>
                  <a:lnTo>
                    <a:pt x="7577" y="21628"/>
                  </a:lnTo>
                  <a:lnTo>
                    <a:pt x="6294" y="23604"/>
                  </a:lnTo>
                  <a:lnTo>
                    <a:pt x="5133" y="25661"/>
                  </a:lnTo>
                  <a:lnTo>
                    <a:pt x="4094" y="27758"/>
                  </a:lnTo>
                  <a:lnTo>
                    <a:pt x="3178" y="29938"/>
                  </a:lnTo>
                  <a:lnTo>
                    <a:pt x="2363" y="32137"/>
                  </a:lnTo>
                  <a:lnTo>
                    <a:pt x="1671" y="34398"/>
                  </a:lnTo>
                  <a:lnTo>
                    <a:pt x="1100" y="36679"/>
                  </a:lnTo>
                  <a:lnTo>
                    <a:pt x="652" y="39000"/>
                  </a:lnTo>
                  <a:lnTo>
                    <a:pt x="306" y="41342"/>
                  </a:lnTo>
                  <a:lnTo>
                    <a:pt x="103" y="43684"/>
                  </a:lnTo>
                  <a:lnTo>
                    <a:pt x="1" y="46067"/>
                  </a:lnTo>
                  <a:lnTo>
                    <a:pt x="21" y="48429"/>
                  </a:lnTo>
                  <a:lnTo>
                    <a:pt x="184" y="50812"/>
                  </a:lnTo>
                  <a:lnTo>
                    <a:pt x="449" y="53175"/>
                  </a:lnTo>
                  <a:lnTo>
                    <a:pt x="836" y="55517"/>
                  </a:lnTo>
                  <a:lnTo>
                    <a:pt x="1345" y="57859"/>
                  </a:lnTo>
                  <a:lnTo>
                    <a:pt x="1997" y="60160"/>
                  </a:lnTo>
                  <a:lnTo>
                    <a:pt x="2750" y="62441"/>
                  </a:lnTo>
                  <a:lnTo>
                    <a:pt x="3626" y="64661"/>
                  </a:lnTo>
                  <a:lnTo>
                    <a:pt x="4644" y="66860"/>
                  </a:lnTo>
                  <a:lnTo>
                    <a:pt x="5785" y="68999"/>
                  </a:lnTo>
                  <a:lnTo>
                    <a:pt x="7027" y="71096"/>
                  </a:lnTo>
                  <a:lnTo>
                    <a:pt x="8432" y="73112"/>
                  </a:lnTo>
                  <a:lnTo>
                    <a:pt x="9939" y="75068"/>
                  </a:lnTo>
                  <a:lnTo>
                    <a:pt x="11568" y="76941"/>
                  </a:lnTo>
                  <a:lnTo>
                    <a:pt x="13340" y="78754"/>
                  </a:lnTo>
                  <a:lnTo>
                    <a:pt x="15234" y="80464"/>
                  </a:lnTo>
                  <a:lnTo>
                    <a:pt x="17271" y="82073"/>
                  </a:lnTo>
                  <a:lnTo>
                    <a:pt x="18330" y="82847"/>
                  </a:lnTo>
                  <a:lnTo>
                    <a:pt x="19429" y="83580"/>
                  </a:lnTo>
                  <a:lnTo>
                    <a:pt x="21649" y="84782"/>
                  </a:lnTo>
                  <a:lnTo>
                    <a:pt x="23971" y="85678"/>
                  </a:lnTo>
                  <a:lnTo>
                    <a:pt x="26354" y="86309"/>
                  </a:lnTo>
                  <a:lnTo>
                    <a:pt x="28798" y="86656"/>
                  </a:lnTo>
                  <a:lnTo>
                    <a:pt x="31303" y="86757"/>
                  </a:lnTo>
                  <a:lnTo>
                    <a:pt x="33848" y="86635"/>
                  </a:lnTo>
                  <a:lnTo>
                    <a:pt x="36435" y="86289"/>
                  </a:lnTo>
                  <a:lnTo>
                    <a:pt x="39042" y="85759"/>
                  </a:lnTo>
                  <a:lnTo>
                    <a:pt x="41689" y="85047"/>
                  </a:lnTo>
                  <a:lnTo>
                    <a:pt x="44337" y="84171"/>
                  </a:lnTo>
                  <a:lnTo>
                    <a:pt x="47005" y="83153"/>
                  </a:lnTo>
                  <a:lnTo>
                    <a:pt x="50996" y="81401"/>
                  </a:lnTo>
                  <a:lnTo>
                    <a:pt x="56312" y="78713"/>
                  </a:lnTo>
                  <a:lnTo>
                    <a:pt x="61525" y="75760"/>
                  </a:lnTo>
                  <a:lnTo>
                    <a:pt x="66576" y="72685"/>
                  </a:lnTo>
                  <a:lnTo>
                    <a:pt x="73785" y="68123"/>
                  </a:lnTo>
                  <a:lnTo>
                    <a:pt x="80241" y="64131"/>
                  </a:lnTo>
                  <a:lnTo>
                    <a:pt x="84111" y="61973"/>
                  </a:lnTo>
                  <a:lnTo>
                    <a:pt x="86697" y="60730"/>
                  </a:lnTo>
                  <a:lnTo>
                    <a:pt x="88286" y="60099"/>
                  </a:lnTo>
                  <a:lnTo>
                    <a:pt x="89732" y="59671"/>
                  </a:lnTo>
                  <a:lnTo>
                    <a:pt x="91055" y="59427"/>
                  </a:lnTo>
                  <a:lnTo>
                    <a:pt x="91646" y="59407"/>
                  </a:lnTo>
                  <a:lnTo>
                    <a:pt x="92481" y="59407"/>
                  </a:lnTo>
                  <a:lnTo>
                    <a:pt x="94151" y="59529"/>
                  </a:lnTo>
                  <a:lnTo>
                    <a:pt x="95780" y="59753"/>
                  </a:lnTo>
                  <a:lnTo>
                    <a:pt x="97409" y="60119"/>
                  </a:lnTo>
                  <a:lnTo>
                    <a:pt x="99833" y="60852"/>
                  </a:lnTo>
                  <a:lnTo>
                    <a:pt x="103051" y="62156"/>
                  </a:lnTo>
                  <a:lnTo>
                    <a:pt x="106289" y="63785"/>
                  </a:lnTo>
                  <a:lnTo>
                    <a:pt x="109547" y="65659"/>
                  </a:lnTo>
                  <a:lnTo>
                    <a:pt x="114557" y="68775"/>
                  </a:lnTo>
                  <a:lnTo>
                    <a:pt x="119832" y="72074"/>
                  </a:lnTo>
                  <a:lnTo>
                    <a:pt x="123498" y="74233"/>
                  </a:lnTo>
                  <a:lnTo>
                    <a:pt x="127347" y="76310"/>
                  </a:lnTo>
                  <a:lnTo>
                    <a:pt x="131379" y="78224"/>
                  </a:lnTo>
                  <a:lnTo>
                    <a:pt x="135636" y="79874"/>
                  </a:lnTo>
                  <a:lnTo>
                    <a:pt x="138996" y="80933"/>
                  </a:lnTo>
                  <a:lnTo>
                    <a:pt x="141297" y="81523"/>
                  </a:lnTo>
                  <a:lnTo>
                    <a:pt x="143680" y="82012"/>
                  </a:lnTo>
                  <a:lnTo>
                    <a:pt x="146144" y="82399"/>
                  </a:lnTo>
                  <a:lnTo>
                    <a:pt x="148670" y="82664"/>
                  </a:lnTo>
                  <a:lnTo>
                    <a:pt x="151297" y="82827"/>
                  </a:lnTo>
                  <a:lnTo>
                    <a:pt x="152621" y="82847"/>
                  </a:lnTo>
                  <a:lnTo>
                    <a:pt x="153965" y="82847"/>
                  </a:lnTo>
                  <a:lnTo>
                    <a:pt x="156449" y="82705"/>
                  </a:lnTo>
                  <a:lnTo>
                    <a:pt x="158771" y="82440"/>
                  </a:lnTo>
                  <a:lnTo>
                    <a:pt x="160889" y="82012"/>
                  </a:lnTo>
                  <a:lnTo>
                    <a:pt x="162824" y="81483"/>
                  </a:lnTo>
                  <a:lnTo>
                    <a:pt x="164596" y="80811"/>
                  </a:lnTo>
                  <a:lnTo>
                    <a:pt x="166184" y="80037"/>
                  </a:lnTo>
                  <a:lnTo>
                    <a:pt x="167610" y="79161"/>
                  </a:lnTo>
                  <a:lnTo>
                    <a:pt x="168872" y="78184"/>
                  </a:lnTo>
                  <a:lnTo>
                    <a:pt x="169972" y="77125"/>
                  </a:lnTo>
                  <a:lnTo>
                    <a:pt x="170929" y="75964"/>
                  </a:lnTo>
                  <a:lnTo>
                    <a:pt x="171724" y="74742"/>
                  </a:lnTo>
                  <a:lnTo>
                    <a:pt x="172396" y="73438"/>
                  </a:lnTo>
                  <a:lnTo>
                    <a:pt x="172925" y="72074"/>
                  </a:lnTo>
                  <a:lnTo>
                    <a:pt x="173312" y="70669"/>
                  </a:lnTo>
                  <a:lnTo>
                    <a:pt x="173577" y="69202"/>
                  </a:lnTo>
                  <a:lnTo>
                    <a:pt x="173719" y="67716"/>
                  </a:lnTo>
                  <a:lnTo>
                    <a:pt x="173740" y="66188"/>
                  </a:lnTo>
                  <a:lnTo>
                    <a:pt x="173638" y="64620"/>
                  </a:lnTo>
                  <a:lnTo>
                    <a:pt x="173434" y="63052"/>
                  </a:lnTo>
                  <a:lnTo>
                    <a:pt x="172966" y="60690"/>
                  </a:lnTo>
                  <a:lnTo>
                    <a:pt x="171968" y="57553"/>
                  </a:lnTo>
                  <a:lnTo>
                    <a:pt x="170624" y="54478"/>
                  </a:lnTo>
                  <a:lnTo>
                    <a:pt x="168974" y="51525"/>
                  </a:lnTo>
                  <a:lnTo>
                    <a:pt x="167039" y="48776"/>
                  </a:lnTo>
                  <a:lnTo>
                    <a:pt x="164901" y="46271"/>
                  </a:lnTo>
                  <a:lnTo>
                    <a:pt x="163740" y="45151"/>
                  </a:lnTo>
                  <a:lnTo>
                    <a:pt x="163455" y="44866"/>
                  </a:lnTo>
                  <a:lnTo>
                    <a:pt x="162966" y="44234"/>
                  </a:lnTo>
                  <a:lnTo>
                    <a:pt x="162579" y="43542"/>
                  </a:lnTo>
                  <a:lnTo>
                    <a:pt x="162294" y="42788"/>
                  </a:lnTo>
                  <a:lnTo>
                    <a:pt x="162009" y="41566"/>
                  </a:lnTo>
                  <a:lnTo>
                    <a:pt x="161867" y="39713"/>
                  </a:lnTo>
                  <a:lnTo>
                    <a:pt x="161968" y="37656"/>
                  </a:lnTo>
                  <a:lnTo>
                    <a:pt x="162233" y="35457"/>
                  </a:lnTo>
                  <a:lnTo>
                    <a:pt x="162783" y="31893"/>
                  </a:lnTo>
                  <a:lnTo>
                    <a:pt x="163374" y="28105"/>
                  </a:lnTo>
                  <a:lnTo>
                    <a:pt x="163679" y="25518"/>
                  </a:lnTo>
                  <a:lnTo>
                    <a:pt x="163842" y="22911"/>
                  </a:lnTo>
                  <a:lnTo>
                    <a:pt x="163801" y="20305"/>
                  </a:lnTo>
                  <a:lnTo>
                    <a:pt x="163496" y="17739"/>
                  </a:lnTo>
                  <a:lnTo>
                    <a:pt x="163048" y="15845"/>
                  </a:lnTo>
                  <a:lnTo>
                    <a:pt x="162641" y="14602"/>
                  </a:lnTo>
                  <a:lnTo>
                    <a:pt x="162131" y="13401"/>
                  </a:lnTo>
                  <a:lnTo>
                    <a:pt x="161520" y="12199"/>
                  </a:lnTo>
                  <a:lnTo>
                    <a:pt x="160767" y="11059"/>
                  </a:lnTo>
                  <a:lnTo>
                    <a:pt x="159912" y="9939"/>
                  </a:lnTo>
                  <a:lnTo>
                    <a:pt x="159443" y="9389"/>
                  </a:lnTo>
                  <a:lnTo>
                    <a:pt x="158934" y="8859"/>
                  </a:lnTo>
                  <a:lnTo>
                    <a:pt x="157855" y="7902"/>
                  </a:lnTo>
                  <a:lnTo>
                    <a:pt x="156714" y="7047"/>
                  </a:lnTo>
                  <a:lnTo>
                    <a:pt x="155492" y="6314"/>
                  </a:lnTo>
                  <a:lnTo>
                    <a:pt x="154209" y="5682"/>
                  </a:lnTo>
                  <a:lnTo>
                    <a:pt x="152865" y="5132"/>
                  </a:lnTo>
                  <a:lnTo>
                    <a:pt x="151460" y="4705"/>
                  </a:lnTo>
                  <a:lnTo>
                    <a:pt x="149993" y="4358"/>
                  </a:lnTo>
                  <a:lnTo>
                    <a:pt x="147733" y="3972"/>
                  </a:lnTo>
                  <a:lnTo>
                    <a:pt x="144556" y="3768"/>
                  </a:lnTo>
                  <a:lnTo>
                    <a:pt x="141277" y="3849"/>
                  </a:lnTo>
                  <a:lnTo>
                    <a:pt x="137937" y="4175"/>
                  </a:lnTo>
                  <a:lnTo>
                    <a:pt x="134556" y="4725"/>
                  </a:lnTo>
                  <a:lnTo>
                    <a:pt x="131176" y="5438"/>
                  </a:lnTo>
                  <a:lnTo>
                    <a:pt x="127836" y="6293"/>
                  </a:lnTo>
                  <a:lnTo>
                    <a:pt x="124598" y="7250"/>
                  </a:lnTo>
                  <a:lnTo>
                    <a:pt x="119954" y="8819"/>
                  </a:lnTo>
                  <a:lnTo>
                    <a:pt x="114496" y="10957"/>
                  </a:lnTo>
                  <a:lnTo>
                    <a:pt x="112195" y="11934"/>
                  </a:lnTo>
                  <a:lnTo>
                    <a:pt x="111095" y="12383"/>
                  </a:lnTo>
                  <a:lnTo>
                    <a:pt x="108875" y="13136"/>
                  </a:lnTo>
                  <a:lnTo>
                    <a:pt x="106615" y="13666"/>
                  </a:lnTo>
                  <a:lnTo>
                    <a:pt x="104313" y="13991"/>
                  </a:lnTo>
                  <a:lnTo>
                    <a:pt x="101971" y="14134"/>
                  </a:lnTo>
                  <a:lnTo>
                    <a:pt x="99589" y="14073"/>
                  </a:lnTo>
                  <a:lnTo>
                    <a:pt x="97165" y="13869"/>
                  </a:lnTo>
                  <a:lnTo>
                    <a:pt x="94701" y="13482"/>
                  </a:lnTo>
                  <a:lnTo>
                    <a:pt x="92196" y="12953"/>
                  </a:lnTo>
                  <a:lnTo>
                    <a:pt x="89650" y="12260"/>
                  </a:lnTo>
                  <a:lnTo>
                    <a:pt x="87043" y="11425"/>
                  </a:lnTo>
                  <a:lnTo>
                    <a:pt x="84396" y="10468"/>
                  </a:lnTo>
                  <a:lnTo>
                    <a:pt x="80323" y="8798"/>
                  </a:lnTo>
                  <a:lnTo>
                    <a:pt x="74722" y="6171"/>
                  </a:lnTo>
                  <a:lnTo>
                    <a:pt x="71830" y="4705"/>
                  </a:lnTo>
                  <a:lnTo>
                    <a:pt x="70364" y="3972"/>
                  </a:lnTo>
                  <a:lnTo>
                    <a:pt x="67228" y="2689"/>
                  </a:lnTo>
                  <a:lnTo>
                    <a:pt x="63908" y="1650"/>
                  </a:lnTo>
                  <a:lnTo>
                    <a:pt x="60405" y="856"/>
                  </a:lnTo>
                  <a:lnTo>
                    <a:pt x="56780" y="306"/>
                  </a:lnTo>
                  <a:lnTo>
                    <a:pt x="53033" y="21"/>
                  </a:lnTo>
                  <a:lnTo>
                    <a:pt x="491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 rot="10800000">
              <a:off x="3869400" y="193318"/>
              <a:ext cx="762324" cy="75842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 rot="10800000">
              <a:off x="115157" y="3542797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 rot="10800000">
              <a:off x="945117" y="1617388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 rot="10800000">
              <a:off x="8423988" y="140409"/>
              <a:ext cx="803303" cy="799199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 rot="10800000">
              <a:off x="6437442" y="1885750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 rot="10800000">
              <a:off x="8424007" y="3307360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 rot="10800000">
              <a:off x="3951200" y="4772672"/>
              <a:ext cx="238899" cy="237678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9298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7"/>
          <p:cNvGrpSpPr/>
          <p:nvPr/>
        </p:nvGrpSpPr>
        <p:grpSpPr>
          <a:xfrm>
            <a:off x="419862" y="286715"/>
            <a:ext cx="13690396" cy="9040765"/>
            <a:chOff x="314896" y="215036"/>
            <a:chExt cx="10267797" cy="6780574"/>
          </a:xfrm>
        </p:grpSpPr>
        <p:sp>
          <p:nvSpPr>
            <p:cNvPr id="194" name="Google Shape;194;p17"/>
            <p:cNvSpPr/>
            <p:nvPr/>
          </p:nvSpPr>
          <p:spPr>
            <a:xfrm rot="6056153" flipH="1">
              <a:off x="4839488" y="1331452"/>
              <a:ext cx="5633365" cy="487282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 rot="10800000">
              <a:off x="539932" y="271335"/>
              <a:ext cx="540071" cy="53732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 rot="10800000">
              <a:off x="314896" y="3041474"/>
              <a:ext cx="206405" cy="205351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7"/>
            <p:cNvSpPr/>
            <p:nvPr/>
          </p:nvSpPr>
          <p:spPr>
            <a:xfrm rot="10800000">
              <a:off x="6558255" y="215036"/>
              <a:ext cx="162950" cy="16209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7"/>
            <p:cNvSpPr/>
            <p:nvPr/>
          </p:nvSpPr>
          <p:spPr>
            <a:xfrm rot="10800000">
              <a:off x="4357821" y="377129"/>
              <a:ext cx="642728" cy="63944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9" name="Google Shape;199;p17"/>
          <p:cNvSpPr txBox="1">
            <a:spLocks noGrp="1"/>
          </p:cNvSpPr>
          <p:nvPr>
            <p:ph type="title"/>
          </p:nvPr>
        </p:nvSpPr>
        <p:spPr>
          <a:xfrm>
            <a:off x="1440000" y="1200000"/>
            <a:ext cx="4656000" cy="10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b="1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17"/>
          <p:cNvSpPr txBox="1">
            <a:spLocks noGrp="1"/>
          </p:cNvSpPr>
          <p:nvPr>
            <p:ph type="subTitle" idx="1"/>
          </p:nvPr>
        </p:nvSpPr>
        <p:spPr>
          <a:xfrm>
            <a:off x="1440000" y="2265600"/>
            <a:ext cx="4656000" cy="16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7"/>
          <p:cNvSpPr txBox="1"/>
          <p:nvPr/>
        </p:nvSpPr>
        <p:spPr>
          <a:xfrm>
            <a:off x="1440000" y="4633467"/>
            <a:ext cx="4543200" cy="1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CREDITS: This presentation template was created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2"/>
              </a:rPr>
              <a:t>Slidesgo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including icons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3"/>
              </a:rPr>
              <a:t>Flaticon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, and infographics &amp; images by 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16B7D1"/>
                </a:solidFill>
                <a:effectLst/>
                <a:uLnTx/>
                <a:uFill>
                  <a:noFill/>
                </a:uFill>
                <a:latin typeface="Bellota Text"/>
                <a:ea typeface="Bellota Text"/>
                <a:cs typeface="Bellota Text"/>
                <a:sym typeface="Bellota Text"/>
                <a:hlinkClick r:id="rId4"/>
              </a:rPr>
              <a:t>Freepik</a:t>
            </a: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215B6F"/>
                </a:solidFill>
                <a:effectLst/>
                <a:uLnTx/>
                <a:uFillTx/>
                <a:latin typeface="Bellota Text"/>
                <a:ea typeface="Bellota Text"/>
                <a:cs typeface="Bellota Text"/>
                <a:sym typeface="Bellota Text"/>
              </a:rPr>
              <a:t>. 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ellota Text"/>
              <a:ea typeface="Bellota Text"/>
              <a:cs typeface="Bellota Text"/>
              <a:sym typeface="Bellota Text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215B6F"/>
              </a:solidFill>
              <a:effectLst/>
              <a:uLnTx/>
              <a:uFillTx/>
              <a:latin typeface="Barlow Semi Condensed Light"/>
              <a:ea typeface="Barlow Semi Condensed Light"/>
              <a:cs typeface="Barlow Semi Condensed Light"/>
              <a:sym typeface="Barlow Semi Condensed Light"/>
            </a:endParaRPr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2"/>
          </p:nvPr>
        </p:nvSpPr>
        <p:spPr>
          <a:xfrm>
            <a:off x="1440000" y="5439767"/>
            <a:ext cx="4656000" cy="5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7"/>
          <p:cNvSpPr/>
          <p:nvPr/>
        </p:nvSpPr>
        <p:spPr>
          <a:xfrm rot="10800000">
            <a:off x="5886590" y="4024333"/>
            <a:ext cx="359665" cy="357827"/>
          </a:xfrm>
          <a:custGeom>
            <a:avLst/>
            <a:gdLst/>
            <a:ahLst/>
            <a:cxnLst/>
            <a:rect l="l" t="t" r="r" b="b"/>
            <a:pathLst>
              <a:path w="4502" h="4479" extrusionOk="0">
                <a:moveTo>
                  <a:pt x="2239" y="1"/>
                </a:moveTo>
                <a:lnTo>
                  <a:pt x="1787" y="25"/>
                </a:lnTo>
                <a:lnTo>
                  <a:pt x="977" y="358"/>
                </a:lnTo>
                <a:lnTo>
                  <a:pt x="382" y="977"/>
                </a:lnTo>
                <a:lnTo>
                  <a:pt x="24" y="1787"/>
                </a:lnTo>
                <a:lnTo>
                  <a:pt x="1" y="2240"/>
                </a:lnTo>
                <a:lnTo>
                  <a:pt x="24" y="2692"/>
                </a:lnTo>
                <a:lnTo>
                  <a:pt x="382" y="3502"/>
                </a:lnTo>
                <a:lnTo>
                  <a:pt x="977" y="4121"/>
                </a:lnTo>
                <a:lnTo>
                  <a:pt x="1787" y="4454"/>
                </a:lnTo>
                <a:lnTo>
                  <a:pt x="2239" y="4478"/>
                </a:lnTo>
                <a:lnTo>
                  <a:pt x="2715" y="4454"/>
                </a:lnTo>
                <a:lnTo>
                  <a:pt x="3501" y="4121"/>
                </a:lnTo>
                <a:lnTo>
                  <a:pt x="4120" y="3502"/>
                </a:lnTo>
                <a:lnTo>
                  <a:pt x="4454" y="2692"/>
                </a:lnTo>
                <a:lnTo>
                  <a:pt x="4502" y="2240"/>
                </a:lnTo>
                <a:lnTo>
                  <a:pt x="4454" y="1787"/>
                </a:lnTo>
                <a:lnTo>
                  <a:pt x="4120" y="977"/>
                </a:lnTo>
                <a:lnTo>
                  <a:pt x="3501" y="358"/>
                </a:lnTo>
                <a:lnTo>
                  <a:pt x="2715" y="25"/>
                </a:lnTo>
                <a:lnTo>
                  <a:pt x="223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0729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34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Google Shape;206;p19"/>
          <p:cNvGrpSpPr/>
          <p:nvPr/>
        </p:nvGrpSpPr>
        <p:grpSpPr>
          <a:xfrm>
            <a:off x="-5055811" y="300830"/>
            <a:ext cx="16820961" cy="11562372"/>
            <a:chOff x="-3791859" y="225622"/>
            <a:chExt cx="12615721" cy="8671779"/>
          </a:xfrm>
        </p:grpSpPr>
        <p:sp>
          <p:nvSpPr>
            <p:cNvPr id="207" name="Google Shape;207;p19"/>
            <p:cNvSpPr/>
            <p:nvPr/>
          </p:nvSpPr>
          <p:spPr>
            <a:xfrm>
              <a:off x="2855450" y="2533123"/>
              <a:ext cx="459900" cy="459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9"/>
            <p:cNvSpPr/>
            <p:nvPr/>
          </p:nvSpPr>
          <p:spPr>
            <a:xfrm>
              <a:off x="6148625" y="3744225"/>
              <a:ext cx="621300" cy="6213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9"/>
            <p:cNvSpPr/>
            <p:nvPr/>
          </p:nvSpPr>
          <p:spPr>
            <a:xfrm rot="-7803601" flipH="1">
              <a:off x="-2798825" y="2768912"/>
              <a:ext cx="5221005" cy="5026177"/>
            </a:xfrm>
            <a:custGeom>
              <a:avLst/>
              <a:gdLst/>
              <a:ahLst/>
              <a:cxnLst/>
              <a:rect l="l" t="t" r="r" b="b"/>
              <a:pathLst>
                <a:path w="50512" h="38843" extrusionOk="0">
                  <a:moveTo>
                    <a:pt x="19338" y="1"/>
                  </a:moveTo>
                  <a:lnTo>
                    <a:pt x="17528" y="144"/>
                  </a:lnTo>
                  <a:lnTo>
                    <a:pt x="15766" y="525"/>
                  </a:lnTo>
                  <a:lnTo>
                    <a:pt x="14075" y="1144"/>
                  </a:lnTo>
                  <a:lnTo>
                    <a:pt x="12432" y="2001"/>
                  </a:lnTo>
                  <a:lnTo>
                    <a:pt x="11646" y="2549"/>
                  </a:lnTo>
                  <a:lnTo>
                    <a:pt x="11098" y="2978"/>
                  </a:lnTo>
                  <a:lnTo>
                    <a:pt x="10288" y="3883"/>
                  </a:lnTo>
                  <a:lnTo>
                    <a:pt x="9788" y="4835"/>
                  </a:lnTo>
                  <a:lnTo>
                    <a:pt x="9526" y="5812"/>
                  </a:lnTo>
                  <a:lnTo>
                    <a:pt x="9503" y="6836"/>
                  </a:lnTo>
                  <a:lnTo>
                    <a:pt x="9645" y="7907"/>
                  </a:lnTo>
                  <a:lnTo>
                    <a:pt x="10098" y="9527"/>
                  </a:lnTo>
                  <a:lnTo>
                    <a:pt x="10527" y="10598"/>
                  </a:lnTo>
                  <a:lnTo>
                    <a:pt x="10765" y="11241"/>
                  </a:lnTo>
                  <a:lnTo>
                    <a:pt x="11146" y="12503"/>
                  </a:lnTo>
                  <a:lnTo>
                    <a:pt x="11384" y="13742"/>
                  </a:lnTo>
                  <a:lnTo>
                    <a:pt x="11503" y="14980"/>
                  </a:lnTo>
                  <a:lnTo>
                    <a:pt x="11432" y="16195"/>
                  </a:lnTo>
                  <a:lnTo>
                    <a:pt x="11217" y="17385"/>
                  </a:lnTo>
                  <a:lnTo>
                    <a:pt x="10789" y="18528"/>
                  </a:lnTo>
                  <a:lnTo>
                    <a:pt x="10169" y="19624"/>
                  </a:lnTo>
                  <a:lnTo>
                    <a:pt x="9765" y="20172"/>
                  </a:lnTo>
                  <a:lnTo>
                    <a:pt x="9312" y="20743"/>
                  </a:lnTo>
                  <a:lnTo>
                    <a:pt x="8240" y="21767"/>
                  </a:lnTo>
                  <a:lnTo>
                    <a:pt x="6454" y="23125"/>
                  </a:lnTo>
                  <a:lnTo>
                    <a:pt x="3978" y="24839"/>
                  </a:lnTo>
                  <a:lnTo>
                    <a:pt x="2287" y="26268"/>
                  </a:lnTo>
                  <a:lnTo>
                    <a:pt x="1287" y="27340"/>
                  </a:lnTo>
                  <a:lnTo>
                    <a:pt x="858" y="27935"/>
                  </a:lnTo>
                  <a:lnTo>
                    <a:pt x="644" y="28316"/>
                  </a:lnTo>
                  <a:lnTo>
                    <a:pt x="310" y="29150"/>
                  </a:lnTo>
                  <a:lnTo>
                    <a:pt x="96" y="30102"/>
                  </a:lnTo>
                  <a:lnTo>
                    <a:pt x="1" y="31126"/>
                  </a:lnTo>
                  <a:lnTo>
                    <a:pt x="24" y="32150"/>
                  </a:lnTo>
                  <a:lnTo>
                    <a:pt x="191" y="33150"/>
                  </a:lnTo>
                  <a:lnTo>
                    <a:pt x="453" y="34079"/>
                  </a:lnTo>
                  <a:lnTo>
                    <a:pt x="810" y="34913"/>
                  </a:lnTo>
                  <a:lnTo>
                    <a:pt x="1048" y="35246"/>
                  </a:lnTo>
                  <a:lnTo>
                    <a:pt x="1168" y="35413"/>
                  </a:lnTo>
                  <a:lnTo>
                    <a:pt x="2049" y="36342"/>
                  </a:lnTo>
                  <a:lnTo>
                    <a:pt x="2977" y="37104"/>
                  </a:lnTo>
                  <a:lnTo>
                    <a:pt x="4192" y="37866"/>
                  </a:lnTo>
                  <a:lnTo>
                    <a:pt x="5668" y="38485"/>
                  </a:lnTo>
                  <a:lnTo>
                    <a:pt x="7407" y="38842"/>
                  </a:lnTo>
                  <a:lnTo>
                    <a:pt x="8860" y="38818"/>
                  </a:lnTo>
                  <a:lnTo>
                    <a:pt x="9884" y="38675"/>
                  </a:lnTo>
                  <a:lnTo>
                    <a:pt x="10431" y="38532"/>
                  </a:lnTo>
                  <a:lnTo>
                    <a:pt x="11527" y="38199"/>
                  </a:lnTo>
                  <a:lnTo>
                    <a:pt x="13837" y="37151"/>
                  </a:lnTo>
                  <a:lnTo>
                    <a:pt x="17409" y="35222"/>
                  </a:lnTo>
                  <a:lnTo>
                    <a:pt x="20934" y="33531"/>
                  </a:lnTo>
                  <a:lnTo>
                    <a:pt x="22624" y="33008"/>
                  </a:lnTo>
                  <a:lnTo>
                    <a:pt x="23720" y="32841"/>
                  </a:lnTo>
                  <a:lnTo>
                    <a:pt x="24768" y="32841"/>
                  </a:lnTo>
                  <a:lnTo>
                    <a:pt x="25792" y="33031"/>
                  </a:lnTo>
                  <a:lnTo>
                    <a:pt x="26744" y="33460"/>
                  </a:lnTo>
                  <a:lnTo>
                    <a:pt x="27625" y="34151"/>
                  </a:lnTo>
                  <a:lnTo>
                    <a:pt x="28054" y="34603"/>
                  </a:lnTo>
                  <a:lnTo>
                    <a:pt x="28483" y="35079"/>
                  </a:lnTo>
                  <a:lnTo>
                    <a:pt x="29483" y="35937"/>
                  </a:lnTo>
                  <a:lnTo>
                    <a:pt x="30626" y="36699"/>
                  </a:lnTo>
                  <a:lnTo>
                    <a:pt x="31912" y="37366"/>
                  </a:lnTo>
                  <a:lnTo>
                    <a:pt x="33293" y="37890"/>
                  </a:lnTo>
                  <a:lnTo>
                    <a:pt x="34746" y="38318"/>
                  </a:lnTo>
                  <a:lnTo>
                    <a:pt x="36270" y="38604"/>
                  </a:lnTo>
                  <a:lnTo>
                    <a:pt x="37794" y="38771"/>
                  </a:lnTo>
                  <a:lnTo>
                    <a:pt x="39342" y="38794"/>
                  </a:lnTo>
                  <a:lnTo>
                    <a:pt x="40842" y="38675"/>
                  </a:lnTo>
                  <a:lnTo>
                    <a:pt x="42319" y="38413"/>
                  </a:lnTo>
                  <a:lnTo>
                    <a:pt x="43700" y="38009"/>
                  </a:lnTo>
                  <a:lnTo>
                    <a:pt x="45010" y="37437"/>
                  </a:lnTo>
                  <a:lnTo>
                    <a:pt x="46177" y="36699"/>
                  </a:lnTo>
                  <a:lnTo>
                    <a:pt x="47201" y="35818"/>
                  </a:lnTo>
                  <a:lnTo>
                    <a:pt x="48034" y="34746"/>
                  </a:lnTo>
                  <a:lnTo>
                    <a:pt x="48392" y="34127"/>
                  </a:lnTo>
                  <a:lnTo>
                    <a:pt x="48701" y="33484"/>
                  </a:lnTo>
                  <a:lnTo>
                    <a:pt x="49297" y="32055"/>
                  </a:lnTo>
                  <a:lnTo>
                    <a:pt x="49797" y="30483"/>
                  </a:lnTo>
                  <a:lnTo>
                    <a:pt x="50178" y="28816"/>
                  </a:lnTo>
                  <a:lnTo>
                    <a:pt x="50416" y="27030"/>
                  </a:lnTo>
                  <a:lnTo>
                    <a:pt x="50511" y="25220"/>
                  </a:lnTo>
                  <a:lnTo>
                    <a:pt x="50416" y="23387"/>
                  </a:lnTo>
                  <a:lnTo>
                    <a:pt x="50106" y="21577"/>
                  </a:lnTo>
                  <a:lnTo>
                    <a:pt x="49582" y="19814"/>
                  </a:lnTo>
                  <a:lnTo>
                    <a:pt x="48796" y="18147"/>
                  </a:lnTo>
                  <a:lnTo>
                    <a:pt x="47749" y="16576"/>
                  </a:lnTo>
                  <a:lnTo>
                    <a:pt x="46391" y="15171"/>
                  </a:lnTo>
                  <a:lnTo>
                    <a:pt x="44724" y="13932"/>
                  </a:lnTo>
                  <a:lnTo>
                    <a:pt x="42724" y="12908"/>
                  </a:lnTo>
                  <a:lnTo>
                    <a:pt x="40342" y="12146"/>
                  </a:lnTo>
                  <a:lnTo>
                    <a:pt x="37580" y="11670"/>
                  </a:lnTo>
                  <a:lnTo>
                    <a:pt x="36008" y="11551"/>
                  </a:lnTo>
                  <a:lnTo>
                    <a:pt x="35675" y="11479"/>
                  </a:lnTo>
                  <a:lnTo>
                    <a:pt x="34746" y="10932"/>
                  </a:lnTo>
                  <a:lnTo>
                    <a:pt x="33746" y="10003"/>
                  </a:lnTo>
                  <a:lnTo>
                    <a:pt x="32912" y="8860"/>
                  </a:lnTo>
                  <a:lnTo>
                    <a:pt x="32650" y="8264"/>
                  </a:lnTo>
                  <a:lnTo>
                    <a:pt x="32317" y="7526"/>
                  </a:lnTo>
                  <a:lnTo>
                    <a:pt x="31364" y="6145"/>
                  </a:lnTo>
                  <a:lnTo>
                    <a:pt x="30864" y="5454"/>
                  </a:lnTo>
                  <a:lnTo>
                    <a:pt x="30388" y="4716"/>
                  </a:lnTo>
                  <a:lnTo>
                    <a:pt x="29316" y="3406"/>
                  </a:lnTo>
                  <a:lnTo>
                    <a:pt x="28078" y="2311"/>
                  </a:lnTo>
                  <a:lnTo>
                    <a:pt x="26625" y="1454"/>
                  </a:lnTo>
                  <a:lnTo>
                    <a:pt x="25792" y="1144"/>
                  </a:lnTo>
                  <a:lnTo>
                    <a:pt x="24887" y="811"/>
                  </a:lnTo>
                  <a:lnTo>
                    <a:pt x="23029" y="334"/>
                  </a:lnTo>
                  <a:lnTo>
                    <a:pt x="21196" y="72"/>
                  </a:lnTo>
                  <a:lnTo>
                    <a:pt x="193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9"/>
            <p:cNvSpPr/>
            <p:nvPr/>
          </p:nvSpPr>
          <p:spPr>
            <a:xfrm rot="10800000">
              <a:off x="7929132" y="243756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9"/>
            <p:cNvSpPr/>
            <p:nvPr/>
          </p:nvSpPr>
          <p:spPr>
            <a:xfrm rot="10800000">
              <a:off x="1605057" y="2006229"/>
              <a:ext cx="191977" cy="190973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9"/>
            <p:cNvSpPr/>
            <p:nvPr/>
          </p:nvSpPr>
          <p:spPr>
            <a:xfrm rot="10800000">
              <a:off x="636930" y="225622"/>
              <a:ext cx="828604" cy="824405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9"/>
            <p:cNvSpPr/>
            <p:nvPr/>
          </p:nvSpPr>
          <p:spPr>
            <a:xfrm rot="10800000">
              <a:off x="4834305" y="683626"/>
              <a:ext cx="542322" cy="539574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9"/>
            <p:cNvSpPr/>
            <p:nvPr/>
          </p:nvSpPr>
          <p:spPr>
            <a:xfrm rot="10800000">
              <a:off x="4572007" y="2840012"/>
              <a:ext cx="269749" cy="268370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9"/>
            <p:cNvSpPr/>
            <p:nvPr/>
          </p:nvSpPr>
          <p:spPr>
            <a:xfrm rot="10800000">
              <a:off x="8380764" y="3834453"/>
              <a:ext cx="443098" cy="440846"/>
            </a:xfrm>
            <a:custGeom>
              <a:avLst/>
              <a:gdLst/>
              <a:ahLst/>
              <a:cxnLst/>
              <a:rect l="l" t="t" r="r" b="b"/>
              <a:pathLst>
                <a:path w="4502" h="4479" extrusionOk="0">
                  <a:moveTo>
                    <a:pt x="2239" y="1"/>
                  </a:moveTo>
                  <a:lnTo>
                    <a:pt x="1787" y="25"/>
                  </a:lnTo>
                  <a:lnTo>
                    <a:pt x="977" y="358"/>
                  </a:lnTo>
                  <a:lnTo>
                    <a:pt x="382" y="977"/>
                  </a:lnTo>
                  <a:lnTo>
                    <a:pt x="24" y="1787"/>
                  </a:lnTo>
                  <a:lnTo>
                    <a:pt x="1" y="2240"/>
                  </a:lnTo>
                  <a:lnTo>
                    <a:pt x="24" y="2692"/>
                  </a:lnTo>
                  <a:lnTo>
                    <a:pt x="382" y="3502"/>
                  </a:lnTo>
                  <a:lnTo>
                    <a:pt x="977" y="4121"/>
                  </a:lnTo>
                  <a:lnTo>
                    <a:pt x="1787" y="4454"/>
                  </a:lnTo>
                  <a:lnTo>
                    <a:pt x="2239" y="4478"/>
                  </a:lnTo>
                  <a:lnTo>
                    <a:pt x="2715" y="4454"/>
                  </a:lnTo>
                  <a:lnTo>
                    <a:pt x="3501" y="4121"/>
                  </a:lnTo>
                  <a:lnTo>
                    <a:pt x="4120" y="3502"/>
                  </a:lnTo>
                  <a:lnTo>
                    <a:pt x="4454" y="2692"/>
                  </a:lnTo>
                  <a:lnTo>
                    <a:pt x="4502" y="2240"/>
                  </a:lnTo>
                  <a:lnTo>
                    <a:pt x="4454" y="1787"/>
                  </a:lnTo>
                  <a:lnTo>
                    <a:pt x="4120" y="977"/>
                  </a:lnTo>
                  <a:lnTo>
                    <a:pt x="3501" y="358"/>
                  </a:lnTo>
                  <a:lnTo>
                    <a:pt x="2715" y="25"/>
                  </a:lnTo>
                  <a:lnTo>
                    <a:pt x="22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6" name="Google Shape;216;p19"/>
          <p:cNvSpPr/>
          <p:nvPr/>
        </p:nvSpPr>
        <p:spPr>
          <a:xfrm rot="2699882" flipH="1">
            <a:off x="8803634" y="-4225181"/>
            <a:ext cx="6961317" cy="6701557"/>
          </a:xfrm>
          <a:custGeom>
            <a:avLst/>
            <a:gdLst/>
            <a:ahLst/>
            <a:cxnLst/>
            <a:rect l="l" t="t" r="r" b="b"/>
            <a:pathLst>
              <a:path w="50512" h="38843" extrusionOk="0">
                <a:moveTo>
                  <a:pt x="19338" y="1"/>
                </a:moveTo>
                <a:lnTo>
                  <a:pt x="17528" y="144"/>
                </a:lnTo>
                <a:lnTo>
                  <a:pt x="15766" y="525"/>
                </a:lnTo>
                <a:lnTo>
                  <a:pt x="14075" y="1144"/>
                </a:lnTo>
                <a:lnTo>
                  <a:pt x="12432" y="2001"/>
                </a:lnTo>
                <a:lnTo>
                  <a:pt x="11646" y="2549"/>
                </a:lnTo>
                <a:lnTo>
                  <a:pt x="11098" y="2978"/>
                </a:lnTo>
                <a:lnTo>
                  <a:pt x="10288" y="3883"/>
                </a:lnTo>
                <a:lnTo>
                  <a:pt x="9788" y="4835"/>
                </a:lnTo>
                <a:lnTo>
                  <a:pt x="9526" y="5812"/>
                </a:lnTo>
                <a:lnTo>
                  <a:pt x="9503" y="6836"/>
                </a:lnTo>
                <a:lnTo>
                  <a:pt x="9645" y="7907"/>
                </a:lnTo>
                <a:lnTo>
                  <a:pt x="10098" y="9527"/>
                </a:lnTo>
                <a:lnTo>
                  <a:pt x="10527" y="10598"/>
                </a:lnTo>
                <a:lnTo>
                  <a:pt x="10765" y="11241"/>
                </a:lnTo>
                <a:lnTo>
                  <a:pt x="11146" y="12503"/>
                </a:lnTo>
                <a:lnTo>
                  <a:pt x="11384" y="13742"/>
                </a:lnTo>
                <a:lnTo>
                  <a:pt x="11503" y="14980"/>
                </a:lnTo>
                <a:lnTo>
                  <a:pt x="11432" y="16195"/>
                </a:lnTo>
                <a:lnTo>
                  <a:pt x="11217" y="17385"/>
                </a:lnTo>
                <a:lnTo>
                  <a:pt x="10789" y="18528"/>
                </a:lnTo>
                <a:lnTo>
                  <a:pt x="10169" y="19624"/>
                </a:lnTo>
                <a:lnTo>
                  <a:pt x="9765" y="20172"/>
                </a:lnTo>
                <a:lnTo>
                  <a:pt x="9312" y="20743"/>
                </a:lnTo>
                <a:lnTo>
                  <a:pt x="8240" y="21767"/>
                </a:lnTo>
                <a:lnTo>
                  <a:pt x="6454" y="23125"/>
                </a:lnTo>
                <a:lnTo>
                  <a:pt x="3978" y="24839"/>
                </a:lnTo>
                <a:lnTo>
                  <a:pt x="2287" y="26268"/>
                </a:lnTo>
                <a:lnTo>
                  <a:pt x="1287" y="27340"/>
                </a:lnTo>
                <a:lnTo>
                  <a:pt x="858" y="27935"/>
                </a:lnTo>
                <a:lnTo>
                  <a:pt x="644" y="28316"/>
                </a:lnTo>
                <a:lnTo>
                  <a:pt x="310" y="29150"/>
                </a:lnTo>
                <a:lnTo>
                  <a:pt x="96" y="30102"/>
                </a:lnTo>
                <a:lnTo>
                  <a:pt x="1" y="31126"/>
                </a:lnTo>
                <a:lnTo>
                  <a:pt x="24" y="32150"/>
                </a:lnTo>
                <a:lnTo>
                  <a:pt x="191" y="33150"/>
                </a:lnTo>
                <a:lnTo>
                  <a:pt x="453" y="34079"/>
                </a:lnTo>
                <a:lnTo>
                  <a:pt x="810" y="34913"/>
                </a:lnTo>
                <a:lnTo>
                  <a:pt x="1048" y="35246"/>
                </a:lnTo>
                <a:lnTo>
                  <a:pt x="1168" y="35413"/>
                </a:lnTo>
                <a:lnTo>
                  <a:pt x="2049" y="36342"/>
                </a:lnTo>
                <a:lnTo>
                  <a:pt x="2977" y="37104"/>
                </a:lnTo>
                <a:lnTo>
                  <a:pt x="4192" y="37866"/>
                </a:lnTo>
                <a:lnTo>
                  <a:pt x="5668" y="38485"/>
                </a:lnTo>
                <a:lnTo>
                  <a:pt x="7407" y="38842"/>
                </a:lnTo>
                <a:lnTo>
                  <a:pt x="8860" y="38818"/>
                </a:lnTo>
                <a:lnTo>
                  <a:pt x="9884" y="38675"/>
                </a:lnTo>
                <a:lnTo>
                  <a:pt x="10431" y="38532"/>
                </a:lnTo>
                <a:lnTo>
                  <a:pt x="11527" y="38199"/>
                </a:lnTo>
                <a:lnTo>
                  <a:pt x="13837" y="37151"/>
                </a:lnTo>
                <a:lnTo>
                  <a:pt x="17409" y="35222"/>
                </a:lnTo>
                <a:lnTo>
                  <a:pt x="20934" y="33531"/>
                </a:lnTo>
                <a:lnTo>
                  <a:pt x="22624" y="33008"/>
                </a:lnTo>
                <a:lnTo>
                  <a:pt x="23720" y="32841"/>
                </a:lnTo>
                <a:lnTo>
                  <a:pt x="24768" y="32841"/>
                </a:lnTo>
                <a:lnTo>
                  <a:pt x="25792" y="33031"/>
                </a:lnTo>
                <a:lnTo>
                  <a:pt x="26744" y="33460"/>
                </a:lnTo>
                <a:lnTo>
                  <a:pt x="27625" y="34151"/>
                </a:lnTo>
                <a:lnTo>
                  <a:pt x="28054" y="34603"/>
                </a:lnTo>
                <a:lnTo>
                  <a:pt x="28483" y="35079"/>
                </a:lnTo>
                <a:lnTo>
                  <a:pt x="29483" y="35937"/>
                </a:lnTo>
                <a:lnTo>
                  <a:pt x="30626" y="36699"/>
                </a:lnTo>
                <a:lnTo>
                  <a:pt x="31912" y="37366"/>
                </a:lnTo>
                <a:lnTo>
                  <a:pt x="33293" y="37890"/>
                </a:lnTo>
                <a:lnTo>
                  <a:pt x="34746" y="38318"/>
                </a:lnTo>
                <a:lnTo>
                  <a:pt x="36270" y="38604"/>
                </a:lnTo>
                <a:lnTo>
                  <a:pt x="37794" y="38771"/>
                </a:lnTo>
                <a:lnTo>
                  <a:pt x="39342" y="38794"/>
                </a:lnTo>
                <a:lnTo>
                  <a:pt x="40842" y="38675"/>
                </a:lnTo>
                <a:lnTo>
                  <a:pt x="42319" y="38413"/>
                </a:lnTo>
                <a:lnTo>
                  <a:pt x="43700" y="38009"/>
                </a:lnTo>
                <a:lnTo>
                  <a:pt x="45010" y="37437"/>
                </a:lnTo>
                <a:lnTo>
                  <a:pt x="46177" y="36699"/>
                </a:lnTo>
                <a:lnTo>
                  <a:pt x="47201" y="35818"/>
                </a:lnTo>
                <a:lnTo>
                  <a:pt x="48034" y="34746"/>
                </a:lnTo>
                <a:lnTo>
                  <a:pt x="48392" y="34127"/>
                </a:lnTo>
                <a:lnTo>
                  <a:pt x="48701" y="33484"/>
                </a:lnTo>
                <a:lnTo>
                  <a:pt x="49297" y="32055"/>
                </a:lnTo>
                <a:lnTo>
                  <a:pt x="49797" y="30483"/>
                </a:lnTo>
                <a:lnTo>
                  <a:pt x="50178" y="28816"/>
                </a:lnTo>
                <a:lnTo>
                  <a:pt x="50416" y="27030"/>
                </a:lnTo>
                <a:lnTo>
                  <a:pt x="50511" y="25220"/>
                </a:lnTo>
                <a:lnTo>
                  <a:pt x="50416" y="23387"/>
                </a:lnTo>
                <a:lnTo>
                  <a:pt x="50106" y="21577"/>
                </a:lnTo>
                <a:lnTo>
                  <a:pt x="49582" y="19814"/>
                </a:lnTo>
                <a:lnTo>
                  <a:pt x="48796" y="18147"/>
                </a:lnTo>
                <a:lnTo>
                  <a:pt x="47749" y="16576"/>
                </a:lnTo>
                <a:lnTo>
                  <a:pt x="46391" y="15171"/>
                </a:lnTo>
                <a:lnTo>
                  <a:pt x="44724" y="13932"/>
                </a:lnTo>
                <a:lnTo>
                  <a:pt x="42724" y="12908"/>
                </a:lnTo>
                <a:lnTo>
                  <a:pt x="40342" y="12146"/>
                </a:lnTo>
                <a:lnTo>
                  <a:pt x="37580" y="11670"/>
                </a:lnTo>
                <a:lnTo>
                  <a:pt x="36008" y="11551"/>
                </a:lnTo>
                <a:lnTo>
                  <a:pt x="35675" y="11479"/>
                </a:lnTo>
                <a:lnTo>
                  <a:pt x="34746" y="10932"/>
                </a:lnTo>
                <a:lnTo>
                  <a:pt x="33746" y="10003"/>
                </a:lnTo>
                <a:lnTo>
                  <a:pt x="32912" y="8860"/>
                </a:lnTo>
                <a:lnTo>
                  <a:pt x="32650" y="8264"/>
                </a:lnTo>
                <a:lnTo>
                  <a:pt x="32317" y="7526"/>
                </a:lnTo>
                <a:lnTo>
                  <a:pt x="31364" y="6145"/>
                </a:lnTo>
                <a:lnTo>
                  <a:pt x="30864" y="5454"/>
                </a:lnTo>
                <a:lnTo>
                  <a:pt x="30388" y="4716"/>
                </a:lnTo>
                <a:lnTo>
                  <a:pt x="29316" y="3406"/>
                </a:lnTo>
                <a:lnTo>
                  <a:pt x="28078" y="2311"/>
                </a:lnTo>
                <a:lnTo>
                  <a:pt x="26625" y="1454"/>
                </a:lnTo>
                <a:lnTo>
                  <a:pt x="25792" y="1144"/>
                </a:lnTo>
                <a:lnTo>
                  <a:pt x="24887" y="811"/>
                </a:lnTo>
                <a:lnTo>
                  <a:pt x="23029" y="334"/>
                </a:lnTo>
                <a:lnTo>
                  <a:pt x="21196" y="72"/>
                </a:lnTo>
                <a:lnTo>
                  <a:pt x="193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58578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0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219170" lvl="1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1" name="Google Shape;221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endParaRPr lang="en-US" kern="0"/>
          </a:p>
        </p:txBody>
      </p:sp>
      <p:sp>
        <p:nvSpPr>
          <p:cNvPr id="222" name="Google Shape;222;p2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4000000" cy="4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 smtClean="0"/>
              <a:pPr defTabSz="1219170">
                <a:buClr>
                  <a:srgbClr val="000000"/>
                </a:buClr>
              </a:pPr>
              <a:t>‹#›</a:t>
            </a:fld>
            <a:endParaRPr lang="en-US" kern="0"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8787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77CA6E2-3E5F-419A-B86B-2E98171DE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3C1F8A3-9198-4AAD-8308-3E856B70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81C5EE56-E2D4-4F95-B0E7-1EBC4198C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6980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9048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538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8426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6257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918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7019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0411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7716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6227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3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0CD5EFA-FBE8-473A-AAD7-77B650B94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1DAD8CAD-8EA8-4613-B6B9-B864C91B8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FEA8447-CB38-41AA-9735-31F2F9555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21356A7-A539-44EE-A120-4E693570A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5F27D1A-832B-49D5-B284-9E975F00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3021BC8-6C77-4572-9121-0B2722AA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7018259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995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BE3451-B081-44A1-8C3C-5E21CB45A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E05E6000-1921-4961-BA8A-1C79F1F9F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F4A092A-5E9E-440D-818F-64A7E262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B3D81CD-3C87-44D1-B954-8C4CC618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87172D0-6629-4BA1-A2CC-00774EC6D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FCFDD00-7600-4E61-9E66-E9FD0C357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766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slideLayout" Target="../slideLayouts/slideLayout69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E51A921-0657-48B1-B105-E681785A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CB72F21-D383-48A1-A3E1-44C6635F9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79A9295-C3A5-403C-817B-9847A3CE8C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0DF2-B395-4EA9-9686-3BC42AE49511}" type="datetimeFigureOut">
              <a:rPr lang="vi-VN" smtClean="0"/>
              <a:t>11/11/2022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D2E5AF3-081E-4BA2-BF62-6A0BBB9F0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CCB3404-BB8B-4FE1-A73F-9FD28C4A6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36B78-D3B0-4805-858B-8D85EBE5649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5964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5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1743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5318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Josefin Sans"/>
              <a:buNone/>
              <a:defRPr sz="3400" b="0" i="0" u="none" strike="noStrike" cap="none">
                <a:solidFill>
                  <a:schemeClr val="dk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63267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ellota Text"/>
              <a:buChar char="●"/>
              <a:defRPr sz="1600" b="1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●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○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ellota Text"/>
              <a:buChar char="■"/>
              <a:defRPr sz="1400" b="0" i="0" u="none" strike="noStrike" cap="none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2521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  <p:sldLayoutId id="2147483742" r:id="rId18"/>
    <p:sldLayoutId id="2147483743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FBC31523-3C17-59F7-2DE3-5982660AA808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FCFC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50D0-F6AC-4DD5-9A04-E9518BB46B9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0D0F0-98A7-4D34-9C36-4CB14161F1C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39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MyLinh\Baigiang\bai%20giang%20P.P-photpho\09%20-%20vox%20Paradise.mp3" TargetMode="Externa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5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98942" y="2291418"/>
            <a:ext cx="8794139" cy="1104917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CÔ </a:t>
            </a:r>
          </a:p>
          <a:p>
            <a:pPr algn="ctr"/>
            <a:r>
              <a:rPr lang="en-US" sz="4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 DỰ GIỜ NGỮ VĂN 9</a:t>
            </a:r>
            <a:r>
              <a:rPr lang="en-US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B2!</a:t>
            </a:r>
          </a:p>
          <a:p>
            <a:pPr algn="ctr"/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3600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2022 - 2023</a:t>
            </a:r>
            <a:endParaRPr lang="en-US" sz="36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2021 - 2022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51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/>
          <p:nvPr/>
        </p:nvSpPr>
        <p:spPr>
          <a:xfrm rot="-3754672">
            <a:off x="10824944" y="-554619"/>
            <a:ext cx="2890149" cy="2586900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9"/>
          <p:cNvGrpSpPr/>
          <p:nvPr/>
        </p:nvGrpSpPr>
        <p:grpSpPr>
          <a:xfrm>
            <a:off x="-411760" y="5383078"/>
            <a:ext cx="1744616" cy="1542565"/>
            <a:chOff x="81218" y="2881622"/>
            <a:chExt cx="2388324" cy="2312893"/>
          </a:xfrm>
        </p:grpSpPr>
        <p:sp>
          <p:nvSpPr>
            <p:cNvPr id="334" name="Google Shape;334;p29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9" descr="chrome-extension://amfojhdiedpdnlijjbhjnhokbnohfdfb/img/logo/icon@2x.png"/>
          <p:cNvSpPr txBox="1">
            <a:spLocks noGrp="1"/>
          </p:cNvSpPr>
          <p:nvPr>
            <p:ph type="subTitle" idx="1"/>
          </p:nvPr>
        </p:nvSpPr>
        <p:spPr>
          <a:xfrm>
            <a:off x="1004084" y="1583978"/>
            <a:ext cx="5076952" cy="18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6348800" y="193211"/>
            <a:ext cx="4588461" cy="68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nhụ cá chim cùng cá đé,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song lấp lánh đuốc đen hồng,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Cái đuôi em quẫy trăng vàng choé.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Đêm thở: sao lùa nước Hạ Long.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hát bài ca gọi cá vào,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Gõ thuyền đã có nhịp trăng cao.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Biển cho ta cá như lòng mẹ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Nuôi lớn đời ta tự buổi nào.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Sao mờ, kéo lưới kịp trời sáng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kéo xoăn tay chùm cá nặng.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Vảy bạc đuôi vàng loé rạng đông,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Lưới xếp buồm lên đón nắng hồng.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Câu hát căng buồm với gió khơi,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 thuyền chạy đua cùng mặt trời.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Mặt trời đội biển nhô màu mới,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Mắt cá huy hoàng muôn dặm phơi.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Hồng Gai, 4-10-1958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kern="0">
              <a:solidFill>
                <a:srgbClr val="39782E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53226" y="220475"/>
            <a:ext cx="507233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463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ỗ dành sẵn cho Nội dung 3">
            <a:extLst>
              <a:ext uri="{FF2B5EF4-FFF2-40B4-BE49-F238E27FC236}">
                <a16:creationId xmlns:a16="http://schemas.microsoft.com/office/drawing/2014/main" id="{4446C26F-644E-486E-B006-D910AE4AD4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8289269"/>
              </p:ext>
            </p:extLst>
          </p:nvPr>
        </p:nvGraphicFramePr>
        <p:xfrm>
          <a:off x="400595" y="365125"/>
          <a:ext cx="11408228" cy="63317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7070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8" name="Picture 4" descr="Thuyền và biển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164" y="-1"/>
            <a:ext cx="12255164" cy="68276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9" name="Curved Left Arrow 8"/>
          <p:cNvSpPr/>
          <p:nvPr/>
        </p:nvSpPr>
        <p:spPr>
          <a:xfrm rot="16200000" flipH="1">
            <a:off x="5295900" y="236538"/>
            <a:ext cx="1981200" cy="8763000"/>
          </a:xfrm>
          <a:prstGeom prst="curvedLeftArrow">
            <a:avLst/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3999" y="3550920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endParaRPr lang="en-US" sz="2800" b="1" dirty="0">
              <a:ln w="5080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458199" y="3550920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vê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81599" y="4846320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Đánh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bắt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́</a:t>
            </a:r>
          </a:p>
        </p:txBody>
      </p:sp>
      <p:sp>
        <p:nvSpPr>
          <p:cNvPr id="36" name="Curved Right Arrow 35"/>
          <p:cNvSpPr/>
          <p:nvPr/>
        </p:nvSpPr>
        <p:spPr>
          <a:xfrm rot="5400000" flipV="1">
            <a:off x="5334000" y="-1782762"/>
            <a:ext cx="1905000" cy="8763000"/>
          </a:xfrm>
          <a:prstGeom prst="curvedRightArrow">
            <a:avLst>
              <a:gd name="adj1" fmla="val 25000"/>
              <a:gd name="adj2" fmla="val 50000"/>
              <a:gd name="adj3" fmla="val 31358"/>
            </a:avLst>
          </a:prstGeom>
          <a:solidFill>
            <a:srgbClr val="0000FF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2800">
              <a:ln>
                <a:solidFill>
                  <a:srgbClr val="000000"/>
                </a:solidFill>
              </a:ln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58199" y="2712720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Bình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0" y="1493838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2800" b="1" dirty="0">
              <a:ln w="5080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523999" y="2712720"/>
            <a:ext cx="2209800" cy="838200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Hoàng</a:t>
            </a:r>
            <a:r>
              <a:rPr lang="en-US" sz="2800" b="1" dirty="0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50800"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</a:t>
            </a:r>
            <a:endParaRPr lang="en-US" sz="2800" b="1" dirty="0">
              <a:ln w="50800"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257800" y="2941321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noProof="1">
                <a:ln>
                  <a:solidFill>
                    <a:srgbClr val="2D2D8A">
                      <a:lumMod val="75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nhiên</a:t>
            </a:r>
            <a:endParaRPr lang="en-US" sz="2800" dirty="0">
              <a:ln>
                <a:solidFill>
                  <a:srgbClr val="2D2D8A">
                    <a:lumMod val="7500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257799" y="3627121"/>
            <a:ext cx="1806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noProof="1">
                <a:ln>
                  <a:solidFill>
                    <a:srgbClr val="2D2D8A">
                      <a:lumMod val="75000"/>
                    </a:srgbClr>
                  </a:solidFill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người</a:t>
            </a:r>
            <a:endParaRPr lang="en-US" sz="2800">
              <a:ln>
                <a:solidFill>
                  <a:srgbClr val="2D2D8A">
                    <a:lumMod val="75000"/>
                  </a:srgbClr>
                </a:solidFill>
              </a:ln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581400" y="3551238"/>
            <a:ext cx="502920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733799" y="2560320"/>
            <a:ext cx="4648200" cy="914400"/>
          </a:xfrm>
          <a:prstGeom prst="rect">
            <a:avLst/>
          </a:prstGeom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800" b="1" noProof="1">
                <a:ln w="10541" cmpd="sng">
                  <a:solidFill>
                    <a:srgbClr val="BBE0E3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trình tự thời gian</a:t>
            </a:r>
            <a:endParaRPr lang="en-US" sz="2800" b="1" dirty="0">
              <a:ln w="10541" cmpd="sng">
                <a:solidFill>
                  <a:srgbClr val="BBE0E3">
                    <a:shade val="88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581399" y="3550920"/>
            <a:ext cx="5029200" cy="1066800"/>
          </a:xfrm>
          <a:prstGeom prst="rect">
            <a:avLst/>
          </a:prstGeom>
        </p:spPr>
        <p:txBody>
          <a:bodyPr spcFirstLastPara="1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noProof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chuyến hành trình </a:t>
            </a:r>
            <a:r>
              <a:rPr lang="en-US" sz="2400" b="1" noProof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noProof="1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noProof="1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biển</a:t>
            </a:r>
            <a:endParaRPr lang="en-US" sz="2400" dirty="0">
              <a:ln>
                <a:solidFill>
                  <a:srgbClr val="FFFF00"/>
                </a:solidFill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9986" name="Picture 2" descr="Mặt Trăng Hình ảnh | Định dạng hình ảnh PNG 401616685| vn.lovepik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8350" y="-182880"/>
            <a:ext cx="2583776" cy="2583776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2918537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/>
          <p:nvPr/>
        </p:nvSpPr>
        <p:spPr>
          <a:xfrm rot="-3754672">
            <a:off x="10824944" y="-554619"/>
            <a:ext cx="2890149" cy="2586900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9"/>
          <p:cNvGrpSpPr/>
          <p:nvPr/>
        </p:nvGrpSpPr>
        <p:grpSpPr>
          <a:xfrm>
            <a:off x="-411760" y="5383078"/>
            <a:ext cx="1744616" cy="1542565"/>
            <a:chOff x="81218" y="2881622"/>
            <a:chExt cx="2388324" cy="2312893"/>
          </a:xfrm>
        </p:grpSpPr>
        <p:sp>
          <p:nvSpPr>
            <p:cNvPr id="334" name="Google Shape;334;p29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9" descr="chrome-extension://amfojhdiedpdnlijjbhjnhokbnohfdfb/img/logo/icon@2x.png"/>
          <p:cNvSpPr txBox="1">
            <a:spLocks noGrp="1"/>
          </p:cNvSpPr>
          <p:nvPr>
            <p:ph type="subTitle" idx="1"/>
          </p:nvPr>
        </p:nvSpPr>
        <p:spPr>
          <a:xfrm>
            <a:off x="1004084" y="1583978"/>
            <a:ext cx="5076952" cy="18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6348800" y="193211"/>
            <a:ext cx="4588461" cy="68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nhụ cá chim cùng cá đé,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song lấp lánh đuốc đen hồng,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Cái đuôi em quẫy trăng vàng choé.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Đêm thở: sao lùa nước Hạ Long.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hát bài ca gọi cá vào,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Gõ thuyền đã có nhịp trăng cao.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Biển cho ta cá như lòng mẹ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Nuôi lớn đời ta tự buổi nào.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Sao mờ, kéo lưới kịp trời sáng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kéo xoăn tay chùm cá nặng.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Vảy bạc đuôi vàng loé rạng đông,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Lưới xếp buồm lên đón nắng hồng.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Câu hát căng buồm với gió khơi,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 thuyền chạy đua cùng mặt trời.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Mặt trời đội biển nhô màu mới,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Mắt cá huy hoàng muôn dặm phơi.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Hồng Gai, 4-10-1958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kern="0">
              <a:solidFill>
                <a:srgbClr val="39782E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53226" y="220475"/>
            <a:ext cx="507233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62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6"/>
          <p:cNvSpPr txBox="1">
            <a:spLocks noGrp="1"/>
          </p:cNvSpPr>
          <p:nvPr>
            <p:ph type="title"/>
          </p:nvPr>
        </p:nvSpPr>
        <p:spPr>
          <a:xfrm>
            <a:off x="2958352" y="223177"/>
            <a:ext cx="5978070" cy="1084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/>
            <a:r>
              <a:rPr lang="en-US" sz="5333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MẠCH CẢM XÚC</a:t>
            </a:r>
            <a:endParaRPr sz="5333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26"/>
          <p:cNvSpPr txBox="1"/>
          <p:nvPr/>
        </p:nvSpPr>
        <p:spPr>
          <a:xfrm>
            <a:off x="474015" y="1502588"/>
            <a:ext cx="11287432" cy="5047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571500" indent="-571500" algn="just" defTabSz="1219170">
              <a:buClr>
                <a:srgbClr val="000000"/>
              </a:buClr>
              <a:buFontTx/>
              <a:buChar char="-"/>
            </a:pPr>
            <a:r>
              <a:rPr lang="vi-VN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Mạch </a:t>
            </a:r>
            <a:r>
              <a:rPr lang="vi-VN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cảm xúc của bài thơ được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mở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ra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bằng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cảnh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thuyền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đánh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ra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khơi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lúc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hoàng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hôn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.</a:t>
            </a:r>
          </a:p>
          <a:p>
            <a:pPr marL="571500" indent="-571500" algn="just" defTabSz="1219170">
              <a:buClr>
                <a:srgbClr val="000000"/>
              </a:buClr>
              <a:buFontTx/>
              <a:buChar char="-"/>
            </a:pPr>
            <a:r>
              <a:rPr lang="vi-VN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Mạch cảm xúc của bài </a:t>
            </a:r>
            <a:r>
              <a:rPr lang="vi-VN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thơ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tiếp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tục</a:t>
            </a:r>
            <a:r>
              <a:rPr lang="vi-VN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vi-VN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được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phát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triển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bằng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cảnh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thuyền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đánh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trên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biển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trong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đêm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trăng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.</a:t>
            </a:r>
            <a:endParaRPr lang="en-US" sz="4000" kern="0" dirty="0" smtClean="0">
              <a:solidFill>
                <a:srgbClr val="39B9B3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  <a:p>
            <a:pPr marL="571500" indent="-571500" algn="just" defTabSz="1219170">
              <a:buClr>
                <a:srgbClr val="000000"/>
              </a:buClr>
              <a:buFontTx/>
              <a:buChar char="-"/>
            </a:pPr>
            <a:r>
              <a:rPr lang="vi-VN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Mạch cảm xúc của bài thơ được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khép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lại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bằng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cảnh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thuyền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đánh</a:t>
            </a:r>
            <a:r>
              <a:rPr lang="en-US" sz="4000" kern="0" dirty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thắng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lợi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trở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về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lúc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</a:t>
            </a:r>
            <a:r>
              <a:rPr lang="en-US" sz="4000" kern="0" dirty="0" err="1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bình</a:t>
            </a:r>
            <a:r>
              <a:rPr lang="en-US" sz="4000" kern="0" dirty="0" smtClean="0">
                <a:solidFill>
                  <a:srgbClr val="39B9B3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 minh.</a:t>
            </a:r>
          </a:p>
        </p:txBody>
      </p:sp>
    </p:spTree>
    <p:extLst>
      <p:ext uri="{BB962C8B-B14F-4D97-AF65-F5344CB8AC3E}">
        <p14:creationId xmlns:p14="http://schemas.microsoft.com/office/powerpoint/2010/main" val="3567369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39" name="Picture 35">
            <a:extLst>
              <a:ext uri="{FF2B5EF4-FFF2-40B4-BE49-F238E27FC236}">
                <a16:creationId xmlns:a16="http://schemas.microsoft.com/office/drawing/2014/main" id="{3A841446-23E1-48C5-9A71-41BD8F60F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370" y="304800"/>
            <a:ext cx="4855646" cy="25858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" name="Hình ảnh 2" descr="Ảnh có chứa bầu trời, ngoài trời, nước, thuyền&#10;&#10;Mô tả được tạo với mức tin cậy rất cao">
            <a:extLst>
              <a:ext uri="{FF2B5EF4-FFF2-40B4-BE49-F238E27FC236}">
                <a16:creationId xmlns:a16="http://schemas.microsoft.com/office/drawing/2014/main" id="{BF35EE7D-EF49-4B7A-858F-1C6305AAE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478" y="304800"/>
            <a:ext cx="4877897" cy="26526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52404D-F420-48FA-9A1C-3D99D0CE1CA5}"/>
              </a:ext>
            </a:extLst>
          </p:cNvPr>
          <p:cNvSpPr txBox="1"/>
          <p:nvPr/>
        </p:nvSpPr>
        <p:spPr>
          <a:xfrm>
            <a:off x="251327" y="3687396"/>
            <a:ext cx="653268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then,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alt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alt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buồm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7022D32-584E-4EBF-8163-1E5EC64BE3A1}"/>
              </a:ext>
            </a:extLst>
          </p:cNvPr>
          <p:cNvSpPr/>
          <p:nvPr/>
        </p:nvSpPr>
        <p:spPr>
          <a:xfrm>
            <a:off x="6251626" y="3886931"/>
            <a:ext cx="408563" cy="81053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:a16="http://schemas.microsoft.com/office/drawing/2014/main" id="{CAF73722-12E6-44C5-B09B-F4367FA41341}"/>
              </a:ext>
            </a:extLst>
          </p:cNvPr>
          <p:cNvSpPr/>
          <p:nvPr/>
        </p:nvSpPr>
        <p:spPr>
          <a:xfrm>
            <a:off x="6251626" y="4931244"/>
            <a:ext cx="408563" cy="810538"/>
          </a:xfrm>
          <a:prstGeom prst="righ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n w="381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0434ED-3BBE-4DBD-896E-654F6277EE0F}"/>
              </a:ext>
            </a:extLst>
          </p:cNvPr>
          <p:cNvSpPr txBox="1"/>
          <p:nvPr/>
        </p:nvSpPr>
        <p:spPr>
          <a:xfrm>
            <a:off x="6867525" y="5044125"/>
            <a:ext cx="5314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3D1875-BD58-4FBA-9E4D-97F20776EE07}"/>
              </a:ext>
            </a:extLst>
          </p:cNvPr>
          <p:cNvSpPr txBox="1"/>
          <p:nvPr/>
        </p:nvSpPr>
        <p:spPr>
          <a:xfrm>
            <a:off x="6896199" y="3999812"/>
            <a:ext cx="415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Khung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4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5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4" descr="Thuyền và biển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164" y="0"/>
            <a:ext cx="12255164" cy="68276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52404D-F420-48FA-9A1C-3D99D0CE1CA5}"/>
              </a:ext>
            </a:extLst>
          </p:cNvPr>
          <p:cNvSpPr txBox="1"/>
          <p:nvPr/>
        </p:nvSpPr>
        <p:spPr>
          <a:xfrm>
            <a:off x="1674988" y="2054708"/>
            <a:ext cx="7434223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vi-VN" sz="32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    .</a:t>
            </a:r>
            <a:r>
              <a:rPr lang="en-US" altLang="vi-VN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vi-VN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vi-VN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vi-VN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vi-VN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vi-VN" sz="32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altLang="vi-V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altLang="vi-VN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4038" y="2060483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4038" y="2054708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8850" y="2070008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38850" y="2070008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441" y="2528317"/>
            <a:ext cx="112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8055" y="2535081"/>
            <a:ext cx="11880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Sóng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46299" y="2543089"/>
            <a:ext cx="261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altLang="vi-VN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46299" y="2539024"/>
            <a:ext cx="270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sập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4988" y="3044556"/>
            <a:ext cx="261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32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80463" y="3027350"/>
            <a:ext cx="2706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5938" y="3035031"/>
            <a:ext cx="658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vi-VN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69166" y="3030069"/>
            <a:ext cx="753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endParaRPr lang="en-US" alt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20290" y="2529734"/>
            <a:ext cx="176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then,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20290" y="2534092"/>
            <a:ext cx="17880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cài</a:t>
            </a:r>
            <a:r>
              <a:rPr lang="en-US" alt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then,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57552" y="3525994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48027" y="3522881"/>
            <a:ext cx="3829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altLang="vi-VN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altLang="vi-VN" sz="32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2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buồm</a:t>
            </a:r>
            <a:endParaRPr lang="en-US" sz="3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71011" y="2070008"/>
            <a:ext cx="38878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so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25459" y="2550039"/>
            <a:ext cx="44837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13531" y="3001686"/>
            <a:ext cx="27574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3200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34929" y="3522881"/>
            <a:ext cx="2232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 </a:t>
            </a:r>
            <a:r>
              <a:rPr lang="en-US" sz="32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sz="32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endParaRPr lang="en-US" sz="3200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9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19" grpId="0"/>
      <p:bldP spid="20" grpId="0"/>
      <p:bldP spid="4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D6C286-0223-40D4-B169-EF3340C25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7002"/>
            <a:ext cx="12020550" cy="67309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7D46BD-E04B-4372-A187-A3912B3C569D}"/>
              </a:ext>
            </a:extLst>
          </p:cNvPr>
          <p:cNvSpPr/>
          <p:nvPr/>
        </p:nvSpPr>
        <p:spPr>
          <a:xfrm rot="10800000" flipV="1">
            <a:off x="1772916" y="965202"/>
            <a:ext cx="3351534" cy="25749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60B508-2D6A-4280-9E87-9828EB94E1C5}"/>
              </a:ext>
            </a:extLst>
          </p:cNvPr>
          <p:cNvSpPr/>
          <p:nvPr/>
        </p:nvSpPr>
        <p:spPr>
          <a:xfrm rot="10800000" flipV="1">
            <a:off x="6673082" y="994948"/>
            <a:ext cx="3462984" cy="25876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162F9-9A44-4E52-A08E-7FF2DB56A8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1178" y="3593272"/>
            <a:ext cx="3929022" cy="1200329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ũ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ngơi</a:t>
            </a:r>
            <a:endParaRPr 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E53B7C-2547-40EF-AF32-D8707262B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0047" y="3146476"/>
            <a:ext cx="1903847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THIÊN </a:t>
            </a:r>
            <a:r>
              <a:rPr lang="en-US" sz="2000" b="1" dirty="0" smtClean="0">
                <a:ln w="190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NHIÊN: </a:t>
            </a:r>
            <a:endParaRPr lang="en-US" sz="2000" b="1" dirty="0">
              <a:ln w="190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DCCC11-EFD6-4164-830D-1954E768BA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4443" y="3229864"/>
            <a:ext cx="1839623" cy="40011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CON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NGƯỜI:</a:t>
            </a:r>
            <a:endParaRPr lang="en-US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F5A1D11-5295-4907-800F-790A9ABADF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6" y="3677663"/>
            <a:ext cx="3861286" cy="83099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ắt</a:t>
            </a:r>
            <a:r>
              <a:rPr lang="en-US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khơi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lao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33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EDCD7E2-0694-49D2-8B24-AEABDA01B749}"/>
              </a:ext>
            </a:extLst>
          </p:cNvPr>
          <p:cNvSpPr txBox="1"/>
          <p:nvPr/>
        </p:nvSpPr>
        <p:spPr>
          <a:xfrm>
            <a:off x="825668" y="808061"/>
            <a:ext cx="11096625" cy="4557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HƯỚNG DẪN HỌC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BÀI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 smtClean="0"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*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Tiếp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tục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sưu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tầm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tranh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ảnh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gười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lính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canh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giữ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đảo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Người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ngư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dân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trên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biển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Đông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+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Nạn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ô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nhiễm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môi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trường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biển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.</a:t>
            </a:r>
            <a:endParaRPr lang="en-US" sz="4000" dirty="0" smtClean="0">
              <a:solidFill>
                <a:srgbClr val="002060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769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h dep 10">
            <a:extLst>
              <a:ext uri="{FF2B5EF4-FFF2-40B4-BE49-F238E27FC236}">
                <a16:creationId xmlns:a16="http://schemas.microsoft.com/office/drawing/2014/main" id="{C20FD5EE-8F2B-4684-AB0B-2839C00EE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-866274"/>
            <a:ext cx="9751745" cy="9593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5">
            <a:extLst>
              <a:ext uri="{FF2B5EF4-FFF2-40B4-BE49-F238E27FC236}">
                <a16:creationId xmlns:a16="http://schemas.microsoft.com/office/drawing/2014/main" id="{D35209B0-78CE-46B8-91EF-EB91A0BC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304800"/>
            <a:ext cx="1905000" cy="1600200"/>
          </a:xfrm>
          <a:prstGeom prst="star24">
            <a:avLst>
              <a:gd name="adj" fmla="val 0"/>
            </a:avLst>
          </a:prstGeom>
          <a:solidFill>
            <a:srgbClr val="FF0000"/>
          </a:solidFill>
          <a:ln w="28575" algn="ctr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pic>
        <p:nvPicPr>
          <p:cNvPr id="171015" name="09 - vox Paradise.mp3">
            <a:hlinkClick r:id="" action="ppaction://media"/>
            <a:extLst>
              <a:ext uri="{FF2B5EF4-FFF2-40B4-BE49-F238E27FC236}">
                <a16:creationId xmlns:a16="http://schemas.microsoft.com/office/drawing/2014/main" id="{24955EBF-79D1-44F9-B69C-AB1350B1C780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5400" y="-3048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6" name="AutoShape 8">
            <a:extLst>
              <a:ext uri="{FF2B5EF4-FFF2-40B4-BE49-F238E27FC236}">
                <a16:creationId xmlns:a16="http://schemas.microsoft.com/office/drawing/2014/main" id="{95C26705-D0C8-456F-8E24-0BB03A0F70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304800"/>
            <a:ext cx="2438400" cy="1600200"/>
          </a:xfrm>
          <a:prstGeom prst="star32">
            <a:avLst>
              <a:gd name="adj" fmla="val 0"/>
            </a:avLst>
          </a:prstGeom>
          <a:solidFill>
            <a:srgbClr val="33CC33"/>
          </a:solidFill>
          <a:ln w="28575" algn="ctr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1017" name="AutoShape 9">
            <a:extLst>
              <a:ext uri="{FF2B5EF4-FFF2-40B4-BE49-F238E27FC236}">
                <a16:creationId xmlns:a16="http://schemas.microsoft.com/office/drawing/2014/main" id="{8BCE01BA-A2AE-4E0E-9D2A-2AA545CCA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6622" y="1018674"/>
            <a:ext cx="1905000" cy="1600200"/>
          </a:xfrm>
          <a:prstGeom prst="star24">
            <a:avLst>
              <a:gd name="adj" fmla="val 8500"/>
            </a:avLst>
          </a:prstGeom>
          <a:solidFill>
            <a:srgbClr val="FF0000"/>
          </a:solidFill>
          <a:ln w="28575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1018" name="AutoShape 10">
            <a:extLst>
              <a:ext uri="{FF2B5EF4-FFF2-40B4-BE49-F238E27FC236}">
                <a16:creationId xmlns:a16="http://schemas.microsoft.com/office/drawing/2014/main" id="{F0522EC7-B742-4C3F-871E-D263D6E2CA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5172" y="1018674"/>
            <a:ext cx="2438400" cy="1600200"/>
          </a:xfrm>
          <a:prstGeom prst="star32">
            <a:avLst>
              <a:gd name="adj" fmla="val 11069"/>
            </a:avLst>
          </a:prstGeom>
          <a:solidFill>
            <a:srgbClr val="33CC33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en-US"/>
          </a:p>
        </p:txBody>
      </p:sp>
      <p:sp>
        <p:nvSpPr>
          <p:cNvPr id="171019" name="Text Box 11">
            <a:extLst>
              <a:ext uri="{FF2B5EF4-FFF2-40B4-BE49-F238E27FC236}">
                <a16:creationId xmlns:a16="http://schemas.microsoft.com/office/drawing/2014/main" id="{9887BA29-EBD5-4E06-9427-6BBFEB42D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4267201"/>
            <a:ext cx="4660900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  <a:latin typeface="Calibri" panose="020F0502020204030204" pitchFamily="34" charset="0"/>
              </a:rPr>
              <a:t>CẢM ƠN  CÁC EM ĐÃ CÙNG CÔ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002060"/>
                </a:solidFill>
                <a:latin typeface="Calibri" panose="020F0502020204030204" pitchFamily="34" charset="0"/>
              </a:rPr>
              <a:t>HOÀN THÀNH TIẾT HỌC NÀY 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C68975-06A5-495B-928A-93E599EBD33E}"/>
              </a:ext>
            </a:extLst>
          </p:cNvPr>
          <p:cNvSpPr txBox="1"/>
          <p:nvPr/>
        </p:nvSpPr>
        <p:spPr>
          <a:xfrm>
            <a:off x="3733800" y="2024271"/>
            <a:ext cx="4660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cs typeface="Arial" panose="020B0604020202020204" pitchFamily="34" charset="0"/>
              </a:rPr>
              <a:t>CHÚC CÁC EM VUI KHOẺ, HỌC GIỎI !!!</a:t>
            </a:r>
          </a:p>
        </p:txBody>
      </p:sp>
    </p:spTree>
    <p:extLst>
      <p:ext uri="{BB962C8B-B14F-4D97-AF65-F5344CB8AC3E}">
        <p14:creationId xmlns:p14="http://schemas.microsoft.com/office/powerpoint/2010/main" val="9889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7692696-00DC-4176-9C72-3AD11AAC9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D85B38E-7BB0-4D65-B7DC-2B4C7D7DE4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Hình ảnh 4" descr="Ảnh có chứa nước, bầu trời, ngoài trời&#10;&#10;Mô tả được tạo với mức tin cậy rất cao">
            <a:extLst>
              <a:ext uri="{FF2B5EF4-FFF2-40B4-BE49-F238E27FC236}">
                <a16:creationId xmlns:a16="http://schemas.microsoft.com/office/drawing/2014/main" id="{4DD16FBB-2C56-47EC-9690-1438F9CFB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125" y="-66675"/>
            <a:ext cx="12192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1590675" y="4419599"/>
            <a:ext cx="8498932" cy="2062103"/>
          </a:xfrm>
          <a:prstGeom prst="rect">
            <a:avLst/>
          </a:prstGeom>
          <a:solidFill>
            <a:schemeClr val="bg1"/>
          </a:solidFill>
          <a:ln w="31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40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4000" b="1" u="sng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49 - 50 - 51:</a:t>
            </a:r>
            <a:endParaRPr lang="en-US" sz="4000" b="1" u="sng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-HUY CẬN-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5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1" y="894"/>
            <a:ext cx="984763" cy="583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9" dirty="0">
              <a:latin typeface="印品黑体" panose="00000500000000000000" pitchFamily="2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92881" y="895"/>
            <a:ext cx="575915" cy="836495"/>
            <a:chOff x="841003" y="360040"/>
            <a:chExt cx="504056" cy="836712"/>
          </a:xfrm>
          <a:solidFill>
            <a:srgbClr val="9F7162"/>
          </a:solidFill>
        </p:grpSpPr>
        <p:sp>
          <p:nvSpPr>
            <p:cNvPr id="39" name="矩形 38"/>
            <p:cNvSpPr/>
            <p:nvPr/>
          </p:nvSpPr>
          <p:spPr>
            <a:xfrm>
              <a:off x="841003" y="360040"/>
              <a:ext cx="504056" cy="5486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>
                <a:latin typeface="印品黑体" panose="00000500000000000000" pitchFamily="2" charset="-122"/>
              </a:endParaRPr>
            </a:p>
          </p:txBody>
        </p:sp>
        <p:sp>
          <p:nvSpPr>
            <p:cNvPr id="40" name="等腰三角形 39"/>
            <p:cNvSpPr/>
            <p:nvPr/>
          </p:nvSpPr>
          <p:spPr>
            <a:xfrm rot="10800000">
              <a:off x="841003" y="908720"/>
              <a:ext cx="504056" cy="28803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49" dirty="0">
                <a:latin typeface="印品黑体" panose="00000500000000000000" pitchFamily="2" charset="-122"/>
              </a:endParaRPr>
            </a:p>
          </p:txBody>
        </p:sp>
      </p:grpSp>
      <p:sp>
        <p:nvSpPr>
          <p:cNvPr id="41" name="KSO_Shape"/>
          <p:cNvSpPr/>
          <p:nvPr/>
        </p:nvSpPr>
        <p:spPr bwMode="auto">
          <a:xfrm>
            <a:off x="324035" y="225839"/>
            <a:ext cx="313608" cy="267089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349" dirty="0">
              <a:solidFill>
                <a:srgbClr val="1C666E"/>
              </a:solidFill>
              <a:latin typeface="印品黑体" panose="00000500000000000000" pitchFamily="2" charset="-122"/>
              <a:ea typeface="宋体" panose="02010600030101010101" pitchFamily="2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5520085" y="2920694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5981" y="939182"/>
            <a:ext cx="3291617" cy="50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接连接符 10"/>
          <p:cNvCxnSpPr/>
          <p:nvPr/>
        </p:nvCxnSpPr>
        <p:spPr>
          <a:xfrm>
            <a:off x="5016601" y="800199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4080741" y="703393"/>
            <a:ext cx="1135640" cy="1175097"/>
            <a:chOff x="1677608" y="2996952"/>
            <a:chExt cx="1395643" cy="1395643"/>
          </a:xfrm>
          <a:solidFill>
            <a:srgbClr val="9F7162"/>
          </a:solidFill>
        </p:grpSpPr>
        <p:sp>
          <p:nvSpPr>
            <p:cNvPr id="13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pFill/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14" name="Oval 29"/>
            <p:cNvSpPr>
              <a:spLocks noChangeAspect="1"/>
            </p:cNvSpPr>
            <p:nvPr/>
          </p:nvSpPr>
          <p:spPr>
            <a:xfrm>
              <a:off x="1850114" y="3242215"/>
              <a:ext cx="1050630" cy="911588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</a:rPr>
                <a:t></a:t>
              </a:r>
            </a:p>
          </p:txBody>
        </p:sp>
      </p:grpSp>
      <p:sp>
        <p:nvSpPr>
          <p:cNvPr id="20" name="矩形 47"/>
          <p:cNvSpPr>
            <a:spLocks noChangeArrowheads="1"/>
          </p:cNvSpPr>
          <p:nvPr/>
        </p:nvSpPr>
        <p:spPr bwMode="auto">
          <a:xfrm>
            <a:off x="5399526" y="319290"/>
            <a:ext cx="6509977" cy="175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 Cận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 Huy Cận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-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1919 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2005)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 Ân Phú, huyện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uang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tỉnh Hà Tĩnh trong một gia đình nhà nho nghèo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trào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2700" dirty="0">
              <a:solidFill>
                <a:srgbClr val="002060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083583" y="2701399"/>
            <a:ext cx="1135640" cy="1135640"/>
            <a:chOff x="1677608" y="2996952"/>
            <a:chExt cx="1395643" cy="1395643"/>
          </a:xfrm>
          <a:solidFill>
            <a:srgbClr val="9F7162"/>
          </a:solidFill>
        </p:grpSpPr>
        <p:sp>
          <p:nvSpPr>
            <p:cNvPr id="22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pFill/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23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</a:rPr>
                <a:t></a:t>
              </a:r>
            </a:p>
          </p:txBody>
        </p:sp>
      </p:grpSp>
      <p:sp>
        <p:nvSpPr>
          <p:cNvPr id="28" name="矩形 47"/>
          <p:cNvSpPr>
            <a:spLocks noChangeArrowheads="1"/>
          </p:cNvSpPr>
          <p:nvPr/>
        </p:nvSpPr>
        <p:spPr bwMode="auto">
          <a:xfrm>
            <a:off x="5480517" y="2488725"/>
            <a:ext cx="6428987" cy="1785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None/>
            </a:pP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thơ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Huy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mang một phong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chung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triết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Ông là một đại biểu xuất sắc cho phong trào 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 mới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29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zh-CN" altLang="en-US" sz="2900" dirty="0">
              <a:solidFill>
                <a:srgbClr val="002060"/>
              </a:solidFill>
              <a:latin typeface="Times New Roman" pitchFamily="18" charset="0"/>
              <a:ea typeface="印品黑体" panose="00000500000000000000" pitchFamily="2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4951788" y="4921198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组合 29"/>
          <p:cNvGrpSpPr/>
          <p:nvPr/>
        </p:nvGrpSpPr>
        <p:grpSpPr>
          <a:xfrm>
            <a:off x="4082527" y="5004090"/>
            <a:ext cx="1135640" cy="1135640"/>
            <a:chOff x="1677608" y="2996952"/>
            <a:chExt cx="1395643" cy="1395643"/>
          </a:xfrm>
          <a:solidFill>
            <a:srgbClr val="9F7162"/>
          </a:solidFill>
        </p:grpSpPr>
        <p:sp>
          <p:nvSpPr>
            <p:cNvPr id="31" name="Oval 60"/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pFill/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solidFill>
                  <a:prstClr val="white"/>
                </a:solidFill>
                <a:latin typeface="印品黑体" panose="00000500000000000000" pitchFamily="2" charset="-122"/>
              </a:endParaRPr>
            </a:p>
          </p:txBody>
        </p:sp>
        <p:sp>
          <p:nvSpPr>
            <p:cNvPr id="32" name="Oval 29"/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grpFill/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143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99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印品黑体" panose="00000500000000000000" pitchFamily="2" charset="-122"/>
                </a:rPr>
                <a:t></a:t>
              </a:r>
            </a:p>
          </p:txBody>
        </p:sp>
      </p:grpSp>
      <p:sp>
        <p:nvSpPr>
          <p:cNvPr id="35" name="矩形 47"/>
          <p:cNvSpPr>
            <a:spLocks noChangeArrowheads="1"/>
          </p:cNvSpPr>
          <p:nvPr/>
        </p:nvSpPr>
        <p:spPr bwMode="auto">
          <a:xfrm>
            <a:off x="5480517" y="4517088"/>
            <a:ext cx="6428988" cy="216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buNone/>
            </a:pP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 Cận đã được Nhà nước phong tặng Giải thưởng Hồ Chí Minh về văn học nghệ thuật (đợt I - năm 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1996).</a:t>
            </a:r>
            <a:r>
              <a:rPr lang="en-US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vi-VN" sz="27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năm 2001, Huy Cận được bầu là viện sĩ Viện Hàn lâm Thơ Thế giới.</a:t>
            </a:r>
          </a:p>
        </p:txBody>
      </p:sp>
      <p:pic>
        <p:nvPicPr>
          <p:cNvPr id="3" name="Graphic 2" descr="Work from home Wi-Fi outline">
            <a:extLst>
              <a:ext uri="{FF2B5EF4-FFF2-40B4-BE49-F238E27FC236}">
                <a16:creationId xmlns:a16="http://schemas.microsoft.com/office/drawing/2014/main" id="{DE6A6EF5-87F9-4E94-AE8B-511DB4B387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297958" y="891646"/>
            <a:ext cx="665863" cy="722403"/>
          </a:xfrm>
          <a:prstGeom prst="rect">
            <a:avLst/>
          </a:prstGeom>
        </p:spPr>
      </p:pic>
      <p:pic>
        <p:nvPicPr>
          <p:cNvPr id="5" name="Graphic 4" descr="Blog outline">
            <a:extLst>
              <a:ext uri="{FF2B5EF4-FFF2-40B4-BE49-F238E27FC236}">
                <a16:creationId xmlns:a16="http://schemas.microsoft.com/office/drawing/2014/main" id="{D2A399A6-B851-434A-91C8-1377E3F1F5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374788" y="2950660"/>
            <a:ext cx="590911" cy="610796"/>
          </a:xfrm>
          <a:prstGeom prst="rect">
            <a:avLst/>
          </a:prstGeom>
        </p:spPr>
      </p:pic>
      <p:pic>
        <p:nvPicPr>
          <p:cNvPr id="7" name="Graphic 6" descr="Ribbon outline">
            <a:extLst>
              <a:ext uri="{FF2B5EF4-FFF2-40B4-BE49-F238E27FC236}">
                <a16:creationId xmlns:a16="http://schemas.microsoft.com/office/drawing/2014/main" id="{84E04B6E-A3B3-4BDB-B34F-803587AA91E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29120" y="5234110"/>
            <a:ext cx="854903" cy="690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Thuyền và biển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55164" cy="6827661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</p:pic>
      <p:pic>
        <p:nvPicPr>
          <p:cNvPr id="2" name="Picture 1"/>
          <p:cNvPicPr>
            <a:picLocks noGrp="1" noChangeAspect="1"/>
          </p:cNvPicPr>
          <p:nvPr isPhoto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79" y="3082518"/>
            <a:ext cx="2604763" cy="3055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/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53" y="2994605"/>
            <a:ext cx="2520207" cy="30920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328" y="3030897"/>
            <a:ext cx="2464309" cy="30557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8" name="Group 45">
            <a:extLst>
              <a:ext uri="{FF2B5EF4-FFF2-40B4-BE49-F238E27FC236}">
                <a16:creationId xmlns:a16="http://schemas.microsoft.com/office/drawing/2014/main" id="{2DBED9FD-BDCF-48A3-9950-A5C1342FE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931692"/>
              </p:ext>
            </p:extLst>
          </p:nvPr>
        </p:nvGraphicFramePr>
        <p:xfrm>
          <a:off x="516837" y="636192"/>
          <a:ext cx="11348303" cy="2057126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56761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2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10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Trước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Sau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năm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1945 </a:t>
                      </a:r>
                      <a:endParaRPr kumimoji="0" lang="en-US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42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giàu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chất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triết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lí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thấm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thía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bao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nỗi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buồn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đã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“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Chàng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Huy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Cận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xưa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hay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sầu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6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lắm</a:t>
                      </a:r>
                      <a:r>
                        <a:rPr kumimoji="0" lang="en-US" alt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en-US" alt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1pPr>
                      <a:lvl2pPr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2pPr>
                      <a:lvl3pPr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3pPr>
                      <a:lvl4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4pPr>
                      <a:lvl5pPr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Batang" pitchFamily="18" charset="-127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Thơ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dạt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dào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niềm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vui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nhất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ông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nói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cuộc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sống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2700" b="1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altLang="en-US" sz="27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vi-V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51" marR="91451" marT="45695" marB="456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009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dministrator\Desktop\图片6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3" y="-184481"/>
            <a:ext cx="12192000" cy="141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Administrator\Desktop\图片424j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192" y="-19622"/>
            <a:ext cx="6780179" cy="141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Users\Administrator\Desktop\图片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315412"/>
            <a:ext cx="12192001" cy="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399" y="452670"/>
            <a:ext cx="12319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C:\Users\Administrator\Desktop\image 176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70" y="47031"/>
            <a:ext cx="615951" cy="50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8" name="组合 87"/>
          <p:cNvGrpSpPr/>
          <p:nvPr/>
        </p:nvGrpSpPr>
        <p:grpSpPr>
          <a:xfrm>
            <a:off x="194553" y="1725781"/>
            <a:ext cx="11614827" cy="5022336"/>
            <a:chOff x="982640" y="1286614"/>
            <a:chExt cx="10081118" cy="5023499"/>
          </a:xfrm>
        </p:grpSpPr>
        <p:sp>
          <p:nvSpPr>
            <p:cNvPr id="89" name="圆角矩形 88"/>
            <p:cNvSpPr/>
            <p:nvPr/>
          </p:nvSpPr>
          <p:spPr>
            <a:xfrm rot="16200000">
              <a:off x="3563539" y="-1190106"/>
              <a:ext cx="5023499" cy="9976939"/>
            </a:xfrm>
            <a:prstGeom prst="roundRect">
              <a:avLst>
                <a:gd name="adj" fmla="val 4670"/>
              </a:avLst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8100000" scaled="0"/>
              <a:tileRect/>
            </a:gradFill>
            <a:ln w="22225"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8100000" scaled="0"/>
                <a:tileRect/>
              </a:gradFill>
            </a:ln>
            <a:effectLst>
              <a:outerShdw blurRad="1397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sp>
          <p:nvSpPr>
            <p:cNvPr id="90" name="圆角矩形 89"/>
            <p:cNvSpPr/>
            <p:nvPr/>
          </p:nvSpPr>
          <p:spPr>
            <a:xfrm rot="16200000">
              <a:off x="3788070" y="-980490"/>
              <a:ext cx="4628185" cy="955771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25400">
              <a:noFill/>
            </a:ln>
            <a:effectLst>
              <a:outerShdw blurRad="177800" dist="889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grpSp>
          <p:nvGrpSpPr>
            <p:cNvPr id="91" name="组合 90"/>
            <p:cNvGrpSpPr/>
            <p:nvPr/>
          </p:nvGrpSpPr>
          <p:grpSpPr>
            <a:xfrm>
              <a:off x="982640" y="1596963"/>
              <a:ext cx="751226" cy="4402810"/>
              <a:chOff x="982640" y="1596963"/>
              <a:chExt cx="751226" cy="4402810"/>
            </a:xfrm>
          </p:grpSpPr>
          <p:grpSp>
            <p:nvGrpSpPr>
              <p:cNvPr id="92" name="组合 91"/>
              <p:cNvGrpSpPr/>
              <p:nvPr/>
            </p:nvGrpSpPr>
            <p:grpSpPr>
              <a:xfrm rot="16200000">
                <a:off x="-615716" y="3650191"/>
                <a:ext cx="4402810" cy="296354"/>
                <a:chOff x="2149635" y="1165383"/>
                <a:chExt cx="3485831" cy="234634"/>
              </a:xfrm>
            </p:grpSpPr>
            <p:grpSp>
              <p:nvGrpSpPr>
                <p:cNvPr id="123" name="组合 122"/>
                <p:cNvGrpSpPr/>
                <p:nvPr/>
              </p:nvGrpSpPr>
              <p:grpSpPr>
                <a:xfrm>
                  <a:off x="2149635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51" name="椭圆 15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2" name="椭圆 15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4" name="组合 123"/>
                <p:cNvGrpSpPr/>
                <p:nvPr/>
              </p:nvGrpSpPr>
              <p:grpSpPr>
                <a:xfrm>
                  <a:off x="2510880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9" name="椭圆 14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50" name="椭圆 14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5" name="组合 124"/>
                <p:cNvGrpSpPr/>
                <p:nvPr/>
              </p:nvGrpSpPr>
              <p:grpSpPr>
                <a:xfrm>
                  <a:off x="2872124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7" name="椭圆 14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8" name="椭圆 14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3233369" y="1165385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5" name="椭圆 14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6" name="椭圆 14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7" name="组合 126"/>
                <p:cNvGrpSpPr/>
                <p:nvPr/>
              </p:nvGrpSpPr>
              <p:grpSpPr>
                <a:xfrm>
                  <a:off x="3594615" y="1165383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3" name="椭圆 14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4" name="椭圆 14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8" name="组合 127"/>
                <p:cNvGrpSpPr/>
                <p:nvPr/>
              </p:nvGrpSpPr>
              <p:grpSpPr>
                <a:xfrm>
                  <a:off x="3955858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41" name="椭圆 140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2" name="椭圆 141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4317103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9" name="椭圆 138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40" name="椭圆 139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0" name="组合 129"/>
                <p:cNvGrpSpPr/>
                <p:nvPr/>
              </p:nvGrpSpPr>
              <p:grpSpPr>
                <a:xfrm>
                  <a:off x="4678347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7" name="椭圆 136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8" name="椭圆 137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1" name="组合 130"/>
                <p:cNvGrpSpPr/>
                <p:nvPr/>
              </p:nvGrpSpPr>
              <p:grpSpPr>
                <a:xfrm>
                  <a:off x="5039590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5" name="椭圆 134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6" name="椭圆 135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5400834" y="1165384"/>
                  <a:ext cx="234632" cy="234632"/>
                  <a:chOff x="2483014" y="1114427"/>
                  <a:chExt cx="209550" cy="209550"/>
                </a:xfrm>
              </p:grpSpPr>
              <p:sp>
                <p:nvSpPr>
                  <p:cNvPr id="133" name="椭圆 132"/>
                  <p:cNvSpPr/>
                  <p:nvPr/>
                </p:nvSpPr>
                <p:spPr>
                  <a:xfrm>
                    <a:off x="2483014" y="1114427"/>
                    <a:ext cx="209550" cy="209550"/>
                  </a:xfrm>
                  <a:prstGeom prst="ellipse">
                    <a:avLst/>
                  </a:prstGeom>
                  <a:gradFill>
                    <a:gsLst>
                      <a:gs pos="75000">
                        <a:schemeClr val="bg1">
                          <a:lumMod val="95000"/>
                        </a:schemeClr>
                      </a:gs>
                      <a:gs pos="55000">
                        <a:schemeClr val="bg1">
                          <a:lumMod val="65000"/>
                        </a:schemeClr>
                      </a:gs>
                      <a:gs pos="35000">
                        <a:schemeClr val="bg1">
                          <a:lumMod val="95000"/>
                        </a:schemeClr>
                      </a:gs>
                      <a:gs pos="17000">
                        <a:schemeClr val="bg1">
                          <a:lumMod val="65000"/>
                        </a:schemeClr>
                      </a:gs>
                      <a:gs pos="0">
                        <a:schemeClr val="bg1"/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2700000" scaled="1"/>
                  </a:gradFill>
                  <a:ln>
                    <a:noFill/>
                  </a:ln>
                  <a:effectLst>
                    <a:outerShdw blurRad="12700" dist="127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134" name="椭圆 133"/>
                  <p:cNvSpPr/>
                  <p:nvPr/>
                </p:nvSpPr>
                <p:spPr>
                  <a:xfrm>
                    <a:off x="2502060" y="1133475"/>
                    <a:ext cx="171450" cy="171450"/>
                  </a:xfrm>
                  <a:prstGeom prst="ellipse">
                    <a:avLst/>
                  </a:pr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  <a:effectLst>
                    <a:innerShdw blurRad="12700" dist="12700" dir="135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CN" altLang="en-US" sz="1351">
                      <a:solidFill>
                        <a:prstClr val="white"/>
                      </a:solidFill>
                    </a:endParaRPr>
                  </a:p>
                </p:txBody>
              </p:sp>
            </p:grpSp>
          </p:grpSp>
          <p:grpSp>
            <p:nvGrpSpPr>
              <p:cNvPr id="93" name="组合 92"/>
              <p:cNvGrpSpPr/>
              <p:nvPr/>
            </p:nvGrpSpPr>
            <p:grpSpPr>
              <a:xfrm rot="16200000">
                <a:off x="1229146" y="5557333"/>
                <a:ext cx="119575" cy="612586"/>
                <a:chOff x="2244455" y="772894"/>
                <a:chExt cx="94658" cy="485003"/>
              </a:xfrm>
            </p:grpSpPr>
            <p:sp>
              <p:nvSpPr>
                <p:cNvPr id="121" name="圆角矩形 12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2" name="圆角矩形 12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4" name="组合 93"/>
              <p:cNvGrpSpPr/>
              <p:nvPr/>
            </p:nvGrpSpPr>
            <p:grpSpPr>
              <a:xfrm rot="16200000">
                <a:off x="1229146" y="5099277"/>
                <a:ext cx="119575" cy="612586"/>
                <a:chOff x="2244455" y="772894"/>
                <a:chExt cx="94658" cy="485003"/>
              </a:xfrm>
            </p:grpSpPr>
            <p:sp>
              <p:nvSpPr>
                <p:cNvPr id="119" name="圆角矩形 11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圆角矩形 11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5" name="组合 94"/>
              <p:cNvGrpSpPr/>
              <p:nvPr/>
            </p:nvGrpSpPr>
            <p:grpSpPr>
              <a:xfrm rot="16200000">
                <a:off x="1229146" y="4641222"/>
                <a:ext cx="119575" cy="612586"/>
                <a:chOff x="2244455" y="772894"/>
                <a:chExt cx="94658" cy="485003"/>
              </a:xfrm>
            </p:grpSpPr>
            <p:sp>
              <p:nvSpPr>
                <p:cNvPr id="117" name="圆角矩形 11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圆角矩形 11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6" name="组合 95"/>
              <p:cNvGrpSpPr/>
              <p:nvPr/>
            </p:nvGrpSpPr>
            <p:grpSpPr>
              <a:xfrm rot="16200000">
                <a:off x="1229146" y="4183167"/>
                <a:ext cx="119575" cy="612586"/>
                <a:chOff x="2244455" y="772894"/>
                <a:chExt cx="94658" cy="485003"/>
              </a:xfrm>
            </p:grpSpPr>
            <p:sp>
              <p:nvSpPr>
                <p:cNvPr id="115" name="圆角矩形 11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圆角矩形 11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7" name="组合 96"/>
              <p:cNvGrpSpPr/>
              <p:nvPr/>
            </p:nvGrpSpPr>
            <p:grpSpPr>
              <a:xfrm rot="16200000">
                <a:off x="1229146" y="3725113"/>
                <a:ext cx="119575" cy="612586"/>
                <a:chOff x="2244455" y="772894"/>
                <a:chExt cx="94658" cy="485003"/>
              </a:xfrm>
            </p:grpSpPr>
            <p:sp>
              <p:nvSpPr>
                <p:cNvPr id="113" name="圆角矩形 11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圆角矩形 11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8" name="组合 97"/>
              <p:cNvGrpSpPr/>
              <p:nvPr/>
            </p:nvGrpSpPr>
            <p:grpSpPr>
              <a:xfrm rot="16200000">
                <a:off x="1229146" y="3267055"/>
                <a:ext cx="119575" cy="612586"/>
                <a:chOff x="2244455" y="772894"/>
                <a:chExt cx="94658" cy="485003"/>
              </a:xfrm>
            </p:grpSpPr>
            <p:sp>
              <p:nvSpPr>
                <p:cNvPr id="111" name="圆角矩形 110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圆角矩形 111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9" name="组合 98"/>
              <p:cNvGrpSpPr/>
              <p:nvPr/>
            </p:nvGrpSpPr>
            <p:grpSpPr>
              <a:xfrm rot="16200000">
                <a:off x="1229145" y="2808999"/>
                <a:ext cx="119575" cy="612586"/>
                <a:chOff x="2244455" y="772894"/>
                <a:chExt cx="94658" cy="485003"/>
              </a:xfrm>
            </p:grpSpPr>
            <p:sp>
              <p:nvSpPr>
                <p:cNvPr id="109" name="圆角矩形 108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0" name="圆角矩形 109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0" name="组合 99"/>
              <p:cNvGrpSpPr/>
              <p:nvPr/>
            </p:nvGrpSpPr>
            <p:grpSpPr>
              <a:xfrm rot="16200000">
                <a:off x="1229146" y="2350946"/>
                <a:ext cx="119575" cy="612586"/>
                <a:chOff x="2244455" y="772894"/>
                <a:chExt cx="94658" cy="485003"/>
              </a:xfrm>
            </p:grpSpPr>
            <p:sp>
              <p:nvSpPr>
                <p:cNvPr id="107" name="圆角矩形 106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圆角矩形 107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1" name="组合 100"/>
              <p:cNvGrpSpPr/>
              <p:nvPr/>
            </p:nvGrpSpPr>
            <p:grpSpPr>
              <a:xfrm rot="16200000">
                <a:off x="1229146" y="1892893"/>
                <a:ext cx="119575" cy="612586"/>
                <a:chOff x="2244455" y="772894"/>
                <a:chExt cx="94658" cy="485003"/>
              </a:xfrm>
            </p:grpSpPr>
            <p:sp>
              <p:nvSpPr>
                <p:cNvPr id="105" name="圆角矩形 104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6" name="圆角矩形 105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组合 101"/>
              <p:cNvGrpSpPr/>
              <p:nvPr/>
            </p:nvGrpSpPr>
            <p:grpSpPr>
              <a:xfrm rot="16200000">
                <a:off x="1229146" y="1434840"/>
                <a:ext cx="119575" cy="612586"/>
                <a:chOff x="2244455" y="772894"/>
                <a:chExt cx="94658" cy="485003"/>
              </a:xfrm>
            </p:grpSpPr>
            <p:sp>
              <p:nvSpPr>
                <p:cNvPr id="103" name="圆角矩形 102"/>
                <p:cNvSpPr/>
                <p:nvPr/>
              </p:nvSpPr>
              <p:spPr>
                <a:xfrm>
                  <a:off x="2244455" y="772894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4000">
                        <a:schemeClr val="bg1">
                          <a:lumMod val="75000"/>
                        </a:schemeClr>
                      </a:gs>
                      <a:gs pos="78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4" name="圆角矩形 103"/>
                <p:cNvSpPr/>
                <p:nvPr/>
              </p:nvSpPr>
              <p:spPr>
                <a:xfrm>
                  <a:off x="2313407" y="772895"/>
                  <a:ext cx="25706" cy="485002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74000">
                      <a:schemeClr val="bg1"/>
                    </a:gs>
                    <a:gs pos="52000">
                      <a:schemeClr val="bg1">
                        <a:lumMod val="85000"/>
                      </a:schemeClr>
                    </a:gs>
                    <a:gs pos="23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1"/>
                </a:gradFill>
                <a:ln w="19050">
                  <a:gradFill flip="none" rotWithShape="1">
                    <a:gsLst>
                      <a:gs pos="0">
                        <a:schemeClr val="bg1">
                          <a:lumMod val="65000"/>
                        </a:schemeClr>
                      </a:gs>
                      <a:gs pos="43000">
                        <a:schemeClr val="bg1">
                          <a:lumMod val="75000"/>
                        </a:schemeClr>
                      </a:gs>
                      <a:gs pos="79000">
                        <a:schemeClr val="bg1"/>
                      </a:gs>
                      <a:gs pos="61000">
                        <a:schemeClr val="bg1">
                          <a:lumMod val="100000"/>
                        </a:schemeClr>
                      </a:gs>
                      <a:gs pos="100000">
                        <a:schemeClr val="bg1">
                          <a:lumMod val="65000"/>
                        </a:schemeClr>
                      </a:gs>
                    </a:gsLst>
                    <a:lin ang="5400000" scaled="0"/>
                    <a:tileRect/>
                  </a:gradFill>
                </a:ln>
                <a:effectLst>
                  <a:outerShdw blurRad="254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1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cxnSp>
        <p:nvCxnSpPr>
          <p:cNvPr id="153" name="直接连接符 152"/>
          <p:cNvCxnSpPr/>
          <p:nvPr/>
        </p:nvCxnSpPr>
        <p:spPr>
          <a:xfrm>
            <a:off x="5024264" y="1923397"/>
            <a:ext cx="0" cy="4627115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组合 153"/>
          <p:cNvGrpSpPr/>
          <p:nvPr/>
        </p:nvGrpSpPr>
        <p:grpSpPr>
          <a:xfrm>
            <a:off x="11437212" y="1986625"/>
            <a:ext cx="190525" cy="4627115"/>
            <a:chOff x="10487694" y="1484274"/>
            <a:chExt cx="190500" cy="4628185"/>
          </a:xfrm>
        </p:grpSpPr>
        <p:sp>
          <p:nvSpPr>
            <p:cNvPr id="155" name="矩形 154"/>
            <p:cNvSpPr/>
            <p:nvPr/>
          </p:nvSpPr>
          <p:spPr>
            <a:xfrm>
              <a:off x="10487694" y="1484274"/>
              <a:ext cx="190500" cy="888448"/>
            </a:xfrm>
            <a:prstGeom prst="rect">
              <a:avLst/>
            </a:prstGeom>
            <a:solidFill>
              <a:srgbClr val="FFB8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sp>
          <p:nvSpPr>
            <p:cNvPr id="156" name="矩形 155"/>
            <p:cNvSpPr/>
            <p:nvPr/>
          </p:nvSpPr>
          <p:spPr>
            <a:xfrm>
              <a:off x="10487694" y="2372720"/>
              <a:ext cx="190500" cy="944033"/>
            </a:xfrm>
            <a:prstGeom prst="rect">
              <a:avLst/>
            </a:prstGeom>
            <a:solidFill>
              <a:srgbClr val="E870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sp>
          <p:nvSpPr>
            <p:cNvPr id="157" name="矩形 156"/>
            <p:cNvSpPr/>
            <p:nvPr/>
          </p:nvSpPr>
          <p:spPr>
            <a:xfrm>
              <a:off x="10487694" y="3314688"/>
              <a:ext cx="190500" cy="945150"/>
            </a:xfrm>
            <a:prstGeom prst="rect">
              <a:avLst/>
            </a:prstGeom>
            <a:solidFill>
              <a:srgbClr val="01AC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10487694" y="4258721"/>
              <a:ext cx="190500" cy="944033"/>
            </a:xfrm>
            <a:prstGeom prst="rect">
              <a:avLst/>
            </a:prstGeom>
            <a:solidFill>
              <a:srgbClr val="00AF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  <p:sp>
          <p:nvSpPr>
            <p:cNvPr id="159" name="矩形 158"/>
            <p:cNvSpPr/>
            <p:nvPr/>
          </p:nvSpPr>
          <p:spPr>
            <a:xfrm>
              <a:off x="10487694" y="5202754"/>
              <a:ext cx="190500" cy="909705"/>
            </a:xfrm>
            <a:prstGeom prst="rect">
              <a:avLst/>
            </a:prstGeom>
            <a:solidFill>
              <a:srgbClr val="663A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>
                <a:solidFill>
                  <a:prstClr val="white"/>
                </a:solidFill>
              </a:endParaRPr>
            </a:p>
          </p:txBody>
        </p:sp>
      </p:grpSp>
      <p:cxnSp>
        <p:nvCxnSpPr>
          <p:cNvPr id="163" name="直接连接符 162"/>
          <p:cNvCxnSpPr/>
          <p:nvPr/>
        </p:nvCxnSpPr>
        <p:spPr>
          <a:xfrm>
            <a:off x="5744441" y="2860585"/>
            <a:ext cx="3816921" cy="0"/>
          </a:xfrm>
          <a:prstGeom prst="line">
            <a:avLst/>
          </a:prstGeom>
          <a:ln w="19050">
            <a:solidFill>
              <a:srgbClr val="01AC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06C1B31-EC9D-4BD4-B66B-87DEBCE84E26}"/>
              </a:ext>
            </a:extLst>
          </p:cNvPr>
          <p:cNvSpPr txBox="1"/>
          <p:nvPr/>
        </p:nvSpPr>
        <p:spPr>
          <a:xfrm>
            <a:off x="4070098" y="225516"/>
            <a:ext cx="5797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bạch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alt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C2B4512F-00A1-435F-B41B-FF799DB5EE61}"/>
              </a:ext>
            </a:extLst>
          </p:cNvPr>
          <p:cNvSpPr txBox="1"/>
          <p:nvPr/>
        </p:nvSpPr>
        <p:spPr>
          <a:xfrm>
            <a:off x="1066891" y="1986625"/>
            <a:ext cx="10267859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thuyền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vi-VN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cũng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ngẫu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một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Huy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altLang="vi-VN" sz="3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altLang="vi-VN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vi-VN" sz="3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3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altLang="vi-VN" sz="3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994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25" descr="Untitled-1i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0531" y="333631"/>
            <a:ext cx="4769708" cy="6091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949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/>
          <p:nvPr/>
        </p:nvSpPr>
        <p:spPr>
          <a:xfrm rot="-3754672">
            <a:off x="10824944" y="-554619"/>
            <a:ext cx="2890149" cy="2586900"/>
          </a:xfrm>
          <a:custGeom>
            <a:avLst/>
            <a:gdLst/>
            <a:ahLst/>
            <a:cxnLst/>
            <a:rect l="l" t="t" r="r" b="b"/>
            <a:pathLst>
              <a:path w="13623" h="13313" extrusionOk="0">
                <a:moveTo>
                  <a:pt x="5001" y="0"/>
                </a:moveTo>
                <a:lnTo>
                  <a:pt x="4715" y="48"/>
                </a:lnTo>
                <a:lnTo>
                  <a:pt x="4501" y="95"/>
                </a:lnTo>
                <a:lnTo>
                  <a:pt x="4192" y="286"/>
                </a:lnTo>
                <a:lnTo>
                  <a:pt x="3858" y="715"/>
                </a:lnTo>
                <a:lnTo>
                  <a:pt x="3644" y="1096"/>
                </a:lnTo>
                <a:lnTo>
                  <a:pt x="3287" y="2644"/>
                </a:lnTo>
                <a:lnTo>
                  <a:pt x="2334" y="7287"/>
                </a:lnTo>
                <a:lnTo>
                  <a:pt x="2048" y="9193"/>
                </a:lnTo>
                <a:lnTo>
                  <a:pt x="1977" y="9169"/>
                </a:lnTo>
                <a:lnTo>
                  <a:pt x="1882" y="9145"/>
                </a:lnTo>
                <a:lnTo>
                  <a:pt x="2167" y="7240"/>
                </a:lnTo>
                <a:lnTo>
                  <a:pt x="3120" y="2572"/>
                </a:lnTo>
                <a:lnTo>
                  <a:pt x="3477" y="1024"/>
                </a:lnTo>
                <a:lnTo>
                  <a:pt x="3358" y="810"/>
                </a:lnTo>
                <a:lnTo>
                  <a:pt x="3048" y="453"/>
                </a:lnTo>
                <a:lnTo>
                  <a:pt x="2858" y="381"/>
                </a:lnTo>
                <a:lnTo>
                  <a:pt x="2501" y="310"/>
                </a:lnTo>
                <a:lnTo>
                  <a:pt x="1953" y="429"/>
                </a:lnTo>
                <a:lnTo>
                  <a:pt x="1572" y="810"/>
                </a:lnTo>
                <a:lnTo>
                  <a:pt x="1310" y="1358"/>
                </a:lnTo>
                <a:lnTo>
                  <a:pt x="1215" y="1667"/>
                </a:lnTo>
                <a:lnTo>
                  <a:pt x="1096" y="2167"/>
                </a:lnTo>
                <a:lnTo>
                  <a:pt x="953" y="4025"/>
                </a:lnTo>
                <a:lnTo>
                  <a:pt x="905" y="6311"/>
                </a:lnTo>
                <a:lnTo>
                  <a:pt x="1000" y="8407"/>
                </a:lnTo>
                <a:lnTo>
                  <a:pt x="1143" y="9097"/>
                </a:lnTo>
                <a:lnTo>
                  <a:pt x="1119" y="9097"/>
                </a:lnTo>
                <a:lnTo>
                  <a:pt x="715" y="9193"/>
                </a:lnTo>
                <a:lnTo>
                  <a:pt x="310" y="9335"/>
                </a:lnTo>
                <a:lnTo>
                  <a:pt x="119" y="9455"/>
                </a:lnTo>
                <a:lnTo>
                  <a:pt x="0" y="9836"/>
                </a:lnTo>
                <a:lnTo>
                  <a:pt x="119" y="10026"/>
                </a:lnTo>
                <a:lnTo>
                  <a:pt x="2929" y="13170"/>
                </a:lnTo>
                <a:lnTo>
                  <a:pt x="3096" y="13312"/>
                </a:lnTo>
                <a:lnTo>
                  <a:pt x="3501" y="13265"/>
                </a:lnTo>
                <a:lnTo>
                  <a:pt x="3620" y="13098"/>
                </a:lnTo>
                <a:lnTo>
                  <a:pt x="3858" y="12669"/>
                </a:lnTo>
                <a:lnTo>
                  <a:pt x="4025" y="12193"/>
                </a:lnTo>
                <a:lnTo>
                  <a:pt x="4763" y="12407"/>
                </a:lnTo>
                <a:lnTo>
                  <a:pt x="6787" y="12717"/>
                </a:lnTo>
                <a:lnTo>
                  <a:pt x="9002" y="12908"/>
                </a:lnTo>
                <a:lnTo>
                  <a:pt x="10812" y="12955"/>
                </a:lnTo>
                <a:lnTo>
                  <a:pt x="11288" y="12908"/>
                </a:lnTo>
                <a:lnTo>
                  <a:pt x="11717" y="12812"/>
                </a:lnTo>
                <a:lnTo>
                  <a:pt x="12336" y="12550"/>
                </a:lnTo>
                <a:lnTo>
                  <a:pt x="12693" y="12122"/>
                </a:lnTo>
                <a:lnTo>
                  <a:pt x="12765" y="11550"/>
                </a:lnTo>
                <a:lnTo>
                  <a:pt x="12693" y="11169"/>
                </a:lnTo>
                <a:lnTo>
                  <a:pt x="12622" y="10931"/>
                </a:lnTo>
                <a:lnTo>
                  <a:pt x="12455" y="10764"/>
                </a:lnTo>
                <a:lnTo>
                  <a:pt x="10883" y="10979"/>
                </a:lnTo>
                <a:lnTo>
                  <a:pt x="6001" y="11550"/>
                </a:lnTo>
                <a:lnTo>
                  <a:pt x="4096" y="11693"/>
                </a:lnTo>
                <a:lnTo>
                  <a:pt x="4096" y="11598"/>
                </a:lnTo>
                <a:lnTo>
                  <a:pt x="4096" y="11526"/>
                </a:lnTo>
                <a:lnTo>
                  <a:pt x="6001" y="11383"/>
                </a:lnTo>
                <a:lnTo>
                  <a:pt x="10955" y="10788"/>
                </a:lnTo>
                <a:lnTo>
                  <a:pt x="12503" y="10574"/>
                </a:lnTo>
                <a:lnTo>
                  <a:pt x="12789" y="10407"/>
                </a:lnTo>
                <a:lnTo>
                  <a:pt x="13241" y="10050"/>
                </a:lnTo>
                <a:lnTo>
                  <a:pt x="13527" y="9621"/>
                </a:lnTo>
                <a:lnTo>
                  <a:pt x="13622" y="9145"/>
                </a:lnTo>
                <a:lnTo>
                  <a:pt x="13574" y="8883"/>
                </a:lnTo>
                <a:lnTo>
                  <a:pt x="13479" y="8621"/>
                </a:lnTo>
                <a:lnTo>
                  <a:pt x="13193" y="8264"/>
                </a:lnTo>
                <a:lnTo>
                  <a:pt x="12670" y="8002"/>
                </a:lnTo>
                <a:lnTo>
                  <a:pt x="12408" y="7978"/>
                </a:lnTo>
                <a:lnTo>
                  <a:pt x="10836" y="8597"/>
                </a:lnTo>
                <a:lnTo>
                  <a:pt x="5930" y="10455"/>
                </a:lnTo>
                <a:lnTo>
                  <a:pt x="3977" y="11098"/>
                </a:lnTo>
                <a:lnTo>
                  <a:pt x="3953" y="11026"/>
                </a:lnTo>
                <a:lnTo>
                  <a:pt x="3906" y="10955"/>
                </a:lnTo>
                <a:lnTo>
                  <a:pt x="5906" y="10288"/>
                </a:lnTo>
                <a:lnTo>
                  <a:pt x="10931" y="8383"/>
                </a:lnTo>
                <a:lnTo>
                  <a:pt x="12455" y="7764"/>
                </a:lnTo>
                <a:lnTo>
                  <a:pt x="12765" y="7406"/>
                </a:lnTo>
                <a:lnTo>
                  <a:pt x="13170" y="6597"/>
                </a:lnTo>
                <a:lnTo>
                  <a:pt x="13217" y="6025"/>
                </a:lnTo>
                <a:lnTo>
                  <a:pt x="13098" y="5739"/>
                </a:lnTo>
                <a:lnTo>
                  <a:pt x="12908" y="5501"/>
                </a:lnTo>
                <a:lnTo>
                  <a:pt x="12431" y="5263"/>
                </a:lnTo>
                <a:lnTo>
                  <a:pt x="11598" y="5239"/>
                </a:lnTo>
                <a:lnTo>
                  <a:pt x="11145" y="5335"/>
                </a:lnTo>
                <a:lnTo>
                  <a:pt x="9597" y="6382"/>
                </a:lnTo>
                <a:lnTo>
                  <a:pt x="5168" y="9216"/>
                </a:lnTo>
                <a:lnTo>
                  <a:pt x="3453" y="10240"/>
                </a:lnTo>
                <a:lnTo>
                  <a:pt x="3406" y="10169"/>
                </a:lnTo>
                <a:lnTo>
                  <a:pt x="3358" y="10121"/>
                </a:lnTo>
                <a:lnTo>
                  <a:pt x="5120" y="9073"/>
                </a:lnTo>
                <a:lnTo>
                  <a:pt x="9693" y="6121"/>
                </a:lnTo>
                <a:lnTo>
                  <a:pt x="11217" y="5096"/>
                </a:lnTo>
                <a:lnTo>
                  <a:pt x="11526" y="4692"/>
                </a:lnTo>
                <a:lnTo>
                  <a:pt x="11860" y="3858"/>
                </a:lnTo>
                <a:lnTo>
                  <a:pt x="11788" y="3263"/>
                </a:lnTo>
                <a:lnTo>
                  <a:pt x="11622" y="2953"/>
                </a:lnTo>
                <a:lnTo>
                  <a:pt x="11479" y="2810"/>
                </a:lnTo>
                <a:lnTo>
                  <a:pt x="11217" y="2620"/>
                </a:lnTo>
                <a:lnTo>
                  <a:pt x="10764" y="2548"/>
                </a:lnTo>
                <a:lnTo>
                  <a:pt x="10121" y="2739"/>
                </a:lnTo>
                <a:lnTo>
                  <a:pt x="9574" y="3072"/>
                </a:lnTo>
                <a:lnTo>
                  <a:pt x="9359" y="3239"/>
                </a:lnTo>
                <a:lnTo>
                  <a:pt x="6311" y="6311"/>
                </a:lnTo>
                <a:lnTo>
                  <a:pt x="2882" y="9645"/>
                </a:lnTo>
                <a:lnTo>
                  <a:pt x="2810" y="9597"/>
                </a:lnTo>
                <a:lnTo>
                  <a:pt x="2739" y="9550"/>
                </a:lnTo>
                <a:lnTo>
                  <a:pt x="6097" y="6263"/>
                </a:lnTo>
                <a:lnTo>
                  <a:pt x="9193" y="3168"/>
                </a:lnTo>
                <a:lnTo>
                  <a:pt x="9312" y="2667"/>
                </a:lnTo>
                <a:lnTo>
                  <a:pt x="9288" y="1739"/>
                </a:lnTo>
                <a:lnTo>
                  <a:pt x="8954" y="1215"/>
                </a:lnTo>
                <a:lnTo>
                  <a:pt x="8669" y="1048"/>
                </a:lnTo>
                <a:lnTo>
                  <a:pt x="8311" y="929"/>
                </a:lnTo>
                <a:lnTo>
                  <a:pt x="7716" y="905"/>
                </a:lnTo>
                <a:lnTo>
                  <a:pt x="6954" y="1215"/>
                </a:lnTo>
                <a:lnTo>
                  <a:pt x="6621" y="1501"/>
                </a:lnTo>
                <a:lnTo>
                  <a:pt x="4811" y="4858"/>
                </a:lnTo>
                <a:lnTo>
                  <a:pt x="2525" y="9407"/>
                </a:lnTo>
                <a:lnTo>
                  <a:pt x="2453" y="9383"/>
                </a:lnTo>
                <a:lnTo>
                  <a:pt x="2382" y="9335"/>
                </a:lnTo>
                <a:lnTo>
                  <a:pt x="4430" y="5216"/>
                </a:lnTo>
                <a:lnTo>
                  <a:pt x="6311" y="1739"/>
                </a:lnTo>
                <a:lnTo>
                  <a:pt x="6311" y="1524"/>
                </a:lnTo>
                <a:lnTo>
                  <a:pt x="6240" y="905"/>
                </a:lnTo>
                <a:lnTo>
                  <a:pt x="6025" y="453"/>
                </a:lnTo>
                <a:lnTo>
                  <a:pt x="5787" y="215"/>
                </a:lnTo>
                <a:lnTo>
                  <a:pt x="5454" y="48"/>
                </a:lnTo>
                <a:lnTo>
                  <a:pt x="5001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p29"/>
          <p:cNvGrpSpPr/>
          <p:nvPr/>
        </p:nvGrpSpPr>
        <p:grpSpPr>
          <a:xfrm>
            <a:off x="-411760" y="5383078"/>
            <a:ext cx="1744616" cy="1542565"/>
            <a:chOff x="81218" y="2881622"/>
            <a:chExt cx="2388324" cy="2312893"/>
          </a:xfrm>
        </p:grpSpPr>
        <p:sp>
          <p:nvSpPr>
            <p:cNvPr id="334" name="Google Shape;334;p29"/>
            <p:cNvSpPr/>
            <p:nvPr/>
          </p:nvSpPr>
          <p:spPr>
            <a:xfrm>
              <a:off x="81218" y="2881622"/>
              <a:ext cx="2388324" cy="2312893"/>
            </a:xfrm>
            <a:custGeom>
              <a:avLst/>
              <a:gdLst/>
              <a:ahLst/>
              <a:cxnLst/>
              <a:rect l="l" t="t" r="r" b="b"/>
              <a:pathLst>
                <a:path w="27198" h="26339" extrusionOk="0">
                  <a:moveTo>
                    <a:pt x="1073" y="9026"/>
                  </a:moveTo>
                  <a:lnTo>
                    <a:pt x="1549" y="8835"/>
                  </a:lnTo>
                  <a:lnTo>
                    <a:pt x="2501" y="8621"/>
                  </a:lnTo>
                  <a:lnTo>
                    <a:pt x="3859" y="8550"/>
                  </a:lnTo>
                  <a:lnTo>
                    <a:pt x="4573" y="8645"/>
                  </a:lnTo>
                  <a:lnTo>
                    <a:pt x="4883" y="8669"/>
                  </a:lnTo>
                  <a:lnTo>
                    <a:pt x="5407" y="8859"/>
                  </a:lnTo>
                  <a:lnTo>
                    <a:pt x="6074" y="9335"/>
                  </a:lnTo>
                  <a:lnTo>
                    <a:pt x="6455" y="9764"/>
                  </a:lnTo>
                  <a:lnTo>
                    <a:pt x="6764" y="10193"/>
                  </a:lnTo>
                  <a:lnTo>
                    <a:pt x="7241" y="11098"/>
                  </a:lnTo>
                  <a:lnTo>
                    <a:pt x="7717" y="12574"/>
                  </a:lnTo>
                  <a:lnTo>
                    <a:pt x="7955" y="13574"/>
                  </a:lnTo>
                  <a:lnTo>
                    <a:pt x="8312" y="15551"/>
                  </a:lnTo>
                  <a:lnTo>
                    <a:pt x="8646" y="17528"/>
                  </a:lnTo>
                  <a:lnTo>
                    <a:pt x="8836" y="18480"/>
                  </a:lnTo>
                  <a:lnTo>
                    <a:pt x="9312" y="19909"/>
                  </a:lnTo>
                  <a:lnTo>
                    <a:pt x="9789" y="20814"/>
                  </a:lnTo>
                  <a:lnTo>
                    <a:pt x="10098" y="21266"/>
                  </a:lnTo>
                  <a:lnTo>
                    <a:pt x="9884" y="20242"/>
                  </a:lnTo>
                  <a:lnTo>
                    <a:pt x="9598" y="18194"/>
                  </a:lnTo>
                  <a:lnTo>
                    <a:pt x="9336" y="15170"/>
                  </a:lnTo>
                  <a:lnTo>
                    <a:pt x="9193" y="13170"/>
                  </a:lnTo>
                  <a:lnTo>
                    <a:pt x="8979" y="12003"/>
                  </a:lnTo>
                  <a:lnTo>
                    <a:pt x="8074" y="8835"/>
                  </a:lnTo>
                  <a:lnTo>
                    <a:pt x="7479" y="7049"/>
                  </a:lnTo>
                  <a:lnTo>
                    <a:pt x="7241" y="6549"/>
                  </a:lnTo>
                  <a:lnTo>
                    <a:pt x="7122" y="6216"/>
                  </a:lnTo>
                  <a:lnTo>
                    <a:pt x="6979" y="5477"/>
                  </a:lnTo>
                  <a:lnTo>
                    <a:pt x="6907" y="4358"/>
                  </a:lnTo>
                  <a:lnTo>
                    <a:pt x="7169" y="2929"/>
                  </a:lnTo>
                  <a:lnTo>
                    <a:pt x="7550" y="2048"/>
                  </a:lnTo>
                  <a:lnTo>
                    <a:pt x="7860" y="1572"/>
                  </a:lnTo>
                  <a:lnTo>
                    <a:pt x="8050" y="1405"/>
                  </a:lnTo>
                  <a:lnTo>
                    <a:pt x="8455" y="1072"/>
                  </a:lnTo>
                  <a:lnTo>
                    <a:pt x="9217" y="596"/>
                  </a:lnTo>
                  <a:lnTo>
                    <a:pt x="10336" y="191"/>
                  </a:lnTo>
                  <a:lnTo>
                    <a:pt x="11003" y="72"/>
                  </a:lnTo>
                  <a:lnTo>
                    <a:pt x="11313" y="0"/>
                  </a:lnTo>
                  <a:lnTo>
                    <a:pt x="12551" y="0"/>
                  </a:lnTo>
                  <a:lnTo>
                    <a:pt x="12861" y="72"/>
                  </a:lnTo>
                  <a:lnTo>
                    <a:pt x="13456" y="262"/>
                  </a:lnTo>
                  <a:lnTo>
                    <a:pt x="14575" y="738"/>
                  </a:lnTo>
                  <a:lnTo>
                    <a:pt x="15504" y="1429"/>
                  </a:lnTo>
                  <a:lnTo>
                    <a:pt x="16219" y="2382"/>
                  </a:lnTo>
                  <a:lnTo>
                    <a:pt x="16481" y="3001"/>
                  </a:lnTo>
                  <a:lnTo>
                    <a:pt x="16695" y="3691"/>
                  </a:lnTo>
                  <a:lnTo>
                    <a:pt x="16933" y="5120"/>
                  </a:lnTo>
                  <a:lnTo>
                    <a:pt x="17005" y="5858"/>
                  </a:lnTo>
                  <a:lnTo>
                    <a:pt x="17028" y="6430"/>
                  </a:lnTo>
                  <a:lnTo>
                    <a:pt x="16981" y="8002"/>
                  </a:lnTo>
                  <a:lnTo>
                    <a:pt x="16909" y="8383"/>
                  </a:lnTo>
                  <a:lnTo>
                    <a:pt x="16695" y="10026"/>
                  </a:lnTo>
                  <a:lnTo>
                    <a:pt x="15980" y="13265"/>
                  </a:lnTo>
                  <a:lnTo>
                    <a:pt x="15623" y="14884"/>
                  </a:lnTo>
                  <a:lnTo>
                    <a:pt x="15385" y="16146"/>
                  </a:lnTo>
                  <a:lnTo>
                    <a:pt x="15195" y="18051"/>
                  </a:lnTo>
                  <a:lnTo>
                    <a:pt x="15266" y="19314"/>
                  </a:lnTo>
                  <a:lnTo>
                    <a:pt x="15385" y="19957"/>
                  </a:lnTo>
                  <a:lnTo>
                    <a:pt x="15480" y="20314"/>
                  </a:lnTo>
                  <a:lnTo>
                    <a:pt x="15742" y="20885"/>
                  </a:lnTo>
                  <a:lnTo>
                    <a:pt x="16076" y="21314"/>
                  </a:lnTo>
                  <a:lnTo>
                    <a:pt x="16481" y="21600"/>
                  </a:lnTo>
                  <a:lnTo>
                    <a:pt x="16957" y="21719"/>
                  </a:lnTo>
                  <a:lnTo>
                    <a:pt x="17457" y="21719"/>
                  </a:lnTo>
                  <a:lnTo>
                    <a:pt x="17981" y="21552"/>
                  </a:lnTo>
                  <a:lnTo>
                    <a:pt x="18505" y="21219"/>
                  </a:lnTo>
                  <a:lnTo>
                    <a:pt x="18791" y="20981"/>
                  </a:lnTo>
                  <a:lnTo>
                    <a:pt x="19219" y="20528"/>
                  </a:lnTo>
                  <a:lnTo>
                    <a:pt x="19838" y="19480"/>
                  </a:lnTo>
                  <a:lnTo>
                    <a:pt x="20077" y="18909"/>
                  </a:lnTo>
                  <a:lnTo>
                    <a:pt x="20601" y="17718"/>
                  </a:lnTo>
                  <a:lnTo>
                    <a:pt x="21386" y="15980"/>
                  </a:lnTo>
                  <a:lnTo>
                    <a:pt x="22029" y="14860"/>
                  </a:lnTo>
                  <a:lnTo>
                    <a:pt x="22434" y="14360"/>
                  </a:lnTo>
                  <a:lnTo>
                    <a:pt x="22815" y="13955"/>
                  </a:lnTo>
                  <a:lnTo>
                    <a:pt x="23649" y="13408"/>
                  </a:lnTo>
                  <a:lnTo>
                    <a:pt x="24601" y="13217"/>
                  </a:lnTo>
                  <a:lnTo>
                    <a:pt x="25578" y="13360"/>
                  </a:lnTo>
                  <a:lnTo>
                    <a:pt x="26078" y="13598"/>
                  </a:lnTo>
                  <a:lnTo>
                    <a:pt x="26411" y="13812"/>
                  </a:lnTo>
                  <a:lnTo>
                    <a:pt x="26888" y="14384"/>
                  </a:lnTo>
                  <a:lnTo>
                    <a:pt x="27149" y="15146"/>
                  </a:lnTo>
                  <a:lnTo>
                    <a:pt x="27197" y="16051"/>
                  </a:lnTo>
                  <a:lnTo>
                    <a:pt x="27126" y="16527"/>
                  </a:lnTo>
                  <a:lnTo>
                    <a:pt x="26983" y="17170"/>
                  </a:lnTo>
                  <a:lnTo>
                    <a:pt x="26554" y="18385"/>
                  </a:lnTo>
                  <a:lnTo>
                    <a:pt x="25959" y="19528"/>
                  </a:lnTo>
                  <a:lnTo>
                    <a:pt x="25268" y="20600"/>
                  </a:lnTo>
                  <a:lnTo>
                    <a:pt x="24887" y="21100"/>
                  </a:lnTo>
                  <a:lnTo>
                    <a:pt x="24530" y="21552"/>
                  </a:lnTo>
                  <a:lnTo>
                    <a:pt x="23601" y="22481"/>
                  </a:lnTo>
                  <a:lnTo>
                    <a:pt x="22458" y="23386"/>
                  </a:lnTo>
                  <a:lnTo>
                    <a:pt x="21101" y="24267"/>
                  </a:lnTo>
                  <a:lnTo>
                    <a:pt x="19529" y="25029"/>
                  </a:lnTo>
                  <a:lnTo>
                    <a:pt x="17767" y="25672"/>
                  </a:lnTo>
                  <a:lnTo>
                    <a:pt x="15838" y="26125"/>
                  </a:lnTo>
                  <a:lnTo>
                    <a:pt x="13718" y="26339"/>
                  </a:lnTo>
                  <a:lnTo>
                    <a:pt x="12599" y="26339"/>
                  </a:lnTo>
                  <a:lnTo>
                    <a:pt x="11575" y="26196"/>
                  </a:lnTo>
                  <a:lnTo>
                    <a:pt x="9551" y="25743"/>
                  </a:lnTo>
                  <a:lnTo>
                    <a:pt x="7645" y="25005"/>
                  </a:lnTo>
                  <a:lnTo>
                    <a:pt x="6336" y="24219"/>
                  </a:lnTo>
                  <a:lnTo>
                    <a:pt x="5526" y="23576"/>
                  </a:lnTo>
                  <a:lnTo>
                    <a:pt x="5145" y="23219"/>
                  </a:lnTo>
                  <a:lnTo>
                    <a:pt x="4478" y="22529"/>
                  </a:lnTo>
                  <a:lnTo>
                    <a:pt x="3216" y="20766"/>
                  </a:lnTo>
                  <a:lnTo>
                    <a:pt x="2049" y="18671"/>
                  </a:lnTo>
                  <a:lnTo>
                    <a:pt x="1073" y="16408"/>
                  </a:lnTo>
                  <a:lnTo>
                    <a:pt x="358" y="14170"/>
                  </a:lnTo>
                  <a:lnTo>
                    <a:pt x="1" y="12122"/>
                  </a:lnTo>
                  <a:lnTo>
                    <a:pt x="1" y="10836"/>
                  </a:lnTo>
                  <a:lnTo>
                    <a:pt x="144" y="10121"/>
                  </a:lnTo>
                  <a:lnTo>
                    <a:pt x="406" y="9550"/>
                  </a:lnTo>
                  <a:lnTo>
                    <a:pt x="811" y="9145"/>
                  </a:lnTo>
                  <a:lnTo>
                    <a:pt x="1073" y="90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9"/>
            <p:cNvSpPr/>
            <p:nvPr/>
          </p:nvSpPr>
          <p:spPr>
            <a:xfrm>
              <a:off x="896925" y="2984098"/>
              <a:ext cx="566830" cy="342996"/>
            </a:xfrm>
            <a:custGeom>
              <a:avLst/>
              <a:gdLst/>
              <a:ahLst/>
              <a:cxnLst/>
              <a:rect l="l" t="t" r="r" b="b"/>
              <a:pathLst>
                <a:path w="6455" h="3906" extrusionOk="0">
                  <a:moveTo>
                    <a:pt x="2882" y="3882"/>
                  </a:moveTo>
                  <a:lnTo>
                    <a:pt x="2501" y="3906"/>
                  </a:lnTo>
                  <a:lnTo>
                    <a:pt x="1739" y="3787"/>
                  </a:lnTo>
                  <a:lnTo>
                    <a:pt x="1358" y="3667"/>
                  </a:lnTo>
                  <a:lnTo>
                    <a:pt x="858" y="3501"/>
                  </a:lnTo>
                  <a:lnTo>
                    <a:pt x="262" y="3072"/>
                  </a:lnTo>
                  <a:lnTo>
                    <a:pt x="48" y="2643"/>
                  </a:lnTo>
                  <a:lnTo>
                    <a:pt x="0" y="2381"/>
                  </a:lnTo>
                  <a:lnTo>
                    <a:pt x="0" y="2096"/>
                  </a:lnTo>
                  <a:lnTo>
                    <a:pt x="96" y="1596"/>
                  </a:lnTo>
                  <a:lnTo>
                    <a:pt x="334" y="1167"/>
                  </a:lnTo>
                  <a:lnTo>
                    <a:pt x="667" y="762"/>
                  </a:lnTo>
                  <a:lnTo>
                    <a:pt x="882" y="619"/>
                  </a:lnTo>
                  <a:lnTo>
                    <a:pt x="1144" y="453"/>
                  </a:lnTo>
                  <a:lnTo>
                    <a:pt x="1691" y="191"/>
                  </a:lnTo>
                  <a:lnTo>
                    <a:pt x="2668" y="0"/>
                  </a:lnTo>
                  <a:lnTo>
                    <a:pt x="4049" y="72"/>
                  </a:lnTo>
                  <a:lnTo>
                    <a:pt x="5001" y="357"/>
                  </a:lnTo>
                  <a:lnTo>
                    <a:pt x="5549" y="667"/>
                  </a:lnTo>
                  <a:lnTo>
                    <a:pt x="5764" y="857"/>
                  </a:lnTo>
                  <a:lnTo>
                    <a:pt x="6121" y="1191"/>
                  </a:lnTo>
                  <a:lnTo>
                    <a:pt x="6454" y="1929"/>
                  </a:lnTo>
                  <a:lnTo>
                    <a:pt x="6311" y="2643"/>
                  </a:lnTo>
                  <a:lnTo>
                    <a:pt x="5764" y="3239"/>
                  </a:lnTo>
                  <a:lnTo>
                    <a:pt x="5311" y="3429"/>
                  </a:lnTo>
                  <a:lnTo>
                    <a:pt x="4739" y="3644"/>
                  </a:lnTo>
                  <a:lnTo>
                    <a:pt x="3525" y="3882"/>
                  </a:lnTo>
                  <a:lnTo>
                    <a:pt x="2882" y="388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9"/>
            <p:cNvSpPr/>
            <p:nvPr/>
          </p:nvSpPr>
          <p:spPr>
            <a:xfrm>
              <a:off x="198467" y="3705557"/>
              <a:ext cx="416231" cy="286532"/>
            </a:xfrm>
            <a:custGeom>
              <a:avLst/>
              <a:gdLst/>
              <a:ahLst/>
              <a:cxnLst/>
              <a:rect l="l" t="t" r="r" b="b"/>
              <a:pathLst>
                <a:path w="4740" h="3263" extrusionOk="0">
                  <a:moveTo>
                    <a:pt x="3168" y="48"/>
                  </a:moveTo>
                  <a:lnTo>
                    <a:pt x="3430" y="71"/>
                  </a:lnTo>
                  <a:lnTo>
                    <a:pt x="3906" y="238"/>
                  </a:lnTo>
                  <a:lnTo>
                    <a:pt x="4287" y="500"/>
                  </a:lnTo>
                  <a:lnTo>
                    <a:pt x="4573" y="905"/>
                  </a:lnTo>
                  <a:lnTo>
                    <a:pt x="4668" y="1167"/>
                  </a:lnTo>
                  <a:lnTo>
                    <a:pt x="4739" y="1500"/>
                  </a:lnTo>
                  <a:lnTo>
                    <a:pt x="4573" y="2119"/>
                  </a:lnTo>
                  <a:lnTo>
                    <a:pt x="4358" y="2381"/>
                  </a:lnTo>
                  <a:lnTo>
                    <a:pt x="4049" y="2667"/>
                  </a:lnTo>
                  <a:lnTo>
                    <a:pt x="3215" y="3072"/>
                  </a:lnTo>
                  <a:lnTo>
                    <a:pt x="2263" y="3263"/>
                  </a:lnTo>
                  <a:lnTo>
                    <a:pt x="1334" y="3215"/>
                  </a:lnTo>
                  <a:lnTo>
                    <a:pt x="953" y="3072"/>
                  </a:lnTo>
                  <a:lnTo>
                    <a:pt x="715" y="2977"/>
                  </a:lnTo>
                  <a:lnTo>
                    <a:pt x="358" y="2667"/>
                  </a:lnTo>
                  <a:lnTo>
                    <a:pt x="96" y="2286"/>
                  </a:lnTo>
                  <a:lnTo>
                    <a:pt x="0" y="1810"/>
                  </a:lnTo>
                  <a:lnTo>
                    <a:pt x="0" y="1548"/>
                  </a:lnTo>
                  <a:lnTo>
                    <a:pt x="24" y="1334"/>
                  </a:lnTo>
                  <a:lnTo>
                    <a:pt x="167" y="953"/>
                  </a:lnTo>
                  <a:lnTo>
                    <a:pt x="548" y="500"/>
                  </a:lnTo>
                  <a:lnTo>
                    <a:pt x="929" y="286"/>
                  </a:lnTo>
                  <a:lnTo>
                    <a:pt x="1382" y="119"/>
                  </a:lnTo>
                  <a:lnTo>
                    <a:pt x="2596" y="0"/>
                  </a:lnTo>
                  <a:lnTo>
                    <a:pt x="3168" y="4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9"/>
            <p:cNvSpPr/>
            <p:nvPr/>
          </p:nvSpPr>
          <p:spPr>
            <a:xfrm>
              <a:off x="2136526" y="4151822"/>
              <a:ext cx="276083" cy="200915"/>
            </a:xfrm>
            <a:custGeom>
              <a:avLst/>
              <a:gdLst/>
              <a:ahLst/>
              <a:cxnLst/>
              <a:rect l="l" t="t" r="r" b="b"/>
              <a:pathLst>
                <a:path w="3144" h="2288" extrusionOk="0">
                  <a:moveTo>
                    <a:pt x="1167" y="1"/>
                  </a:moveTo>
                  <a:lnTo>
                    <a:pt x="1667" y="96"/>
                  </a:lnTo>
                  <a:lnTo>
                    <a:pt x="2429" y="406"/>
                  </a:lnTo>
                  <a:lnTo>
                    <a:pt x="2858" y="811"/>
                  </a:lnTo>
                  <a:lnTo>
                    <a:pt x="3025" y="1096"/>
                  </a:lnTo>
                  <a:lnTo>
                    <a:pt x="3120" y="1311"/>
                  </a:lnTo>
                  <a:lnTo>
                    <a:pt x="3144" y="1692"/>
                  </a:lnTo>
                  <a:lnTo>
                    <a:pt x="2977" y="2001"/>
                  </a:lnTo>
                  <a:lnTo>
                    <a:pt x="2668" y="2216"/>
                  </a:lnTo>
                  <a:lnTo>
                    <a:pt x="2429" y="2263"/>
                  </a:lnTo>
                  <a:lnTo>
                    <a:pt x="2144" y="2287"/>
                  </a:lnTo>
                  <a:lnTo>
                    <a:pt x="1453" y="2097"/>
                  </a:lnTo>
                  <a:lnTo>
                    <a:pt x="786" y="1739"/>
                  </a:lnTo>
                  <a:lnTo>
                    <a:pt x="239" y="1239"/>
                  </a:lnTo>
                  <a:lnTo>
                    <a:pt x="96" y="977"/>
                  </a:lnTo>
                  <a:lnTo>
                    <a:pt x="0" y="739"/>
                  </a:lnTo>
                  <a:lnTo>
                    <a:pt x="24" y="382"/>
                  </a:lnTo>
                  <a:lnTo>
                    <a:pt x="286" y="120"/>
                  </a:lnTo>
                  <a:lnTo>
                    <a:pt x="810" y="1"/>
                  </a:lnTo>
                  <a:lnTo>
                    <a:pt x="11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buSzPts val="1400"/>
              </a:pPr>
              <a:endParaRPr sz="1867" ker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8" name="Google Shape;338;p29" descr="chrome-extension://amfojhdiedpdnlijjbhjnhokbnohfdfb/img/logo/icon@2x.png"/>
          <p:cNvSpPr txBox="1">
            <a:spLocks noGrp="1"/>
          </p:cNvSpPr>
          <p:nvPr>
            <p:ph type="subTitle" idx="1"/>
          </p:nvPr>
        </p:nvSpPr>
        <p:spPr>
          <a:xfrm>
            <a:off x="1004084" y="1583978"/>
            <a:ext cx="5076952" cy="1858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then,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sập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thoi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luồng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ta,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585" indent="-440256" algn="l"/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lưới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0" dirty="0" err="1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giăng</a:t>
            </a: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0" dirty="0">
                <a:solidFill>
                  <a:srgbClr val="3978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2000" b="0" dirty="0">
              <a:solidFill>
                <a:srgbClr val="39782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9" name="Google Shape;339;p29"/>
          <p:cNvSpPr txBox="1"/>
          <p:nvPr/>
        </p:nvSpPr>
        <p:spPr>
          <a:xfrm>
            <a:off x="6348800" y="193211"/>
            <a:ext cx="4588461" cy="6894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nhụ cá chim cùng cá đé,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 song lấp lánh đuốc đen hồng,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Cái đuôi em quẫy trăng vàng choé.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Đêm thở: sao lùa nước Hạ Long.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hát bài ca gọi cá vào,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Gõ thuyền đã có nhịp trăng cao.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Biển cho ta cá như lòng mẹ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Nuôi lớn đời ta tự buổi nào.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Sao mờ, kéo lưới kịp trời sáng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Ta kéo xoăn tay chùm cá nặng.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Vảy bạc đuôi vàng loé rạng đông,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Lưới xếp buồm lên đón nắng hồng.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Câu hát căng buồm với gió khơi,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Đoàn thuyền chạy đua cùng mặt trời.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Mặt trời đội biển nhô màu mới,</a:t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Mắt cá huy hoàng muôn dặm phơi.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/>
            </a:r>
            <a:b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</a:br>
            <a:r>
              <a:rPr lang="en-US" sz="2000" kern="0">
                <a:solidFill>
                  <a:srgbClr val="39782E"/>
                </a:solidFill>
                <a:latin typeface="Times New Roman" panose="02020603050405020304" pitchFamily="18" charset="0"/>
                <a:ea typeface="Bellota Text"/>
                <a:cs typeface="Times New Roman" panose="02020603050405020304" pitchFamily="18" charset="0"/>
                <a:sym typeface="Bellota Text"/>
              </a:rPr>
              <a:t>Hồng Gai, 4-10-1958</a:t>
            </a:r>
            <a:endParaRPr sz="1867" ker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sz="2000" kern="0">
              <a:solidFill>
                <a:srgbClr val="39782E"/>
              </a:solidFill>
              <a:latin typeface="Times New Roman" panose="02020603050405020304" pitchFamily="18" charset="0"/>
              <a:ea typeface="Bellota Text"/>
              <a:cs typeface="Times New Roman" panose="02020603050405020304" pitchFamily="18" charset="0"/>
              <a:sym typeface="Bellota Text"/>
            </a:endParaRPr>
          </a:p>
        </p:txBody>
      </p:sp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53226" y="220475"/>
            <a:ext cx="5072332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sz="37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ĐOÀN THUYỀN ĐÁNH CÁ</a:t>
            </a:r>
            <a:endParaRPr sz="37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7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72571" y="121022"/>
          <a:ext cx="11846861" cy="66159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842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600" baseline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584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bạc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584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thu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5843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nhụ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5" y="1203163"/>
            <a:ext cx="4089724" cy="1720513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44336" y="1443321"/>
            <a:ext cx="570603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nhạt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6" y="3108402"/>
            <a:ext cx="4089723" cy="1704234"/>
          </a:xfrm>
          <a:prstGeom prst="rect">
            <a:avLst/>
          </a:prstGeom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144870" y="3012143"/>
            <a:ext cx="484766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thoi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75" y="4931532"/>
            <a:ext cx="4089723" cy="1721222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344337" y="5611916"/>
            <a:ext cx="423063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91438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01707" y="121022"/>
          <a:ext cx="11846861" cy="675364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49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4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636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07718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ảnh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lang="en-US" sz="360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867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chim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3629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baseline="0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đé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29431"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</a:t>
                      </a:r>
                      <a:r>
                        <a:rPr lang="en-US" sz="3200" b="1" baseline="0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30" y="1347535"/>
            <a:ext cx="3997413" cy="1588167"/>
          </a:xfrm>
          <a:prstGeom prst="rect">
            <a:avLst/>
          </a:prstGeom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256931" y="1977375"/>
            <a:ext cx="464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dẹt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vây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724" y="3169411"/>
            <a:ext cx="3997413" cy="1519519"/>
          </a:xfrm>
          <a:prstGeom prst="rect">
            <a:avLst/>
          </a:prstGeom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046260" y="3341283"/>
            <a:ext cx="4648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bẹ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trích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970060" y="4829740"/>
            <a:ext cx="480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dọc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đen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882" y="4974122"/>
            <a:ext cx="4101351" cy="175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8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 Tùy chỉnh">
      <a:majorFont>
        <a:latin typeface="UTM Alberta Heav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ea Life XL by Slidesgo">
  <a:themeElements>
    <a:clrScheme name="Simple Light">
      <a:dk1>
        <a:srgbClr val="215B6F"/>
      </a:dk1>
      <a:lt1>
        <a:srgbClr val="CCF5FF"/>
      </a:lt1>
      <a:dk2>
        <a:srgbClr val="16B7D1"/>
      </a:dk2>
      <a:lt2>
        <a:srgbClr val="EEFCFF"/>
      </a:lt2>
      <a:accent1>
        <a:srgbClr val="FFFFFF"/>
      </a:accent1>
      <a:accent2>
        <a:srgbClr val="72D3CE"/>
      </a:accent2>
      <a:accent3>
        <a:srgbClr val="FE8763"/>
      </a:accent3>
      <a:accent4>
        <a:srgbClr val="F6B26B"/>
      </a:accent4>
      <a:accent5>
        <a:srgbClr val="FFDA6F"/>
      </a:accent5>
      <a:accent6>
        <a:srgbClr val="8CCE80"/>
      </a:accent6>
      <a:hlink>
        <a:srgbClr val="16B7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</TotalTime>
  <Words>1096</Words>
  <Application>Microsoft Office PowerPoint</Application>
  <PresentationFormat>Widescreen</PresentationFormat>
  <Paragraphs>178</Paragraphs>
  <Slides>19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微软雅黑</vt:lpstr>
      <vt:lpstr>宋体</vt:lpstr>
      <vt:lpstr>Arial</vt:lpstr>
      <vt:lpstr>Barlow Semi Condensed Light</vt:lpstr>
      <vt:lpstr>Bellota Text</vt:lpstr>
      <vt:lpstr>Calibri</vt:lpstr>
      <vt:lpstr>Caveat</vt:lpstr>
      <vt:lpstr>等线</vt:lpstr>
      <vt:lpstr>Josefin Sans</vt:lpstr>
      <vt:lpstr>Livvic</vt:lpstr>
      <vt:lpstr>Roboto Condensed Light</vt:lpstr>
      <vt:lpstr>Tahoma</vt:lpstr>
      <vt:lpstr>Times New Roman</vt:lpstr>
      <vt:lpstr>UTM Alberta Heavy</vt:lpstr>
      <vt:lpstr>Wingdings</vt:lpstr>
      <vt:lpstr>Yu Mincho</vt:lpstr>
      <vt:lpstr>印品黑体</vt:lpstr>
      <vt:lpstr>Office Theme</vt:lpstr>
      <vt:lpstr>Sea Life XL by Slidesgo</vt:lpstr>
      <vt:lpstr>1_Sea Life XL by Slidesgo</vt:lpstr>
      <vt:lpstr>2_Sea Life XL by Slidesgo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ĐOÀN THUYỀN ĐÁNH CÁ</vt:lpstr>
      <vt:lpstr>PowerPoint Presentation</vt:lpstr>
      <vt:lpstr>PowerPoint Presentation</vt:lpstr>
      <vt:lpstr>ĐOÀN THUYỀN ĐÁNH CÁ</vt:lpstr>
      <vt:lpstr>PowerPoint Presentation</vt:lpstr>
      <vt:lpstr>PowerPoint Presentation</vt:lpstr>
      <vt:lpstr>ĐOÀN THUYỀN ĐÁNH CÁ</vt:lpstr>
      <vt:lpstr>MẠCH CẢM XÚC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Thị Hoài Thu</dc:creator>
  <cp:lastModifiedBy>Windows User</cp:lastModifiedBy>
  <cp:revision>115</cp:revision>
  <dcterms:created xsi:type="dcterms:W3CDTF">2018-10-09T02:16:04Z</dcterms:created>
  <dcterms:modified xsi:type="dcterms:W3CDTF">2022-11-11T14:21:00Z</dcterms:modified>
</cp:coreProperties>
</file>