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8"/>
  </p:notesMasterIdLst>
  <p:sldIdLst>
    <p:sldId id="294" r:id="rId2"/>
    <p:sldId id="296" r:id="rId3"/>
    <p:sldId id="297" r:id="rId4"/>
    <p:sldId id="299" r:id="rId5"/>
    <p:sldId id="322" r:id="rId6"/>
    <p:sldId id="298" r:id="rId7"/>
    <p:sldId id="323" r:id="rId8"/>
    <p:sldId id="302" r:id="rId9"/>
    <p:sldId id="304" r:id="rId10"/>
    <p:sldId id="305" r:id="rId11"/>
    <p:sldId id="321" r:id="rId12"/>
    <p:sldId id="324" r:id="rId13"/>
    <p:sldId id="308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318" r:id="rId24"/>
    <p:sldId id="319" r:id="rId25"/>
    <p:sldId id="291" r:id="rId26"/>
    <p:sldId id="290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Open Sans" panose="020B060402020202020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8" roundtripDataSignature="AMtx7mgL4ECClP7gXQEvalc1+elVuHq8c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F7B1"/>
    <a:srgbClr val="0000FF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4A4E897-EA73-47A1-8AB5-7918F643007C}">
  <a:tblStyle styleId="{24A4E897-EA73-47A1-8AB5-7918F643007C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42" autoAdjust="0"/>
    <p:restoredTop sz="94660"/>
  </p:normalViewPr>
  <p:slideViewPr>
    <p:cSldViewPr snapToGrid="0">
      <p:cViewPr varScale="1">
        <p:scale>
          <a:sx n="76" d="100"/>
          <a:sy n="76" d="100"/>
        </p:scale>
        <p:origin x="15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8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8852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5974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3553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51EF5D8-480E-44E6-AAEA-8AF0E9E524A2}" type="slidenum">
              <a:rPr lang="en-US" sz="1200" smtClean="0"/>
              <a:pPr eaLnBrk="1" hangingPunct="1"/>
              <a:t>26</a:t>
            </a:fld>
            <a:endParaRPr lang="en-US" sz="1200" smtClean="0"/>
          </a:p>
        </p:txBody>
      </p:sp>
      <p:sp>
        <p:nvSpPr>
          <p:cNvPr id="1945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F4581A44-AF76-4F1D-8EFF-2172F735CF6A}" type="slidenum">
              <a:rPr lang="en-US" sz="1200"/>
              <a:pPr algn="r" eaLnBrk="1" hangingPunct="1"/>
              <a:t>26</a:t>
            </a:fld>
            <a:endParaRPr lang="en-US" sz="1200"/>
          </a:p>
        </p:txBody>
      </p:sp>
      <p:sp>
        <p:nvSpPr>
          <p:cNvPr id="194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2867220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7999F-18E5-4640-AC5C-B1D7503198EB}" type="datetimeFigureOut">
              <a:rPr lang="en-GB" smtClean="0"/>
              <a:t>08/02/2023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4CC9-018E-406E-8064-6E0CB103EA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2559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4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6.pn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NULL" TargetMode="External"/><Relationship Id="rId7" Type="http://schemas.openxmlformats.org/officeDocument/2006/relationships/image" Target="../media/image1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1.jp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6.png"/><Relationship Id="rId4" Type="http://schemas.microsoft.com/office/2007/relationships/media" Target="../media/media10.mp3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NULL" TargetMode="External"/><Relationship Id="rId7" Type="http://schemas.openxmlformats.org/officeDocument/2006/relationships/image" Target="../media/image19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2.jpg"/><Relationship Id="rId4" Type="http://schemas.microsoft.com/office/2007/relationships/media" Target="../media/media10.mp3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NULL" TargetMode="External"/><Relationship Id="rId7" Type="http://schemas.openxmlformats.org/officeDocument/2006/relationships/image" Target="../media/image19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3.png"/><Relationship Id="rId4" Type="http://schemas.microsoft.com/office/2007/relationships/media" Target="../media/media10.mp3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NULL" TargetMode="External"/><Relationship Id="rId7" Type="http://schemas.openxmlformats.org/officeDocument/2006/relationships/image" Target="../media/image19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4.jpg"/><Relationship Id="rId4" Type="http://schemas.microsoft.com/office/2007/relationships/media" Target="../media/media10.mp3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0.xml"/><Relationship Id="rId1" Type="http://schemas.openxmlformats.org/officeDocument/2006/relationships/audio" Target="file:///F:\proud_of_you.wma" TargetMode="Externa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5.mp4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5.mp4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" y="0"/>
            <a:ext cx="12395200" cy="6858000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568677" y="2401592"/>
            <a:ext cx="5943600" cy="923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4" rIns="91427" bIns="45714">
            <a:spAutoFit/>
          </a:bodyPr>
          <a:lstStyle/>
          <a:p>
            <a:r>
              <a:rPr lang="en-GB" sz="5400" b="1" dirty="0" smtClean="0">
                <a:solidFill>
                  <a:srgbClr val="0000FF"/>
                </a:solidFill>
                <a:latin typeface="VNI-Ariston" pitchFamily="2" charset="0"/>
              </a:rPr>
              <a:t>Good morning!</a:t>
            </a:r>
            <a:endParaRPr lang="en-US" sz="5400" b="1" dirty="0">
              <a:solidFill>
                <a:srgbClr val="0000FF"/>
              </a:solidFill>
              <a:latin typeface="VNI-Aristo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97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2149"/>
            <a:ext cx="1261516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Google Shape;187;p9"/>
          <p:cNvSpPr txBox="1"/>
          <p:nvPr/>
        </p:nvSpPr>
        <p:spPr>
          <a:xfrm>
            <a:off x="4486902" y="222638"/>
            <a:ext cx="2819994" cy="461624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/>
              <a:t>I.</a:t>
            </a:r>
            <a:r>
              <a:rPr lang="en-US" sz="2400" b="1" dirty="0" smtClean="0">
                <a:solidFill>
                  <a:schemeClr val="dk1"/>
                </a:solidFill>
              </a:rPr>
              <a:t> VOCABULARY</a:t>
            </a:r>
            <a:endParaRPr sz="2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379085"/>
              </p:ext>
            </p:extLst>
          </p:nvPr>
        </p:nvGraphicFramePr>
        <p:xfrm>
          <a:off x="2501768" y="964631"/>
          <a:ext cx="6940406" cy="4853425"/>
        </p:xfrm>
        <a:graphic>
          <a:graphicData uri="http://schemas.openxmlformats.org/drawingml/2006/table">
            <a:tbl>
              <a:tblPr firstRow="1" bandRow="1">
                <a:tableStyleId>{24A4E897-EA73-47A1-8AB5-7918F643007C}</a:tableStyleId>
              </a:tblPr>
              <a:tblGrid>
                <a:gridCol w="3470203">
                  <a:extLst>
                    <a:ext uri="{9D8B030D-6E8A-4147-A177-3AD203B41FA5}">
                      <a16:colId xmlns:a16="http://schemas.microsoft.com/office/drawing/2014/main" val="2725693611"/>
                    </a:ext>
                  </a:extLst>
                </a:gridCol>
                <a:gridCol w="3470203">
                  <a:extLst>
                    <a:ext uri="{9D8B030D-6E8A-4147-A177-3AD203B41FA5}">
                      <a16:colId xmlns:a16="http://schemas.microsoft.com/office/drawing/2014/main" val="3429916248"/>
                    </a:ext>
                  </a:extLst>
                </a:gridCol>
              </a:tblGrid>
              <a:tr h="62251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b="1" u="none" strike="noStrike" cap="none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 words</a:t>
                      </a:r>
                      <a:endParaRPr sz="2600" b="1" u="none" strike="noStrike" cap="none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b="1" u="none" strike="noStrike" cap="none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Meaning</a:t>
                      </a:r>
                      <a:endParaRPr sz="2600" b="1" u="none" strike="noStrike" cap="none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35807325"/>
                  </a:ext>
                </a:extLst>
              </a:tr>
              <a:tr h="69460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endParaRPr sz="2600" b="1" u="none" strike="noStrike" cap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  <a:tabLst/>
                        <a:defRPr/>
                      </a:pPr>
                      <a:r>
                        <a:rPr lang="en-US" sz="2600" b="1" u="none" strike="noStrike" cap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a. </a:t>
                      </a:r>
                      <a:r>
                        <a:rPr lang="en-US" sz="2600" b="1" u="none" strike="noStrike" cap="none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phim</a:t>
                      </a:r>
                      <a:r>
                        <a:rPr lang="en-US" sz="2600" b="1" u="none" strike="noStrike" cap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2600" b="1" u="none" strike="noStrike" cap="none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tài</a:t>
                      </a:r>
                      <a:r>
                        <a:rPr lang="en-US" sz="2600" b="1" u="none" strike="noStrike" cap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2600" b="1" u="none" strike="noStrike" cap="none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liệu</a:t>
                      </a:r>
                      <a:endParaRPr lang="en-US" sz="2600" b="1" u="none" strike="noStrike" cap="none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2737896714"/>
                  </a:ext>
                </a:extLst>
              </a:tr>
              <a:tr h="69460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endParaRPr sz="2600" b="1" u="none" strike="noStrike" cap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  <a:tabLst/>
                        <a:defRPr/>
                      </a:pPr>
                      <a:r>
                        <a:rPr lang="en-US" sz="2600" b="1" u="none" strike="noStrike" cap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b. </a:t>
                      </a:r>
                      <a:r>
                        <a:rPr lang="en-US" sz="2600" b="1" u="none" strike="noStrike" cap="none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phim</a:t>
                      </a:r>
                      <a:r>
                        <a:rPr lang="en-US" sz="2600" b="1" u="none" strike="noStrike" cap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2600" b="1" u="none" strike="noStrike" cap="none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kinh</a:t>
                      </a:r>
                      <a:r>
                        <a:rPr lang="en-US" sz="2600" b="1" u="none" strike="noStrike" cap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dị</a:t>
                      </a:r>
                      <a:endParaRPr lang="en-US" sz="26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598358259"/>
                  </a:ext>
                </a:extLst>
              </a:tr>
              <a:tr h="69460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endParaRPr sz="2600" b="1" u="none" strike="noStrike" cap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600" b="1" u="none" strike="noStrike" cap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c. </a:t>
                      </a:r>
                      <a:r>
                        <a:rPr lang="en-US" sz="26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endParaRPr lang="en-US" sz="26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545772493"/>
                  </a:ext>
                </a:extLst>
              </a:tr>
              <a:tr h="6945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6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vi-VN" sz="2600" b="1" u="none" strike="noStrike" cap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phim viễn tưởng</a:t>
                      </a:r>
                      <a:endParaRPr lang="en-US" sz="26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021154"/>
                  </a:ext>
                </a:extLst>
              </a:tr>
              <a:tr h="69459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en-US" sz="2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e. </a:t>
                      </a:r>
                      <a:r>
                        <a:rPr lang="en-US" sz="26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6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725736"/>
                  </a:ext>
                </a:extLst>
              </a:tr>
              <a:tr h="6945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6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f. </a:t>
                      </a:r>
                      <a:r>
                        <a:rPr lang="en-US" sz="26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ghê</a:t>
                      </a:r>
                      <a:r>
                        <a:rPr lang="en-US" sz="2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sợ</a:t>
                      </a:r>
                      <a:endParaRPr lang="en-US" sz="26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236756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501768" y="1623402"/>
            <a:ext cx="2627642" cy="6924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buSzPts val="2800"/>
            </a:pPr>
            <a:r>
              <a:rPr lang="en-US" sz="2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1. horror </a:t>
            </a:r>
            <a:r>
              <a:rPr lang="en-US" sz="2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film (n)</a:t>
            </a:r>
          </a:p>
        </p:txBody>
      </p:sp>
      <p:sp>
        <p:nvSpPr>
          <p:cNvPr id="6" name="Rectangle 5"/>
          <p:cNvSpPr/>
          <p:nvPr/>
        </p:nvSpPr>
        <p:spPr>
          <a:xfrm>
            <a:off x="2501768" y="2250019"/>
            <a:ext cx="2896947" cy="6924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buSzPts val="2800"/>
            </a:pPr>
            <a:r>
              <a:rPr lang="en-US" sz="2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2. documentary </a:t>
            </a:r>
            <a:r>
              <a:rPr lang="en-US" sz="2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(n)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483110" y="2990747"/>
            <a:ext cx="2045753" cy="6924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buSzPts val="2800"/>
            </a:pPr>
            <a:r>
              <a:rPr lang="en-US" sz="2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3. fantasy </a:t>
            </a:r>
            <a:r>
              <a:rPr lang="en-US" sz="2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483110" y="3641735"/>
            <a:ext cx="2879314" cy="6924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frightening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483110" y="4265880"/>
            <a:ext cx="2034531" cy="6924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review (n) 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03776" y="4921526"/>
            <a:ext cx="2342308" cy="6924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moving (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064604" y="2022159"/>
            <a:ext cx="969707" cy="64678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4799660" y="4780792"/>
            <a:ext cx="1234651" cy="613841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450193" y="3476439"/>
            <a:ext cx="1635091" cy="1114191"/>
          </a:xfrm>
          <a:prstGeom prst="straightConnector1">
            <a:avLst/>
          </a:prstGeom>
          <a:ln w="508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240501" y="4101421"/>
            <a:ext cx="863441" cy="1216675"/>
          </a:xfrm>
          <a:prstGeom prst="straightConnector1">
            <a:avLst/>
          </a:prstGeom>
          <a:ln w="508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547521" y="3454664"/>
            <a:ext cx="1548479" cy="533319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5240501" y="2058128"/>
            <a:ext cx="793810" cy="535735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23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52;p15"/>
          <p:cNvSpPr txBox="1"/>
          <p:nvPr/>
        </p:nvSpPr>
        <p:spPr>
          <a:xfrm>
            <a:off x="1302006" y="586628"/>
            <a:ext cx="335210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Listen and read.</a:t>
            </a:r>
            <a:endParaRPr sz="2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253;p15"/>
          <p:cNvSpPr/>
          <p:nvPr/>
        </p:nvSpPr>
        <p:spPr>
          <a:xfrm>
            <a:off x="766685" y="504650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48DA4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54;p15"/>
          <p:cNvSpPr txBox="1"/>
          <p:nvPr/>
        </p:nvSpPr>
        <p:spPr>
          <a:xfrm>
            <a:off x="766685" y="482063"/>
            <a:ext cx="39703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+mn-lt"/>
                <a:ea typeface="Open Sans"/>
                <a:cs typeface="Open Sans"/>
                <a:sym typeface="Open Sans"/>
              </a:rPr>
              <a:t>1</a:t>
            </a:r>
            <a:endParaRPr sz="2800" b="1" dirty="0">
              <a:solidFill>
                <a:schemeClr val="lt1"/>
              </a:solidFill>
              <a:latin typeface="+mn-lt"/>
              <a:ea typeface="Open Sans"/>
              <a:cs typeface="Open Sans"/>
              <a:sym typeface="Open Sans"/>
            </a:endParaRPr>
          </a:p>
        </p:txBody>
      </p:sp>
      <p:pic>
        <p:nvPicPr>
          <p:cNvPr id="10" name="Google Shape;258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48756" y="0"/>
            <a:ext cx="4695817" cy="2810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05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2563" y="268590"/>
            <a:ext cx="487363" cy="48736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9318" y="1048252"/>
            <a:ext cx="11845255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b="1" dirty="0">
                <a:latin typeface="OpenSans"/>
              </a:rPr>
              <a:t>Mark:</a:t>
            </a:r>
            <a:r>
              <a:rPr lang="en-US" sz="2300" dirty="0">
                <a:latin typeface="OpenSans"/>
              </a:rPr>
              <a:t> Let's go to the cinema tonight!</a:t>
            </a:r>
          </a:p>
          <a:p>
            <a:r>
              <a:rPr lang="en-US" sz="2300" b="1" dirty="0" err="1">
                <a:solidFill>
                  <a:srgbClr val="C00000"/>
                </a:solidFill>
                <a:latin typeface="OpenSans"/>
              </a:rPr>
              <a:t>Mi</a:t>
            </a:r>
            <a:r>
              <a:rPr lang="en-US" sz="2300" b="1" dirty="0">
                <a:solidFill>
                  <a:srgbClr val="C00000"/>
                </a:solidFill>
                <a:latin typeface="OpenSans"/>
              </a:rPr>
              <a:t>:</a:t>
            </a:r>
            <a:r>
              <a:rPr lang="en-US" sz="2300" dirty="0">
                <a:solidFill>
                  <a:srgbClr val="C00000"/>
                </a:solidFill>
                <a:latin typeface="OpenSans"/>
              </a:rPr>
              <a:t> </a:t>
            </a:r>
            <a:r>
              <a:rPr lang="en-US" sz="2300" dirty="0">
                <a:latin typeface="OpenSans"/>
              </a:rPr>
              <a:t>Good idea! What shall we see?</a:t>
            </a:r>
          </a:p>
          <a:p>
            <a:r>
              <a:rPr lang="en-US" sz="2300" b="1" dirty="0">
                <a:latin typeface="OpenSans"/>
              </a:rPr>
              <a:t>Mark: </a:t>
            </a:r>
            <a:r>
              <a:rPr lang="en-US" sz="2300" dirty="0">
                <a:latin typeface="OpenSans"/>
              </a:rPr>
              <a:t>A Nightmare is on at Sao Mai Cinema tonight.</a:t>
            </a:r>
          </a:p>
          <a:p>
            <a:r>
              <a:rPr lang="en-US" sz="2300" b="1" dirty="0" err="1">
                <a:solidFill>
                  <a:srgbClr val="C00000"/>
                </a:solidFill>
                <a:latin typeface="OpenSans"/>
              </a:rPr>
              <a:t>Mi</a:t>
            </a:r>
            <a:r>
              <a:rPr lang="en-US" sz="2300" b="1" dirty="0">
                <a:solidFill>
                  <a:srgbClr val="C00000"/>
                </a:solidFill>
                <a:latin typeface="OpenSans"/>
              </a:rPr>
              <a:t>:</a:t>
            </a:r>
            <a:r>
              <a:rPr lang="en-US" sz="2300" dirty="0">
                <a:latin typeface="OpenSans"/>
              </a:rPr>
              <a:t> Is it a fantasy?</a:t>
            </a:r>
          </a:p>
          <a:p>
            <a:r>
              <a:rPr lang="en-US" sz="2300" b="1" dirty="0">
                <a:latin typeface="OpenSans"/>
              </a:rPr>
              <a:t>Mark:</a:t>
            </a:r>
            <a:r>
              <a:rPr lang="en-US" sz="2300" dirty="0">
                <a:latin typeface="OpenSans"/>
              </a:rPr>
              <a:t> No, it's a horror film.</a:t>
            </a:r>
          </a:p>
          <a:p>
            <a:r>
              <a:rPr lang="en-US" sz="2300" b="1" dirty="0" err="1">
                <a:solidFill>
                  <a:srgbClr val="C00000"/>
                </a:solidFill>
                <a:latin typeface="OpenSans"/>
              </a:rPr>
              <a:t>Mi</a:t>
            </a:r>
            <a:r>
              <a:rPr lang="en-US" sz="2300" b="1" dirty="0">
                <a:solidFill>
                  <a:srgbClr val="C00000"/>
                </a:solidFill>
                <a:latin typeface="OpenSans"/>
              </a:rPr>
              <a:t>:</a:t>
            </a:r>
            <a:r>
              <a:rPr lang="en-US" sz="2300" dirty="0">
                <a:latin typeface="OpenSans"/>
              </a:rPr>
              <a:t> That's too scary for me. Look! An Old Pier is on at Town Cinema. It's a documentary.</a:t>
            </a:r>
          </a:p>
          <a:p>
            <a:r>
              <a:rPr lang="en-US" sz="2300" b="1" dirty="0">
                <a:latin typeface="OpenSans"/>
              </a:rPr>
              <a:t>Mark:</a:t>
            </a:r>
            <a:r>
              <a:rPr lang="en-US" sz="2300" dirty="0">
                <a:latin typeface="OpenSans"/>
              </a:rPr>
              <a:t> I don't really like documentaries. They're often boring. What about Our Holiday?</a:t>
            </a:r>
          </a:p>
          <a:p>
            <a:r>
              <a:rPr lang="en-US" sz="2300" b="1" dirty="0" err="1">
                <a:solidFill>
                  <a:srgbClr val="C00000"/>
                </a:solidFill>
                <a:latin typeface="OpenSans"/>
              </a:rPr>
              <a:t>Mi</a:t>
            </a:r>
            <a:r>
              <a:rPr lang="en-US" sz="2300" b="1" dirty="0">
                <a:solidFill>
                  <a:srgbClr val="C00000"/>
                </a:solidFill>
                <a:latin typeface="OpenSans"/>
              </a:rPr>
              <a:t>:</a:t>
            </a:r>
            <a:r>
              <a:rPr lang="en-US" sz="2300" dirty="0">
                <a:latin typeface="OpenSans"/>
              </a:rPr>
              <a:t> What kind of film is it?</a:t>
            </a:r>
          </a:p>
          <a:p>
            <a:r>
              <a:rPr lang="en-US" sz="2300" b="1" dirty="0">
                <a:latin typeface="OpenSans"/>
              </a:rPr>
              <a:t>Mark:</a:t>
            </a:r>
            <a:r>
              <a:rPr lang="en-US" sz="2300" dirty="0">
                <a:latin typeface="OpenSans"/>
              </a:rPr>
              <a:t> It's a comedy. </a:t>
            </a:r>
          </a:p>
          <a:p>
            <a:r>
              <a:rPr lang="en-US" sz="2300" b="1" dirty="0" err="1">
                <a:solidFill>
                  <a:srgbClr val="C00000"/>
                </a:solidFill>
                <a:latin typeface="OpenSans"/>
              </a:rPr>
              <a:t>Mi</a:t>
            </a:r>
            <a:r>
              <a:rPr lang="en-US" sz="2300" b="1" dirty="0">
                <a:solidFill>
                  <a:srgbClr val="C00000"/>
                </a:solidFill>
                <a:latin typeface="OpenSans"/>
              </a:rPr>
              <a:t>:</a:t>
            </a:r>
            <a:r>
              <a:rPr lang="en-US" sz="2300" dirty="0">
                <a:latin typeface="OpenSans"/>
              </a:rPr>
              <a:t> And who stars in it?</a:t>
            </a:r>
          </a:p>
          <a:p>
            <a:r>
              <a:rPr lang="en-US" sz="2300" b="1" dirty="0">
                <a:latin typeface="OpenSans"/>
              </a:rPr>
              <a:t>Mark:</a:t>
            </a:r>
            <a:r>
              <a:rPr lang="en-US" sz="2300" dirty="0">
                <a:latin typeface="OpenSans"/>
              </a:rPr>
              <a:t> Kate Harrison and Lily Collins.</a:t>
            </a:r>
          </a:p>
          <a:p>
            <a:r>
              <a:rPr lang="en-US" sz="2300" b="1" dirty="0" err="1">
                <a:solidFill>
                  <a:srgbClr val="C00000"/>
                </a:solidFill>
                <a:latin typeface="OpenSans"/>
              </a:rPr>
              <a:t>Mi</a:t>
            </a:r>
            <a:r>
              <a:rPr lang="en-US" sz="2300" b="1" dirty="0">
                <a:solidFill>
                  <a:srgbClr val="C00000"/>
                </a:solidFill>
                <a:latin typeface="OpenSans"/>
              </a:rPr>
              <a:t>:</a:t>
            </a:r>
            <a:r>
              <a:rPr lang="en-US" sz="2300" dirty="0">
                <a:latin typeface="OpenSans"/>
              </a:rPr>
              <a:t> Um, they're pretty good. What's it about? </a:t>
            </a:r>
          </a:p>
          <a:p>
            <a:r>
              <a:rPr lang="en-US" sz="2300" b="1" dirty="0">
                <a:latin typeface="OpenSans"/>
              </a:rPr>
              <a:t>Mark:</a:t>
            </a:r>
            <a:r>
              <a:rPr lang="en-US" sz="2300" dirty="0">
                <a:latin typeface="OpenSans"/>
              </a:rPr>
              <a:t> It's about two women living in different countries and they decide to exchange houses.</a:t>
            </a:r>
          </a:p>
          <a:p>
            <a:r>
              <a:rPr lang="en-US" sz="2300" b="1" dirty="0" err="1">
                <a:solidFill>
                  <a:srgbClr val="C00000"/>
                </a:solidFill>
                <a:latin typeface="OpenSans"/>
              </a:rPr>
              <a:t>Mi</a:t>
            </a:r>
            <a:r>
              <a:rPr lang="en-US" sz="2300" b="1" dirty="0">
                <a:solidFill>
                  <a:srgbClr val="C00000"/>
                </a:solidFill>
                <a:latin typeface="OpenSans"/>
              </a:rPr>
              <a:t>:</a:t>
            </a:r>
            <a:r>
              <a:rPr lang="en-US" sz="2300" dirty="0">
                <a:latin typeface="OpenSans"/>
              </a:rPr>
              <a:t> What are the </a:t>
            </a:r>
            <a:r>
              <a:rPr lang="en-US" sz="2300" b="1" u="sng" dirty="0">
                <a:solidFill>
                  <a:srgbClr val="FF0000"/>
                </a:solidFill>
                <a:latin typeface="OpenSans"/>
              </a:rPr>
              <a:t>reviews</a:t>
            </a:r>
            <a:r>
              <a:rPr lang="en-US" sz="2300" dirty="0">
                <a:latin typeface="OpenSans"/>
              </a:rPr>
              <a:t> like? </a:t>
            </a:r>
          </a:p>
          <a:p>
            <a:r>
              <a:rPr lang="en-US" sz="2300" b="1" dirty="0">
                <a:latin typeface="OpenSans"/>
              </a:rPr>
              <a:t>Mark:</a:t>
            </a:r>
            <a:r>
              <a:rPr lang="en-US" sz="2300" dirty="0">
                <a:latin typeface="OpenSans"/>
              </a:rPr>
              <a:t> Well, although a few people say it's a bit silly, most say it's funny and interesting. </a:t>
            </a:r>
          </a:p>
        </p:txBody>
      </p:sp>
      <p:sp>
        <p:nvSpPr>
          <p:cNvPr id="8" name="Google Shape;268;p16"/>
          <p:cNvSpPr txBox="1"/>
          <p:nvPr/>
        </p:nvSpPr>
        <p:spPr>
          <a:xfrm>
            <a:off x="1648860" y="0"/>
            <a:ext cx="2658392" cy="52318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II. PRACTICE</a:t>
            </a:r>
            <a:endParaRPr sz="2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013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42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83" y="151002"/>
            <a:ext cx="11516769" cy="654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67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78" y="-99369"/>
            <a:ext cx="12172445" cy="6858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คำบรรยายภาพ: สี่เหลี่ยมมุมมน 3">
            <a:extLst>
              <a:ext uri="{FF2B5EF4-FFF2-40B4-BE49-F238E27FC236}">
                <a16:creationId xmlns:a16="http://schemas.microsoft.com/office/drawing/2014/main" id="{21501217-C02E-4EB5-A550-B5A8FC278C5B}"/>
              </a:ext>
            </a:extLst>
          </p:cNvPr>
          <p:cNvSpPr/>
          <p:nvPr/>
        </p:nvSpPr>
        <p:spPr>
          <a:xfrm>
            <a:off x="1899212" y="410227"/>
            <a:ext cx="8233080" cy="919965"/>
          </a:xfrm>
          <a:prstGeom prst="wedgeRoundRectCallout">
            <a:avLst>
              <a:gd name="adj1" fmla="val -49896"/>
              <a:gd name="adj2" fmla="val 751"/>
              <a:gd name="adj3" fmla="val 16667"/>
            </a:avLst>
          </a:prstGeom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Tx/>
              <a:defRPr/>
            </a:pPr>
            <a:endParaRPr lang="th-TH" sz="2400" kern="1200" dirty="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6" name="วงรี 5">
            <a:extLst>
              <a:ext uri="{FF2B5EF4-FFF2-40B4-BE49-F238E27FC236}">
                <a16:creationId xmlns:a16="http://schemas.microsoft.com/office/drawing/2014/main" id="{B3C0FBCF-690C-4AD1-B426-EA44C48A395A}"/>
              </a:ext>
            </a:extLst>
          </p:cNvPr>
          <p:cNvSpPr/>
          <p:nvPr/>
        </p:nvSpPr>
        <p:spPr>
          <a:xfrm>
            <a:off x="2818536" y="4093936"/>
            <a:ext cx="5122543" cy="926430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rgbClr val="FEEC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  <a:defRPr/>
            </a:pPr>
            <a:endParaRPr lang="th-TH" sz="2667" kern="1200" dirty="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7" name="วงรี 5">
            <a:extLst>
              <a:ext uri="{FF2B5EF4-FFF2-40B4-BE49-F238E27FC236}">
                <a16:creationId xmlns:a16="http://schemas.microsoft.com/office/drawing/2014/main" id="{ABBC749F-9E48-4250-9AA2-DC3E1C8E7555}"/>
              </a:ext>
            </a:extLst>
          </p:cNvPr>
          <p:cNvSpPr/>
          <p:nvPr/>
        </p:nvSpPr>
        <p:spPr>
          <a:xfrm>
            <a:off x="2955033" y="1707013"/>
            <a:ext cx="4986046" cy="861003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  <a:defRPr/>
            </a:pPr>
            <a:endParaRPr lang="th-TH" sz="2667" kern="120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8" name="วงรี 5">
            <a:extLst>
              <a:ext uri="{FF2B5EF4-FFF2-40B4-BE49-F238E27FC236}">
                <a16:creationId xmlns:a16="http://schemas.microsoft.com/office/drawing/2014/main" id="{2A5ECF2F-A4D3-4920-B733-C5208692906D}"/>
              </a:ext>
            </a:extLst>
          </p:cNvPr>
          <p:cNvSpPr/>
          <p:nvPr/>
        </p:nvSpPr>
        <p:spPr>
          <a:xfrm>
            <a:off x="2818536" y="2899033"/>
            <a:ext cx="5122543" cy="872381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BCFF9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  <a:defRPr/>
            </a:pPr>
            <a:endParaRPr lang="th-TH" sz="2667" kern="120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9" name="a">
            <a:extLst>
              <a:ext uri="{FF2B5EF4-FFF2-40B4-BE49-F238E27FC236}">
                <a16:creationId xmlns:a16="http://schemas.microsoft.com/office/drawing/2014/main" id="{F803C83A-E4B8-40AF-9030-E62B71477C05}"/>
              </a:ext>
            </a:extLst>
          </p:cNvPr>
          <p:cNvSpPr txBox="1"/>
          <p:nvPr/>
        </p:nvSpPr>
        <p:spPr>
          <a:xfrm>
            <a:off x="3292566" y="4332195"/>
            <a:ext cx="4806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kern="1200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400" b="1" dirty="0">
                <a:solidFill>
                  <a:schemeClr val="tx1"/>
                </a:solidFill>
              </a:rPr>
              <a:t>c. Staying at </a:t>
            </a:r>
            <a:r>
              <a:rPr lang="en-US" sz="2400" b="1" dirty="0" smtClean="0">
                <a:solidFill>
                  <a:schemeClr val="tx1"/>
                </a:solidFill>
              </a:rPr>
              <a:t>home</a:t>
            </a:r>
            <a:endParaRPr lang="en-GB" sz="2400" b="1" dirty="0" smtClean="0">
              <a:solidFill>
                <a:schemeClr val="tx1"/>
              </a:solidFill>
            </a:endParaRPr>
          </a:p>
        </p:txBody>
      </p:sp>
      <p:sp>
        <p:nvSpPr>
          <p:cNvPr id="10" name="b">
            <a:extLst>
              <a:ext uri="{FF2B5EF4-FFF2-40B4-BE49-F238E27FC236}">
                <a16:creationId xmlns:a16="http://schemas.microsoft.com/office/drawing/2014/main" id="{B6CB0B9D-2E77-4D08-9E59-5ADCFF4EFA55}"/>
              </a:ext>
            </a:extLst>
          </p:cNvPr>
          <p:cNvSpPr txBox="1"/>
          <p:nvPr/>
        </p:nvSpPr>
        <p:spPr>
          <a:xfrm>
            <a:off x="3135738" y="1896155"/>
            <a:ext cx="4135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b="1" dirty="0">
                <a:solidFill>
                  <a:schemeClr val="tx1"/>
                </a:solidFill>
                <a:latin typeface="+mn-lt"/>
                <a:cs typeface="Aharoni" panose="02010803020104030203" pitchFamily="2" charset="-79"/>
              </a:rPr>
              <a:t>a</a:t>
            </a:r>
            <a:r>
              <a:rPr lang="en-US" sz="2400" b="1" kern="1200" dirty="0">
                <a:solidFill>
                  <a:schemeClr val="tx1"/>
                </a:solidFill>
                <a:latin typeface="+mn-lt"/>
                <a:cs typeface="Aharoni" panose="02010803020104030203" pitchFamily="2" charset="-79"/>
              </a:rPr>
              <a:t>. </a:t>
            </a:r>
            <a:r>
              <a:rPr lang="en-US" sz="2400" b="1" dirty="0">
                <a:solidFill>
                  <a:schemeClr val="tx1"/>
                </a:solidFill>
              </a:rPr>
              <a:t>Watching a TV show. </a:t>
            </a:r>
            <a:r>
              <a:rPr lang="en-GB" sz="2400" b="1" dirty="0">
                <a:solidFill>
                  <a:schemeClr val="tx1"/>
                </a:solidFill>
              </a:rPr>
              <a:t>  </a:t>
            </a:r>
            <a:endParaRPr lang="th-TH" sz="2400" b="1" kern="1200" dirty="0">
              <a:solidFill>
                <a:schemeClr val="tx1"/>
              </a:solidFill>
              <a:latin typeface="Aharoni" panose="02010803020104030203" pitchFamily="2" charset="-79"/>
              <a:cs typeface="Mali SemiBold" panose="00000700000000000000" pitchFamily="2" charset="-34"/>
            </a:endParaRPr>
          </a:p>
        </p:txBody>
      </p:sp>
      <p:sp>
        <p:nvSpPr>
          <p:cNvPr id="11" name="c">
            <a:extLst>
              <a:ext uri="{FF2B5EF4-FFF2-40B4-BE49-F238E27FC236}">
                <a16:creationId xmlns:a16="http://schemas.microsoft.com/office/drawing/2014/main" id="{C5BF58E0-BA96-4C8E-BD6F-31343ABF4934}"/>
              </a:ext>
            </a:extLst>
          </p:cNvPr>
          <p:cNvSpPr txBox="1"/>
          <p:nvPr/>
        </p:nvSpPr>
        <p:spPr>
          <a:xfrm>
            <a:off x="3185456" y="3115916"/>
            <a:ext cx="4135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400" b="1" dirty="0">
                <a:solidFill>
                  <a:schemeClr val="tx1"/>
                </a:solidFill>
              </a:rPr>
              <a:t> </a:t>
            </a:r>
            <a:r>
              <a:rPr lang="en-GB" sz="2400" b="1" dirty="0" smtClean="0">
                <a:solidFill>
                  <a:schemeClr val="tx1"/>
                </a:solidFill>
                <a:latin typeface="+mn-lt"/>
              </a:rPr>
              <a:t>b</a:t>
            </a:r>
            <a:r>
              <a:rPr lang="en-GB" sz="2400" b="1" dirty="0" smtClean="0">
                <a:solidFill>
                  <a:schemeClr val="tx1"/>
                </a:solidFill>
              </a:rPr>
              <a:t>. </a:t>
            </a:r>
            <a:r>
              <a:rPr lang="en-GB" sz="2400" b="1" dirty="0">
                <a:solidFill>
                  <a:schemeClr val="tx1"/>
                </a:solidFill>
              </a:rPr>
              <a:t> </a:t>
            </a:r>
            <a:r>
              <a:rPr lang="en-US" sz="2400" b="1" dirty="0">
                <a:solidFill>
                  <a:schemeClr val="tx1"/>
                </a:solidFill>
              </a:rPr>
              <a:t>Watching a film</a:t>
            </a:r>
            <a:r>
              <a:rPr lang="en-US" sz="2400" b="1" dirty="0" smtClean="0">
                <a:solidFill>
                  <a:schemeClr val="tx1"/>
                </a:solidFill>
              </a:rPr>
              <a:t>.</a:t>
            </a:r>
            <a:endParaRPr lang="th-TH" sz="2400" b="1" kern="1200" dirty="0">
              <a:solidFill>
                <a:schemeClr val="tx1"/>
              </a:solidFill>
              <a:latin typeface="Aharoni" panose="02010803020104030203" pitchFamily="2" charset="-79"/>
              <a:cs typeface="Mali SemiBold" panose="00000700000000000000" pitchFamily="2" charset="-34"/>
            </a:endParaRPr>
          </a:p>
        </p:txBody>
      </p:sp>
      <p:pic>
        <p:nvPicPr>
          <p:cNvPr id="25" name="รูปภาพ 25">
            <a:extLst>
              <a:ext uri="{FF2B5EF4-FFF2-40B4-BE49-F238E27FC236}">
                <a16:creationId xmlns:a16="http://schemas.microsoft.com/office/drawing/2014/main" id="{90A2BC97-9BC2-46F5-B79B-5546392CBC4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439734" y="2947496"/>
            <a:ext cx="883659" cy="826966"/>
          </a:xfrm>
          <a:prstGeom prst="rect">
            <a:avLst/>
          </a:prstGeom>
        </p:spPr>
      </p:pic>
      <p:pic>
        <p:nvPicPr>
          <p:cNvPr id="26" name="รูปภาพ 26">
            <a:extLst>
              <a:ext uri="{FF2B5EF4-FFF2-40B4-BE49-F238E27FC236}">
                <a16:creationId xmlns:a16="http://schemas.microsoft.com/office/drawing/2014/main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7430895" y="1715221"/>
            <a:ext cx="851941" cy="826966"/>
          </a:xfrm>
          <a:prstGeom prst="rect">
            <a:avLst/>
          </a:prstGeom>
        </p:spPr>
      </p:pic>
      <p:pic>
        <p:nvPicPr>
          <p:cNvPr id="27" name="paw">
            <a:hlinkClick r:id="" action="ppaction://media"/>
            <a:extLst>
              <a:ext uri="{FF2B5EF4-FFF2-40B4-BE49-F238E27FC236}">
                <a16:creationId xmlns:a16="http://schemas.microsoft.com/office/drawing/2014/main" id="{2169A93F-C4DB-4B1A-9A2B-5D1CCD74E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077923" y="14009"/>
            <a:ext cx="406400" cy="406400"/>
          </a:xfrm>
          <a:prstGeom prst="rect">
            <a:avLst/>
          </a:prstGeom>
        </p:spPr>
      </p:pic>
      <p:pic>
        <p:nvPicPr>
          <p:cNvPr id="28" name="HISCALE">
            <a:hlinkClick r:id="" action="ppaction://media"/>
            <a:extLst>
              <a:ext uri="{FF2B5EF4-FFF2-40B4-BE49-F238E27FC236}">
                <a16:creationId xmlns:a16="http://schemas.microsoft.com/office/drawing/2014/main" id="{0534463A-6DB1-416C-9F0F-DA49F5A274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077923" y="455008"/>
            <a:ext cx="406400" cy="406400"/>
          </a:xfrm>
          <a:prstGeom prst="rect">
            <a:avLst/>
          </a:prstGeom>
        </p:spPr>
      </p:pic>
      <p:pic>
        <p:nvPicPr>
          <p:cNvPr id="29" name="รูปภาพ 29">
            <a:extLst>
              <a:ext uri="{FF2B5EF4-FFF2-40B4-BE49-F238E27FC236}">
                <a16:creationId xmlns:a16="http://schemas.microsoft.com/office/drawing/2014/main" id="{91F4D01A-8F25-4CFF-9BE0-37710531899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7498329" y="4221159"/>
            <a:ext cx="851941" cy="826966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2095582" y="506568"/>
            <a:ext cx="82251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26649"/>
                </a:solidFill>
              </a:rPr>
              <a:t> </a:t>
            </a:r>
            <a:r>
              <a:rPr lang="en-US" sz="2800" b="1" dirty="0">
                <a:solidFill>
                  <a:srgbClr val="0070C0"/>
                </a:solidFill>
              </a:rPr>
              <a:t>1.</a:t>
            </a:r>
            <a:r>
              <a:rPr lang="en-US" sz="2800" b="1" dirty="0">
                <a:solidFill>
                  <a:srgbClr val="F26649"/>
                </a:solidFill>
              </a:rPr>
              <a:t> </a:t>
            </a:r>
            <a:r>
              <a:rPr lang="en-US" sz="2800" b="1" dirty="0"/>
              <a:t>What does Mark suggest doing tonight</a:t>
            </a:r>
            <a:r>
              <a:rPr lang="en-US" sz="2800" b="1" dirty="0" smtClean="0"/>
              <a:t>?</a:t>
            </a:r>
            <a:endParaRPr lang="en-US" sz="2800" b="1" dirty="0">
              <a:solidFill>
                <a:srgbClr val="0033CC"/>
              </a:solidFill>
            </a:endParaRPr>
          </a:p>
        </p:txBody>
      </p:sp>
      <p:pic>
        <p:nvPicPr>
          <p:cNvPr id="32" name="Google Shape;285;p1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55837" y="4583849"/>
            <a:ext cx="2399667" cy="2048387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282;p17"/>
          <p:cNvSpPr/>
          <p:nvPr/>
        </p:nvSpPr>
        <p:spPr>
          <a:xfrm>
            <a:off x="2891786" y="5175348"/>
            <a:ext cx="6309280" cy="1315425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Mark: </a:t>
            </a:r>
            <a:r>
              <a:rPr lang="en-US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Let’s go to the cinema tonight!</a:t>
            </a:r>
            <a:br>
              <a:rPr lang="en-US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 b="1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Hoa: </a:t>
            </a:r>
            <a:r>
              <a:rPr lang="en-US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Good idea! What shall we see?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cxnSp>
        <p:nvCxnSpPr>
          <p:cNvPr id="34" name="Google Shape;283;p17"/>
          <p:cNvCxnSpPr/>
          <p:nvPr/>
        </p:nvCxnSpPr>
        <p:spPr>
          <a:xfrm rot="10800000" flipH="1">
            <a:off x="4053095" y="5718412"/>
            <a:ext cx="4727100" cy="105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06309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5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85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11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7" y="113938"/>
            <a:ext cx="12192001" cy="6858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คำบรรยายภาพ: สี่เหลี่ยมมุมมน 3">
            <a:extLst>
              <a:ext uri="{FF2B5EF4-FFF2-40B4-BE49-F238E27FC236}">
                <a16:creationId xmlns:a16="http://schemas.microsoft.com/office/drawing/2014/main" id="{21501217-C02E-4EB5-A550-B5A8FC278C5B}"/>
              </a:ext>
            </a:extLst>
          </p:cNvPr>
          <p:cNvSpPr/>
          <p:nvPr/>
        </p:nvSpPr>
        <p:spPr>
          <a:xfrm>
            <a:off x="1909281" y="497324"/>
            <a:ext cx="7925739" cy="804882"/>
          </a:xfrm>
          <a:prstGeom prst="wedgeRoundRectCallout">
            <a:avLst>
              <a:gd name="adj1" fmla="val -49555"/>
              <a:gd name="adj2" fmla="val -3934"/>
              <a:gd name="adj3" fmla="val 16667"/>
            </a:avLst>
          </a:prstGeom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Tx/>
              <a:defRPr/>
            </a:pPr>
            <a:endParaRPr lang="th-TH" sz="2667" kern="120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6" name="วงรี 5">
            <a:extLst>
              <a:ext uri="{FF2B5EF4-FFF2-40B4-BE49-F238E27FC236}">
                <a16:creationId xmlns:a16="http://schemas.microsoft.com/office/drawing/2014/main" id="{B3C0FBCF-690C-4AD1-B426-EA44C48A395A}"/>
              </a:ext>
            </a:extLst>
          </p:cNvPr>
          <p:cNvSpPr/>
          <p:nvPr/>
        </p:nvSpPr>
        <p:spPr>
          <a:xfrm>
            <a:off x="3385462" y="3986102"/>
            <a:ext cx="5122543" cy="785518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rgbClr val="FEEC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  <a:defRPr/>
            </a:pPr>
            <a:endParaRPr lang="th-TH" sz="2800" b="1" kern="1200" dirty="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7" name="วงรี 5">
            <a:extLst>
              <a:ext uri="{FF2B5EF4-FFF2-40B4-BE49-F238E27FC236}">
                <a16:creationId xmlns:a16="http://schemas.microsoft.com/office/drawing/2014/main" id="{ABBC749F-9E48-4250-9AA2-DC3E1C8E7555}"/>
              </a:ext>
            </a:extLst>
          </p:cNvPr>
          <p:cNvSpPr/>
          <p:nvPr/>
        </p:nvSpPr>
        <p:spPr>
          <a:xfrm>
            <a:off x="3338768" y="2786638"/>
            <a:ext cx="5122543" cy="861536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9CE7FE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  <a:defRPr/>
            </a:pPr>
            <a:endParaRPr lang="th-TH" sz="2800" b="1" kern="120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8" name="วงรี 5">
            <a:extLst>
              <a:ext uri="{FF2B5EF4-FFF2-40B4-BE49-F238E27FC236}">
                <a16:creationId xmlns:a16="http://schemas.microsoft.com/office/drawing/2014/main" id="{2A5ECF2F-A4D3-4920-B733-C5208692906D}"/>
              </a:ext>
            </a:extLst>
          </p:cNvPr>
          <p:cNvSpPr/>
          <p:nvPr/>
        </p:nvSpPr>
        <p:spPr>
          <a:xfrm>
            <a:off x="3289956" y="1578075"/>
            <a:ext cx="5362212" cy="846959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BCFF9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  <a:defRPr/>
            </a:pPr>
            <a:endParaRPr lang="th-TH" sz="2600" b="1" kern="1200" dirty="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9" name="a">
            <a:extLst>
              <a:ext uri="{FF2B5EF4-FFF2-40B4-BE49-F238E27FC236}">
                <a16:creationId xmlns:a16="http://schemas.microsoft.com/office/drawing/2014/main" id="{F803C83A-E4B8-40AF-9030-E62B71477C05}"/>
              </a:ext>
            </a:extLst>
          </p:cNvPr>
          <p:cNvSpPr txBox="1"/>
          <p:nvPr/>
        </p:nvSpPr>
        <p:spPr>
          <a:xfrm>
            <a:off x="3622735" y="4163417"/>
            <a:ext cx="36453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Tx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haroni" panose="02010803020104030203" pitchFamily="2" charset="-79"/>
              </a:rPr>
              <a:t>c. </a:t>
            </a:r>
            <a:r>
              <a:rPr lang="en-US" sz="2200" b="1" kern="1200" dirty="0" smtClean="0">
                <a:solidFill>
                  <a:prstClr val="black"/>
                </a:solidFill>
                <a:latin typeface="+mj-lt"/>
                <a:ea typeface="+mn-ea"/>
                <a:cs typeface="Aharoni" panose="02010803020104030203" pitchFamily="2" charset="-79"/>
              </a:rPr>
              <a:t> </a:t>
            </a:r>
            <a:r>
              <a:rPr lang="en-US" sz="2200" dirty="0" smtClean="0">
                <a:latin typeface="+mj-lt"/>
              </a:rPr>
              <a:t>He </a:t>
            </a:r>
            <a:r>
              <a:rPr lang="en-US" sz="2200" dirty="0">
                <a:latin typeface="+mj-lt"/>
              </a:rPr>
              <a:t>saw it last week.</a:t>
            </a:r>
            <a:r>
              <a:rPr lang="en-US" sz="2200" b="1" kern="1200" dirty="0" smtClean="0">
                <a:solidFill>
                  <a:prstClr val="black"/>
                </a:solidFill>
                <a:latin typeface="+mj-lt"/>
                <a:ea typeface="+mn-ea"/>
                <a:cs typeface="Aharoni" panose="02010803020104030203" pitchFamily="2" charset="-79"/>
              </a:rPr>
              <a:t> </a:t>
            </a:r>
            <a:endParaRPr lang="th-TH" sz="2200" b="1" kern="1200" dirty="0">
              <a:solidFill>
                <a:srgbClr val="FF0000"/>
              </a:solidFill>
              <a:latin typeface="+mj-lt"/>
              <a:ea typeface="+mn-ea"/>
              <a:cs typeface="Mali SemiBold" panose="00000700000000000000" pitchFamily="2" charset="-34"/>
            </a:endParaRPr>
          </a:p>
        </p:txBody>
      </p:sp>
      <p:sp>
        <p:nvSpPr>
          <p:cNvPr id="10" name="b">
            <a:extLst>
              <a:ext uri="{FF2B5EF4-FFF2-40B4-BE49-F238E27FC236}">
                <a16:creationId xmlns:a16="http://schemas.microsoft.com/office/drawing/2014/main" id="{B6CB0B9D-2E77-4D08-9E59-5ADCFF4EFA55}"/>
              </a:ext>
            </a:extLst>
          </p:cNvPr>
          <p:cNvSpPr txBox="1"/>
          <p:nvPr/>
        </p:nvSpPr>
        <p:spPr>
          <a:xfrm>
            <a:off x="3522928" y="3001805"/>
            <a:ext cx="47580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Tx/>
              <a:defRPr/>
            </a:pPr>
            <a:r>
              <a:rPr lang="en-US" sz="2200" b="1" kern="1200" dirty="0" smtClean="0">
                <a:solidFill>
                  <a:prstClr val="black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b. It’s </a:t>
            </a:r>
            <a:r>
              <a:rPr lang="en-US" sz="2200" b="1" kern="1200" dirty="0">
                <a:solidFill>
                  <a:prstClr val="black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not on at a convenient time</a:t>
            </a:r>
            <a:endParaRPr lang="th-TH" sz="2200" b="1" kern="1200" dirty="0">
              <a:solidFill>
                <a:srgbClr val="FF0000"/>
              </a:solidFill>
              <a:latin typeface="Aharoni" panose="02010803020104030203" pitchFamily="2" charset="-79"/>
              <a:ea typeface="+mn-ea"/>
              <a:cs typeface="Mali SemiBold" panose="00000700000000000000" pitchFamily="2" charset="-34"/>
            </a:endParaRPr>
          </a:p>
        </p:txBody>
      </p:sp>
      <p:sp>
        <p:nvSpPr>
          <p:cNvPr id="11" name="c">
            <a:extLst>
              <a:ext uri="{FF2B5EF4-FFF2-40B4-BE49-F238E27FC236}">
                <a16:creationId xmlns:a16="http://schemas.microsoft.com/office/drawing/2014/main" id="{C5BF58E0-BA96-4C8E-BD6F-31343ABF4934}"/>
              </a:ext>
            </a:extLst>
          </p:cNvPr>
          <p:cNvSpPr txBox="1"/>
          <p:nvPr/>
        </p:nvSpPr>
        <p:spPr>
          <a:xfrm>
            <a:off x="3475536" y="1804002"/>
            <a:ext cx="51171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Tx/>
              <a:defRPr/>
            </a:pPr>
            <a:r>
              <a:rPr lang="en-US" sz="2200" b="1" kern="1200" dirty="0" smtClean="0">
                <a:solidFill>
                  <a:prstClr val="black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a. He </a:t>
            </a:r>
            <a:r>
              <a:rPr lang="en-US" sz="2200" b="1" kern="1200" dirty="0">
                <a:solidFill>
                  <a:prstClr val="black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doesn’t like that type of film</a:t>
            </a:r>
            <a:r>
              <a:rPr lang="en-US" sz="2200" b="1" kern="1200" dirty="0" smtClean="0">
                <a:solidFill>
                  <a:prstClr val="black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.</a:t>
            </a:r>
            <a:endParaRPr lang="th-TH" sz="2200" b="1" kern="1200" dirty="0">
              <a:solidFill>
                <a:srgbClr val="FF0000"/>
              </a:solidFill>
              <a:latin typeface="Aharoni" panose="02010803020104030203" pitchFamily="2" charset="-79"/>
              <a:ea typeface="+mn-ea"/>
              <a:cs typeface="Mali SemiBold" panose="00000700000000000000" pitchFamily="2" charset="-34"/>
            </a:endParaRPr>
          </a:p>
        </p:txBody>
      </p:sp>
      <p:pic>
        <p:nvPicPr>
          <p:cNvPr id="25" name="รูปภาพ 25">
            <a:extLst>
              <a:ext uri="{FF2B5EF4-FFF2-40B4-BE49-F238E27FC236}">
                <a16:creationId xmlns:a16="http://schemas.microsoft.com/office/drawing/2014/main" id="{90A2BC97-9BC2-46F5-B79B-5546392CBC4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8253109" y="1645813"/>
            <a:ext cx="738602" cy="701183"/>
          </a:xfrm>
          <a:prstGeom prst="rect">
            <a:avLst/>
          </a:prstGeom>
        </p:spPr>
      </p:pic>
      <p:pic>
        <p:nvPicPr>
          <p:cNvPr id="26" name="รูปภาพ 26">
            <a:extLst>
              <a:ext uri="{FF2B5EF4-FFF2-40B4-BE49-F238E27FC236}">
                <a16:creationId xmlns:a16="http://schemas.microsoft.com/office/drawing/2014/main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8197797" y="2929197"/>
            <a:ext cx="719961" cy="701183"/>
          </a:xfrm>
          <a:prstGeom prst="rect">
            <a:avLst/>
          </a:prstGeom>
        </p:spPr>
      </p:pic>
      <p:pic>
        <p:nvPicPr>
          <p:cNvPr id="27" name="paw">
            <a:hlinkClick r:id="" action="ppaction://media"/>
            <a:extLst>
              <a:ext uri="{FF2B5EF4-FFF2-40B4-BE49-F238E27FC236}">
                <a16:creationId xmlns:a16="http://schemas.microsoft.com/office/drawing/2014/main" id="{2169A93F-C4DB-4B1A-9A2B-5D1CCD74E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077923" y="14009"/>
            <a:ext cx="406400" cy="406400"/>
          </a:xfrm>
          <a:prstGeom prst="rect">
            <a:avLst/>
          </a:prstGeom>
        </p:spPr>
      </p:pic>
      <p:pic>
        <p:nvPicPr>
          <p:cNvPr id="28" name="HISCALE">
            <a:hlinkClick r:id="" action="ppaction://media"/>
            <a:extLst>
              <a:ext uri="{FF2B5EF4-FFF2-40B4-BE49-F238E27FC236}">
                <a16:creationId xmlns:a16="http://schemas.microsoft.com/office/drawing/2014/main" id="{0534463A-6DB1-416C-9F0F-DA49F5A274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077923" y="455008"/>
            <a:ext cx="406400" cy="406400"/>
          </a:xfrm>
          <a:prstGeom prst="rect">
            <a:avLst/>
          </a:prstGeom>
        </p:spPr>
      </p:pic>
      <p:pic>
        <p:nvPicPr>
          <p:cNvPr id="29" name="รูปภาพ 29">
            <a:extLst>
              <a:ext uri="{FF2B5EF4-FFF2-40B4-BE49-F238E27FC236}">
                <a16:creationId xmlns:a16="http://schemas.microsoft.com/office/drawing/2014/main" id="{91F4D01A-8F25-4CFF-9BE0-37710531899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8132930" y="4107242"/>
            <a:ext cx="750150" cy="701183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2325881" y="669170"/>
            <a:ext cx="71483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33CC"/>
                </a:solidFill>
              </a:rPr>
              <a:t>2</a:t>
            </a:r>
            <a:r>
              <a:rPr lang="en-US" sz="2400" b="1" dirty="0" smtClean="0">
                <a:solidFill>
                  <a:srgbClr val="0033CC"/>
                </a:solidFill>
              </a:rPr>
              <a:t>.</a:t>
            </a:r>
            <a:r>
              <a:rPr lang="en-US" sz="2400" b="1" dirty="0"/>
              <a:t> Why doesn’t Mark want to see An Old Pier</a:t>
            </a:r>
            <a:r>
              <a:rPr lang="en-US" sz="2400" b="1" dirty="0" smtClean="0"/>
              <a:t>?</a:t>
            </a:r>
            <a:endParaRPr lang="en-US" sz="2400" b="1" dirty="0">
              <a:solidFill>
                <a:srgbClr val="0033CC"/>
              </a:solidFill>
            </a:endParaRPr>
          </a:p>
        </p:txBody>
      </p:sp>
      <p:pic>
        <p:nvPicPr>
          <p:cNvPr id="31" name="Google Shape;300;p1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5505" y="2581160"/>
            <a:ext cx="3031180" cy="1923557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296;p18"/>
          <p:cNvSpPr/>
          <p:nvPr/>
        </p:nvSpPr>
        <p:spPr>
          <a:xfrm>
            <a:off x="1183149" y="5290044"/>
            <a:ext cx="7734609" cy="1446509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Hoa</a:t>
            </a:r>
            <a:r>
              <a:rPr lang="en-US" sz="22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That’s too frightening for me. Look! </a:t>
            </a:r>
            <a:r>
              <a:rPr lang="en-US" sz="2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Old Pier 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on at the Town Cinema. It’s a documentary.</a:t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Mark: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 don’t really like documentaries. They’re often boring. What about </a:t>
            </a:r>
            <a:r>
              <a:rPr lang="en-US" sz="2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Holiday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 </a:t>
            </a:r>
            <a:endParaRPr sz="2200" dirty="0"/>
          </a:p>
        </p:txBody>
      </p:sp>
      <p:cxnSp>
        <p:nvCxnSpPr>
          <p:cNvPr id="33" name="Google Shape;299;p18"/>
          <p:cNvCxnSpPr/>
          <p:nvPr/>
        </p:nvCxnSpPr>
        <p:spPr>
          <a:xfrm flipV="1">
            <a:off x="1995782" y="6297702"/>
            <a:ext cx="3694513" cy="15926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53581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5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85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11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49" y="0"/>
            <a:ext cx="12192001" cy="6858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คำบรรยายภาพ: สี่เหลี่ยมมุมมน 3">
            <a:extLst>
              <a:ext uri="{FF2B5EF4-FFF2-40B4-BE49-F238E27FC236}">
                <a16:creationId xmlns:a16="http://schemas.microsoft.com/office/drawing/2014/main" id="{21501217-C02E-4EB5-A550-B5A8FC278C5B}"/>
              </a:ext>
            </a:extLst>
          </p:cNvPr>
          <p:cNvSpPr/>
          <p:nvPr/>
        </p:nvSpPr>
        <p:spPr>
          <a:xfrm>
            <a:off x="2008192" y="544926"/>
            <a:ext cx="7925739" cy="804882"/>
          </a:xfrm>
          <a:prstGeom prst="wedgeRoundRectCallout">
            <a:avLst>
              <a:gd name="adj1" fmla="val -49555"/>
              <a:gd name="adj2" fmla="val -3934"/>
              <a:gd name="adj3" fmla="val 16667"/>
            </a:avLst>
          </a:prstGeom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Tx/>
              <a:defRPr/>
            </a:pPr>
            <a:endParaRPr lang="th-TH" sz="2667" kern="120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6" name="วงรี 5">
            <a:extLst>
              <a:ext uri="{FF2B5EF4-FFF2-40B4-BE49-F238E27FC236}">
                <a16:creationId xmlns:a16="http://schemas.microsoft.com/office/drawing/2014/main" id="{B3C0FBCF-690C-4AD1-B426-EA44C48A395A}"/>
              </a:ext>
            </a:extLst>
          </p:cNvPr>
          <p:cNvSpPr/>
          <p:nvPr/>
        </p:nvSpPr>
        <p:spPr>
          <a:xfrm>
            <a:off x="3408620" y="3993752"/>
            <a:ext cx="5325065" cy="836022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rgbClr val="FEEC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  <a:defRPr/>
            </a:pPr>
            <a:endParaRPr lang="th-TH" sz="2800" b="1" kern="1200" dirty="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7" name="วงรี 5">
            <a:extLst>
              <a:ext uri="{FF2B5EF4-FFF2-40B4-BE49-F238E27FC236}">
                <a16:creationId xmlns:a16="http://schemas.microsoft.com/office/drawing/2014/main" id="{ABBC749F-9E48-4250-9AA2-DC3E1C8E7555}"/>
              </a:ext>
            </a:extLst>
          </p:cNvPr>
          <p:cNvSpPr/>
          <p:nvPr/>
        </p:nvSpPr>
        <p:spPr>
          <a:xfrm>
            <a:off x="3329098" y="2844792"/>
            <a:ext cx="5357893" cy="861536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  <a:defRPr/>
            </a:pPr>
            <a:endParaRPr lang="th-TH" sz="2800" b="1" kern="120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8" name="วงรี 5">
            <a:extLst>
              <a:ext uri="{FF2B5EF4-FFF2-40B4-BE49-F238E27FC236}">
                <a16:creationId xmlns:a16="http://schemas.microsoft.com/office/drawing/2014/main" id="{2A5ECF2F-A4D3-4920-B733-C5208692906D}"/>
              </a:ext>
            </a:extLst>
          </p:cNvPr>
          <p:cNvSpPr/>
          <p:nvPr/>
        </p:nvSpPr>
        <p:spPr>
          <a:xfrm>
            <a:off x="3236735" y="1636229"/>
            <a:ext cx="5641113" cy="846959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BCFF9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  <a:defRPr/>
            </a:pPr>
            <a:endParaRPr lang="th-TH" sz="2600" b="1" kern="1200" dirty="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9" name="a">
            <a:extLst>
              <a:ext uri="{FF2B5EF4-FFF2-40B4-BE49-F238E27FC236}">
                <a16:creationId xmlns:a16="http://schemas.microsoft.com/office/drawing/2014/main" id="{F803C83A-E4B8-40AF-9030-E62B71477C05}"/>
              </a:ext>
            </a:extLst>
          </p:cNvPr>
          <p:cNvSpPr txBox="1"/>
          <p:nvPr/>
        </p:nvSpPr>
        <p:spPr>
          <a:xfrm>
            <a:off x="3569902" y="4165396"/>
            <a:ext cx="5379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Tx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haroni" panose="02010803020104030203" pitchFamily="2" charset="-79"/>
              </a:rPr>
              <a:t>c</a:t>
            </a:r>
            <a:r>
              <a:rPr lang="en-US" sz="2200" b="1" kern="1200" dirty="0" smtClean="0">
                <a:solidFill>
                  <a:prstClr val="black"/>
                </a:solidFill>
                <a:latin typeface="+mj-lt"/>
                <a:ea typeface="+mn-ea"/>
                <a:cs typeface="Aharoni" panose="02010803020104030203" pitchFamily="2" charset="-79"/>
              </a:rPr>
              <a:t>.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 what people don’t like about the film</a:t>
            </a:r>
            <a:r>
              <a:rPr lang="en-US" sz="2200" b="1" kern="1200" dirty="0" smtClean="0">
                <a:solidFill>
                  <a:prstClr val="black"/>
                </a:solidFill>
                <a:latin typeface="+mj-lt"/>
                <a:ea typeface="+mn-ea"/>
                <a:cs typeface="Aharoni" panose="02010803020104030203" pitchFamily="2" charset="-79"/>
              </a:rPr>
              <a:t>  </a:t>
            </a:r>
            <a:endParaRPr lang="th-TH" sz="2200" b="1" kern="1200" dirty="0">
              <a:solidFill>
                <a:srgbClr val="FF0000"/>
              </a:solidFill>
              <a:latin typeface="+mj-lt"/>
              <a:ea typeface="+mn-ea"/>
              <a:cs typeface="Mali SemiBold" panose="00000700000000000000" pitchFamily="2" charset="-34"/>
            </a:endParaRPr>
          </a:p>
        </p:txBody>
      </p:sp>
      <p:sp>
        <p:nvSpPr>
          <p:cNvPr id="10" name="b">
            <a:extLst>
              <a:ext uri="{FF2B5EF4-FFF2-40B4-BE49-F238E27FC236}">
                <a16:creationId xmlns:a16="http://schemas.microsoft.com/office/drawing/2014/main" id="{B6CB0B9D-2E77-4D08-9E59-5ADCFF4EFA55}"/>
              </a:ext>
            </a:extLst>
          </p:cNvPr>
          <p:cNvSpPr txBox="1"/>
          <p:nvPr/>
        </p:nvSpPr>
        <p:spPr>
          <a:xfrm>
            <a:off x="3611142" y="3007465"/>
            <a:ext cx="4758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Tx/>
              <a:defRPr/>
            </a:pPr>
            <a:r>
              <a:rPr lang="en-US" sz="2200" b="1" kern="1200" dirty="0" smtClean="0">
                <a:solidFill>
                  <a:prstClr val="black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b.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 interesting scenes in the 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film</a:t>
            </a:r>
            <a:endParaRPr lang="th-TH" sz="2200" b="1" kern="1200" dirty="0">
              <a:solidFill>
                <a:srgbClr val="FF0000"/>
              </a:solidFill>
              <a:latin typeface="Aharoni" panose="02010803020104030203" pitchFamily="2" charset="-79"/>
              <a:ea typeface="+mn-ea"/>
              <a:cs typeface="Mali SemiBold" panose="00000700000000000000" pitchFamily="2" charset="-34"/>
            </a:endParaRPr>
          </a:p>
        </p:txBody>
      </p:sp>
      <p:sp>
        <p:nvSpPr>
          <p:cNvPr id="11" name="c">
            <a:extLst>
              <a:ext uri="{FF2B5EF4-FFF2-40B4-BE49-F238E27FC236}">
                <a16:creationId xmlns:a16="http://schemas.microsoft.com/office/drawing/2014/main" id="{C5BF58E0-BA96-4C8E-BD6F-31343ABF4934}"/>
              </a:ext>
            </a:extLst>
          </p:cNvPr>
          <p:cNvSpPr txBox="1"/>
          <p:nvPr/>
        </p:nvSpPr>
        <p:spPr>
          <a:xfrm>
            <a:off x="3701216" y="1862156"/>
            <a:ext cx="511711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Tx/>
              <a:defRPr/>
            </a:pPr>
            <a:r>
              <a:rPr lang="en-US" sz="2200" b="1" kern="1200" dirty="0" smtClean="0">
                <a:solidFill>
                  <a:prstClr val="black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a.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 people’s opinions about the film</a:t>
            </a:r>
            <a:br>
              <a:rPr lang="en-US" sz="24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kern="1200" dirty="0" smtClean="0">
                <a:solidFill>
                  <a:prstClr val="black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endParaRPr lang="th-TH" sz="2200" b="1" kern="1200" dirty="0">
              <a:solidFill>
                <a:srgbClr val="FF0000"/>
              </a:solidFill>
              <a:latin typeface="Aharoni" panose="02010803020104030203" pitchFamily="2" charset="-79"/>
              <a:ea typeface="+mn-ea"/>
              <a:cs typeface="Mali SemiBold" panose="00000700000000000000" pitchFamily="2" charset="-34"/>
            </a:endParaRPr>
          </a:p>
        </p:txBody>
      </p:sp>
      <p:sp>
        <p:nvSpPr>
          <p:cNvPr id="24" name="วงรี 24">
            <a:extLst>
              <a:ext uri="{FF2B5EF4-FFF2-40B4-BE49-F238E27FC236}">
                <a16:creationId xmlns:a16="http://schemas.microsoft.com/office/drawing/2014/main" id="{12356E96-4AA6-4089-B0E1-57D8069AAB2A}"/>
              </a:ext>
            </a:extLst>
          </p:cNvPr>
          <p:cNvSpPr/>
          <p:nvPr/>
        </p:nvSpPr>
        <p:spPr>
          <a:xfrm>
            <a:off x="911566" y="332006"/>
            <a:ext cx="189593" cy="189593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  <a:defRPr/>
            </a:pPr>
            <a:endParaRPr lang="th-TH" sz="2667" kern="120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pic>
        <p:nvPicPr>
          <p:cNvPr id="25" name="รูปภาพ 25">
            <a:extLst>
              <a:ext uri="{FF2B5EF4-FFF2-40B4-BE49-F238E27FC236}">
                <a16:creationId xmlns:a16="http://schemas.microsoft.com/office/drawing/2014/main" id="{90A2BC97-9BC2-46F5-B79B-5546392CBC4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8478789" y="1703967"/>
            <a:ext cx="738602" cy="701183"/>
          </a:xfrm>
          <a:prstGeom prst="rect">
            <a:avLst/>
          </a:prstGeom>
        </p:spPr>
      </p:pic>
      <p:pic>
        <p:nvPicPr>
          <p:cNvPr id="26" name="รูปภาพ 26">
            <a:extLst>
              <a:ext uri="{FF2B5EF4-FFF2-40B4-BE49-F238E27FC236}">
                <a16:creationId xmlns:a16="http://schemas.microsoft.com/office/drawing/2014/main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8458350" y="2959370"/>
            <a:ext cx="719961" cy="701183"/>
          </a:xfrm>
          <a:prstGeom prst="rect">
            <a:avLst/>
          </a:prstGeom>
        </p:spPr>
      </p:pic>
      <p:pic>
        <p:nvPicPr>
          <p:cNvPr id="27" name="paw">
            <a:hlinkClick r:id="" action="ppaction://media"/>
            <a:extLst>
              <a:ext uri="{FF2B5EF4-FFF2-40B4-BE49-F238E27FC236}">
                <a16:creationId xmlns:a16="http://schemas.microsoft.com/office/drawing/2014/main" id="{2169A93F-C4DB-4B1A-9A2B-5D1CCD74E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077923" y="14009"/>
            <a:ext cx="406400" cy="406400"/>
          </a:xfrm>
          <a:prstGeom prst="rect">
            <a:avLst/>
          </a:prstGeom>
        </p:spPr>
      </p:pic>
      <p:pic>
        <p:nvPicPr>
          <p:cNvPr id="28" name="HISCALE">
            <a:hlinkClick r:id="" action="ppaction://media"/>
            <a:extLst>
              <a:ext uri="{FF2B5EF4-FFF2-40B4-BE49-F238E27FC236}">
                <a16:creationId xmlns:a16="http://schemas.microsoft.com/office/drawing/2014/main" id="{0534463A-6DB1-416C-9F0F-DA49F5A274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077923" y="455008"/>
            <a:ext cx="406400" cy="406400"/>
          </a:xfrm>
          <a:prstGeom prst="rect">
            <a:avLst/>
          </a:prstGeom>
        </p:spPr>
      </p:pic>
      <p:pic>
        <p:nvPicPr>
          <p:cNvPr id="29" name="รูปภาพ 29">
            <a:extLst>
              <a:ext uri="{FF2B5EF4-FFF2-40B4-BE49-F238E27FC236}">
                <a16:creationId xmlns:a16="http://schemas.microsoft.com/office/drawing/2014/main" id="{91F4D01A-8F25-4CFF-9BE0-37710531899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8574569" y="4128591"/>
            <a:ext cx="750150" cy="701183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2095406" y="632944"/>
            <a:ext cx="7685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33CC"/>
                </a:solidFill>
              </a:rPr>
              <a:t>3.</a:t>
            </a:r>
            <a:r>
              <a:rPr lang="en-US" sz="2400" b="1" dirty="0" smtClean="0">
                <a:solidFill>
                  <a:srgbClr val="F26649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The word </a:t>
            </a:r>
            <a:r>
              <a:rPr lang="en-US" sz="2400" b="1" dirty="0">
                <a:latin typeface="Calibri"/>
                <a:ea typeface="Calibri"/>
                <a:cs typeface="Calibri"/>
                <a:sym typeface="Calibri"/>
              </a:rPr>
              <a:t>“reviews” 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in the conversation mostly 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means….</a:t>
            </a:r>
            <a:endParaRPr lang="en-US" sz="2400" b="1" dirty="0">
              <a:solidFill>
                <a:srgbClr val="0033CC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5814" y="2969127"/>
            <a:ext cx="3036847" cy="223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29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5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1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077" y="-85383"/>
            <a:ext cx="12192000" cy="6858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คำบรรยายภาพ: สี่เหลี่ยมมุมมน 3">
            <a:extLst>
              <a:ext uri="{FF2B5EF4-FFF2-40B4-BE49-F238E27FC236}">
                <a16:creationId xmlns:a16="http://schemas.microsoft.com/office/drawing/2014/main" id="{21501217-C02E-4EB5-A550-B5A8FC278C5B}"/>
              </a:ext>
            </a:extLst>
          </p:cNvPr>
          <p:cNvSpPr/>
          <p:nvPr/>
        </p:nvSpPr>
        <p:spPr>
          <a:xfrm>
            <a:off x="1894259" y="299940"/>
            <a:ext cx="8233080" cy="919965"/>
          </a:xfrm>
          <a:prstGeom prst="wedgeRoundRectCallout">
            <a:avLst>
              <a:gd name="adj1" fmla="val -49896"/>
              <a:gd name="adj2" fmla="val 751"/>
              <a:gd name="adj3" fmla="val 16667"/>
            </a:avLst>
          </a:prstGeom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Tx/>
              <a:defRPr/>
            </a:pPr>
            <a:endParaRPr lang="th-TH" sz="2400" kern="1200" dirty="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6" name="วงรี 5">
            <a:extLst>
              <a:ext uri="{FF2B5EF4-FFF2-40B4-BE49-F238E27FC236}">
                <a16:creationId xmlns:a16="http://schemas.microsoft.com/office/drawing/2014/main" id="{B3C0FBCF-690C-4AD1-B426-EA44C48A395A}"/>
              </a:ext>
            </a:extLst>
          </p:cNvPr>
          <p:cNvSpPr/>
          <p:nvPr/>
        </p:nvSpPr>
        <p:spPr>
          <a:xfrm>
            <a:off x="4362836" y="3034753"/>
            <a:ext cx="5122543" cy="926430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rgbClr val="FEEC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  <a:defRPr/>
            </a:pPr>
            <a:endParaRPr lang="th-TH" sz="2667" kern="1200" dirty="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7" name="วงรี 5">
            <a:extLst>
              <a:ext uri="{FF2B5EF4-FFF2-40B4-BE49-F238E27FC236}">
                <a16:creationId xmlns:a16="http://schemas.microsoft.com/office/drawing/2014/main" id="{ABBC749F-9E48-4250-9AA2-DC3E1C8E7555}"/>
              </a:ext>
            </a:extLst>
          </p:cNvPr>
          <p:cNvSpPr/>
          <p:nvPr/>
        </p:nvSpPr>
        <p:spPr>
          <a:xfrm>
            <a:off x="4491175" y="1919840"/>
            <a:ext cx="4986046" cy="861003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  <a:defRPr/>
            </a:pPr>
            <a:endParaRPr lang="th-TH" sz="2667" kern="120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8" name="วงรี 5">
            <a:extLst>
              <a:ext uri="{FF2B5EF4-FFF2-40B4-BE49-F238E27FC236}">
                <a16:creationId xmlns:a16="http://schemas.microsoft.com/office/drawing/2014/main" id="{2A5ECF2F-A4D3-4920-B733-C5208692906D}"/>
              </a:ext>
            </a:extLst>
          </p:cNvPr>
          <p:cNvSpPr/>
          <p:nvPr/>
        </p:nvSpPr>
        <p:spPr>
          <a:xfrm>
            <a:off x="4419391" y="4161843"/>
            <a:ext cx="5122543" cy="872381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BCFF9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  <a:defRPr/>
            </a:pPr>
            <a:endParaRPr lang="th-TH" sz="2667" kern="120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9" name="a">
            <a:extLst>
              <a:ext uri="{FF2B5EF4-FFF2-40B4-BE49-F238E27FC236}">
                <a16:creationId xmlns:a16="http://schemas.microsoft.com/office/drawing/2014/main" id="{F803C83A-E4B8-40AF-9030-E62B71477C05}"/>
              </a:ext>
            </a:extLst>
          </p:cNvPr>
          <p:cNvSpPr txBox="1"/>
          <p:nvPr/>
        </p:nvSpPr>
        <p:spPr>
          <a:xfrm>
            <a:off x="4609395" y="3232324"/>
            <a:ext cx="4806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kern="1200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b. No </a:t>
            </a:r>
            <a:r>
              <a:rPr lang="en-US" sz="2400" b="1" kern="12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one likes it</a:t>
            </a:r>
            <a:r>
              <a:rPr lang="en-US" sz="2400" b="1" kern="1200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n-GB" sz="2400" b="1" dirty="0" smtClean="0">
              <a:solidFill>
                <a:schemeClr val="tx1"/>
              </a:solidFill>
            </a:endParaRPr>
          </a:p>
        </p:txBody>
      </p:sp>
      <p:sp>
        <p:nvSpPr>
          <p:cNvPr id="10" name="b">
            <a:extLst>
              <a:ext uri="{FF2B5EF4-FFF2-40B4-BE49-F238E27FC236}">
                <a16:creationId xmlns:a16="http://schemas.microsoft.com/office/drawing/2014/main" id="{B6CB0B9D-2E77-4D08-9E59-5ADCFF4EFA55}"/>
              </a:ext>
            </a:extLst>
          </p:cNvPr>
          <p:cNvSpPr txBox="1"/>
          <p:nvPr/>
        </p:nvSpPr>
        <p:spPr>
          <a:xfrm>
            <a:off x="4671880" y="2108982"/>
            <a:ext cx="4135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b="1" dirty="0">
                <a:solidFill>
                  <a:schemeClr val="tx1"/>
                </a:solidFill>
                <a:latin typeface="+mn-lt"/>
                <a:cs typeface="Aharoni" panose="02010803020104030203" pitchFamily="2" charset="-79"/>
              </a:rPr>
              <a:t>a</a:t>
            </a:r>
            <a:r>
              <a:rPr lang="en-US" sz="2400" b="1" kern="1200" dirty="0">
                <a:solidFill>
                  <a:schemeClr val="tx1"/>
                </a:solidFill>
                <a:latin typeface="+mn-lt"/>
                <a:cs typeface="Aharoni" panose="02010803020104030203" pitchFamily="2" charset="-79"/>
              </a:rPr>
              <a:t>. </a:t>
            </a:r>
            <a:r>
              <a:rPr lang="en-US" sz="2400" b="1" dirty="0">
                <a:solidFill>
                  <a:schemeClr val="tx1"/>
                </a:solidFill>
              </a:rPr>
              <a:t>Everyone likes it</a:t>
            </a:r>
            <a:r>
              <a:rPr lang="en-US" sz="2400" b="1" dirty="0" smtClean="0">
                <a:solidFill>
                  <a:schemeClr val="tx1"/>
                </a:solidFill>
              </a:rPr>
              <a:t>.</a:t>
            </a:r>
            <a:endParaRPr lang="th-TH" sz="2400" b="1" kern="1200" dirty="0">
              <a:solidFill>
                <a:schemeClr val="tx1"/>
              </a:solidFill>
              <a:latin typeface="Aharoni" panose="02010803020104030203" pitchFamily="2" charset="-79"/>
              <a:cs typeface="Mali SemiBold" panose="00000700000000000000" pitchFamily="2" charset="-34"/>
            </a:endParaRPr>
          </a:p>
        </p:txBody>
      </p:sp>
      <p:sp>
        <p:nvSpPr>
          <p:cNvPr id="11" name="c">
            <a:extLst>
              <a:ext uri="{FF2B5EF4-FFF2-40B4-BE49-F238E27FC236}">
                <a16:creationId xmlns:a16="http://schemas.microsoft.com/office/drawing/2014/main" id="{C5BF58E0-BA96-4C8E-BD6F-31343ABF4934}"/>
              </a:ext>
            </a:extLst>
          </p:cNvPr>
          <p:cNvSpPr txBox="1"/>
          <p:nvPr/>
        </p:nvSpPr>
        <p:spPr>
          <a:xfrm>
            <a:off x="4689603" y="4421966"/>
            <a:ext cx="4135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400" dirty="0">
                <a:solidFill>
                  <a:schemeClr val="tx1"/>
                </a:solidFill>
              </a:rPr>
              <a:t> </a:t>
            </a:r>
            <a:r>
              <a:rPr lang="en-GB" sz="2400" b="1" dirty="0">
                <a:solidFill>
                  <a:schemeClr val="tx1"/>
                </a:solidFill>
                <a:latin typeface="+mn-lt"/>
              </a:rPr>
              <a:t>c</a:t>
            </a:r>
            <a:r>
              <a:rPr lang="en-GB" sz="2400" dirty="0" smtClean="0">
                <a:solidFill>
                  <a:schemeClr val="tx1"/>
                </a:solidFill>
              </a:rPr>
              <a:t>. </a:t>
            </a:r>
            <a:r>
              <a:rPr lang="en-GB" sz="2400" dirty="0">
                <a:solidFill>
                  <a:schemeClr val="tx1"/>
                </a:solidFill>
              </a:rPr>
              <a:t> </a:t>
            </a:r>
            <a:r>
              <a:rPr lang="en-US" sz="2400" dirty="0"/>
              <a:t> </a:t>
            </a:r>
            <a:r>
              <a:rPr lang="en-US" sz="2400" b="1" dirty="0"/>
              <a:t>Most people like it</a:t>
            </a:r>
            <a:r>
              <a:rPr lang="en-US" sz="2400" b="1" dirty="0" smtClean="0">
                <a:solidFill>
                  <a:schemeClr val="tx1"/>
                </a:solidFill>
              </a:rPr>
              <a:t>.</a:t>
            </a:r>
            <a:endParaRPr lang="th-TH" sz="2400" b="1" kern="1200" dirty="0">
              <a:solidFill>
                <a:schemeClr val="tx1"/>
              </a:solidFill>
              <a:latin typeface="Aharoni" panose="02010803020104030203" pitchFamily="2" charset="-79"/>
              <a:cs typeface="Mali SemiBold" panose="00000700000000000000" pitchFamily="2" charset="-34"/>
            </a:endParaRPr>
          </a:p>
        </p:txBody>
      </p:sp>
      <p:sp>
        <p:nvSpPr>
          <p:cNvPr id="24" name="วงรี 24">
            <a:extLst>
              <a:ext uri="{FF2B5EF4-FFF2-40B4-BE49-F238E27FC236}">
                <a16:creationId xmlns:a16="http://schemas.microsoft.com/office/drawing/2014/main" id="{12356E96-4AA6-4089-B0E1-57D8069AAB2A}"/>
              </a:ext>
            </a:extLst>
          </p:cNvPr>
          <p:cNvSpPr/>
          <p:nvPr/>
        </p:nvSpPr>
        <p:spPr>
          <a:xfrm>
            <a:off x="850487" y="179235"/>
            <a:ext cx="189593" cy="189593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  <a:defRPr/>
            </a:pPr>
            <a:endParaRPr lang="th-TH" sz="2667" kern="120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pic>
        <p:nvPicPr>
          <p:cNvPr id="25" name="รูปภาพ 25">
            <a:extLst>
              <a:ext uri="{FF2B5EF4-FFF2-40B4-BE49-F238E27FC236}">
                <a16:creationId xmlns:a16="http://schemas.microsoft.com/office/drawing/2014/main" id="{90A2BC97-9BC2-46F5-B79B-5546392CBC4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8943881" y="4253546"/>
            <a:ext cx="883659" cy="826966"/>
          </a:xfrm>
          <a:prstGeom prst="rect">
            <a:avLst/>
          </a:prstGeom>
        </p:spPr>
      </p:pic>
      <p:pic>
        <p:nvPicPr>
          <p:cNvPr id="26" name="รูปภาพ 26">
            <a:extLst>
              <a:ext uri="{FF2B5EF4-FFF2-40B4-BE49-F238E27FC236}">
                <a16:creationId xmlns:a16="http://schemas.microsoft.com/office/drawing/2014/main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8967037" y="1928048"/>
            <a:ext cx="851941" cy="826966"/>
          </a:xfrm>
          <a:prstGeom prst="rect">
            <a:avLst/>
          </a:prstGeom>
        </p:spPr>
      </p:pic>
      <p:pic>
        <p:nvPicPr>
          <p:cNvPr id="27" name="paw">
            <a:hlinkClick r:id="" action="ppaction://media"/>
            <a:extLst>
              <a:ext uri="{FF2B5EF4-FFF2-40B4-BE49-F238E27FC236}">
                <a16:creationId xmlns:a16="http://schemas.microsoft.com/office/drawing/2014/main" id="{2169A93F-C4DB-4B1A-9A2B-5D1CCD74E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077923" y="14009"/>
            <a:ext cx="406400" cy="406400"/>
          </a:xfrm>
          <a:prstGeom prst="rect">
            <a:avLst/>
          </a:prstGeom>
        </p:spPr>
      </p:pic>
      <p:pic>
        <p:nvPicPr>
          <p:cNvPr id="28" name="HISCALE">
            <a:hlinkClick r:id="" action="ppaction://media"/>
            <a:extLst>
              <a:ext uri="{FF2B5EF4-FFF2-40B4-BE49-F238E27FC236}">
                <a16:creationId xmlns:a16="http://schemas.microsoft.com/office/drawing/2014/main" id="{0534463A-6DB1-416C-9F0F-DA49F5A274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077923" y="455008"/>
            <a:ext cx="406400" cy="406400"/>
          </a:xfrm>
          <a:prstGeom prst="rect">
            <a:avLst/>
          </a:prstGeom>
        </p:spPr>
      </p:pic>
      <p:pic>
        <p:nvPicPr>
          <p:cNvPr id="29" name="รูปภาพ 29">
            <a:extLst>
              <a:ext uri="{FF2B5EF4-FFF2-40B4-BE49-F238E27FC236}">
                <a16:creationId xmlns:a16="http://schemas.microsoft.com/office/drawing/2014/main" id="{91F4D01A-8F25-4CFF-9BE0-37710531899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8975874" y="3157361"/>
            <a:ext cx="851941" cy="826966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2046452" y="354895"/>
            <a:ext cx="82251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26649"/>
                </a:solidFill>
              </a:rPr>
              <a:t> </a:t>
            </a:r>
            <a:r>
              <a:rPr lang="en-US" sz="2800" b="1" dirty="0">
                <a:solidFill>
                  <a:srgbClr val="0000FF"/>
                </a:solidFill>
              </a:rPr>
              <a:t>4</a:t>
            </a:r>
            <a:r>
              <a:rPr lang="en-US" sz="2800" b="1" dirty="0" smtClean="0">
                <a:solidFill>
                  <a:srgbClr val="0000FF"/>
                </a:solidFill>
              </a:rPr>
              <a:t>.</a:t>
            </a:r>
            <a:r>
              <a:rPr lang="en-US" sz="2800" dirty="0"/>
              <a:t> What do people think of Our Holiday</a:t>
            </a:r>
            <a:r>
              <a:rPr lang="en-US" sz="2800" dirty="0" smtClean="0"/>
              <a:t>?</a:t>
            </a:r>
            <a:r>
              <a:rPr lang="en-US" sz="2800" b="1" dirty="0" smtClean="0">
                <a:solidFill>
                  <a:srgbClr val="F26649"/>
                </a:solidFill>
              </a:rPr>
              <a:t> </a:t>
            </a:r>
            <a:endParaRPr lang="en-US" sz="2800" b="1" dirty="0">
              <a:solidFill>
                <a:srgbClr val="0033CC"/>
              </a:solidFill>
            </a:endParaRPr>
          </a:p>
        </p:txBody>
      </p:sp>
      <p:pic>
        <p:nvPicPr>
          <p:cNvPr id="36" name="Google Shape;328;p2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86806" y="2442013"/>
            <a:ext cx="3695576" cy="2592211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24;p20"/>
          <p:cNvSpPr/>
          <p:nvPr/>
        </p:nvSpPr>
        <p:spPr>
          <a:xfrm>
            <a:off x="437365" y="5255490"/>
            <a:ext cx="6530981" cy="1200288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Hoa</a:t>
            </a:r>
            <a:r>
              <a:rPr lang="en-US" sz="24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are the reviews like?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Mark: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Well, although a few people say it’s a bit silly, most say it’s funny and interesting. </a:t>
            </a:r>
            <a:endParaRPr sz="2400" dirty="0"/>
          </a:p>
        </p:txBody>
      </p:sp>
      <p:cxnSp>
        <p:nvCxnSpPr>
          <p:cNvPr id="38" name="Google Shape;325;p20"/>
          <p:cNvCxnSpPr/>
          <p:nvPr/>
        </p:nvCxnSpPr>
        <p:spPr>
          <a:xfrm flipV="1">
            <a:off x="1125458" y="6365346"/>
            <a:ext cx="4345069" cy="2077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54969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5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5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1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7" y="-76200"/>
            <a:ext cx="12116586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334;p21"/>
          <p:cNvSpPr txBox="1"/>
          <p:nvPr/>
        </p:nvSpPr>
        <p:spPr>
          <a:xfrm>
            <a:off x="1510281" y="910566"/>
            <a:ext cx="919287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sym typeface="Arial"/>
              </a:rPr>
              <a:t>Choose the correct word or phrase to complete each of </a:t>
            </a:r>
            <a:endParaRPr sz="24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sym typeface="Arial"/>
              </a:rPr>
              <a:t>the following sentences.</a:t>
            </a:r>
            <a:endParaRPr sz="2400" b="1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6" name="Google Shape;335;p21"/>
          <p:cNvSpPr/>
          <p:nvPr/>
        </p:nvSpPr>
        <p:spPr>
          <a:xfrm>
            <a:off x="954889" y="1013206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336;p21"/>
          <p:cNvSpPr txBox="1"/>
          <p:nvPr/>
        </p:nvSpPr>
        <p:spPr>
          <a:xfrm>
            <a:off x="1007674" y="910566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/>
          </a:p>
        </p:txBody>
      </p:sp>
      <p:sp>
        <p:nvSpPr>
          <p:cNvPr id="8" name="Google Shape;338;p21"/>
          <p:cNvSpPr txBox="1"/>
          <p:nvPr/>
        </p:nvSpPr>
        <p:spPr>
          <a:xfrm>
            <a:off x="5026118" y="204720"/>
            <a:ext cx="2556116" cy="52318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* PRACTICE</a:t>
            </a:r>
            <a:endParaRPr sz="28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" name="Google Shape;339;p21"/>
          <p:cNvGrpSpPr/>
          <p:nvPr/>
        </p:nvGrpSpPr>
        <p:grpSpPr>
          <a:xfrm>
            <a:off x="6822131" y="1315060"/>
            <a:ext cx="4856992" cy="4257568"/>
            <a:chOff x="1446636" y="0"/>
            <a:chExt cx="4856992" cy="5092255"/>
          </a:xfrm>
        </p:grpSpPr>
        <p:sp>
          <p:nvSpPr>
            <p:cNvPr id="10" name="Google Shape;340;p21"/>
            <p:cNvSpPr/>
            <p:nvPr/>
          </p:nvSpPr>
          <p:spPr>
            <a:xfrm>
              <a:off x="2830879" y="1642761"/>
              <a:ext cx="2088021" cy="1806223"/>
            </a:xfrm>
            <a:prstGeom prst="hexagon">
              <a:avLst>
                <a:gd name="adj" fmla="val 28570"/>
                <a:gd name="vf" fmla="val 115470"/>
              </a:avLst>
            </a:prstGeom>
            <a:gradFill>
              <a:gsLst>
                <a:gs pos="0">
                  <a:srgbClr val="AFCAE9"/>
                </a:gs>
                <a:gs pos="50000">
                  <a:srgbClr val="A0C1E4"/>
                </a:gs>
                <a:gs pos="100000">
                  <a:srgbClr val="8FB8E4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1" name="Google Shape;341;p21"/>
            <p:cNvSpPr txBox="1"/>
            <p:nvPr/>
          </p:nvSpPr>
          <p:spPr>
            <a:xfrm>
              <a:off x="3176893" y="1942078"/>
              <a:ext cx="1395993" cy="12075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Types of films</a:t>
              </a:r>
              <a:endParaRPr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342;p21"/>
            <p:cNvSpPr/>
            <p:nvPr/>
          </p:nvSpPr>
          <p:spPr>
            <a:xfrm>
              <a:off x="4138382" y="778605"/>
              <a:ext cx="787804" cy="678797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rgbClr val="F7D5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" name="Google Shape;343;p21"/>
            <p:cNvSpPr/>
            <p:nvPr/>
          </p:nvSpPr>
          <p:spPr>
            <a:xfrm>
              <a:off x="3023216" y="0"/>
              <a:ext cx="1711118" cy="1480318"/>
            </a:xfrm>
            <a:prstGeom prst="hexagon">
              <a:avLst>
                <a:gd name="adj" fmla="val 28570"/>
                <a:gd name="vf" fmla="val 115470"/>
              </a:avLst>
            </a:prstGeom>
            <a:gradFill>
              <a:gsLst>
                <a:gs pos="0">
                  <a:srgbClr val="F7BCA2"/>
                </a:gs>
                <a:gs pos="50000">
                  <a:srgbClr val="F4B093"/>
                </a:gs>
                <a:gs pos="100000">
                  <a:srgbClr val="F7A47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5" name="Google Shape;345;p21"/>
            <p:cNvSpPr/>
            <p:nvPr/>
          </p:nvSpPr>
          <p:spPr>
            <a:xfrm>
              <a:off x="5057810" y="2047596"/>
              <a:ext cx="787804" cy="678797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rgbClr val="F7D5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6" name="Google Shape;346;p21"/>
            <p:cNvSpPr/>
            <p:nvPr/>
          </p:nvSpPr>
          <p:spPr>
            <a:xfrm>
              <a:off x="4592510" y="910495"/>
              <a:ext cx="1711118" cy="1480318"/>
            </a:xfrm>
            <a:prstGeom prst="hexagon">
              <a:avLst>
                <a:gd name="adj" fmla="val 28570"/>
                <a:gd name="vf" fmla="val 115470"/>
              </a:avLst>
            </a:prstGeom>
            <a:gradFill>
              <a:gsLst>
                <a:gs pos="0">
                  <a:srgbClr val="D1D1D1"/>
                </a:gs>
                <a:gs pos="50000">
                  <a:srgbClr val="C7C7C7"/>
                </a:gs>
                <a:gs pos="100000">
                  <a:srgbClr val="C0C0C0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7" name="Google Shape;347;p21"/>
            <p:cNvSpPr txBox="1"/>
            <p:nvPr/>
          </p:nvSpPr>
          <p:spPr>
            <a:xfrm>
              <a:off x="4876079" y="1155815"/>
              <a:ext cx="1143980" cy="9896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science fiction film</a:t>
              </a:r>
              <a:endParaRPr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348;p21"/>
            <p:cNvSpPr/>
            <p:nvPr/>
          </p:nvSpPr>
          <p:spPr>
            <a:xfrm>
              <a:off x="4419116" y="3480047"/>
              <a:ext cx="787804" cy="678797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rgbClr val="F7D5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9" name="Google Shape;349;p21"/>
            <p:cNvSpPr/>
            <p:nvPr/>
          </p:nvSpPr>
          <p:spPr>
            <a:xfrm>
              <a:off x="4592510" y="2700423"/>
              <a:ext cx="1711118" cy="1480318"/>
            </a:xfrm>
            <a:prstGeom prst="hexagon">
              <a:avLst>
                <a:gd name="adj" fmla="val 28570"/>
                <a:gd name="vf" fmla="val 115470"/>
              </a:avLst>
            </a:prstGeom>
            <a:gradFill>
              <a:gsLst>
                <a:gs pos="0">
                  <a:srgbClr val="FFDC9B"/>
                </a:gs>
                <a:gs pos="50000">
                  <a:srgbClr val="FFD68D"/>
                </a:gs>
                <a:gs pos="100000">
                  <a:srgbClr val="FFD47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0" name="Google Shape;350;p21"/>
            <p:cNvSpPr txBox="1"/>
            <p:nvPr/>
          </p:nvSpPr>
          <p:spPr>
            <a:xfrm>
              <a:off x="4876079" y="2945743"/>
              <a:ext cx="1143980" cy="9896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docu-mentary</a:t>
              </a:r>
              <a:endPara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351;p21"/>
            <p:cNvSpPr/>
            <p:nvPr/>
          </p:nvSpPr>
          <p:spPr>
            <a:xfrm>
              <a:off x="2834764" y="3628741"/>
              <a:ext cx="787804" cy="678797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rgbClr val="F7D5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2" name="Google Shape;352;p21"/>
            <p:cNvSpPr/>
            <p:nvPr/>
          </p:nvSpPr>
          <p:spPr>
            <a:xfrm>
              <a:off x="3023216" y="3611937"/>
              <a:ext cx="1711118" cy="1480318"/>
            </a:xfrm>
            <a:prstGeom prst="hexagon">
              <a:avLst>
                <a:gd name="adj" fmla="val 28570"/>
                <a:gd name="vf" fmla="val 115470"/>
              </a:avLst>
            </a:prstGeom>
            <a:gradFill>
              <a:gsLst>
                <a:gs pos="0">
                  <a:srgbClr val="A6B6DE"/>
                </a:gs>
                <a:gs pos="50000">
                  <a:srgbClr val="97AAD8"/>
                </a:gs>
                <a:gs pos="100000">
                  <a:srgbClr val="859CD6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3" name="Google Shape;353;p21"/>
            <p:cNvSpPr txBox="1"/>
            <p:nvPr/>
          </p:nvSpPr>
          <p:spPr>
            <a:xfrm>
              <a:off x="3306785" y="3857257"/>
              <a:ext cx="1143980" cy="9896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cartoon</a:t>
              </a:r>
              <a:endPara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354;p21"/>
            <p:cNvSpPr/>
            <p:nvPr/>
          </p:nvSpPr>
          <p:spPr>
            <a:xfrm>
              <a:off x="1900279" y="2360260"/>
              <a:ext cx="787804" cy="678797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rgbClr val="F7D5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5" name="Google Shape;355;p21"/>
            <p:cNvSpPr/>
            <p:nvPr/>
          </p:nvSpPr>
          <p:spPr>
            <a:xfrm>
              <a:off x="1446636" y="2701441"/>
              <a:ext cx="1711118" cy="1480318"/>
            </a:xfrm>
            <a:prstGeom prst="hexagon">
              <a:avLst>
                <a:gd name="adj" fmla="val 28570"/>
                <a:gd name="vf" fmla="val 115470"/>
              </a:avLst>
            </a:prstGeom>
            <a:gradFill>
              <a:gsLst>
                <a:gs pos="0">
                  <a:srgbClr val="B4D4A5"/>
                </a:gs>
                <a:gs pos="50000">
                  <a:srgbClr val="A8CD97"/>
                </a:gs>
                <a:gs pos="100000">
                  <a:srgbClr val="9BC985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6" name="Google Shape;356;p21"/>
            <p:cNvSpPr txBox="1"/>
            <p:nvPr/>
          </p:nvSpPr>
          <p:spPr>
            <a:xfrm>
              <a:off x="1730205" y="2946761"/>
              <a:ext cx="1143980" cy="9896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horror </a:t>
              </a:r>
              <a:r>
                <a:rPr lang="en-US" sz="2400" b="1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film</a:t>
              </a:r>
              <a:endParaRPr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357;p21"/>
            <p:cNvSpPr/>
            <p:nvPr/>
          </p:nvSpPr>
          <p:spPr>
            <a:xfrm>
              <a:off x="1446636" y="908458"/>
              <a:ext cx="1711118" cy="1480318"/>
            </a:xfrm>
            <a:prstGeom prst="hexagon">
              <a:avLst>
                <a:gd name="adj" fmla="val 28570"/>
                <a:gd name="vf" fmla="val 115470"/>
              </a:avLst>
            </a:prstGeom>
            <a:gradFill>
              <a:gsLst>
                <a:gs pos="0">
                  <a:srgbClr val="F7BCA2"/>
                </a:gs>
                <a:gs pos="50000">
                  <a:srgbClr val="F4B093"/>
                </a:gs>
                <a:gs pos="100000">
                  <a:srgbClr val="F7A47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8" name="Google Shape;358;p21"/>
            <p:cNvSpPr txBox="1"/>
            <p:nvPr/>
          </p:nvSpPr>
          <p:spPr>
            <a:xfrm>
              <a:off x="1730205" y="1153778"/>
              <a:ext cx="1143980" cy="9896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fantasy</a:t>
              </a:r>
              <a:endParaRPr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393;p22"/>
          <p:cNvSpPr/>
          <p:nvPr/>
        </p:nvSpPr>
        <p:spPr>
          <a:xfrm>
            <a:off x="588379" y="3018598"/>
            <a:ext cx="6027442" cy="1384954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2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film that tries to 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make</a:t>
            </a:r>
            <a:r>
              <a:rPr lang="en-US" sz="2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the audience 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laugh </a:t>
            </a:r>
            <a:r>
              <a:rPr lang="en-US" sz="2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is </a:t>
            </a:r>
            <a:r>
              <a:rPr lang="en-US" sz="28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en-US" sz="28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8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comedy / </a:t>
            </a:r>
            <a:r>
              <a:rPr lang="en-US" sz="2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documentary</a:t>
            </a:r>
            <a:r>
              <a:rPr lang="en-US" sz="28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44;p21"/>
          <p:cNvSpPr txBox="1"/>
          <p:nvPr/>
        </p:nvSpPr>
        <p:spPr>
          <a:xfrm>
            <a:off x="8674994" y="1593785"/>
            <a:ext cx="1143980" cy="827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75" tIns="30475" rIns="30475" bIns="304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comedy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147582" y="3761089"/>
            <a:ext cx="1426128" cy="71226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3733101" y="3572848"/>
            <a:ext cx="7969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83506" y="4224682"/>
            <a:ext cx="7969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021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334;p21"/>
          <p:cNvSpPr txBox="1"/>
          <p:nvPr/>
        </p:nvSpPr>
        <p:spPr>
          <a:xfrm>
            <a:off x="1574184" y="805886"/>
            <a:ext cx="919287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sym typeface="Arial"/>
              </a:rPr>
              <a:t>Choose the correct word or phrase to complete each of </a:t>
            </a:r>
            <a:endParaRPr sz="24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sym typeface="Arial"/>
              </a:rPr>
              <a:t>the following sentences.</a:t>
            </a:r>
            <a:endParaRPr sz="2400" b="1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6" name="Google Shape;335;p21"/>
          <p:cNvSpPr/>
          <p:nvPr/>
        </p:nvSpPr>
        <p:spPr>
          <a:xfrm>
            <a:off x="993809" y="922946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336;p21"/>
          <p:cNvSpPr txBox="1"/>
          <p:nvPr/>
        </p:nvSpPr>
        <p:spPr>
          <a:xfrm>
            <a:off x="1071577" y="805886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/>
          </a:p>
        </p:txBody>
      </p:sp>
      <p:sp>
        <p:nvSpPr>
          <p:cNvPr id="8" name="Google Shape;338;p21"/>
          <p:cNvSpPr txBox="1"/>
          <p:nvPr/>
        </p:nvSpPr>
        <p:spPr>
          <a:xfrm>
            <a:off x="5026118" y="204720"/>
            <a:ext cx="2556116" cy="52318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* PRACTICE</a:t>
            </a:r>
            <a:endParaRPr sz="28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" name="Google Shape;339;p21"/>
          <p:cNvGrpSpPr/>
          <p:nvPr/>
        </p:nvGrpSpPr>
        <p:grpSpPr>
          <a:xfrm>
            <a:off x="6402615" y="1425552"/>
            <a:ext cx="4856992" cy="4257568"/>
            <a:chOff x="1446636" y="0"/>
            <a:chExt cx="4856992" cy="5092255"/>
          </a:xfrm>
        </p:grpSpPr>
        <p:sp>
          <p:nvSpPr>
            <p:cNvPr id="10" name="Google Shape;340;p21"/>
            <p:cNvSpPr/>
            <p:nvPr/>
          </p:nvSpPr>
          <p:spPr>
            <a:xfrm>
              <a:off x="2830879" y="1642761"/>
              <a:ext cx="2088021" cy="1806223"/>
            </a:xfrm>
            <a:prstGeom prst="hexagon">
              <a:avLst>
                <a:gd name="adj" fmla="val 28570"/>
                <a:gd name="vf" fmla="val 115470"/>
              </a:avLst>
            </a:prstGeom>
            <a:gradFill>
              <a:gsLst>
                <a:gs pos="0">
                  <a:srgbClr val="AFCAE9"/>
                </a:gs>
                <a:gs pos="50000">
                  <a:srgbClr val="A0C1E4"/>
                </a:gs>
                <a:gs pos="100000">
                  <a:srgbClr val="8FB8E4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1" name="Google Shape;341;p21"/>
            <p:cNvSpPr txBox="1"/>
            <p:nvPr/>
          </p:nvSpPr>
          <p:spPr>
            <a:xfrm>
              <a:off x="3176893" y="1942078"/>
              <a:ext cx="1395993" cy="12075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Types of films</a:t>
              </a:r>
              <a:endParaRPr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342;p21"/>
            <p:cNvSpPr/>
            <p:nvPr/>
          </p:nvSpPr>
          <p:spPr>
            <a:xfrm>
              <a:off x="4138382" y="778605"/>
              <a:ext cx="787804" cy="678797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rgbClr val="F7D5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" name="Google Shape;343;p21"/>
            <p:cNvSpPr/>
            <p:nvPr/>
          </p:nvSpPr>
          <p:spPr>
            <a:xfrm>
              <a:off x="3023216" y="0"/>
              <a:ext cx="1711118" cy="1480318"/>
            </a:xfrm>
            <a:prstGeom prst="hexagon">
              <a:avLst>
                <a:gd name="adj" fmla="val 28570"/>
                <a:gd name="vf" fmla="val 115470"/>
              </a:avLst>
            </a:prstGeom>
            <a:gradFill>
              <a:gsLst>
                <a:gs pos="0">
                  <a:srgbClr val="F7BCA2"/>
                </a:gs>
                <a:gs pos="50000">
                  <a:srgbClr val="F4B093"/>
                </a:gs>
                <a:gs pos="100000">
                  <a:srgbClr val="F7A47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5" name="Google Shape;345;p21"/>
            <p:cNvSpPr/>
            <p:nvPr/>
          </p:nvSpPr>
          <p:spPr>
            <a:xfrm>
              <a:off x="5057810" y="2047596"/>
              <a:ext cx="787804" cy="678797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rgbClr val="F7D5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6" name="Google Shape;346;p21"/>
            <p:cNvSpPr/>
            <p:nvPr/>
          </p:nvSpPr>
          <p:spPr>
            <a:xfrm>
              <a:off x="4592510" y="910495"/>
              <a:ext cx="1711118" cy="1480318"/>
            </a:xfrm>
            <a:prstGeom prst="hexagon">
              <a:avLst>
                <a:gd name="adj" fmla="val 28570"/>
                <a:gd name="vf" fmla="val 115470"/>
              </a:avLst>
            </a:prstGeom>
            <a:gradFill>
              <a:gsLst>
                <a:gs pos="0">
                  <a:srgbClr val="D1D1D1"/>
                </a:gs>
                <a:gs pos="50000">
                  <a:srgbClr val="C7C7C7"/>
                </a:gs>
                <a:gs pos="100000">
                  <a:srgbClr val="C0C0C0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7" name="Google Shape;347;p21"/>
            <p:cNvSpPr txBox="1"/>
            <p:nvPr/>
          </p:nvSpPr>
          <p:spPr>
            <a:xfrm>
              <a:off x="4876079" y="1155815"/>
              <a:ext cx="1143980" cy="9896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science fiction film</a:t>
              </a:r>
              <a:endParaRPr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348;p21"/>
            <p:cNvSpPr/>
            <p:nvPr/>
          </p:nvSpPr>
          <p:spPr>
            <a:xfrm>
              <a:off x="4419116" y="3480047"/>
              <a:ext cx="787804" cy="678797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rgbClr val="F7D5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9" name="Google Shape;349;p21"/>
            <p:cNvSpPr/>
            <p:nvPr/>
          </p:nvSpPr>
          <p:spPr>
            <a:xfrm>
              <a:off x="4592510" y="2700423"/>
              <a:ext cx="1711118" cy="1480318"/>
            </a:xfrm>
            <a:prstGeom prst="hexagon">
              <a:avLst>
                <a:gd name="adj" fmla="val 28570"/>
                <a:gd name="vf" fmla="val 115470"/>
              </a:avLst>
            </a:prstGeom>
            <a:gradFill>
              <a:gsLst>
                <a:gs pos="0">
                  <a:srgbClr val="FFDC9B"/>
                </a:gs>
                <a:gs pos="50000">
                  <a:srgbClr val="FFD68D"/>
                </a:gs>
                <a:gs pos="100000">
                  <a:srgbClr val="FFD47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0" name="Google Shape;350;p21"/>
            <p:cNvSpPr txBox="1"/>
            <p:nvPr/>
          </p:nvSpPr>
          <p:spPr>
            <a:xfrm>
              <a:off x="4876079" y="2945743"/>
              <a:ext cx="1143980" cy="9896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docu-mentary</a:t>
              </a:r>
              <a:endPara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351;p21"/>
            <p:cNvSpPr/>
            <p:nvPr/>
          </p:nvSpPr>
          <p:spPr>
            <a:xfrm>
              <a:off x="2834764" y="3628741"/>
              <a:ext cx="787804" cy="678797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rgbClr val="F7D5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2" name="Google Shape;352;p21"/>
            <p:cNvSpPr/>
            <p:nvPr/>
          </p:nvSpPr>
          <p:spPr>
            <a:xfrm>
              <a:off x="3023216" y="3611937"/>
              <a:ext cx="1711118" cy="1480318"/>
            </a:xfrm>
            <a:prstGeom prst="hexagon">
              <a:avLst>
                <a:gd name="adj" fmla="val 28570"/>
                <a:gd name="vf" fmla="val 115470"/>
              </a:avLst>
            </a:prstGeom>
            <a:gradFill>
              <a:gsLst>
                <a:gs pos="0">
                  <a:srgbClr val="A6B6DE"/>
                </a:gs>
                <a:gs pos="50000">
                  <a:srgbClr val="97AAD8"/>
                </a:gs>
                <a:gs pos="100000">
                  <a:srgbClr val="859CD6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3" name="Google Shape;353;p21"/>
            <p:cNvSpPr txBox="1"/>
            <p:nvPr/>
          </p:nvSpPr>
          <p:spPr>
            <a:xfrm>
              <a:off x="3306785" y="3857257"/>
              <a:ext cx="1143980" cy="9896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cartoon</a:t>
              </a:r>
              <a:endPara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354;p21"/>
            <p:cNvSpPr/>
            <p:nvPr/>
          </p:nvSpPr>
          <p:spPr>
            <a:xfrm>
              <a:off x="1900279" y="2360260"/>
              <a:ext cx="787804" cy="678797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rgbClr val="F7D5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5" name="Google Shape;355;p21"/>
            <p:cNvSpPr/>
            <p:nvPr/>
          </p:nvSpPr>
          <p:spPr>
            <a:xfrm>
              <a:off x="1446636" y="2701441"/>
              <a:ext cx="1711118" cy="1480318"/>
            </a:xfrm>
            <a:prstGeom prst="hexagon">
              <a:avLst>
                <a:gd name="adj" fmla="val 28570"/>
                <a:gd name="vf" fmla="val 115470"/>
              </a:avLst>
            </a:prstGeom>
            <a:gradFill>
              <a:gsLst>
                <a:gs pos="0">
                  <a:srgbClr val="B4D4A5"/>
                </a:gs>
                <a:gs pos="50000">
                  <a:srgbClr val="A8CD97"/>
                </a:gs>
                <a:gs pos="100000">
                  <a:srgbClr val="9BC985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6" name="Google Shape;356;p21"/>
            <p:cNvSpPr txBox="1"/>
            <p:nvPr/>
          </p:nvSpPr>
          <p:spPr>
            <a:xfrm>
              <a:off x="1730205" y="2946761"/>
              <a:ext cx="1143980" cy="9896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horror film</a:t>
              </a:r>
              <a:endPara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357;p21"/>
            <p:cNvSpPr/>
            <p:nvPr/>
          </p:nvSpPr>
          <p:spPr>
            <a:xfrm>
              <a:off x="1446636" y="908458"/>
              <a:ext cx="1711118" cy="1480318"/>
            </a:xfrm>
            <a:prstGeom prst="hexagon">
              <a:avLst>
                <a:gd name="adj" fmla="val 28570"/>
                <a:gd name="vf" fmla="val 115470"/>
              </a:avLst>
            </a:prstGeom>
            <a:gradFill>
              <a:gsLst>
                <a:gs pos="0">
                  <a:srgbClr val="F7BCA2"/>
                </a:gs>
                <a:gs pos="50000">
                  <a:srgbClr val="F4B093"/>
                </a:gs>
                <a:gs pos="100000">
                  <a:srgbClr val="F7A47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8" name="Google Shape;358;p21"/>
            <p:cNvSpPr txBox="1"/>
            <p:nvPr/>
          </p:nvSpPr>
          <p:spPr>
            <a:xfrm>
              <a:off x="1730205" y="1153778"/>
              <a:ext cx="1143980" cy="9896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fantasy</a:t>
              </a:r>
              <a:endParaRPr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" name="Google Shape;370;p22"/>
          <p:cNvSpPr txBox="1"/>
          <p:nvPr/>
        </p:nvSpPr>
        <p:spPr>
          <a:xfrm>
            <a:off x="683506" y="1772175"/>
            <a:ext cx="4342612" cy="58473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Game: Who is faster?</a:t>
            </a:r>
            <a:endParaRPr sz="3200" b="1" i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44;p21"/>
          <p:cNvSpPr txBox="1"/>
          <p:nvPr/>
        </p:nvSpPr>
        <p:spPr>
          <a:xfrm>
            <a:off x="8189437" y="1768674"/>
            <a:ext cx="1143980" cy="827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75" tIns="30475" rIns="30475" bIns="304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comedy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427;p23"/>
          <p:cNvSpPr/>
          <p:nvPr/>
        </p:nvSpPr>
        <p:spPr>
          <a:xfrm>
            <a:off x="750006" y="2644066"/>
            <a:ext cx="5107981" cy="2031285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b="1" dirty="0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film that is based only on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imagination, not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real f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acts, is a </a:t>
            </a:r>
            <a:r>
              <a:rPr lang="en-US" sz="28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comedy</a:t>
            </a:r>
            <a:r>
              <a:rPr lang="en-US" sz="28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 fantasy</a:t>
            </a:r>
            <a:r>
              <a:rPr lang="en-US" sz="28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8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2269506" y="4030997"/>
            <a:ext cx="1426128" cy="71226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>
            <a:off x="777230" y="3888449"/>
            <a:ext cx="17981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2759979" y="3874803"/>
            <a:ext cx="453004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3828751" y="3872866"/>
            <a:ext cx="453004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47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4" y="0"/>
            <a:ext cx="12116586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334;p21"/>
          <p:cNvSpPr txBox="1"/>
          <p:nvPr/>
        </p:nvSpPr>
        <p:spPr>
          <a:xfrm>
            <a:off x="1510281" y="910566"/>
            <a:ext cx="919287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sym typeface="Arial"/>
              </a:rPr>
              <a:t>Choose the correct word or phrase to complete each of </a:t>
            </a:r>
            <a:endParaRPr sz="24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sym typeface="Arial"/>
              </a:rPr>
              <a:t>the following sentences.</a:t>
            </a:r>
            <a:endParaRPr sz="2400" b="1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6" name="Google Shape;335;p21"/>
          <p:cNvSpPr/>
          <p:nvPr/>
        </p:nvSpPr>
        <p:spPr>
          <a:xfrm>
            <a:off x="954889" y="1013206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336;p21"/>
          <p:cNvSpPr txBox="1"/>
          <p:nvPr/>
        </p:nvSpPr>
        <p:spPr>
          <a:xfrm>
            <a:off x="1007674" y="910566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/>
          </a:p>
        </p:txBody>
      </p:sp>
      <p:sp>
        <p:nvSpPr>
          <p:cNvPr id="8" name="Google Shape;338;p21"/>
          <p:cNvSpPr txBox="1"/>
          <p:nvPr/>
        </p:nvSpPr>
        <p:spPr>
          <a:xfrm>
            <a:off x="5026118" y="204720"/>
            <a:ext cx="2556116" cy="52318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* PRACTICE</a:t>
            </a:r>
            <a:endParaRPr sz="28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" name="Google Shape;339;p21"/>
          <p:cNvGrpSpPr/>
          <p:nvPr/>
        </p:nvGrpSpPr>
        <p:grpSpPr>
          <a:xfrm>
            <a:off x="6304176" y="1587568"/>
            <a:ext cx="4856992" cy="4257568"/>
            <a:chOff x="1446636" y="0"/>
            <a:chExt cx="4856992" cy="5092255"/>
          </a:xfrm>
        </p:grpSpPr>
        <p:sp>
          <p:nvSpPr>
            <p:cNvPr id="10" name="Google Shape;340;p21"/>
            <p:cNvSpPr/>
            <p:nvPr/>
          </p:nvSpPr>
          <p:spPr>
            <a:xfrm>
              <a:off x="2830879" y="1642761"/>
              <a:ext cx="2088021" cy="1806223"/>
            </a:xfrm>
            <a:prstGeom prst="hexagon">
              <a:avLst>
                <a:gd name="adj" fmla="val 28570"/>
                <a:gd name="vf" fmla="val 115470"/>
              </a:avLst>
            </a:prstGeom>
            <a:gradFill>
              <a:gsLst>
                <a:gs pos="0">
                  <a:srgbClr val="AFCAE9"/>
                </a:gs>
                <a:gs pos="50000">
                  <a:srgbClr val="A0C1E4"/>
                </a:gs>
                <a:gs pos="100000">
                  <a:srgbClr val="8FB8E4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1" name="Google Shape;341;p21"/>
            <p:cNvSpPr txBox="1"/>
            <p:nvPr/>
          </p:nvSpPr>
          <p:spPr>
            <a:xfrm>
              <a:off x="3176893" y="1942078"/>
              <a:ext cx="1395993" cy="12075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Types of films</a:t>
              </a:r>
              <a:endParaRPr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342;p21"/>
            <p:cNvSpPr/>
            <p:nvPr/>
          </p:nvSpPr>
          <p:spPr>
            <a:xfrm>
              <a:off x="4138382" y="778605"/>
              <a:ext cx="787804" cy="678797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rgbClr val="F7D5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" name="Google Shape;343;p21"/>
            <p:cNvSpPr/>
            <p:nvPr/>
          </p:nvSpPr>
          <p:spPr>
            <a:xfrm>
              <a:off x="3023216" y="0"/>
              <a:ext cx="1711118" cy="1480318"/>
            </a:xfrm>
            <a:prstGeom prst="hexagon">
              <a:avLst>
                <a:gd name="adj" fmla="val 28570"/>
                <a:gd name="vf" fmla="val 115470"/>
              </a:avLst>
            </a:prstGeom>
            <a:gradFill>
              <a:gsLst>
                <a:gs pos="0">
                  <a:srgbClr val="F7BCA2"/>
                </a:gs>
                <a:gs pos="50000">
                  <a:srgbClr val="F4B093"/>
                </a:gs>
                <a:gs pos="100000">
                  <a:srgbClr val="F7A47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5" name="Google Shape;345;p21"/>
            <p:cNvSpPr/>
            <p:nvPr/>
          </p:nvSpPr>
          <p:spPr>
            <a:xfrm>
              <a:off x="5057810" y="2047596"/>
              <a:ext cx="787804" cy="678797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rgbClr val="F7D5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6" name="Google Shape;346;p21"/>
            <p:cNvSpPr/>
            <p:nvPr/>
          </p:nvSpPr>
          <p:spPr>
            <a:xfrm>
              <a:off x="4592510" y="910495"/>
              <a:ext cx="1711118" cy="1480318"/>
            </a:xfrm>
            <a:prstGeom prst="hexagon">
              <a:avLst>
                <a:gd name="adj" fmla="val 28570"/>
                <a:gd name="vf" fmla="val 115470"/>
              </a:avLst>
            </a:prstGeom>
            <a:gradFill>
              <a:gsLst>
                <a:gs pos="0">
                  <a:srgbClr val="D1D1D1"/>
                </a:gs>
                <a:gs pos="50000">
                  <a:srgbClr val="C7C7C7"/>
                </a:gs>
                <a:gs pos="100000">
                  <a:srgbClr val="C0C0C0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7" name="Google Shape;347;p21"/>
            <p:cNvSpPr txBox="1"/>
            <p:nvPr/>
          </p:nvSpPr>
          <p:spPr>
            <a:xfrm>
              <a:off x="4876079" y="1155815"/>
              <a:ext cx="1143980" cy="9896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science fiction film</a:t>
              </a:r>
              <a:endParaRPr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348;p21"/>
            <p:cNvSpPr/>
            <p:nvPr/>
          </p:nvSpPr>
          <p:spPr>
            <a:xfrm>
              <a:off x="4419116" y="3480047"/>
              <a:ext cx="787804" cy="678797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rgbClr val="F7D5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9" name="Google Shape;349;p21"/>
            <p:cNvSpPr/>
            <p:nvPr/>
          </p:nvSpPr>
          <p:spPr>
            <a:xfrm>
              <a:off x="4592510" y="2700423"/>
              <a:ext cx="1711118" cy="1480318"/>
            </a:xfrm>
            <a:prstGeom prst="hexagon">
              <a:avLst>
                <a:gd name="adj" fmla="val 28570"/>
                <a:gd name="vf" fmla="val 115470"/>
              </a:avLst>
            </a:prstGeom>
            <a:gradFill>
              <a:gsLst>
                <a:gs pos="0">
                  <a:srgbClr val="FFDC9B"/>
                </a:gs>
                <a:gs pos="50000">
                  <a:srgbClr val="FFD68D"/>
                </a:gs>
                <a:gs pos="100000">
                  <a:srgbClr val="FFD47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0" name="Google Shape;350;p21"/>
            <p:cNvSpPr txBox="1"/>
            <p:nvPr/>
          </p:nvSpPr>
          <p:spPr>
            <a:xfrm>
              <a:off x="4876079" y="2945743"/>
              <a:ext cx="1143980" cy="9896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docu-mentary</a:t>
              </a:r>
              <a:endParaRPr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351;p21"/>
            <p:cNvSpPr/>
            <p:nvPr/>
          </p:nvSpPr>
          <p:spPr>
            <a:xfrm>
              <a:off x="2834764" y="3628741"/>
              <a:ext cx="787804" cy="678797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rgbClr val="F7D5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2" name="Google Shape;352;p21"/>
            <p:cNvSpPr/>
            <p:nvPr/>
          </p:nvSpPr>
          <p:spPr>
            <a:xfrm>
              <a:off x="3023216" y="3611937"/>
              <a:ext cx="1711118" cy="1480318"/>
            </a:xfrm>
            <a:prstGeom prst="hexagon">
              <a:avLst>
                <a:gd name="adj" fmla="val 28570"/>
                <a:gd name="vf" fmla="val 115470"/>
              </a:avLst>
            </a:prstGeom>
            <a:gradFill>
              <a:gsLst>
                <a:gs pos="0">
                  <a:srgbClr val="A6B6DE"/>
                </a:gs>
                <a:gs pos="50000">
                  <a:srgbClr val="97AAD8"/>
                </a:gs>
                <a:gs pos="100000">
                  <a:srgbClr val="859CD6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3" name="Google Shape;353;p21"/>
            <p:cNvSpPr txBox="1"/>
            <p:nvPr/>
          </p:nvSpPr>
          <p:spPr>
            <a:xfrm>
              <a:off x="3306785" y="3857257"/>
              <a:ext cx="1143980" cy="9896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cartoon</a:t>
              </a:r>
              <a:endPara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354;p21"/>
            <p:cNvSpPr/>
            <p:nvPr/>
          </p:nvSpPr>
          <p:spPr>
            <a:xfrm>
              <a:off x="1900279" y="2360260"/>
              <a:ext cx="787804" cy="678797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rgbClr val="F7D5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5" name="Google Shape;355;p21"/>
            <p:cNvSpPr/>
            <p:nvPr/>
          </p:nvSpPr>
          <p:spPr>
            <a:xfrm>
              <a:off x="1446636" y="2701441"/>
              <a:ext cx="1711118" cy="1480318"/>
            </a:xfrm>
            <a:prstGeom prst="hexagon">
              <a:avLst>
                <a:gd name="adj" fmla="val 28570"/>
                <a:gd name="vf" fmla="val 115470"/>
              </a:avLst>
            </a:prstGeom>
            <a:gradFill>
              <a:gsLst>
                <a:gs pos="0">
                  <a:srgbClr val="B4D4A5"/>
                </a:gs>
                <a:gs pos="50000">
                  <a:srgbClr val="A8CD97"/>
                </a:gs>
                <a:gs pos="100000">
                  <a:srgbClr val="9BC985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6" name="Google Shape;356;p21"/>
            <p:cNvSpPr txBox="1"/>
            <p:nvPr/>
          </p:nvSpPr>
          <p:spPr>
            <a:xfrm>
              <a:off x="1730205" y="2946761"/>
              <a:ext cx="1143980" cy="9896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horror film</a:t>
              </a:r>
              <a:endPara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357;p21"/>
            <p:cNvSpPr/>
            <p:nvPr/>
          </p:nvSpPr>
          <p:spPr>
            <a:xfrm>
              <a:off x="1446636" y="908458"/>
              <a:ext cx="1711118" cy="1480318"/>
            </a:xfrm>
            <a:prstGeom prst="hexagon">
              <a:avLst>
                <a:gd name="adj" fmla="val 28570"/>
                <a:gd name="vf" fmla="val 115470"/>
              </a:avLst>
            </a:prstGeom>
            <a:gradFill>
              <a:gsLst>
                <a:gs pos="0">
                  <a:srgbClr val="F7BCA2"/>
                </a:gs>
                <a:gs pos="50000">
                  <a:srgbClr val="F4B093"/>
                </a:gs>
                <a:gs pos="100000">
                  <a:srgbClr val="F7A47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8" name="Google Shape;358;p21"/>
            <p:cNvSpPr txBox="1"/>
            <p:nvPr/>
          </p:nvSpPr>
          <p:spPr>
            <a:xfrm>
              <a:off x="1730205" y="1153778"/>
              <a:ext cx="1143980" cy="9896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fantasy</a:t>
              </a:r>
              <a:endPara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" name="Google Shape;370;p22"/>
          <p:cNvSpPr txBox="1"/>
          <p:nvPr/>
        </p:nvSpPr>
        <p:spPr>
          <a:xfrm>
            <a:off x="683506" y="1943367"/>
            <a:ext cx="4342612" cy="58473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Game: Who is faster?</a:t>
            </a:r>
            <a:endParaRPr sz="3200" b="1" i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44;p21"/>
          <p:cNvSpPr txBox="1"/>
          <p:nvPr/>
        </p:nvSpPr>
        <p:spPr>
          <a:xfrm>
            <a:off x="8189437" y="1768674"/>
            <a:ext cx="1143980" cy="827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75" tIns="30475" rIns="30475" bIns="304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comedy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461;p24"/>
          <p:cNvSpPr/>
          <p:nvPr/>
        </p:nvSpPr>
        <p:spPr>
          <a:xfrm>
            <a:off x="523079" y="2851426"/>
            <a:ext cx="5872033" cy="1384954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film that shows 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real life events or stories is a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documentary/ horror film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558400" y="4050465"/>
            <a:ext cx="9518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3605718" y="3389623"/>
            <a:ext cx="1998128" cy="5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2273067" y="3553903"/>
            <a:ext cx="2060394" cy="71226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84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4" y="83126"/>
            <a:ext cx="11979563" cy="677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Google Shape;95;p2"/>
          <p:cNvSpPr/>
          <p:nvPr/>
        </p:nvSpPr>
        <p:spPr>
          <a:xfrm>
            <a:off x="3636349" y="1437377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9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4560" y="1071070"/>
            <a:ext cx="1344559" cy="127769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97;p2"/>
          <p:cNvSpPr txBox="1"/>
          <p:nvPr/>
        </p:nvSpPr>
        <p:spPr>
          <a:xfrm>
            <a:off x="3480766" y="2329457"/>
            <a:ext cx="563639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Let’s</a:t>
            </a:r>
            <a:r>
              <a:rPr lang="en-US" sz="32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go to the cinema tonight!</a:t>
            </a:r>
            <a:endParaRPr sz="32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98;p2"/>
          <p:cNvSpPr txBox="1"/>
          <p:nvPr/>
        </p:nvSpPr>
        <p:spPr>
          <a:xfrm>
            <a:off x="4389120" y="1524589"/>
            <a:ext cx="45636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1: GETTING STARTED</a:t>
            </a:r>
            <a:endParaRPr sz="24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100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95133" y="300766"/>
            <a:ext cx="855823" cy="83636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01;p2"/>
          <p:cNvSpPr txBox="1"/>
          <p:nvPr/>
        </p:nvSpPr>
        <p:spPr>
          <a:xfrm>
            <a:off x="3152483" y="411315"/>
            <a:ext cx="1428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14" name="Google Shape;102;p2"/>
          <p:cNvSpPr txBox="1"/>
          <p:nvPr/>
        </p:nvSpPr>
        <p:spPr>
          <a:xfrm>
            <a:off x="5944983" y="403379"/>
            <a:ext cx="221614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FILMS</a:t>
            </a:r>
            <a:endParaRPr sz="4000" b="1" dirty="0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" name="Google Shape;103;p2"/>
          <p:cNvSpPr txBox="1"/>
          <p:nvPr/>
        </p:nvSpPr>
        <p:spPr>
          <a:xfrm>
            <a:off x="4792916" y="288318"/>
            <a:ext cx="72244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  <a:endParaRPr dirty="0">
              <a:solidFill>
                <a:srgbClr val="C00000"/>
              </a:solidFill>
            </a:endParaRPr>
          </a:p>
        </p:txBody>
      </p:sp>
      <p:pic>
        <p:nvPicPr>
          <p:cNvPr id="16" name="Google Shape;10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93739" y="3096905"/>
            <a:ext cx="3702488" cy="23319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98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416"/>
            <a:ext cx="12116586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334;p21"/>
          <p:cNvSpPr txBox="1"/>
          <p:nvPr/>
        </p:nvSpPr>
        <p:spPr>
          <a:xfrm>
            <a:off x="1510281" y="910566"/>
            <a:ext cx="919287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sym typeface="Arial"/>
              </a:rPr>
              <a:t>Choose the correct word or phrase to complete each of </a:t>
            </a:r>
            <a:endParaRPr sz="24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sym typeface="Arial"/>
              </a:rPr>
              <a:t>the following sentences.</a:t>
            </a:r>
            <a:endParaRPr sz="2400" b="1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6" name="Google Shape;335;p21"/>
          <p:cNvSpPr/>
          <p:nvPr/>
        </p:nvSpPr>
        <p:spPr>
          <a:xfrm>
            <a:off x="954889" y="1013206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336;p21"/>
          <p:cNvSpPr txBox="1"/>
          <p:nvPr/>
        </p:nvSpPr>
        <p:spPr>
          <a:xfrm>
            <a:off x="1007674" y="910566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/>
          </a:p>
        </p:txBody>
      </p:sp>
      <p:sp>
        <p:nvSpPr>
          <p:cNvPr id="8" name="Google Shape;338;p21"/>
          <p:cNvSpPr txBox="1"/>
          <p:nvPr/>
        </p:nvSpPr>
        <p:spPr>
          <a:xfrm>
            <a:off x="5026118" y="204720"/>
            <a:ext cx="2556116" cy="52318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* PRACTICE</a:t>
            </a:r>
            <a:endParaRPr sz="28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" name="Google Shape;339;p21"/>
          <p:cNvGrpSpPr/>
          <p:nvPr/>
        </p:nvGrpSpPr>
        <p:grpSpPr>
          <a:xfrm>
            <a:off x="6299589" y="1515812"/>
            <a:ext cx="4856992" cy="4257568"/>
            <a:chOff x="1446636" y="0"/>
            <a:chExt cx="4856992" cy="5092255"/>
          </a:xfrm>
        </p:grpSpPr>
        <p:sp>
          <p:nvSpPr>
            <p:cNvPr id="10" name="Google Shape;340;p21"/>
            <p:cNvSpPr/>
            <p:nvPr/>
          </p:nvSpPr>
          <p:spPr>
            <a:xfrm>
              <a:off x="2830879" y="1642761"/>
              <a:ext cx="2088021" cy="1806223"/>
            </a:xfrm>
            <a:prstGeom prst="hexagon">
              <a:avLst>
                <a:gd name="adj" fmla="val 28570"/>
                <a:gd name="vf" fmla="val 115470"/>
              </a:avLst>
            </a:prstGeom>
            <a:gradFill>
              <a:gsLst>
                <a:gs pos="0">
                  <a:srgbClr val="AFCAE9"/>
                </a:gs>
                <a:gs pos="50000">
                  <a:srgbClr val="A0C1E4"/>
                </a:gs>
                <a:gs pos="100000">
                  <a:srgbClr val="8FB8E4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1" name="Google Shape;341;p21"/>
            <p:cNvSpPr txBox="1"/>
            <p:nvPr/>
          </p:nvSpPr>
          <p:spPr>
            <a:xfrm>
              <a:off x="3176893" y="1942078"/>
              <a:ext cx="1395993" cy="12075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Types of films</a:t>
              </a:r>
              <a:endParaRPr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342;p21"/>
            <p:cNvSpPr/>
            <p:nvPr/>
          </p:nvSpPr>
          <p:spPr>
            <a:xfrm>
              <a:off x="4138382" y="778605"/>
              <a:ext cx="787804" cy="678797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rgbClr val="F7D5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" name="Google Shape;343;p21"/>
            <p:cNvSpPr/>
            <p:nvPr/>
          </p:nvSpPr>
          <p:spPr>
            <a:xfrm>
              <a:off x="3023216" y="0"/>
              <a:ext cx="1711118" cy="1480318"/>
            </a:xfrm>
            <a:prstGeom prst="hexagon">
              <a:avLst>
                <a:gd name="adj" fmla="val 28570"/>
                <a:gd name="vf" fmla="val 115470"/>
              </a:avLst>
            </a:prstGeom>
            <a:gradFill>
              <a:gsLst>
                <a:gs pos="0">
                  <a:srgbClr val="F7BCA2"/>
                </a:gs>
                <a:gs pos="50000">
                  <a:srgbClr val="F4B093"/>
                </a:gs>
                <a:gs pos="100000">
                  <a:srgbClr val="F7A47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5" name="Google Shape;345;p21"/>
            <p:cNvSpPr/>
            <p:nvPr/>
          </p:nvSpPr>
          <p:spPr>
            <a:xfrm>
              <a:off x="5057810" y="2047596"/>
              <a:ext cx="787804" cy="678797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rgbClr val="F7D5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6" name="Google Shape;346;p21"/>
            <p:cNvSpPr/>
            <p:nvPr/>
          </p:nvSpPr>
          <p:spPr>
            <a:xfrm>
              <a:off x="4592510" y="910495"/>
              <a:ext cx="1711118" cy="1480318"/>
            </a:xfrm>
            <a:prstGeom prst="hexagon">
              <a:avLst>
                <a:gd name="adj" fmla="val 28570"/>
                <a:gd name="vf" fmla="val 115470"/>
              </a:avLst>
            </a:prstGeom>
            <a:gradFill>
              <a:gsLst>
                <a:gs pos="0">
                  <a:srgbClr val="D1D1D1"/>
                </a:gs>
                <a:gs pos="50000">
                  <a:srgbClr val="C7C7C7"/>
                </a:gs>
                <a:gs pos="100000">
                  <a:srgbClr val="C0C0C0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7" name="Google Shape;347;p21"/>
            <p:cNvSpPr txBox="1"/>
            <p:nvPr/>
          </p:nvSpPr>
          <p:spPr>
            <a:xfrm>
              <a:off x="4876079" y="1155815"/>
              <a:ext cx="1143980" cy="9896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science fiction film</a:t>
              </a:r>
              <a:endParaRPr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348;p21"/>
            <p:cNvSpPr/>
            <p:nvPr/>
          </p:nvSpPr>
          <p:spPr>
            <a:xfrm>
              <a:off x="4419116" y="3480047"/>
              <a:ext cx="787804" cy="678797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rgbClr val="F7D5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9" name="Google Shape;349;p21"/>
            <p:cNvSpPr/>
            <p:nvPr/>
          </p:nvSpPr>
          <p:spPr>
            <a:xfrm>
              <a:off x="4592510" y="2700423"/>
              <a:ext cx="1711118" cy="1480318"/>
            </a:xfrm>
            <a:prstGeom prst="hexagon">
              <a:avLst>
                <a:gd name="adj" fmla="val 28570"/>
                <a:gd name="vf" fmla="val 115470"/>
              </a:avLst>
            </a:prstGeom>
            <a:gradFill>
              <a:gsLst>
                <a:gs pos="0">
                  <a:srgbClr val="FFDC9B"/>
                </a:gs>
                <a:gs pos="50000">
                  <a:srgbClr val="FFD68D"/>
                </a:gs>
                <a:gs pos="100000">
                  <a:srgbClr val="FFD47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0" name="Google Shape;350;p21"/>
            <p:cNvSpPr txBox="1"/>
            <p:nvPr/>
          </p:nvSpPr>
          <p:spPr>
            <a:xfrm>
              <a:off x="4876079" y="2945743"/>
              <a:ext cx="1143980" cy="9896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docu-mentary</a:t>
              </a:r>
              <a:endPara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351;p21"/>
            <p:cNvSpPr/>
            <p:nvPr/>
          </p:nvSpPr>
          <p:spPr>
            <a:xfrm>
              <a:off x="2834764" y="3628741"/>
              <a:ext cx="787804" cy="678797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rgbClr val="F7D5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2" name="Google Shape;352;p21"/>
            <p:cNvSpPr/>
            <p:nvPr/>
          </p:nvSpPr>
          <p:spPr>
            <a:xfrm>
              <a:off x="3023216" y="3611937"/>
              <a:ext cx="1711118" cy="1480318"/>
            </a:xfrm>
            <a:prstGeom prst="hexagon">
              <a:avLst>
                <a:gd name="adj" fmla="val 28570"/>
                <a:gd name="vf" fmla="val 115470"/>
              </a:avLst>
            </a:prstGeom>
            <a:gradFill>
              <a:gsLst>
                <a:gs pos="0">
                  <a:srgbClr val="A6B6DE"/>
                </a:gs>
                <a:gs pos="50000">
                  <a:srgbClr val="97AAD8"/>
                </a:gs>
                <a:gs pos="100000">
                  <a:srgbClr val="859CD6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3" name="Google Shape;353;p21"/>
            <p:cNvSpPr txBox="1"/>
            <p:nvPr/>
          </p:nvSpPr>
          <p:spPr>
            <a:xfrm>
              <a:off x="3306785" y="3857257"/>
              <a:ext cx="1143980" cy="9896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cartoon</a:t>
              </a:r>
              <a:endPara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354;p21"/>
            <p:cNvSpPr/>
            <p:nvPr/>
          </p:nvSpPr>
          <p:spPr>
            <a:xfrm>
              <a:off x="1900279" y="2360260"/>
              <a:ext cx="787804" cy="678797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rgbClr val="F7D5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5" name="Google Shape;355;p21"/>
            <p:cNvSpPr/>
            <p:nvPr/>
          </p:nvSpPr>
          <p:spPr>
            <a:xfrm>
              <a:off x="1446636" y="2701441"/>
              <a:ext cx="1711118" cy="1480318"/>
            </a:xfrm>
            <a:prstGeom prst="hexagon">
              <a:avLst>
                <a:gd name="adj" fmla="val 28570"/>
                <a:gd name="vf" fmla="val 115470"/>
              </a:avLst>
            </a:prstGeom>
            <a:gradFill>
              <a:gsLst>
                <a:gs pos="0">
                  <a:srgbClr val="B4D4A5"/>
                </a:gs>
                <a:gs pos="50000">
                  <a:srgbClr val="A8CD97"/>
                </a:gs>
                <a:gs pos="100000">
                  <a:srgbClr val="9BC985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6" name="Google Shape;356;p21"/>
            <p:cNvSpPr txBox="1"/>
            <p:nvPr/>
          </p:nvSpPr>
          <p:spPr>
            <a:xfrm>
              <a:off x="1730205" y="2946761"/>
              <a:ext cx="1143980" cy="9896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horror film</a:t>
              </a:r>
              <a:endPara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357;p21"/>
            <p:cNvSpPr/>
            <p:nvPr/>
          </p:nvSpPr>
          <p:spPr>
            <a:xfrm>
              <a:off x="1446636" y="908458"/>
              <a:ext cx="1711118" cy="1480318"/>
            </a:xfrm>
            <a:prstGeom prst="hexagon">
              <a:avLst>
                <a:gd name="adj" fmla="val 28570"/>
                <a:gd name="vf" fmla="val 115470"/>
              </a:avLst>
            </a:prstGeom>
            <a:gradFill>
              <a:gsLst>
                <a:gs pos="0">
                  <a:srgbClr val="F7BCA2"/>
                </a:gs>
                <a:gs pos="50000">
                  <a:srgbClr val="F4B093"/>
                </a:gs>
                <a:gs pos="100000">
                  <a:srgbClr val="F7A47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8" name="Google Shape;358;p21"/>
            <p:cNvSpPr txBox="1"/>
            <p:nvPr/>
          </p:nvSpPr>
          <p:spPr>
            <a:xfrm>
              <a:off x="1730205" y="1153778"/>
              <a:ext cx="1143980" cy="9896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fantasy</a:t>
              </a:r>
              <a:endPara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" name="Google Shape;370;p22"/>
          <p:cNvSpPr txBox="1"/>
          <p:nvPr/>
        </p:nvSpPr>
        <p:spPr>
          <a:xfrm>
            <a:off x="683506" y="1943367"/>
            <a:ext cx="4342612" cy="58473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Game: Who is faster?</a:t>
            </a:r>
            <a:endParaRPr sz="3200" b="1" i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44;p21"/>
          <p:cNvSpPr txBox="1"/>
          <p:nvPr/>
        </p:nvSpPr>
        <p:spPr>
          <a:xfrm>
            <a:off x="8189437" y="1768674"/>
            <a:ext cx="1143980" cy="827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75" tIns="30475" rIns="30475" bIns="304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comedy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495;p25"/>
          <p:cNvSpPr/>
          <p:nvPr/>
        </p:nvSpPr>
        <p:spPr>
          <a:xfrm>
            <a:off x="740063" y="2834386"/>
            <a:ext cx="4731329" cy="2031285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film that is set in the 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future, often about science, is a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cartoon/ science fiction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838200" y="4056728"/>
            <a:ext cx="8731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724712" y="4056728"/>
            <a:ext cx="999688" cy="5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2479410" y="4179573"/>
            <a:ext cx="2244989" cy="71226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74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334;p21"/>
          <p:cNvSpPr txBox="1"/>
          <p:nvPr/>
        </p:nvSpPr>
        <p:spPr>
          <a:xfrm>
            <a:off x="1510281" y="910566"/>
            <a:ext cx="919287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sym typeface="Arial"/>
              </a:rPr>
              <a:t>Choose the correct word or phrase to complete each of </a:t>
            </a:r>
            <a:endParaRPr sz="24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sym typeface="Arial"/>
              </a:rPr>
              <a:t>the following sentences.</a:t>
            </a:r>
            <a:endParaRPr sz="2400" b="1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6" name="Google Shape;335;p21"/>
          <p:cNvSpPr/>
          <p:nvPr/>
        </p:nvSpPr>
        <p:spPr>
          <a:xfrm>
            <a:off x="954889" y="1013206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336;p21"/>
          <p:cNvSpPr txBox="1"/>
          <p:nvPr/>
        </p:nvSpPr>
        <p:spPr>
          <a:xfrm>
            <a:off x="1007674" y="910566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/>
          </a:p>
        </p:txBody>
      </p:sp>
      <p:sp>
        <p:nvSpPr>
          <p:cNvPr id="8" name="Google Shape;338;p21"/>
          <p:cNvSpPr txBox="1"/>
          <p:nvPr/>
        </p:nvSpPr>
        <p:spPr>
          <a:xfrm>
            <a:off x="5026118" y="204720"/>
            <a:ext cx="2556116" cy="52318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* PRACTICE</a:t>
            </a:r>
            <a:endParaRPr sz="28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" name="Google Shape;339;p21"/>
          <p:cNvGrpSpPr/>
          <p:nvPr/>
        </p:nvGrpSpPr>
        <p:grpSpPr>
          <a:xfrm>
            <a:off x="6342167" y="1484478"/>
            <a:ext cx="4856992" cy="4257568"/>
            <a:chOff x="1446636" y="0"/>
            <a:chExt cx="4856992" cy="5092255"/>
          </a:xfrm>
        </p:grpSpPr>
        <p:sp>
          <p:nvSpPr>
            <p:cNvPr id="10" name="Google Shape;340;p21"/>
            <p:cNvSpPr/>
            <p:nvPr/>
          </p:nvSpPr>
          <p:spPr>
            <a:xfrm>
              <a:off x="2830879" y="1642761"/>
              <a:ext cx="2088021" cy="1806223"/>
            </a:xfrm>
            <a:prstGeom prst="hexagon">
              <a:avLst>
                <a:gd name="adj" fmla="val 28570"/>
                <a:gd name="vf" fmla="val 115470"/>
              </a:avLst>
            </a:prstGeom>
            <a:gradFill>
              <a:gsLst>
                <a:gs pos="0">
                  <a:srgbClr val="AFCAE9"/>
                </a:gs>
                <a:gs pos="50000">
                  <a:srgbClr val="A0C1E4"/>
                </a:gs>
                <a:gs pos="100000">
                  <a:srgbClr val="8FB8E4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1" name="Google Shape;341;p21"/>
            <p:cNvSpPr txBox="1"/>
            <p:nvPr/>
          </p:nvSpPr>
          <p:spPr>
            <a:xfrm>
              <a:off x="3176893" y="1942078"/>
              <a:ext cx="1395993" cy="12075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Types of films</a:t>
              </a:r>
              <a:endParaRPr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342;p21"/>
            <p:cNvSpPr/>
            <p:nvPr/>
          </p:nvSpPr>
          <p:spPr>
            <a:xfrm>
              <a:off x="4138382" y="778605"/>
              <a:ext cx="787804" cy="678797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rgbClr val="F7D5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" name="Google Shape;343;p21"/>
            <p:cNvSpPr/>
            <p:nvPr/>
          </p:nvSpPr>
          <p:spPr>
            <a:xfrm>
              <a:off x="3023216" y="0"/>
              <a:ext cx="1711118" cy="1480318"/>
            </a:xfrm>
            <a:prstGeom prst="hexagon">
              <a:avLst>
                <a:gd name="adj" fmla="val 28570"/>
                <a:gd name="vf" fmla="val 115470"/>
              </a:avLst>
            </a:prstGeom>
            <a:gradFill>
              <a:gsLst>
                <a:gs pos="0">
                  <a:srgbClr val="F7BCA2"/>
                </a:gs>
                <a:gs pos="50000">
                  <a:srgbClr val="F4B093"/>
                </a:gs>
                <a:gs pos="100000">
                  <a:srgbClr val="F7A47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5" name="Google Shape;345;p21"/>
            <p:cNvSpPr/>
            <p:nvPr/>
          </p:nvSpPr>
          <p:spPr>
            <a:xfrm>
              <a:off x="5057810" y="2047596"/>
              <a:ext cx="787804" cy="678797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rgbClr val="F7D5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6" name="Google Shape;346;p21"/>
            <p:cNvSpPr/>
            <p:nvPr/>
          </p:nvSpPr>
          <p:spPr>
            <a:xfrm>
              <a:off x="4592510" y="910495"/>
              <a:ext cx="1711118" cy="1480318"/>
            </a:xfrm>
            <a:prstGeom prst="hexagon">
              <a:avLst>
                <a:gd name="adj" fmla="val 28570"/>
                <a:gd name="vf" fmla="val 115470"/>
              </a:avLst>
            </a:prstGeom>
            <a:gradFill>
              <a:gsLst>
                <a:gs pos="0">
                  <a:srgbClr val="D1D1D1"/>
                </a:gs>
                <a:gs pos="50000">
                  <a:srgbClr val="C7C7C7"/>
                </a:gs>
                <a:gs pos="100000">
                  <a:srgbClr val="C0C0C0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7" name="Google Shape;347;p21"/>
            <p:cNvSpPr txBox="1"/>
            <p:nvPr/>
          </p:nvSpPr>
          <p:spPr>
            <a:xfrm>
              <a:off x="4876079" y="1155815"/>
              <a:ext cx="1143980" cy="9896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science fiction film</a:t>
              </a:r>
              <a:endParaRPr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348;p21"/>
            <p:cNvSpPr/>
            <p:nvPr/>
          </p:nvSpPr>
          <p:spPr>
            <a:xfrm>
              <a:off x="4419116" y="3480047"/>
              <a:ext cx="787804" cy="678797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rgbClr val="F7D5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9" name="Google Shape;349;p21"/>
            <p:cNvSpPr/>
            <p:nvPr/>
          </p:nvSpPr>
          <p:spPr>
            <a:xfrm>
              <a:off x="4592510" y="2700423"/>
              <a:ext cx="1711118" cy="1480318"/>
            </a:xfrm>
            <a:prstGeom prst="hexagon">
              <a:avLst>
                <a:gd name="adj" fmla="val 28570"/>
                <a:gd name="vf" fmla="val 115470"/>
              </a:avLst>
            </a:prstGeom>
            <a:gradFill>
              <a:gsLst>
                <a:gs pos="0">
                  <a:srgbClr val="FFDC9B"/>
                </a:gs>
                <a:gs pos="50000">
                  <a:srgbClr val="FFD68D"/>
                </a:gs>
                <a:gs pos="100000">
                  <a:srgbClr val="FFD47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0" name="Google Shape;350;p21"/>
            <p:cNvSpPr txBox="1"/>
            <p:nvPr/>
          </p:nvSpPr>
          <p:spPr>
            <a:xfrm>
              <a:off x="4876079" y="2945743"/>
              <a:ext cx="1143980" cy="9896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docu-mentary</a:t>
              </a:r>
              <a:endPara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351;p21"/>
            <p:cNvSpPr/>
            <p:nvPr/>
          </p:nvSpPr>
          <p:spPr>
            <a:xfrm>
              <a:off x="2834764" y="3628741"/>
              <a:ext cx="787804" cy="678797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rgbClr val="F7D5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2" name="Google Shape;352;p21"/>
            <p:cNvSpPr/>
            <p:nvPr/>
          </p:nvSpPr>
          <p:spPr>
            <a:xfrm>
              <a:off x="3023216" y="3611937"/>
              <a:ext cx="1711118" cy="1480318"/>
            </a:xfrm>
            <a:prstGeom prst="hexagon">
              <a:avLst>
                <a:gd name="adj" fmla="val 28570"/>
                <a:gd name="vf" fmla="val 115470"/>
              </a:avLst>
            </a:prstGeom>
            <a:gradFill>
              <a:gsLst>
                <a:gs pos="0">
                  <a:srgbClr val="A6B6DE"/>
                </a:gs>
                <a:gs pos="50000">
                  <a:srgbClr val="97AAD8"/>
                </a:gs>
                <a:gs pos="100000">
                  <a:srgbClr val="859CD6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3" name="Google Shape;353;p21"/>
            <p:cNvSpPr txBox="1"/>
            <p:nvPr/>
          </p:nvSpPr>
          <p:spPr>
            <a:xfrm>
              <a:off x="3306785" y="3857257"/>
              <a:ext cx="1143980" cy="9896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cartoon</a:t>
              </a:r>
              <a:endPara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354;p21"/>
            <p:cNvSpPr/>
            <p:nvPr/>
          </p:nvSpPr>
          <p:spPr>
            <a:xfrm>
              <a:off x="1900279" y="2360260"/>
              <a:ext cx="787804" cy="678797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rgbClr val="F7D5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5" name="Google Shape;355;p21"/>
            <p:cNvSpPr/>
            <p:nvPr/>
          </p:nvSpPr>
          <p:spPr>
            <a:xfrm>
              <a:off x="1446636" y="2701441"/>
              <a:ext cx="1711118" cy="1480318"/>
            </a:xfrm>
            <a:prstGeom prst="hexagon">
              <a:avLst>
                <a:gd name="adj" fmla="val 28570"/>
                <a:gd name="vf" fmla="val 115470"/>
              </a:avLst>
            </a:prstGeom>
            <a:gradFill>
              <a:gsLst>
                <a:gs pos="0">
                  <a:srgbClr val="B4D4A5"/>
                </a:gs>
                <a:gs pos="50000">
                  <a:srgbClr val="A8CD97"/>
                </a:gs>
                <a:gs pos="100000">
                  <a:srgbClr val="9BC985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6" name="Google Shape;356;p21"/>
            <p:cNvSpPr txBox="1"/>
            <p:nvPr/>
          </p:nvSpPr>
          <p:spPr>
            <a:xfrm>
              <a:off x="1730205" y="2946761"/>
              <a:ext cx="1143980" cy="9896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horror film</a:t>
              </a:r>
              <a:endParaRPr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357;p21"/>
            <p:cNvSpPr/>
            <p:nvPr/>
          </p:nvSpPr>
          <p:spPr>
            <a:xfrm>
              <a:off x="1446636" y="908458"/>
              <a:ext cx="1711118" cy="1480318"/>
            </a:xfrm>
            <a:prstGeom prst="hexagon">
              <a:avLst>
                <a:gd name="adj" fmla="val 28570"/>
                <a:gd name="vf" fmla="val 115470"/>
              </a:avLst>
            </a:prstGeom>
            <a:gradFill>
              <a:gsLst>
                <a:gs pos="0">
                  <a:srgbClr val="F7BCA2"/>
                </a:gs>
                <a:gs pos="50000">
                  <a:srgbClr val="F4B093"/>
                </a:gs>
                <a:gs pos="100000">
                  <a:srgbClr val="F7A47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8" name="Google Shape;358;p21"/>
            <p:cNvSpPr txBox="1"/>
            <p:nvPr/>
          </p:nvSpPr>
          <p:spPr>
            <a:xfrm>
              <a:off x="1730205" y="1153778"/>
              <a:ext cx="1143980" cy="9896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fantasy</a:t>
              </a:r>
              <a:endPara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" name="Google Shape;370;p22"/>
          <p:cNvSpPr txBox="1"/>
          <p:nvPr/>
        </p:nvSpPr>
        <p:spPr>
          <a:xfrm>
            <a:off x="683506" y="1943367"/>
            <a:ext cx="4342612" cy="58473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Game: Who is faster?</a:t>
            </a:r>
            <a:endParaRPr sz="3200" b="1" i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44;p21"/>
          <p:cNvSpPr txBox="1"/>
          <p:nvPr/>
        </p:nvSpPr>
        <p:spPr>
          <a:xfrm>
            <a:off x="8198673" y="1768674"/>
            <a:ext cx="1143980" cy="827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75" tIns="30475" rIns="30475" bIns="304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comedy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529;p26"/>
          <p:cNvSpPr/>
          <p:nvPr/>
        </p:nvSpPr>
        <p:spPr>
          <a:xfrm>
            <a:off x="850155" y="2948656"/>
            <a:ext cx="4720323" cy="2031285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film in which 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strange and frightening thi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ngs happen is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horror film/ comedy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3481431" y="3557204"/>
            <a:ext cx="11590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907406" y="4162610"/>
            <a:ext cx="1550568" cy="234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907406" y="4270209"/>
            <a:ext cx="1875551" cy="71226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30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557;p28"/>
          <p:cNvSpPr txBox="1"/>
          <p:nvPr/>
        </p:nvSpPr>
        <p:spPr>
          <a:xfrm>
            <a:off x="2341264" y="365125"/>
            <a:ext cx="906532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Complete the following sentences with the words in the box.</a:t>
            </a:r>
            <a:endParaRPr sz="2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558;p28"/>
          <p:cNvSpPr/>
          <p:nvPr/>
        </p:nvSpPr>
        <p:spPr>
          <a:xfrm>
            <a:off x="1785873" y="369012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559;p28"/>
          <p:cNvSpPr txBox="1"/>
          <p:nvPr/>
        </p:nvSpPr>
        <p:spPr>
          <a:xfrm>
            <a:off x="1838658" y="266372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/>
          </a:p>
        </p:txBody>
      </p:sp>
      <p:grpSp>
        <p:nvGrpSpPr>
          <p:cNvPr id="8" name="Google Shape;562;p28"/>
          <p:cNvGrpSpPr/>
          <p:nvPr/>
        </p:nvGrpSpPr>
        <p:grpSpPr>
          <a:xfrm>
            <a:off x="1909713" y="1144495"/>
            <a:ext cx="9184720" cy="985527"/>
            <a:chOff x="289981" y="457"/>
            <a:chExt cx="9184720" cy="985527"/>
          </a:xfrm>
        </p:grpSpPr>
        <p:sp>
          <p:nvSpPr>
            <p:cNvPr id="9" name="Google Shape;563;p28"/>
            <p:cNvSpPr/>
            <p:nvPr/>
          </p:nvSpPr>
          <p:spPr>
            <a:xfrm>
              <a:off x="289981" y="457"/>
              <a:ext cx="1642545" cy="985527"/>
            </a:xfrm>
            <a:prstGeom prst="rect">
              <a:avLst/>
            </a:prstGeom>
            <a:gradFill>
              <a:gsLst>
                <a:gs pos="0">
                  <a:srgbClr val="F7BCA2"/>
                </a:gs>
                <a:gs pos="50000">
                  <a:srgbClr val="F4B093"/>
                </a:gs>
                <a:gs pos="100000">
                  <a:srgbClr val="F7A47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64;p28"/>
            <p:cNvSpPr txBox="1"/>
            <p:nvPr/>
          </p:nvSpPr>
          <p:spPr>
            <a:xfrm>
              <a:off x="289981" y="457"/>
              <a:ext cx="1642545" cy="9855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funny</a:t>
              </a: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565;p28"/>
            <p:cNvSpPr/>
            <p:nvPr/>
          </p:nvSpPr>
          <p:spPr>
            <a:xfrm>
              <a:off x="2096781" y="457"/>
              <a:ext cx="1777661" cy="985527"/>
            </a:xfrm>
            <a:prstGeom prst="rect">
              <a:avLst/>
            </a:prstGeom>
            <a:gradFill>
              <a:gsLst>
                <a:gs pos="0">
                  <a:srgbClr val="D1D1D1"/>
                </a:gs>
                <a:gs pos="50000">
                  <a:srgbClr val="C7C7C7"/>
                </a:gs>
                <a:gs pos="100000">
                  <a:srgbClr val="C0C0C0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66;p28"/>
            <p:cNvSpPr txBox="1"/>
            <p:nvPr/>
          </p:nvSpPr>
          <p:spPr>
            <a:xfrm>
              <a:off x="2096781" y="457"/>
              <a:ext cx="1777661" cy="9855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interesting</a:t>
              </a: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567;p28"/>
            <p:cNvSpPr/>
            <p:nvPr/>
          </p:nvSpPr>
          <p:spPr>
            <a:xfrm>
              <a:off x="4038697" y="457"/>
              <a:ext cx="1822404" cy="985527"/>
            </a:xfrm>
            <a:prstGeom prst="rect">
              <a:avLst/>
            </a:prstGeom>
            <a:gradFill>
              <a:gsLst>
                <a:gs pos="0">
                  <a:srgbClr val="FFDC9B"/>
                </a:gs>
                <a:gs pos="50000">
                  <a:srgbClr val="FFD68D"/>
                </a:gs>
                <a:gs pos="100000">
                  <a:srgbClr val="FFD47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68;p28"/>
            <p:cNvSpPr txBox="1"/>
            <p:nvPr/>
          </p:nvSpPr>
          <p:spPr>
            <a:xfrm>
              <a:off x="4038697" y="457"/>
              <a:ext cx="1822404" cy="9855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frightening</a:t>
              </a: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569;p28"/>
            <p:cNvSpPr/>
            <p:nvPr/>
          </p:nvSpPr>
          <p:spPr>
            <a:xfrm>
              <a:off x="6025356" y="457"/>
              <a:ext cx="1642545" cy="985527"/>
            </a:xfrm>
            <a:prstGeom prst="rect">
              <a:avLst/>
            </a:prstGeom>
            <a:gradFill>
              <a:gsLst>
                <a:gs pos="0">
                  <a:srgbClr val="A6B6DE"/>
                </a:gs>
                <a:gs pos="50000">
                  <a:srgbClr val="97AAD8"/>
                </a:gs>
                <a:gs pos="100000">
                  <a:srgbClr val="859CD6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70;p28"/>
            <p:cNvSpPr txBox="1"/>
            <p:nvPr/>
          </p:nvSpPr>
          <p:spPr>
            <a:xfrm>
              <a:off x="6025356" y="457"/>
              <a:ext cx="1642545" cy="9855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moving</a:t>
              </a: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571;p28"/>
            <p:cNvSpPr/>
            <p:nvPr/>
          </p:nvSpPr>
          <p:spPr>
            <a:xfrm>
              <a:off x="7832156" y="457"/>
              <a:ext cx="1642545" cy="985527"/>
            </a:xfrm>
            <a:prstGeom prst="rect">
              <a:avLst/>
            </a:prstGeom>
            <a:gradFill>
              <a:gsLst>
                <a:gs pos="0">
                  <a:srgbClr val="B4D4A5"/>
                </a:gs>
                <a:gs pos="50000">
                  <a:srgbClr val="A8CD97"/>
                </a:gs>
                <a:gs pos="100000">
                  <a:srgbClr val="9BC985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72;p28"/>
            <p:cNvSpPr txBox="1"/>
            <p:nvPr/>
          </p:nvSpPr>
          <p:spPr>
            <a:xfrm>
              <a:off x="7832156" y="457"/>
              <a:ext cx="1642545" cy="9855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boring</a:t>
              </a: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Google Shape;573;p28"/>
          <p:cNvSpPr/>
          <p:nvPr/>
        </p:nvSpPr>
        <p:spPr>
          <a:xfrm>
            <a:off x="690513" y="2497325"/>
            <a:ext cx="11246866" cy="3093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F26649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en-US" sz="2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Going to the hospital can be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>
                <a:solidFill>
                  <a:srgbClr val="939598"/>
                </a:solidFill>
                <a:latin typeface="Arial"/>
                <a:ea typeface="Arial"/>
                <a:cs typeface="Arial"/>
                <a:sym typeface="Arial"/>
              </a:rPr>
              <a:t>_________________ </a:t>
            </a:r>
            <a:r>
              <a:rPr lang="en-US" sz="2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a child.</a:t>
            </a:r>
            <a:br>
              <a:rPr lang="en-US" sz="2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1" dirty="0">
                <a:solidFill>
                  <a:srgbClr val="F26649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n-US" sz="2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film was so </a:t>
            </a:r>
            <a:r>
              <a:rPr lang="en-US" sz="1600" dirty="0">
                <a:solidFill>
                  <a:srgbClr val="939598"/>
                </a:solidFill>
                <a:latin typeface="Arial"/>
                <a:ea typeface="Arial"/>
                <a:cs typeface="Arial"/>
                <a:sym typeface="Arial"/>
              </a:rPr>
              <a:t>_______________ </a:t>
            </a:r>
            <a:r>
              <a:rPr lang="en-US" sz="2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that the audience couldn’t stop laughing.</a:t>
            </a:r>
            <a:br>
              <a:rPr lang="en-US" sz="2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1" dirty="0">
                <a:solidFill>
                  <a:srgbClr val="F26649"/>
                </a:solidFill>
                <a:latin typeface="Arial"/>
                <a:ea typeface="Arial"/>
                <a:cs typeface="Arial"/>
                <a:sym typeface="Arial"/>
              </a:rPr>
              <a:t>3. </a:t>
            </a:r>
            <a:r>
              <a:rPr lang="en-US" sz="2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Many people cried when they saw the </a:t>
            </a:r>
            <a:r>
              <a:rPr lang="en-US" sz="1600" dirty="0">
                <a:solidFill>
                  <a:srgbClr val="939598"/>
                </a:solidFill>
                <a:latin typeface="Arial"/>
                <a:ea typeface="Arial"/>
                <a:cs typeface="Arial"/>
                <a:sym typeface="Arial"/>
              </a:rPr>
              <a:t>_______________ </a:t>
            </a:r>
            <a:r>
              <a:rPr lang="en-US" sz="2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scenes of the film.</a:t>
            </a:r>
            <a:br>
              <a:rPr lang="en-US" sz="2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1" dirty="0">
                <a:solidFill>
                  <a:srgbClr val="F26649"/>
                </a:solidFill>
                <a:latin typeface="Arial"/>
                <a:ea typeface="Arial"/>
                <a:cs typeface="Arial"/>
                <a:sym typeface="Arial"/>
              </a:rPr>
              <a:t>4. </a:t>
            </a:r>
            <a:r>
              <a:rPr lang="en-US" sz="2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film last night was so </a:t>
            </a:r>
            <a:r>
              <a:rPr lang="en-US" sz="1600" dirty="0">
                <a:solidFill>
                  <a:srgbClr val="939598"/>
                </a:solidFill>
                <a:latin typeface="Arial"/>
                <a:ea typeface="Arial"/>
                <a:cs typeface="Arial"/>
                <a:sym typeface="Arial"/>
              </a:rPr>
              <a:t>_______________ </a:t>
            </a:r>
            <a:r>
              <a:rPr lang="en-US" sz="2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that we fell asleep.</a:t>
            </a:r>
            <a:br>
              <a:rPr lang="en-US" sz="2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1" dirty="0">
                <a:solidFill>
                  <a:srgbClr val="F26649"/>
                </a:solidFill>
                <a:latin typeface="Arial"/>
                <a:ea typeface="Arial"/>
                <a:cs typeface="Arial"/>
                <a:sym typeface="Arial"/>
              </a:rPr>
              <a:t>5. </a:t>
            </a:r>
            <a:r>
              <a:rPr lang="en-US" sz="2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book is </a:t>
            </a:r>
            <a:r>
              <a:rPr lang="en-US" sz="1600" dirty="0">
                <a:solidFill>
                  <a:srgbClr val="939598"/>
                </a:solidFill>
                <a:latin typeface="Arial"/>
                <a:ea typeface="Arial"/>
                <a:cs typeface="Arial"/>
                <a:sym typeface="Arial"/>
              </a:rPr>
              <a:t>________________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2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 got a lot of useful information from it.</a:t>
            </a:r>
            <a: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sp>
        <p:nvSpPr>
          <p:cNvPr id="20" name="Google Shape;574;p28"/>
          <p:cNvSpPr/>
          <p:nvPr/>
        </p:nvSpPr>
        <p:spPr>
          <a:xfrm>
            <a:off x="5358093" y="2617901"/>
            <a:ext cx="1818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frightening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21" name="Google Shape;575;p28"/>
          <p:cNvSpPr/>
          <p:nvPr/>
        </p:nvSpPr>
        <p:spPr>
          <a:xfrm>
            <a:off x="3780485" y="3201553"/>
            <a:ext cx="1038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funny</a:t>
            </a:r>
            <a:endParaRPr sz="2400" b="1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576;p28"/>
          <p:cNvSpPr/>
          <p:nvPr/>
        </p:nvSpPr>
        <p:spPr>
          <a:xfrm>
            <a:off x="6991516" y="3801178"/>
            <a:ext cx="1288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moving</a:t>
            </a:r>
            <a:endParaRPr sz="2400" b="1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577;p28"/>
          <p:cNvSpPr/>
          <p:nvPr/>
        </p:nvSpPr>
        <p:spPr>
          <a:xfrm>
            <a:off x="5180469" y="4399505"/>
            <a:ext cx="1148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boring</a:t>
            </a:r>
            <a:endParaRPr sz="2400" b="1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578;p28"/>
          <p:cNvSpPr/>
          <p:nvPr/>
        </p:nvSpPr>
        <p:spPr>
          <a:xfrm>
            <a:off x="2950645" y="4954446"/>
            <a:ext cx="1783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interesting</a:t>
            </a:r>
            <a:endParaRPr sz="2400" b="1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285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4214"/>
            <a:ext cx="12192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604;p30"/>
          <p:cNvSpPr txBox="1"/>
          <p:nvPr/>
        </p:nvSpPr>
        <p:spPr>
          <a:xfrm>
            <a:off x="1154620" y="943095"/>
            <a:ext cx="1019918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in pairs. ask and answer about a type of film. Use some of the adjectives in Task 4.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605;p30"/>
          <p:cNvSpPr/>
          <p:nvPr/>
        </p:nvSpPr>
        <p:spPr>
          <a:xfrm>
            <a:off x="554375" y="1045735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606;p30"/>
          <p:cNvSpPr txBox="1"/>
          <p:nvPr/>
        </p:nvSpPr>
        <p:spPr>
          <a:xfrm>
            <a:off x="600407" y="943095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 dirty="0"/>
          </a:p>
        </p:txBody>
      </p:sp>
      <p:sp>
        <p:nvSpPr>
          <p:cNvPr id="8" name="Google Shape;608;p30"/>
          <p:cNvSpPr txBox="1"/>
          <p:nvPr/>
        </p:nvSpPr>
        <p:spPr>
          <a:xfrm>
            <a:off x="3849392" y="241095"/>
            <a:ext cx="3341983" cy="646331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 </a:t>
            </a:r>
            <a:r>
              <a:rPr lang="en-US" sz="32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PRODUCTION</a:t>
            </a:r>
            <a:endParaRPr sz="3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609;p30"/>
          <p:cNvSpPr/>
          <p:nvPr/>
        </p:nvSpPr>
        <p:spPr>
          <a:xfrm>
            <a:off x="4720914" y="2150027"/>
            <a:ext cx="6795546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4594D0"/>
                </a:solidFill>
                <a:latin typeface="Calibri"/>
                <a:ea typeface="Calibri"/>
                <a:cs typeface="Calibri"/>
                <a:sym typeface="Calibri"/>
              </a:rPr>
              <a:t>Example</a:t>
            </a:r>
            <a:r>
              <a:rPr lang="en-US" sz="3200" b="1" dirty="0" smtClean="0">
                <a:solidFill>
                  <a:srgbClr val="4594D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Do you like </a:t>
            </a:r>
            <a:r>
              <a:rPr lang="en-US" sz="3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documentaries</a:t>
            </a:r>
            <a:r>
              <a:rPr lang="en-US" sz="32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32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Yes, I do</a:t>
            </a:r>
            <a:r>
              <a:rPr lang="en-US" sz="32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./(</a:t>
            </a:r>
            <a:r>
              <a:rPr lang="en-US" sz="3200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No</a:t>
            </a:r>
            <a:r>
              <a:rPr lang="en-US" sz="3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, I don’t</a:t>
            </a:r>
            <a:r>
              <a:rPr lang="en-US" sz="32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.)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32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Why?</a:t>
            </a:r>
            <a:r>
              <a:rPr lang="en-US" sz="32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/ (</a:t>
            </a:r>
            <a:r>
              <a:rPr lang="en-US" sz="3200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Why </a:t>
            </a:r>
            <a:r>
              <a:rPr lang="en-US" sz="3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not</a:t>
            </a:r>
            <a:r>
              <a:rPr lang="en-US" sz="3200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?)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I think they’re </a:t>
            </a:r>
            <a:r>
              <a:rPr lang="en-US" sz="32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interesting</a:t>
            </a:r>
            <a:r>
              <a:rPr lang="en-US" sz="32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/ (</a:t>
            </a:r>
            <a:r>
              <a:rPr lang="en-US" sz="3200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boring</a:t>
            </a:r>
            <a:r>
              <a:rPr lang="en-US" sz="3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  <a:r>
              <a:rPr lang="en-US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pic>
        <p:nvPicPr>
          <p:cNvPr id="10" name="Google Shape;610;p30" descr="Free photo School Education Teaching Students Classroom - Max Pixe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684" y="2475172"/>
            <a:ext cx="3741230" cy="286836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Straight Connector 11"/>
          <p:cNvCxnSpPr/>
          <p:nvPr/>
        </p:nvCxnSpPr>
        <p:spPr>
          <a:xfrm flipV="1">
            <a:off x="7313543" y="3099973"/>
            <a:ext cx="2367170" cy="190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7702826" y="4572001"/>
            <a:ext cx="3263565" cy="198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15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930"/>
            <a:ext cx="12192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Google Shape;643;p32"/>
          <p:cNvSpPr txBox="1"/>
          <p:nvPr/>
        </p:nvSpPr>
        <p:spPr>
          <a:xfrm>
            <a:off x="3867362" y="262236"/>
            <a:ext cx="3575063" cy="52318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 CONSOLIDATION</a:t>
            </a:r>
            <a:endParaRPr sz="2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645;p32"/>
          <p:cNvSpPr/>
          <p:nvPr/>
        </p:nvSpPr>
        <p:spPr>
          <a:xfrm>
            <a:off x="1906682" y="3691795"/>
            <a:ext cx="8570818" cy="1964009"/>
          </a:xfrm>
          <a:prstGeom prst="roundRect">
            <a:avLst>
              <a:gd name="adj" fmla="val 10000"/>
            </a:avLst>
          </a:prstGeom>
          <a:solidFill>
            <a:srgbClr val="FFE8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646;p32"/>
          <p:cNvSpPr txBox="1"/>
          <p:nvPr/>
        </p:nvSpPr>
        <p:spPr>
          <a:xfrm>
            <a:off x="1906682" y="3606871"/>
            <a:ext cx="2571245" cy="1964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6025" tIns="256025" rIns="256025" bIns="2560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647;p32"/>
          <p:cNvSpPr/>
          <p:nvPr/>
        </p:nvSpPr>
        <p:spPr>
          <a:xfrm>
            <a:off x="1906682" y="1393604"/>
            <a:ext cx="8570818" cy="1964009"/>
          </a:xfrm>
          <a:prstGeom prst="roundRect">
            <a:avLst>
              <a:gd name="adj" fmla="val 10000"/>
            </a:avLst>
          </a:prstGeom>
          <a:solidFill>
            <a:srgbClr val="FFE8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648;p32"/>
          <p:cNvSpPr txBox="1"/>
          <p:nvPr/>
        </p:nvSpPr>
        <p:spPr>
          <a:xfrm>
            <a:off x="1839807" y="1308680"/>
            <a:ext cx="2571245" cy="1964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84475" tIns="284475" rIns="284475" bIns="2844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Topic of the unit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649;p32"/>
          <p:cNvSpPr/>
          <p:nvPr/>
        </p:nvSpPr>
        <p:spPr>
          <a:xfrm>
            <a:off x="6183730" y="1560695"/>
            <a:ext cx="2416550" cy="1670910"/>
          </a:xfrm>
          <a:prstGeom prst="roundRect">
            <a:avLst>
              <a:gd name="adj" fmla="val 10000"/>
            </a:avLst>
          </a:pr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650;p32"/>
          <p:cNvSpPr txBox="1"/>
          <p:nvPr/>
        </p:nvSpPr>
        <p:spPr>
          <a:xfrm>
            <a:off x="6230915" y="1524710"/>
            <a:ext cx="2322179" cy="1573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FILMS</a:t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651;p32"/>
          <p:cNvSpPr/>
          <p:nvPr/>
        </p:nvSpPr>
        <p:spPr>
          <a:xfrm>
            <a:off x="5821247" y="3231606"/>
            <a:ext cx="1570757" cy="668364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20000" y="0"/>
                </a:moveTo>
                <a:lnTo>
                  <a:pt x="120000" y="60000"/>
                </a:lnTo>
                <a:lnTo>
                  <a:pt x="0" y="60000"/>
                </a:lnTo>
                <a:lnTo>
                  <a:pt x="0" y="120000"/>
                </a:lnTo>
              </a:path>
            </a:pathLst>
          </a:custGeom>
          <a:noFill/>
          <a:ln w="12700" cap="flat" cmpd="sng">
            <a:solidFill>
              <a:srgbClr val="4372C3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8" name="Google Shape;652;p32"/>
          <p:cNvSpPr/>
          <p:nvPr/>
        </p:nvSpPr>
        <p:spPr>
          <a:xfrm>
            <a:off x="4612972" y="3899970"/>
            <a:ext cx="2416550" cy="167091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653;p32"/>
          <p:cNvSpPr txBox="1"/>
          <p:nvPr/>
        </p:nvSpPr>
        <p:spPr>
          <a:xfrm>
            <a:off x="4660158" y="3948909"/>
            <a:ext cx="2322179" cy="1573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Types of films</a:t>
            </a:r>
            <a:endParaRPr sz="3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654;p32"/>
          <p:cNvSpPr/>
          <p:nvPr/>
        </p:nvSpPr>
        <p:spPr>
          <a:xfrm>
            <a:off x="7392005" y="3231606"/>
            <a:ext cx="1570757" cy="668364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0" y="60000"/>
                </a:lnTo>
                <a:lnTo>
                  <a:pt x="120000" y="60000"/>
                </a:lnTo>
                <a:lnTo>
                  <a:pt x="120000" y="120000"/>
                </a:lnTo>
              </a:path>
            </a:pathLst>
          </a:custGeom>
          <a:noFill/>
          <a:ln w="12700" cap="flat" cmpd="sng">
            <a:solidFill>
              <a:srgbClr val="4372C3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1" name="Google Shape;655;p32"/>
          <p:cNvSpPr/>
          <p:nvPr/>
        </p:nvSpPr>
        <p:spPr>
          <a:xfrm>
            <a:off x="7754487" y="3899970"/>
            <a:ext cx="2416550" cy="1670910"/>
          </a:xfrm>
          <a:prstGeom prst="roundRect">
            <a:avLst>
              <a:gd name="adj" fmla="val 10000"/>
            </a:avLst>
          </a:prstGeom>
          <a:solidFill>
            <a:schemeClr val="accent6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656;p32"/>
          <p:cNvSpPr txBox="1"/>
          <p:nvPr/>
        </p:nvSpPr>
        <p:spPr>
          <a:xfrm>
            <a:off x="7801673" y="3948909"/>
            <a:ext cx="2322179" cy="1573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8100" tIns="118100" rIns="118100" bIns="1181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Adjectives describing films</a:t>
            </a:r>
            <a:endParaRPr sz="3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403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9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0" y="-138112"/>
            <a:ext cx="12700000" cy="714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32000" y="381003"/>
            <a:ext cx="7924800" cy="1354201"/>
          </a:xfrm>
          <a:prstGeom prst="rect">
            <a:avLst/>
          </a:prstGeom>
          <a:noFill/>
        </p:spPr>
        <p:txBody>
          <a:bodyPr lIns="121903" tIns="60952" rIns="121903" bIns="60952">
            <a:spAutoFit/>
          </a:bodyPr>
          <a:lstStyle/>
          <a:p>
            <a:pPr algn="ctr" defTabSz="1219170">
              <a:buClrTx/>
              <a:defRPr/>
            </a:pPr>
            <a:r>
              <a:rPr lang="en-US" sz="8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homework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582" y="4790661"/>
            <a:ext cx="3501277" cy="1943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Google Shape;667;p33"/>
          <p:cNvSpPr txBox="1"/>
          <p:nvPr/>
        </p:nvSpPr>
        <p:spPr>
          <a:xfrm>
            <a:off x="533400" y="2053485"/>
            <a:ext cx="11125200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⮚"/>
            </a:pPr>
            <a:r>
              <a:rPr lang="en-US" sz="3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Learn the new words and write 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least 3 </a:t>
            </a:r>
            <a:r>
              <a:rPr lang="en-US" sz="3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sentences with the new words you like.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⮚"/>
            </a:pPr>
            <a:r>
              <a:rPr lang="en-US" sz="3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Prepare: Unit 8  - A closer look 1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539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3" name="WordArt 3"/>
          <p:cNvSpPr>
            <a:spLocks noChangeArrowheads="1" noChangeShapeType="1" noTextEdit="1"/>
          </p:cNvSpPr>
          <p:nvPr/>
        </p:nvSpPr>
        <p:spPr bwMode="auto">
          <a:xfrm>
            <a:off x="1219203" y="3048001"/>
            <a:ext cx="7988300" cy="2166939"/>
          </a:xfrm>
          <a:prstGeom prst="rect">
            <a:avLst/>
          </a:prstGeom>
        </p:spPr>
        <p:txBody>
          <a:bodyPr wrap="none" lIns="121904" tIns="60953" rIns="121904" bIns="60953" numCol="1" fromWordArt="1">
            <a:prstTxWarp prst="textCascadeUp">
              <a:avLst>
                <a:gd name="adj" fmla="val 44444"/>
              </a:avLst>
            </a:prstTxWarp>
            <a:scene3d>
              <a:camera prst="legacyPerspectiveTopLeft">
                <a:rot lat="0" lon="20519984" rev="0"/>
              </a:camera>
              <a:lightRig rig="legacyHarsh3" dir="r"/>
            </a:scene3d>
            <a:sp3d extrusionH="430200" prstMaterial="legacyMatte">
              <a:extrusionClr>
                <a:srgbClr val="006600"/>
              </a:extrusionClr>
            </a:sp3d>
          </a:bodyPr>
          <a:lstStyle/>
          <a:p>
            <a:pPr algn="ctr"/>
            <a:r>
              <a:rPr lang="en-US" sz="48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767600"/>
                    </a:gs>
                    <a:gs pos="50000">
                      <a:srgbClr val="FFFF00"/>
                    </a:gs>
                    <a:gs pos="100000">
                      <a:srgbClr val="767600"/>
                    </a:gs>
                  </a:gsLst>
                  <a:lin ang="5400000" scaled="1"/>
                </a:gradFill>
              </a:rPr>
              <a:t>Goodbye. See you again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 rot="-1101762">
            <a:off x="7518400" y="5257801"/>
            <a:ext cx="914400" cy="792163"/>
            <a:chOff x="2736" y="1920"/>
            <a:chExt cx="457" cy="595"/>
          </a:xfrm>
        </p:grpSpPr>
        <p:sp>
          <p:nvSpPr>
            <p:cNvPr id="15385" name="Freeform 5"/>
            <p:cNvSpPr>
              <a:spLocks/>
            </p:cNvSpPr>
            <p:nvPr/>
          </p:nvSpPr>
          <p:spPr bwMode="auto">
            <a:xfrm>
              <a:off x="2736" y="1920"/>
              <a:ext cx="457" cy="595"/>
            </a:xfrm>
            <a:custGeom>
              <a:avLst/>
              <a:gdLst>
                <a:gd name="T0" fmla="*/ 98 w 457"/>
                <a:gd name="T1" fmla="*/ 51 h 595"/>
                <a:gd name="T2" fmla="*/ 148 w 457"/>
                <a:gd name="T3" fmla="*/ 64 h 595"/>
                <a:gd name="T4" fmla="*/ 161 w 457"/>
                <a:gd name="T5" fmla="*/ 18 h 595"/>
                <a:gd name="T6" fmla="*/ 187 w 457"/>
                <a:gd name="T7" fmla="*/ 27 h 595"/>
                <a:gd name="T8" fmla="*/ 217 w 457"/>
                <a:gd name="T9" fmla="*/ 73 h 595"/>
                <a:gd name="T10" fmla="*/ 236 w 457"/>
                <a:gd name="T11" fmla="*/ 126 h 595"/>
                <a:gd name="T12" fmla="*/ 249 w 457"/>
                <a:gd name="T13" fmla="*/ 109 h 595"/>
                <a:gd name="T14" fmla="*/ 284 w 457"/>
                <a:gd name="T15" fmla="*/ 73 h 595"/>
                <a:gd name="T16" fmla="*/ 298 w 457"/>
                <a:gd name="T17" fmla="*/ 74 h 595"/>
                <a:gd name="T18" fmla="*/ 316 w 457"/>
                <a:gd name="T19" fmla="*/ 114 h 595"/>
                <a:gd name="T20" fmla="*/ 325 w 457"/>
                <a:gd name="T21" fmla="*/ 158 h 595"/>
                <a:gd name="T22" fmla="*/ 335 w 457"/>
                <a:gd name="T23" fmla="*/ 166 h 595"/>
                <a:gd name="T24" fmla="*/ 345 w 457"/>
                <a:gd name="T25" fmla="*/ 154 h 595"/>
                <a:gd name="T26" fmla="*/ 360 w 457"/>
                <a:gd name="T27" fmla="*/ 136 h 595"/>
                <a:gd name="T28" fmla="*/ 372 w 457"/>
                <a:gd name="T29" fmla="*/ 169 h 595"/>
                <a:gd name="T30" fmla="*/ 404 w 457"/>
                <a:gd name="T31" fmla="*/ 158 h 595"/>
                <a:gd name="T32" fmla="*/ 438 w 457"/>
                <a:gd name="T33" fmla="*/ 146 h 595"/>
                <a:gd name="T34" fmla="*/ 444 w 457"/>
                <a:gd name="T35" fmla="*/ 184 h 595"/>
                <a:gd name="T36" fmla="*/ 442 w 457"/>
                <a:gd name="T37" fmla="*/ 249 h 595"/>
                <a:gd name="T38" fmla="*/ 417 w 457"/>
                <a:gd name="T39" fmla="*/ 309 h 595"/>
                <a:gd name="T40" fmla="*/ 457 w 457"/>
                <a:gd name="T41" fmla="*/ 318 h 595"/>
                <a:gd name="T42" fmla="*/ 413 w 457"/>
                <a:gd name="T43" fmla="*/ 345 h 595"/>
                <a:gd name="T44" fmla="*/ 376 w 457"/>
                <a:gd name="T45" fmla="*/ 380 h 595"/>
                <a:gd name="T46" fmla="*/ 353 w 457"/>
                <a:gd name="T47" fmla="*/ 413 h 595"/>
                <a:gd name="T48" fmla="*/ 357 w 457"/>
                <a:gd name="T49" fmla="*/ 444 h 595"/>
                <a:gd name="T50" fmla="*/ 369 w 457"/>
                <a:gd name="T51" fmla="*/ 513 h 595"/>
                <a:gd name="T52" fmla="*/ 354 w 457"/>
                <a:gd name="T53" fmla="*/ 589 h 595"/>
                <a:gd name="T54" fmla="*/ 329 w 457"/>
                <a:gd name="T55" fmla="*/ 560 h 595"/>
                <a:gd name="T56" fmla="*/ 339 w 457"/>
                <a:gd name="T57" fmla="*/ 498 h 595"/>
                <a:gd name="T58" fmla="*/ 331 w 457"/>
                <a:gd name="T59" fmla="*/ 439 h 595"/>
                <a:gd name="T60" fmla="*/ 294 w 457"/>
                <a:gd name="T61" fmla="*/ 459 h 595"/>
                <a:gd name="T62" fmla="*/ 262 w 457"/>
                <a:gd name="T63" fmla="*/ 486 h 595"/>
                <a:gd name="T64" fmla="*/ 244 w 457"/>
                <a:gd name="T65" fmla="*/ 502 h 595"/>
                <a:gd name="T66" fmla="*/ 259 w 457"/>
                <a:gd name="T67" fmla="*/ 459 h 595"/>
                <a:gd name="T68" fmla="*/ 220 w 457"/>
                <a:gd name="T69" fmla="*/ 466 h 595"/>
                <a:gd name="T70" fmla="*/ 176 w 457"/>
                <a:gd name="T71" fmla="*/ 479 h 595"/>
                <a:gd name="T72" fmla="*/ 153 w 457"/>
                <a:gd name="T73" fmla="*/ 479 h 595"/>
                <a:gd name="T74" fmla="*/ 167 w 457"/>
                <a:gd name="T75" fmla="*/ 467 h 595"/>
                <a:gd name="T76" fmla="*/ 179 w 457"/>
                <a:gd name="T77" fmla="*/ 454 h 595"/>
                <a:gd name="T78" fmla="*/ 154 w 457"/>
                <a:gd name="T79" fmla="*/ 445 h 595"/>
                <a:gd name="T80" fmla="*/ 113 w 457"/>
                <a:gd name="T81" fmla="*/ 436 h 595"/>
                <a:gd name="T82" fmla="*/ 68 w 457"/>
                <a:gd name="T83" fmla="*/ 416 h 595"/>
                <a:gd name="T84" fmla="*/ 71 w 457"/>
                <a:gd name="T85" fmla="*/ 389 h 595"/>
                <a:gd name="T86" fmla="*/ 33 w 457"/>
                <a:gd name="T87" fmla="*/ 362 h 595"/>
                <a:gd name="T88" fmla="*/ 0 w 457"/>
                <a:gd name="T89" fmla="*/ 327 h 595"/>
                <a:gd name="T90" fmla="*/ 77 w 457"/>
                <a:gd name="T91" fmla="*/ 303 h 595"/>
                <a:gd name="T92" fmla="*/ 107 w 457"/>
                <a:gd name="T93" fmla="*/ 308 h 595"/>
                <a:gd name="T94" fmla="*/ 125 w 457"/>
                <a:gd name="T95" fmla="*/ 312 h 595"/>
                <a:gd name="T96" fmla="*/ 110 w 457"/>
                <a:gd name="T97" fmla="*/ 291 h 595"/>
                <a:gd name="T98" fmla="*/ 75 w 457"/>
                <a:gd name="T99" fmla="*/ 268 h 595"/>
                <a:gd name="T100" fmla="*/ 37 w 457"/>
                <a:gd name="T101" fmla="*/ 241 h 595"/>
                <a:gd name="T102" fmla="*/ 49 w 457"/>
                <a:gd name="T103" fmla="*/ 194 h 595"/>
                <a:gd name="T104" fmla="*/ 84 w 457"/>
                <a:gd name="T105" fmla="*/ 203 h 595"/>
                <a:gd name="T106" fmla="*/ 114 w 457"/>
                <a:gd name="T107" fmla="*/ 199 h 595"/>
                <a:gd name="T108" fmla="*/ 69 w 457"/>
                <a:gd name="T109" fmla="*/ 112 h 595"/>
                <a:gd name="T110" fmla="*/ 48 w 457"/>
                <a:gd name="T111" fmla="*/ 74 h 595"/>
                <a:gd name="T112" fmla="*/ 27 w 457"/>
                <a:gd name="T113" fmla="*/ 51 h 595"/>
                <a:gd name="T114" fmla="*/ 22 w 457"/>
                <a:gd name="T115" fmla="*/ 41 h 595"/>
                <a:gd name="T116" fmla="*/ 58 w 457"/>
                <a:gd name="T117" fmla="*/ 50 h 595"/>
                <a:gd name="T118" fmla="*/ 91 w 457"/>
                <a:gd name="T119" fmla="*/ 63 h 5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57"/>
                <a:gd name="T181" fmla="*/ 0 h 595"/>
                <a:gd name="T182" fmla="*/ 457 w 457"/>
                <a:gd name="T183" fmla="*/ 595 h 59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57" h="595">
                  <a:moveTo>
                    <a:pt x="99" y="64"/>
                  </a:moveTo>
                  <a:lnTo>
                    <a:pt x="99" y="59"/>
                  </a:lnTo>
                  <a:lnTo>
                    <a:pt x="98" y="51"/>
                  </a:lnTo>
                  <a:lnTo>
                    <a:pt x="96" y="42"/>
                  </a:lnTo>
                  <a:lnTo>
                    <a:pt x="94" y="32"/>
                  </a:lnTo>
                  <a:lnTo>
                    <a:pt x="148" y="64"/>
                  </a:lnTo>
                  <a:lnTo>
                    <a:pt x="155" y="50"/>
                  </a:lnTo>
                  <a:lnTo>
                    <a:pt x="159" y="35"/>
                  </a:lnTo>
                  <a:lnTo>
                    <a:pt x="161" y="18"/>
                  </a:lnTo>
                  <a:lnTo>
                    <a:pt x="162" y="0"/>
                  </a:lnTo>
                  <a:lnTo>
                    <a:pt x="175" y="13"/>
                  </a:lnTo>
                  <a:lnTo>
                    <a:pt x="187" y="27"/>
                  </a:lnTo>
                  <a:lnTo>
                    <a:pt x="199" y="41"/>
                  </a:lnTo>
                  <a:lnTo>
                    <a:pt x="208" y="56"/>
                  </a:lnTo>
                  <a:lnTo>
                    <a:pt x="217" y="73"/>
                  </a:lnTo>
                  <a:lnTo>
                    <a:pt x="225" y="90"/>
                  </a:lnTo>
                  <a:lnTo>
                    <a:pt x="231" y="107"/>
                  </a:lnTo>
                  <a:lnTo>
                    <a:pt x="236" y="126"/>
                  </a:lnTo>
                  <a:lnTo>
                    <a:pt x="234" y="124"/>
                  </a:lnTo>
                  <a:lnTo>
                    <a:pt x="240" y="118"/>
                  </a:lnTo>
                  <a:lnTo>
                    <a:pt x="249" y="109"/>
                  </a:lnTo>
                  <a:lnTo>
                    <a:pt x="262" y="96"/>
                  </a:lnTo>
                  <a:lnTo>
                    <a:pt x="274" y="85"/>
                  </a:lnTo>
                  <a:lnTo>
                    <a:pt x="284" y="73"/>
                  </a:lnTo>
                  <a:lnTo>
                    <a:pt x="290" y="65"/>
                  </a:lnTo>
                  <a:lnTo>
                    <a:pt x="289" y="62"/>
                  </a:lnTo>
                  <a:lnTo>
                    <a:pt x="298" y="74"/>
                  </a:lnTo>
                  <a:lnTo>
                    <a:pt x="304" y="87"/>
                  </a:lnTo>
                  <a:lnTo>
                    <a:pt x="311" y="101"/>
                  </a:lnTo>
                  <a:lnTo>
                    <a:pt x="316" y="114"/>
                  </a:lnTo>
                  <a:lnTo>
                    <a:pt x="320" y="128"/>
                  </a:lnTo>
                  <a:lnTo>
                    <a:pt x="322" y="142"/>
                  </a:lnTo>
                  <a:lnTo>
                    <a:pt x="325" y="158"/>
                  </a:lnTo>
                  <a:lnTo>
                    <a:pt x="326" y="172"/>
                  </a:lnTo>
                  <a:lnTo>
                    <a:pt x="331" y="169"/>
                  </a:lnTo>
                  <a:lnTo>
                    <a:pt x="335" y="166"/>
                  </a:lnTo>
                  <a:lnTo>
                    <a:pt x="339" y="163"/>
                  </a:lnTo>
                  <a:lnTo>
                    <a:pt x="343" y="159"/>
                  </a:lnTo>
                  <a:lnTo>
                    <a:pt x="345" y="154"/>
                  </a:lnTo>
                  <a:lnTo>
                    <a:pt x="351" y="149"/>
                  </a:lnTo>
                  <a:lnTo>
                    <a:pt x="354" y="142"/>
                  </a:lnTo>
                  <a:lnTo>
                    <a:pt x="360" y="136"/>
                  </a:lnTo>
                  <a:lnTo>
                    <a:pt x="361" y="157"/>
                  </a:lnTo>
                  <a:lnTo>
                    <a:pt x="361" y="176"/>
                  </a:lnTo>
                  <a:lnTo>
                    <a:pt x="372" y="169"/>
                  </a:lnTo>
                  <a:lnTo>
                    <a:pt x="383" y="164"/>
                  </a:lnTo>
                  <a:lnTo>
                    <a:pt x="393" y="162"/>
                  </a:lnTo>
                  <a:lnTo>
                    <a:pt x="404" y="158"/>
                  </a:lnTo>
                  <a:lnTo>
                    <a:pt x="415" y="155"/>
                  </a:lnTo>
                  <a:lnTo>
                    <a:pt x="426" y="151"/>
                  </a:lnTo>
                  <a:lnTo>
                    <a:pt x="438" y="146"/>
                  </a:lnTo>
                  <a:lnTo>
                    <a:pt x="449" y="141"/>
                  </a:lnTo>
                  <a:lnTo>
                    <a:pt x="446" y="162"/>
                  </a:lnTo>
                  <a:lnTo>
                    <a:pt x="444" y="184"/>
                  </a:lnTo>
                  <a:lnTo>
                    <a:pt x="444" y="205"/>
                  </a:lnTo>
                  <a:lnTo>
                    <a:pt x="444" y="227"/>
                  </a:lnTo>
                  <a:lnTo>
                    <a:pt x="442" y="249"/>
                  </a:lnTo>
                  <a:lnTo>
                    <a:pt x="438" y="271"/>
                  </a:lnTo>
                  <a:lnTo>
                    <a:pt x="430" y="290"/>
                  </a:lnTo>
                  <a:lnTo>
                    <a:pt x="417" y="309"/>
                  </a:lnTo>
                  <a:lnTo>
                    <a:pt x="417" y="311"/>
                  </a:lnTo>
                  <a:lnTo>
                    <a:pt x="417" y="312"/>
                  </a:lnTo>
                  <a:lnTo>
                    <a:pt x="457" y="318"/>
                  </a:lnTo>
                  <a:lnTo>
                    <a:pt x="442" y="327"/>
                  </a:lnTo>
                  <a:lnTo>
                    <a:pt x="428" y="335"/>
                  </a:lnTo>
                  <a:lnTo>
                    <a:pt x="413" y="345"/>
                  </a:lnTo>
                  <a:lnTo>
                    <a:pt x="401" y="355"/>
                  </a:lnTo>
                  <a:lnTo>
                    <a:pt x="388" y="367"/>
                  </a:lnTo>
                  <a:lnTo>
                    <a:pt x="376" y="380"/>
                  </a:lnTo>
                  <a:lnTo>
                    <a:pt x="365" y="394"/>
                  </a:lnTo>
                  <a:lnTo>
                    <a:pt x="356" y="411"/>
                  </a:lnTo>
                  <a:lnTo>
                    <a:pt x="353" y="413"/>
                  </a:lnTo>
                  <a:lnTo>
                    <a:pt x="351" y="417"/>
                  </a:lnTo>
                  <a:lnTo>
                    <a:pt x="353" y="427"/>
                  </a:lnTo>
                  <a:lnTo>
                    <a:pt x="357" y="444"/>
                  </a:lnTo>
                  <a:lnTo>
                    <a:pt x="362" y="465"/>
                  </a:lnTo>
                  <a:lnTo>
                    <a:pt x="366" y="488"/>
                  </a:lnTo>
                  <a:lnTo>
                    <a:pt x="369" y="513"/>
                  </a:lnTo>
                  <a:lnTo>
                    <a:pt x="367" y="539"/>
                  </a:lnTo>
                  <a:lnTo>
                    <a:pt x="363" y="565"/>
                  </a:lnTo>
                  <a:lnTo>
                    <a:pt x="354" y="589"/>
                  </a:lnTo>
                  <a:lnTo>
                    <a:pt x="313" y="595"/>
                  </a:lnTo>
                  <a:lnTo>
                    <a:pt x="321" y="577"/>
                  </a:lnTo>
                  <a:lnTo>
                    <a:pt x="329" y="560"/>
                  </a:lnTo>
                  <a:lnTo>
                    <a:pt x="334" y="539"/>
                  </a:lnTo>
                  <a:lnTo>
                    <a:pt x="338" y="518"/>
                  </a:lnTo>
                  <a:lnTo>
                    <a:pt x="339" y="498"/>
                  </a:lnTo>
                  <a:lnTo>
                    <a:pt x="339" y="477"/>
                  </a:lnTo>
                  <a:lnTo>
                    <a:pt x="336" y="457"/>
                  </a:lnTo>
                  <a:lnTo>
                    <a:pt x="331" y="439"/>
                  </a:lnTo>
                  <a:lnTo>
                    <a:pt x="318" y="445"/>
                  </a:lnTo>
                  <a:lnTo>
                    <a:pt x="306" y="452"/>
                  </a:lnTo>
                  <a:lnTo>
                    <a:pt x="294" y="459"/>
                  </a:lnTo>
                  <a:lnTo>
                    <a:pt x="282" y="467"/>
                  </a:lnTo>
                  <a:lnTo>
                    <a:pt x="272" y="476"/>
                  </a:lnTo>
                  <a:lnTo>
                    <a:pt x="262" y="486"/>
                  </a:lnTo>
                  <a:lnTo>
                    <a:pt x="252" y="497"/>
                  </a:lnTo>
                  <a:lnTo>
                    <a:pt x="243" y="508"/>
                  </a:lnTo>
                  <a:lnTo>
                    <a:pt x="244" y="502"/>
                  </a:lnTo>
                  <a:lnTo>
                    <a:pt x="248" y="493"/>
                  </a:lnTo>
                  <a:lnTo>
                    <a:pt x="252" y="479"/>
                  </a:lnTo>
                  <a:lnTo>
                    <a:pt x="259" y="459"/>
                  </a:lnTo>
                  <a:lnTo>
                    <a:pt x="247" y="461"/>
                  </a:lnTo>
                  <a:lnTo>
                    <a:pt x="234" y="463"/>
                  </a:lnTo>
                  <a:lnTo>
                    <a:pt x="220" y="466"/>
                  </a:lnTo>
                  <a:lnTo>
                    <a:pt x="205" y="471"/>
                  </a:lnTo>
                  <a:lnTo>
                    <a:pt x="190" y="475"/>
                  </a:lnTo>
                  <a:lnTo>
                    <a:pt x="176" y="479"/>
                  </a:lnTo>
                  <a:lnTo>
                    <a:pt x="161" y="480"/>
                  </a:lnTo>
                  <a:lnTo>
                    <a:pt x="146" y="480"/>
                  </a:lnTo>
                  <a:lnTo>
                    <a:pt x="153" y="479"/>
                  </a:lnTo>
                  <a:lnTo>
                    <a:pt x="158" y="475"/>
                  </a:lnTo>
                  <a:lnTo>
                    <a:pt x="163" y="471"/>
                  </a:lnTo>
                  <a:lnTo>
                    <a:pt x="167" y="467"/>
                  </a:lnTo>
                  <a:lnTo>
                    <a:pt x="171" y="463"/>
                  </a:lnTo>
                  <a:lnTo>
                    <a:pt x="175" y="458"/>
                  </a:lnTo>
                  <a:lnTo>
                    <a:pt x="179" y="454"/>
                  </a:lnTo>
                  <a:lnTo>
                    <a:pt x="182" y="450"/>
                  </a:lnTo>
                  <a:lnTo>
                    <a:pt x="168" y="448"/>
                  </a:lnTo>
                  <a:lnTo>
                    <a:pt x="154" y="445"/>
                  </a:lnTo>
                  <a:lnTo>
                    <a:pt x="140" y="444"/>
                  </a:lnTo>
                  <a:lnTo>
                    <a:pt x="127" y="440"/>
                  </a:lnTo>
                  <a:lnTo>
                    <a:pt x="113" y="436"/>
                  </a:lnTo>
                  <a:lnTo>
                    <a:pt x="99" y="431"/>
                  </a:lnTo>
                  <a:lnTo>
                    <a:pt x="84" y="425"/>
                  </a:lnTo>
                  <a:lnTo>
                    <a:pt x="68" y="416"/>
                  </a:lnTo>
                  <a:lnTo>
                    <a:pt x="98" y="403"/>
                  </a:lnTo>
                  <a:lnTo>
                    <a:pt x="85" y="397"/>
                  </a:lnTo>
                  <a:lnTo>
                    <a:pt x="71" y="389"/>
                  </a:lnTo>
                  <a:lnTo>
                    <a:pt x="58" y="380"/>
                  </a:lnTo>
                  <a:lnTo>
                    <a:pt x="46" y="371"/>
                  </a:lnTo>
                  <a:lnTo>
                    <a:pt x="33" y="362"/>
                  </a:lnTo>
                  <a:lnTo>
                    <a:pt x="22" y="350"/>
                  </a:lnTo>
                  <a:lnTo>
                    <a:pt x="10" y="340"/>
                  </a:lnTo>
                  <a:lnTo>
                    <a:pt x="0" y="327"/>
                  </a:lnTo>
                  <a:lnTo>
                    <a:pt x="91" y="341"/>
                  </a:lnTo>
                  <a:lnTo>
                    <a:pt x="69" y="302"/>
                  </a:lnTo>
                  <a:lnTo>
                    <a:pt x="77" y="303"/>
                  </a:lnTo>
                  <a:lnTo>
                    <a:pt x="86" y="304"/>
                  </a:lnTo>
                  <a:lnTo>
                    <a:pt x="96" y="307"/>
                  </a:lnTo>
                  <a:lnTo>
                    <a:pt x="107" y="308"/>
                  </a:lnTo>
                  <a:lnTo>
                    <a:pt x="114" y="309"/>
                  </a:lnTo>
                  <a:lnTo>
                    <a:pt x="122" y="311"/>
                  </a:lnTo>
                  <a:lnTo>
                    <a:pt x="125" y="312"/>
                  </a:lnTo>
                  <a:lnTo>
                    <a:pt x="123" y="312"/>
                  </a:lnTo>
                  <a:lnTo>
                    <a:pt x="118" y="300"/>
                  </a:lnTo>
                  <a:lnTo>
                    <a:pt x="110" y="291"/>
                  </a:lnTo>
                  <a:lnTo>
                    <a:pt x="99" y="282"/>
                  </a:lnTo>
                  <a:lnTo>
                    <a:pt x="87" y="276"/>
                  </a:lnTo>
                  <a:lnTo>
                    <a:pt x="75" y="268"/>
                  </a:lnTo>
                  <a:lnTo>
                    <a:pt x="60" y="261"/>
                  </a:lnTo>
                  <a:lnTo>
                    <a:pt x="48" y="252"/>
                  </a:lnTo>
                  <a:lnTo>
                    <a:pt x="37" y="241"/>
                  </a:lnTo>
                  <a:lnTo>
                    <a:pt x="67" y="230"/>
                  </a:lnTo>
                  <a:lnTo>
                    <a:pt x="36" y="187"/>
                  </a:lnTo>
                  <a:lnTo>
                    <a:pt x="49" y="194"/>
                  </a:lnTo>
                  <a:lnTo>
                    <a:pt x="62" y="198"/>
                  </a:lnTo>
                  <a:lnTo>
                    <a:pt x="72" y="201"/>
                  </a:lnTo>
                  <a:lnTo>
                    <a:pt x="84" y="203"/>
                  </a:lnTo>
                  <a:lnTo>
                    <a:pt x="94" y="204"/>
                  </a:lnTo>
                  <a:lnTo>
                    <a:pt x="104" y="203"/>
                  </a:lnTo>
                  <a:lnTo>
                    <a:pt x="114" y="199"/>
                  </a:lnTo>
                  <a:lnTo>
                    <a:pt x="126" y="194"/>
                  </a:lnTo>
                  <a:lnTo>
                    <a:pt x="39" y="110"/>
                  </a:lnTo>
                  <a:lnTo>
                    <a:pt x="69" y="112"/>
                  </a:lnTo>
                  <a:lnTo>
                    <a:pt x="62" y="98"/>
                  </a:lnTo>
                  <a:lnTo>
                    <a:pt x="55" y="86"/>
                  </a:lnTo>
                  <a:lnTo>
                    <a:pt x="48" y="74"/>
                  </a:lnTo>
                  <a:lnTo>
                    <a:pt x="41" y="65"/>
                  </a:lnTo>
                  <a:lnTo>
                    <a:pt x="33" y="58"/>
                  </a:lnTo>
                  <a:lnTo>
                    <a:pt x="27" y="51"/>
                  </a:lnTo>
                  <a:lnTo>
                    <a:pt x="21" y="45"/>
                  </a:lnTo>
                  <a:lnTo>
                    <a:pt x="14" y="41"/>
                  </a:lnTo>
                  <a:lnTo>
                    <a:pt x="22" y="41"/>
                  </a:lnTo>
                  <a:lnTo>
                    <a:pt x="33" y="42"/>
                  </a:lnTo>
                  <a:lnTo>
                    <a:pt x="45" y="46"/>
                  </a:lnTo>
                  <a:lnTo>
                    <a:pt x="58" y="50"/>
                  </a:lnTo>
                  <a:lnTo>
                    <a:pt x="71" y="54"/>
                  </a:lnTo>
                  <a:lnTo>
                    <a:pt x="82" y="59"/>
                  </a:lnTo>
                  <a:lnTo>
                    <a:pt x="91" y="63"/>
                  </a:lnTo>
                  <a:lnTo>
                    <a:pt x="99" y="64"/>
                  </a:lnTo>
                  <a:close/>
                </a:path>
              </a:pathLst>
            </a:custGeom>
            <a:solidFill>
              <a:srgbClr val="F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67"/>
            </a:p>
          </p:txBody>
        </p:sp>
        <p:sp>
          <p:nvSpPr>
            <p:cNvPr id="15386" name="Freeform 6"/>
            <p:cNvSpPr>
              <a:spLocks/>
            </p:cNvSpPr>
            <p:nvPr/>
          </p:nvSpPr>
          <p:spPr bwMode="auto">
            <a:xfrm>
              <a:off x="2836" y="2016"/>
              <a:ext cx="284" cy="482"/>
            </a:xfrm>
            <a:custGeom>
              <a:avLst/>
              <a:gdLst>
                <a:gd name="T0" fmla="*/ 25 w 284"/>
                <a:gd name="T1" fmla="*/ 30 h 482"/>
                <a:gd name="T2" fmla="*/ 56 w 284"/>
                <a:gd name="T3" fmla="*/ 62 h 482"/>
                <a:gd name="T4" fmla="*/ 81 w 284"/>
                <a:gd name="T5" fmla="*/ 101 h 482"/>
                <a:gd name="T6" fmla="*/ 84 w 284"/>
                <a:gd name="T7" fmla="*/ 48 h 482"/>
                <a:gd name="T8" fmla="*/ 98 w 284"/>
                <a:gd name="T9" fmla="*/ 118 h 482"/>
                <a:gd name="T10" fmla="*/ 137 w 284"/>
                <a:gd name="T11" fmla="*/ 174 h 482"/>
                <a:gd name="T12" fmla="*/ 143 w 284"/>
                <a:gd name="T13" fmla="*/ 182 h 482"/>
                <a:gd name="T14" fmla="*/ 147 w 284"/>
                <a:gd name="T15" fmla="*/ 132 h 482"/>
                <a:gd name="T16" fmla="*/ 152 w 284"/>
                <a:gd name="T17" fmla="*/ 116 h 482"/>
                <a:gd name="T18" fmla="*/ 170 w 284"/>
                <a:gd name="T19" fmla="*/ 222 h 482"/>
                <a:gd name="T20" fmla="*/ 189 w 284"/>
                <a:gd name="T21" fmla="*/ 246 h 482"/>
                <a:gd name="T22" fmla="*/ 210 w 284"/>
                <a:gd name="T23" fmla="*/ 210 h 482"/>
                <a:gd name="T24" fmla="*/ 237 w 284"/>
                <a:gd name="T25" fmla="*/ 146 h 482"/>
                <a:gd name="T26" fmla="*/ 284 w 284"/>
                <a:gd name="T27" fmla="*/ 98 h 482"/>
                <a:gd name="T28" fmla="*/ 241 w 284"/>
                <a:gd name="T29" fmla="*/ 143 h 482"/>
                <a:gd name="T30" fmla="*/ 216 w 284"/>
                <a:gd name="T31" fmla="*/ 210 h 482"/>
                <a:gd name="T32" fmla="*/ 221 w 284"/>
                <a:gd name="T33" fmla="*/ 296 h 482"/>
                <a:gd name="T34" fmla="*/ 248 w 284"/>
                <a:gd name="T35" fmla="*/ 386 h 482"/>
                <a:gd name="T36" fmla="*/ 244 w 284"/>
                <a:gd name="T37" fmla="*/ 462 h 482"/>
                <a:gd name="T38" fmla="*/ 228 w 284"/>
                <a:gd name="T39" fmla="*/ 453 h 482"/>
                <a:gd name="T40" fmla="*/ 237 w 284"/>
                <a:gd name="T41" fmla="*/ 377 h 482"/>
                <a:gd name="T42" fmla="*/ 220 w 284"/>
                <a:gd name="T43" fmla="*/ 313 h 482"/>
                <a:gd name="T44" fmla="*/ 190 w 284"/>
                <a:gd name="T45" fmla="*/ 288 h 482"/>
                <a:gd name="T46" fmla="*/ 165 w 284"/>
                <a:gd name="T47" fmla="*/ 295 h 482"/>
                <a:gd name="T48" fmla="*/ 139 w 284"/>
                <a:gd name="T49" fmla="*/ 308 h 482"/>
                <a:gd name="T50" fmla="*/ 122 w 284"/>
                <a:gd name="T51" fmla="*/ 319 h 482"/>
                <a:gd name="T52" fmla="*/ 20 w 284"/>
                <a:gd name="T53" fmla="*/ 269 h 482"/>
                <a:gd name="T54" fmla="*/ 53 w 284"/>
                <a:gd name="T55" fmla="*/ 272 h 482"/>
                <a:gd name="T56" fmla="*/ 86 w 284"/>
                <a:gd name="T57" fmla="*/ 274 h 482"/>
                <a:gd name="T58" fmla="*/ 120 w 284"/>
                <a:gd name="T59" fmla="*/ 275 h 482"/>
                <a:gd name="T60" fmla="*/ 152 w 284"/>
                <a:gd name="T61" fmla="*/ 277 h 482"/>
                <a:gd name="T62" fmla="*/ 185 w 284"/>
                <a:gd name="T63" fmla="*/ 279 h 482"/>
                <a:gd name="T64" fmla="*/ 184 w 284"/>
                <a:gd name="T65" fmla="*/ 257 h 482"/>
                <a:gd name="T66" fmla="*/ 161 w 284"/>
                <a:gd name="T67" fmla="*/ 225 h 482"/>
                <a:gd name="T68" fmla="*/ 135 w 284"/>
                <a:gd name="T69" fmla="*/ 193 h 482"/>
                <a:gd name="T70" fmla="*/ 113 w 284"/>
                <a:gd name="T71" fmla="*/ 179 h 482"/>
                <a:gd name="T72" fmla="*/ 90 w 284"/>
                <a:gd name="T73" fmla="*/ 165 h 482"/>
                <a:gd name="T74" fmla="*/ 69 w 284"/>
                <a:gd name="T75" fmla="*/ 154 h 482"/>
                <a:gd name="T76" fmla="*/ 45 w 284"/>
                <a:gd name="T77" fmla="*/ 143 h 482"/>
                <a:gd name="T78" fmla="*/ 22 w 284"/>
                <a:gd name="T79" fmla="*/ 136 h 482"/>
                <a:gd name="T80" fmla="*/ 43 w 284"/>
                <a:gd name="T81" fmla="*/ 141 h 482"/>
                <a:gd name="T82" fmla="*/ 84 w 284"/>
                <a:gd name="T83" fmla="*/ 155 h 482"/>
                <a:gd name="T84" fmla="*/ 124 w 284"/>
                <a:gd name="T85" fmla="*/ 174 h 482"/>
                <a:gd name="T86" fmla="*/ 95 w 284"/>
                <a:gd name="T87" fmla="*/ 138 h 482"/>
                <a:gd name="T88" fmla="*/ 75 w 284"/>
                <a:gd name="T89" fmla="*/ 106 h 482"/>
                <a:gd name="T90" fmla="*/ 57 w 284"/>
                <a:gd name="T91" fmla="*/ 78 h 482"/>
                <a:gd name="T92" fmla="*/ 38 w 284"/>
                <a:gd name="T93" fmla="*/ 50 h 482"/>
                <a:gd name="T94" fmla="*/ 12 w 284"/>
                <a:gd name="T95" fmla="*/ 23 h 4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84"/>
                <a:gd name="T145" fmla="*/ 0 h 482"/>
                <a:gd name="T146" fmla="*/ 284 w 284"/>
                <a:gd name="T147" fmla="*/ 482 h 48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84" h="482">
                  <a:moveTo>
                    <a:pt x="0" y="14"/>
                  </a:moveTo>
                  <a:lnTo>
                    <a:pt x="13" y="21"/>
                  </a:lnTo>
                  <a:lnTo>
                    <a:pt x="25" y="30"/>
                  </a:lnTo>
                  <a:lnTo>
                    <a:pt x="36" y="41"/>
                  </a:lnTo>
                  <a:lnTo>
                    <a:pt x="47" y="51"/>
                  </a:lnTo>
                  <a:lnTo>
                    <a:pt x="56" y="62"/>
                  </a:lnTo>
                  <a:lnTo>
                    <a:pt x="65" y="75"/>
                  </a:lnTo>
                  <a:lnTo>
                    <a:pt x="74" y="87"/>
                  </a:lnTo>
                  <a:lnTo>
                    <a:pt x="81" y="101"/>
                  </a:lnTo>
                  <a:lnTo>
                    <a:pt x="79" y="0"/>
                  </a:lnTo>
                  <a:lnTo>
                    <a:pt x="81" y="24"/>
                  </a:lnTo>
                  <a:lnTo>
                    <a:pt x="84" y="48"/>
                  </a:lnTo>
                  <a:lnTo>
                    <a:pt x="88" y="71"/>
                  </a:lnTo>
                  <a:lnTo>
                    <a:pt x="92" y="96"/>
                  </a:lnTo>
                  <a:lnTo>
                    <a:pt x="98" y="118"/>
                  </a:lnTo>
                  <a:lnTo>
                    <a:pt x="107" y="138"/>
                  </a:lnTo>
                  <a:lnTo>
                    <a:pt x="120" y="157"/>
                  </a:lnTo>
                  <a:lnTo>
                    <a:pt x="137" y="174"/>
                  </a:lnTo>
                  <a:lnTo>
                    <a:pt x="139" y="177"/>
                  </a:lnTo>
                  <a:lnTo>
                    <a:pt x="140" y="179"/>
                  </a:lnTo>
                  <a:lnTo>
                    <a:pt x="143" y="182"/>
                  </a:lnTo>
                  <a:lnTo>
                    <a:pt x="146" y="183"/>
                  </a:lnTo>
                  <a:lnTo>
                    <a:pt x="144" y="157"/>
                  </a:lnTo>
                  <a:lnTo>
                    <a:pt x="147" y="132"/>
                  </a:lnTo>
                  <a:lnTo>
                    <a:pt x="149" y="105"/>
                  </a:lnTo>
                  <a:lnTo>
                    <a:pt x="156" y="80"/>
                  </a:lnTo>
                  <a:lnTo>
                    <a:pt x="152" y="116"/>
                  </a:lnTo>
                  <a:lnTo>
                    <a:pt x="151" y="154"/>
                  </a:lnTo>
                  <a:lnTo>
                    <a:pt x="157" y="189"/>
                  </a:lnTo>
                  <a:lnTo>
                    <a:pt x="170" y="222"/>
                  </a:lnTo>
                  <a:lnTo>
                    <a:pt x="172" y="224"/>
                  </a:lnTo>
                  <a:lnTo>
                    <a:pt x="180" y="234"/>
                  </a:lnTo>
                  <a:lnTo>
                    <a:pt x="189" y="246"/>
                  </a:lnTo>
                  <a:lnTo>
                    <a:pt x="196" y="250"/>
                  </a:lnTo>
                  <a:lnTo>
                    <a:pt x="202" y="231"/>
                  </a:lnTo>
                  <a:lnTo>
                    <a:pt x="210" y="210"/>
                  </a:lnTo>
                  <a:lnTo>
                    <a:pt x="217" y="188"/>
                  </a:lnTo>
                  <a:lnTo>
                    <a:pt x="226" y="166"/>
                  </a:lnTo>
                  <a:lnTo>
                    <a:pt x="237" y="146"/>
                  </a:lnTo>
                  <a:lnTo>
                    <a:pt x="250" y="127"/>
                  </a:lnTo>
                  <a:lnTo>
                    <a:pt x="265" y="111"/>
                  </a:lnTo>
                  <a:lnTo>
                    <a:pt x="284" y="98"/>
                  </a:lnTo>
                  <a:lnTo>
                    <a:pt x="267" y="111"/>
                  </a:lnTo>
                  <a:lnTo>
                    <a:pt x="253" y="127"/>
                  </a:lnTo>
                  <a:lnTo>
                    <a:pt x="241" y="143"/>
                  </a:lnTo>
                  <a:lnTo>
                    <a:pt x="232" y="164"/>
                  </a:lnTo>
                  <a:lnTo>
                    <a:pt x="224" y="186"/>
                  </a:lnTo>
                  <a:lnTo>
                    <a:pt x="216" y="210"/>
                  </a:lnTo>
                  <a:lnTo>
                    <a:pt x="210" y="237"/>
                  </a:lnTo>
                  <a:lnTo>
                    <a:pt x="205" y="265"/>
                  </a:lnTo>
                  <a:lnTo>
                    <a:pt x="221" y="296"/>
                  </a:lnTo>
                  <a:lnTo>
                    <a:pt x="234" y="327"/>
                  </a:lnTo>
                  <a:lnTo>
                    <a:pt x="243" y="356"/>
                  </a:lnTo>
                  <a:lnTo>
                    <a:pt x="248" y="386"/>
                  </a:lnTo>
                  <a:lnTo>
                    <a:pt x="250" y="414"/>
                  </a:lnTo>
                  <a:lnTo>
                    <a:pt x="248" y="438"/>
                  </a:lnTo>
                  <a:lnTo>
                    <a:pt x="244" y="462"/>
                  </a:lnTo>
                  <a:lnTo>
                    <a:pt x="238" y="479"/>
                  </a:lnTo>
                  <a:lnTo>
                    <a:pt x="217" y="482"/>
                  </a:lnTo>
                  <a:lnTo>
                    <a:pt x="228" y="453"/>
                  </a:lnTo>
                  <a:lnTo>
                    <a:pt x="234" y="426"/>
                  </a:lnTo>
                  <a:lnTo>
                    <a:pt x="237" y="401"/>
                  </a:lnTo>
                  <a:lnTo>
                    <a:pt x="237" y="377"/>
                  </a:lnTo>
                  <a:lnTo>
                    <a:pt x="233" y="355"/>
                  </a:lnTo>
                  <a:lnTo>
                    <a:pt x="228" y="334"/>
                  </a:lnTo>
                  <a:lnTo>
                    <a:pt x="220" y="313"/>
                  </a:lnTo>
                  <a:lnTo>
                    <a:pt x="210" y="292"/>
                  </a:lnTo>
                  <a:lnTo>
                    <a:pt x="201" y="290"/>
                  </a:lnTo>
                  <a:lnTo>
                    <a:pt x="190" y="288"/>
                  </a:lnTo>
                  <a:lnTo>
                    <a:pt x="181" y="290"/>
                  </a:lnTo>
                  <a:lnTo>
                    <a:pt x="172" y="292"/>
                  </a:lnTo>
                  <a:lnTo>
                    <a:pt x="165" y="295"/>
                  </a:lnTo>
                  <a:lnTo>
                    <a:pt x="156" y="299"/>
                  </a:lnTo>
                  <a:lnTo>
                    <a:pt x="148" y="302"/>
                  </a:lnTo>
                  <a:lnTo>
                    <a:pt x="139" y="308"/>
                  </a:lnTo>
                  <a:lnTo>
                    <a:pt x="134" y="311"/>
                  </a:lnTo>
                  <a:lnTo>
                    <a:pt x="129" y="315"/>
                  </a:lnTo>
                  <a:lnTo>
                    <a:pt x="122" y="319"/>
                  </a:lnTo>
                  <a:lnTo>
                    <a:pt x="116" y="322"/>
                  </a:lnTo>
                  <a:lnTo>
                    <a:pt x="155" y="288"/>
                  </a:lnTo>
                  <a:lnTo>
                    <a:pt x="20" y="269"/>
                  </a:lnTo>
                  <a:lnTo>
                    <a:pt x="30" y="270"/>
                  </a:lnTo>
                  <a:lnTo>
                    <a:pt x="42" y="272"/>
                  </a:lnTo>
                  <a:lnTo>
                    <a:pt x="53" y="272"/>
                  </a:lnTo>
                  <a:lnTo>
                    <a:pt x="63" y="273"/>
                  </a:lnTo>
                  <a:lnTo>
                    <a:pt x="75" y="273"/>
                  </a:lnTo>
                  <a:lnTo>
                    <a:pt x="86" y="274"/>
                  </a:lnTo>
                  <a:lnTo>
                    <a:pt x="97" y="274"/>
                  </a:lnTo>
                  <a:lnTo>
                    <a:pt x="108" y="275"/>
                  </a:lnTo>
                  <a:lnTo>
                    <a:pt x="120" y="275"/>
                  </a:lnTo>
                  <a:lnTo>
                    <a:pt x="130" y="275"/>
                  </a:lnTo>
                  <a:lnTo>
                    <a:pt x="142" y="277"/>
                  </a:lnTo>
                  <a:lnTo>
                    <a:pt x="152" y="277"/>
                  </a:lnTo>
                  <a:lnTo>
                    <a:pt x="164" y="278"/>
                  </a:lnTo>
                  <a:lnTo>
                    <a:pt x="175" y="278"/>
                  </a:lnTo>
                  <a:lnTo>
                    <a:pt x="185" y="279"/>
                  </a:lnTo>
                  <a:lnTo>
                    <a:pt x="197" y="279"/>
                  </a:lnTo>
                  <a:lnTo>
                    <a:pt x="190" y="269"/>
                  </a:lnTo>
                  <a:lnTo>
                    <a:pt x="184" y="257"/>
                  </a:lnTo>
                  <a:lnTo>
                    <a:pt x="176" y="247"/>
                  </a:lnTo>
                  <a:lnTo>
                    <a:pt x="169" y="236"/>
                  </a:lnTo>
                  <a:lnTo>
                    <a:pt x="161" y="225"/>
                  </a:lnTo>
                  <a:lnTo>
                    <a:pt x="152" y="215"/>
                  </a:lnTo>
                  <a:lnTo>
                    <a:pt x="144" y="204"/>
                  </a:lnTo>
                  <a:lnTo>
                    <a:pt x="135" y="193"/>
                  </a:lnTo>
                  <a:lnTo>
                    <a:pt x="128" y="188"/>
                  </a:lnTo>
                  <a:lnTo>
                    <a:pt x="120" y="183"/>
                  </a:lnTo>
                  <a:lnTo>
                    <a:pt x="113" y="179"/>
                  </a:lnTo>
                  <a:lnTo>
                    <a:pt x="106" y="174"/>
                  </a:lnTo>
                  <a:lnTo>
                    <a:pt x="98" y="170"/>
                  </a:lnTo>
                  <a:lnTo>
                    <a:pt x="90" y="165"/>
                  </a:lnTo>
                  <a:lnTo>
                    <a:pt x="84" y="161"/>
                  </a:lnTo>
                  <a:lnTo>
                    <a:pt x="76" y="157"/>
                  </a:lnTo>
                  <a:lnTo>
                    <a:pt x="69" y="154"/>
                  </a:lnTo>
                  <a:lnTo>
                    <a:pt x="61" y="150"/>
                  </a:lnTo>
                  <a:lnTo>
                    <a:pt x="53" y="146"/>
                  </a:lnTo>
                  <a:lnTo>
                    <a:pt x="45" y="143"/>
                  </a:lnTo>
                  <a:lnTo>
                    <a:pt x="38" y="141"/>
                  </a:lnTo>
                  <a:lnTo>
                    <a:pt x="30" y="138"/>
                  </a:lnTo>
                  <a:lnTo>
                    <a:pt x="22" y="136"/>
                  </a:lnTo>
                  <a:lnTo>
                    <a:pt x="13" y="134"/>
                  </a:lnTo>
                  <a:lnTo>
                    <a:pt x="29" y="137"/>
                  </a:lnTo>
                  <a:lnTo>
                    <a:pt x="43" y="141"/>
                  </a:lnTo>
                  <a:lnTo>
                    <a:pt x="57" y="145"/>
                  </a:lnTo>
                  <a:lnTo>
                    <a:pt x="70" y="148"/>
                  </a:lnTo>
                  <a:lnTo>
                    <a:pt x="84" y="155"/>
                  </a:lnTo>
                  <a:lnTo>
                    <a:pt x="98" y="160"/>
                  </a:lnTo>
                  <a:lnTo>
                    <a:pt x="111" y="168"/>
                  </a:lnTo>
                  <a:lnTo>
                    <a:pt x="124" y="174"/>
                  </a:lnTo>
                  <a:lnTo>
                    <a:pt x="113" y="161"/>
                  </a:lnTo>
                  <a:lnTo>
                    <a:pt x="104" y="150"/>
                  </a:lnTo>
                  <a:lnTo>
                    <a:pt x="95" y="138"/>
                  </a:lnTo>
                  <a:lnTo>
                    <a:pt x="88" y="127"/>
                  </a:lnTo>
                  <a:lnTo>
                    <a:pt x="81" y="116"/>
                  </a:lnTo>
                  <a:lnTo>
                    <a:pt x="75" y="106"/>
                  </a:lnTo>
                  <a:lnTo>
                    <a:pt x="69" y="96"/>
                  </a:lnTo>
                  <a:lnTo>
                    <a:pt x="63" y="87"/>
                  </a:lnTo>
                  <a:lnTo>
                    <a:pt x="57" y="78"/>
                  </a:lnTo>
                  <a:lnTo>
                    <a:pt x="51" y="69"/>
                  </a:lnTo>
                  <a:lnTo>
                    <a:pt x="44" y="59"/>
                  </a:lnTo>
                  <a:lnTo>
                    <a:pt x="38" y="50"/>
                  </a:lnTo>
                  <a:lnTo>
                    <a:pt x="30" y="41"/>
                  </a:lnTo>
                  <a:lnTo>
                    <a:pt x="21" y="32"/>
                  </a:lnTo>
                  <a:lnTo>
                    <a:pt x="12" y="2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80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67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588000" y="5562600"/>
            <a:ext cx="1449917" cy="1090613"/>
            <a:chOff x="3155" y="2736"/>
            <a:chExt cx="685" cy="687"/>
          </a:xfrm>
        </p:grpSpPr>
        <p:sp>
          <p:nvSpPr>
            <p:cNvPr id="15383" name="Freeform 8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67"/>
            </a:p>
          </p:txBody>
        </p:sp>
        <p:sp>
          <p:nvSpPr>
            <p:cNvPr id="15384" name="Freeform 9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8041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67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 rot="4937768">
            <a:off x="10036440" y="4999832"/>
            <a:ext cx="1087437" cy="1454149"/>
            <a:chOff x="3155" y="2736"/>
            <a:chExt cx="685" cy="687"/>
          </a:xfrm>
        </p:grpSpPr>
        <p:sp>
          <p:nvSpPr>
            <p:cNvPr id="15381" name="Freeform 11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67"/>
            </a:p>
          </p:txBody>
        </p:sp>
        <p:sp>
          <p:nvSpPr>
            <p:cNvPr id="15382" name="Freeform 12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99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67"/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 rot="4937768">
            <a:off x="2520159" y="5587209"/>
            <a:ext cx="1087437" cy="1454151"/>
            <a:chOff x="3155" y="2736"/>
            <a:chExt cx="685" cy="687"/>
          </a:xfrm>
        </p:grpSpPr>
        <p:sp>
          <p:nvSpPr>
            <p:cNvPr id="15379" name="Freeform 14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67"/>
            </a:p>
          </p:txBody>
        </p:sp>
        <p:sp>
          <p:nvSpPr>
            <p:cNvPr id="15380" name="Freeform 15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99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67"/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 rot="-1101762">
            <a:off x="0" y="3810001"/>
            <a:ext cx="914400" cy="792163"/>
            <a:chOff x="2736" y="1920"/>
            <a:chExt cx="457" cy="595"/>
          </a:xfrm>
        </p:grpSpPr>
        <p:sp>
          <p:nvSpPr>
            <p:cNvPr id="15377" name="Freeform 17"/>
            <p:cNvSpPr>
              <a:spLocks/>
            </p:cNvSpPr>
            <p:nvPr/>
          </p:nvSpPr>
          <p:spPr bwMode="auto">
            <a:xfrm>
              <a:off x="2736" y="1920"/>
              <a:ext cx="457" cy="595"/>
            </a:xfrm>
            <a:custGeom>
              <a:avLst/>
              <a:gdLst>
                <a:gd name="T0" fmla="*/ 98 w 457"/>
                <a:gd name="T1" fmla="*/ 51 h 595"/>
                <a:gd name="T2" fmla="*/ 148 w 457"/>
                <a:gd name="T3" fmla="*/ 64 h 595"/>
                <a:gd name="T4" fmla="*/ 161 w 457"/>
                <a:gd name="T5" fmla="*/ 18 h 595"/>
                <a:gd name="T6" fmla="*/ 187 w 457"/>
                <a:gd name="T7" fmla="*/ 27 h 595"/>
                <a:gd name="T8" fmla="*/ 217 w 457"/>
                <a:gd name="T9" fmla="*/ 73 h 595"/>
                <a:gd name="T10" fmla="*/ 236 w 457"/>
                <a:gd name="T11" fmla="*/ 126 h 595"/>
                <a:gd name="T12" fmla="*/ 249 w 457"/>
                <a:gd name="T13" fmla="*/ 109 h 595"/>
                <a:gd name="T14" fmla="*/ 284 w 457"/>
                <a:gd name="T15" fmla="*/ 73 h 595"/>
                <a:gd name="T16" fmla="*/ 298 w 457"/>
                <a:gd name="T17" fmla="*/ 74 h 595"/>
                <a:gd name="T18" fmla="*/ 316 w 457"/>
                <a:gd name="T19" fmla="*/ 114 h 595"/>
                <a:gd name="T20" fmla="*/ 325 w 457"/>
                <a:gd name="T21" fmla="*/ 158 h 595"/>
                <a:gd name="T22" fmla="*/ 335 w 457"/>
                <a:gd name="T23" fmla="*/ 166 h 595"/>
                <a:gd name="T24" fmla="*/ 345 w 457"/>
                <a:gd name="T25" fmla="*/ 154 h 595"/>
                <a:gd name="T26" fmla="*/ 360 w 457"/>
                <a:gd name="T27" fmla="*/ 136 h 595"/>
                <a:gd name="T28" fmla="*/ 372 w 457"/>
                <a:gd name="T29" fmla="*/ 169 h 595"/>
                <a:gd name="T30" fmla="*/ 404 w 457"/>
                <a:gd name="T31" fmla="*/ 158 h 595"/>
                <a:gd name="T32" fmla="*/ 438 w 457"/>
                <a:gd name="T33" fmla="*/ 146 h 595"/>
                <a:gd name="T34" fmla="*/ 444 w 457"/>
                <a:gd name="T35" fmla="*/ 184 h 595"/>
                <a:gd name="T36" fmla="*/ 442 w 457"/>
                <a:gd name="T37" fmla="*/ 249 h 595"/>
                <a:gd name="T38" fmla="*/ 417 w 457"/>
                <a:gd name="T39" fmla="*/ 309 h 595"/>
                <a:gd name="T40" fmla="*/ 457 w 457"/>
                <a:gd name="T41" fmla="*/ 318 h 595"/>
                <a:gd name="T42" fmla="*/ 413 w 457"/>
                <a:gd name="T43" fmla="*/ 345 h 595"/>
                <a:gd name="T44" fmla="*/ 376 w 457"/>
                <a:gd name="T45" fmla="*/ 380 h 595"/>
                <a:gd name="T46" fmla="*/ 353 w 457"/>
                <a:gd name="T47" fmla="*/ 413 h 595"/>
                <a:gd name="T48" fmla="*/ 357 w 457"/>
                <a:gd name="T49" fmla="*/ 444 h 595"/>
                <a:gd name="T50" fmla="*/ 369 w 457"/>
                <a:gd name="T51" fmla="*/ 513 h 595"/>
                <a:gd name="T52" fmla="*/ 354 w 457"/>
                <a:gd name="T53" fmla="*/ 589 h 595"/>
                <a:gd name="T54" fmla="*/ 329 w 457"/>
                <a:gd name="T55" fmla="*/ 560 h 595"/>
                <a:gd name="T56" fmla="*/ 339 w 457"/>
                <a:gd name="T57" fmla="*/ 498 h 595"/>
                <a:gd name="T58" fmla="*/ 331 w 457"/>
                <a:gd name="T59" fmla="*/ 439 h 595"/>
                <a:gd name="T60" fmla="*/ 294 w 457"/>
                <a:gd name="T61" fmla="*/ 459 h 595"/>
                <a:gd name="T62" fmla="*/ 262 w 457"/>
                <a:gd name="T63" fmla="*/ 486 h 595"/>
                <a:gd name="T64" fmla="*/ 244 w 457"/>
                <a:gd name="T65" fmla="*/ 502 h 595"/>
                <a:gd name="T66" fmla="*/ 259 w 457"/>
                <a:gd name="T67" fmla="*/ 459 h 595"/>
                <a:gd name="T68" fmla="*/ 220 w 457"/>
                <a:gd name="T69" fmla="*/ 466 h 595"/>
                <a:gd name="T70" fmla="*/ 176 w 457"/>
                <a:gd name="T71" fmla="*/ 479 h 595"/>
                <a:gd name="T72" fmla="*/ 153 w 457"/>
                <a:gd name="T73" fmla="*/ 479 h 595"/>
                <a:gd name="T74" fmla="*/ 167 w 457"/>
                <a:gd name="T75" fmla="*/ 467 h 595"/>
                <a:gd name="T76" fmla="*/ 179 w 457"/>
                <a:gd name="T77" fmla="*/ 454 h 595"/>
                <a:gd name="T78" fmla="*/ 154 w 457"/>
                <a:gd name="T79" fmla="*/ 445 h 595"/>
                <a:gd name="T80" fmla="*/ 113 w 457"/>
                <a:gd name="T81" fmla="*/ 436 h 595"/>
                <a:gd name="T82" fmla="*/ 68 w 457"/>
                <a:gd name="T83" fmla="*/ 416 h 595"/>
                <a:gd name="T84" fmla="*/ 71 w 457"/>
                <a:gd name="T85" fmla="*/ 389 h 595"/>
                <a:gd name="T86" fmla="*/ 33 w 457"/>
                <a:gd name="T87" fmla="*/ 362 h 595"/>
                <a:gd name="T88" fmla="*/ 0 w 457"/>
                <a:gd name="T89" fmla="*/ 327 h 595"/>
                <a:gd name="T90" fmla="*/ 77 w 457"/>
                <a:gd name="T91" fmla="*/ 303 h 595"/>
                <a:gd name="T92" fmla="*/ 107 w 457"/>
                <a:gd name="T93" fmla="*/ 308 h 595"/>
                <a:gd name="T94" fmla="*/ 125 w 457"/>
                <a:gd name="T95" fmla="*/ 312 h 595"/>
                <a:gd name="T96" fmla="*/ 110 w 457"/>
                <a:gd name="T97" fmla="*/ 291 h 595"/>
                <a:gd name="T98" fmla="*/ 75 w 457"/>
                <a:gd name="T99" fmla="*/ 268 h 595"/>
                <a:gd name="T100" fmla="*/ 37 w 457"/>
                <a:gd name="T101" fmla="*/ 241 h 595"/>
                <a:gd name="T102" fmla="*/ 49 w 457"/>
                <a:gd name="T103" fmla="*/ 194 h 595"/>
                <a:gd name="T104" fmla="*/ 84 w 457"/>
                <a:gd name="T105" fmla="*/ 203 h 595"/>
                <a:gd name="T106" fmla="*/ 114 w 457"/>
                <a:gd name="T107" fmla="*/ 199 h 595"/>
                <a:gd name="T108" fmla="*/ 69 w 457"/>
                <a:gd name="T109" fmla="*/ 112 h 595"/>
                <a:gd name="T110" fmla="*/ 48 w 457"/>
                <a:gd name="T111" fmla="*/ 74 h 595"/>
                <a:gd name="T112" fmla="*/ 27 w 457"/>
                <a:gd name="T113" fmla="*/ 51 h 595"/>
                <a:gd name="T114" fmla="*/ 22 w 457"/>
                <a:gd name="T115" fmla="*/ 41 h 595"/>
                <a:gd name="T116" fmla="*/ 58 w 457"/>
                <a:gd name="T117" fmla="*/ 50 h 595"/>
                <a:gd name="T118" fmla="*/ 91 w 457"/>
                <a:gd name="T119" fmla="*/ 63 h 5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57"/>
                <a:gd name="T181" fmla="*/ 0 h 595"/>
                <a:gd name="T182" fmla="*/ 457 w 457"/>
                <a:gd name="T183" fmla="*/ 595 h 59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57" h="595">
                  <a:moveTo>
                    <a:pt x="99" y="64"/>
                  </a:moveTo>
                  <a:lnTo>
                    <a:pt x="99" y="59"/>
                  </a:lnTo>
                  <a:lnTo>
                    <a:pt x="98" y="51"/>
                  </a:lnTo>
                  <a:lnTo>
                    <a:pt x="96" y="42"/>
                  </a:lnTo>
                  <a:lnTo>
                    <a:pt x="94" y="32"/>
                  </a:lnTo>
                  <a:lnTo>
                    <a:pt x="148" y="64"/>
                  </a:lnTo>
                  <a:lnTo>
                    <a:pt x="155" y="50"/>
                  </a:lnTo>
                  <a:lnTo>
                    <a:pt x="159" y="35"/>
                  </a:lnTo>
                  <a:lnTo>
                    <a:pt x="161" y="18"/>
                  </a:lnTo>
                  <a:lnTo>
                    <a:pt x="162" y="0"/>
                  </a:lnTo>
                  <a:lnTo>
                    <a:pt x="175" y="13"/>
                  </a:lnTo>
                  <a:lnTo>
                    <a:pt x="187" y="27"/>
                  </a:lnTo>
                  <a:lnTo>
                    <a:pt x="199" y="41"/>
                  </a:lnTo>
                  <a:lnTo>
                    <a:pt x="208" y="56"/>
                  </a:lnTo>
                  <a:lnTo>
                    <a:pt x="217" y="73"/>
                  </a:lnTo>
                  <a:lnTo>
                    <a:pt x="225" y="90"/>
                  </a:lnTo>
                  <a:lnTo>
                    <a:pt x="231" y="107"/>
                  </a:lnTo>
                  <a:lnTo>
                    <a:pt x="236" y="126"/>
                  </a:lnTo>
                  <a:lnTo>
                    <a:pt x="234" y="124"/>
                  </a:lnTo>
                  <a:lnTo>
                    <a:pt x="240" y="118"/>
                  </a:lnTo>
                  <a:lnTo>
                    <a:pt x="249" y="109"/>
                  </a:lnTo>
                  <a:lnTo>
                    <a:pt x="262" y="96"/>
                  </a:lnTo>
                  <a:lnTo>
                    <a:pt x="274" y="85"/>
                  </a:lnTo>
                  <a:lnTo>
                    <a:pt x="284" y="73"/>
                  </a:lnTo>
                  <a:lnTo>
                    <a:pt x="290" y="65"/>
                  </a:lnTo>
                  <a:lnTo>
                    <a:pt x="289" y="62"/>
                  </a:lnTo>
                  <a:lnTo>
                    <a:pt x="298" y="74"/>
                  </a:lnTo>
                  <a:lnTo>
                    <a:pt x="304" y="87"/>
                  </a:lnTo>
                  <a:lnTo>
                    <a:pt x="311" y="101"/>
                  </a:lnTo>
                  <a:lnTo>
                    <a:pt x="316" y="114"/>
                  </a:lnTo>
                  <a:lnTo>
                    <a:pt x="320" y="128"/>
                  </a:lnTo>
                  <a:lnTo>
                    <a:pt x="322" y="142"/>
                  </a:lnTo>
                  <a:lnTo>
                    <a:pt x="325" y="158"/>
                  </a:lnTo>
                  <a:lnTo>
                    <a:pt x="326" y="172"/>
                  </a:lnTo>
                  <a:lnTo>
                    <a:pt x="331" y="169"/>
                  </a:lnTo>
                  <a:lnTo>
                    <a:pt x="335" y="166"/>
                  </a:lnTo>
                  <a:lnTo>
                    <a:pt x="339" y="163"/>
                  </a:lnTo>
                  <a:lnTo>
                    <a:pt x="343" y="159"/>
                  </a:lnTo>
                  <a:lnTo>
                    <a:pt x="345" y="154"/>
                  </a:lnTo>
                  <a:lnTo>
                    <a:pt x="351" y="149"/>
                  </a:lnTo>
                  <a:lnTo>
                    <a:pt x="354" y="142"/>
                  </a:lnTo>
                  <a:lnTo>
                    <a:pt x="360" y="136"/>
                  </a:lnTo>
                  <a:lnTo>
                    <a:pt x="361" y="157"/>
                  </a:lnTo>
                  <a:lnTo>
                    <a:pt x="361" y="176"/>
                  </a:lnTo>
                  <a:lnTo>
                    <a:pt x="372" y="169"/>
                  </a:lnTo>
                  <a:lnTo>
                    <a:pt x="383" y="164"/>
                  </a:lnTo>
                  <a:lnTo>
                    <a:pt x="393" y="162"/>
                  </a:lnTo>
                  <a:lnTo>
                    <a:pt x="404" y="158"/>
                  </a:lnTo>
                  <a:lnTo>
                    <a:pt x="415" y="155"/>
                  </a:lnTo>
                  <a:lnTo>
                    <a:pt x="426" y="151"/>
                  </a:lnTo>
                  <a:lnTo>
                    <a:pt x="438" y="146"/>
                  </a:lnTo>
                  <a:lnTo>
                    <a:pt x="449" y="141"/>
                  </a:lnTo>
                  <a:lnTo>
                    <a:pt x="446" y="162"/>
                  </a:lnTo>
                  <a:lnTo>
                    <a:pt x="444" y="184"/>
                  </a:lnTo>
                  <a:lnTo>
                    <a:pt x="444" y="205"/>
                  </a:lnTo>
                  <a:lnTo>
                    <a:pt x="444" y="227"/>
                  </a:lnTo>
                  <a:lnTo>
                    <a:pt x="442" y="249"/>
                  </a:lnTo>
                  <a:lnTo>
                    <a:pt x="438" y="271"/>
                  </a:lnTo>
                  <a:lnTo>
                    <a:pt x="430" y="290"/>
                  </a:lnTo>
                  <a:lnTo>
                    <a:pt x="417" y="309"/>
                  </a:lnTo>
                  <a:lnTo>
                    <a:pt x="417" y="311"/>
                  </a:lnTo>
                  <a:lnTo>
                    <a:pt x="417" y="312"/>
                  </a:lnTo>
                  <a:lnTo>
                    <a:pt x="457" y="318"/>
                  </a:lnTo>
                  <a:lnTo>
                    <a:pt x="442" y="327"/>
                  </a:lnTo>
                  <a:lnTo>
                    <a:pt x="428" y="335"/>
                  </a:lnTo>
                  <a:lnTo>
                    <a:pt x="413" y="345"/>
                  </a:lnTo>
                  <a:lnTo>
                    <a:pt x="401" y="355"/>
                  </a:lnTo>
                  <a:lnTo>
                    <a:pt x="388" y="367"/>
                  </a:lnTo>
                  <a:lnTo>
                    <a:pt x="376" y="380"/>
                  </a:lnTo>
                  <a:lnTo>
                    <a:pt x="365" y="394"/>
                  </a:lnTo>
                  <a:lnTo>
                    <a:pt x="356" y="411"/>
                  </a:lnTo>
                  <a:lnTo>
                    <a:pt x="353" y="413"/>
                  </a:lnTo>
                  <a:lnTo>
                    <a:pt x="351" y="417"/>
                  </a:lnTo>
                  <a:lnTo>
                    <a:pt x="353" y="427"/>
                  </a:lnTo>
                  <a:lnTo>
                    <a:pt x="357" y="444"/>
                  </a:lnTo>
                  <a:lnTo>
                    <a:pt x="362" y="465"/>
                  </a:lnTo>
                  <a:lnTo>
                    <a:pt x="366" y="488"/>
                  </a:lnTo>
                  <a:lnTo>
                    <a:pt x="369" y="513"/>
                  </a:lnTo>
                  <a:lnTo>
                    <a:pt x="367" y="539"/>
                  </a:lnTo>
                  <a:lnTo>
                    <a:pt x="363" y="565"/>
                  </a:lnTo>
                  <a:lnTo>
                    <a:pt x="354" y="589"/>
                  </a:lnTo>
                  <a:lnTo>
                    <a:pt x="313" y="595"/>
                  </a:lnTo>
                  <a:lnTo>
                    <a:pt x="321" y="577"/>
                  </a:lnTo>
                  <a:lnTo>
                    <a:pt x="329" y="560"/>
                  </a:lnTo>
                  <a:lnTo>
                    <a:pt x="334" y="539"/>
                  </a:lnTo>
                  <a:lnTo>
                    <a:pt x="338" y="518"/>
                  </a:lnTo>
                  <a:lnTo>
                    <a:pt x="339" y="498"/>
                  </a:lnTo>
                  <a:lnTo>
                    <a:pt x="339" y="477"/>
                  </a:lnTo>
                  <a:lnTo>
                    <a:pt x="336" y="457"/>
                  </a:lnTo>
                  <a:lnTo>
                    <a:pt x="331" y="439"/>
                  </a:lnTo>
                  <a:lnTo>
                    <a:pt x="318" y="445"/>
                  </a:lnTo>
                  <a:lnTo>
                    <a:pt x="306" y="452"/>
                  </a:lnTo>
                  <a:lnTo>
                    <a:pt x="294" y="459"/>
                  </a:lnTo>
                  <a:lnTo>
                    <a:pt x="282" y="467"/>
                  </a:lnTo>
                  <a:lnTo>
                    <a:pt x="272" y="476"/>
                  </a:lnTo>
                  <a:lnTo>
                    <a:pt x="262" y="486"/>
                  </a:lnTo>
                  <a:lnTo>
                    <a:pt x="252" y="497"/>
                  </a:lnTo>
                  <a:lnTo>
                    <a:pt x="243" y="508"/>
                  </a:lnTo>
                  <a:lnTo>
                    <a:pt x="244" y="502"/>
                  </a:lnTo>
                  <a:lnTo>
                    <a:pt x="248" y="493"/>
                  </a:lnTo>
                  <a:lnTo>
                    <a:pt x="252" y="479"/>
                  </a:lnTo>
                  <a:lnTo>
                    <a:pt x="259" y="459"/>
                  </a:lnTo>
                  <a:lnTo>
                    <a:pt x="247" y="461"/>
                  </a:lnTo>
                  <a:lnTo>
                    <a:pt x="234" y="463"/>
                  </a:lnTo>
                  <a:lnTo>
                    <a:pt x="220" y="466"/>
                  </a:lnTo>
                  <a:lnTo>
                    <a:pt x="205" y="471"/>
                  </a:lnTo>
                  <a:lnTo>
                    <a:pt x="190" y="475"/>
                  </a:lnTo>
                  <a:lnTo>
                    <a:pt x="176" y="479"/>
                  </a:lnTo>
                  <a:lnTo>
                    <a:pt x="161" y="480"/>
                  </a:lnTo>
                  <a:lnTo>
                    <a:pt x="146" y="480"/>
                  </a:lnTo>
                  <a:lnTo>
                    <a:pt x="153" y="479"/>
                  </a:lnTo>
                  <a:lnTo>
                    <a:pt x="158" y="475"/>
                  </a:lnTo>
                  <a:lnTo>
                    <a:pt x="163" y="471"/>
                  </a:lnTo>
                  <a:lnTo>
                    <a:pt x="167" y="467"/>
                  </a:lnTo>
                  <a:lnTo>
                    <a:pt x="171" y="463"/>
                  </a:lnTo>
                  <a:lnTo>
                    <a:pt x="175" y="458"/>
                  </a:lnTo>
                  <a:lnTo>
                    <a:pt x="179" y="454"/>
                  </a:lnTo>
                  <a:lnTo>
                    <a:pt x="182" y="450"/>
                  </a:lnTo>
                  <a:lnTo>
                    <a:pt x="168" y="448"/>
                  </a:lnTo>
                  <a:lnTo>
                    <a:pt x="154" y="445"/>
                  </a:lnTo>
                  <a:lnTo>
                    <a:pt x="140" y="444"/>
                  </a:lnTo>
                  <a:lnTo>
                    <a:pt x="127" y="440"/>
                  </a:lnTo>
                  <a:lnTo>
                    <a:pt x="113" y="436"/>
                  </a:lnTo>
                  <a:lnTo>
                    <a:pt x="99" y="431"/>
                  </a:lnTo>
                  <a:lnTo>
                    <a:pt x="84" y="425"/>
                  </a:lnTo>
                  <a:lnTo>
                    <a:pt x="68" y="416"/>
                  </a:lnTo>
                  <a:lnTo>
                    <a:pt x="98" y="403"/>
                  </a:lnTo>
                  <a:lnTo>
                    <a:pt x="85" y="397"/>
                  </a:lnTo>
                  <a:lnTo>
                    <a:pt x="71" y="389"/>
                  </a:lnTo>
                  <a:lnTo>
                    <a:pt x="58" y="380"/>
                  </a:lnTo>
                  <a:lnTo>
                    <a:pt x="46" y="371"/>
                  </a:lnTo>
                  <a:lnTo>
                    <a:pt x="33" y="362"/>
                  </a:lnTo>
                  <a:lnTo>
                    <a:pt x="22" y="350"/>
                  </a:lnTo>
                  <a:lnTo>
                    <a:pt x="10" y="340"/>
                  </a:lnTo>
                  <a:lnTo>
                    <a:pt x="0" y="327"/>
                  </a:lnTo>
                  <a:lnTo>
                    <a:pt x="91" y="341"/>
                  </a:lnTo>
                  <a:lnTo>
                    <a:pt x="69" y="302"/>
                  </a:lnTo>
                  <a:lnTo>
                    <a:pt x="77" y="303"/>
                  </a:lnTo>
                  <a:lnTo>
                    <a:pt x="86" y="304"/>
                  </a:lnTo>
                  <a:lnTo>
                    <a:pt x="96" y="307"/>
                  </a:lnTo>
                  <a:lnTo>
                    <a:pt x="107" y="308"/>
                  </a:lnTo>
                  <a:lnTo>
                    <a:pt x="114" y="309"/>
                  </a:lnTo>
                  <a:lnTo>
                    <a:pt x="122" y="311"/>
                  </a:lnTo>
                  <a:lnTo>
                    <a:pt x="125" y="312"/>
                  </a:lnTo>
                  <a:lnTo>
                    <a:pt x="123" y="312"/>
                  </a:lnTo>
                  <a:lnTo>
                    <a:pt x="118" y="300"/>
                  </a:lnTo>
                  <a:lnTo>
                    <a:pt x="110" y="291"/>
                  </a:lnTo>
                  <a:lnTo>
                    <a:pt x="99" y="282"/>
                  </a:lnTo>
                  <a:lnTo>
                    <a:pt x="87" y="276"/>
                  </a:lnTo>
                  <a:lnTo>
                    <a:pt x="75" y="268"/>
                  </a:lnTo>
                  <a:lnTo>
                    <a:pt x="60" y="261"/>
                  </a:lnTo>
                  <a:lnTo>
                    <a:pt x="48" y="252"/>
                  </a:lnTo>
                  <a:lnTo>
                    <a:pt x="37" y="241"/>
                  </a:lnTo>
                  <a:lnTo>
                    <a:pt x="67" y="230"/>
                  </a:lnTo>
                  <a:lnTo>
                    <a:pt x="36" y="187"/>
                  </a:lnTo>
                  <a:lnTo>
                    <a:pt x="49" y="194"/>
                  </a:lnTo>
                  <a:lnTo>
                    <a:pt x="62" y="198"/>
                  </a:lnTo>
                  <a:lnTo>
                    <a:pt x="72" y="201"/>
                  </a:lnTo>
                  <a:lnTo>
                    <a:pt x="84" y="203"/>
                  </a:lnTo>
                  <a:lnTo>
                    <a:pt x="94" y="204"/>
                  </a:lnTo>
                  <a:lnTo>
                    <a:pt x="104" y="203"/>
                  </a:lnTo>
                  <a:lnTo>
                    <a:pt x="114" y="199"/>
                  </a:lnTo>
                  <a:lnTo>
                    <a:pt x="126" y="194"/>
                  </a:lnTo>
                  <a:lnTo>
                    <a:pt x="39" y="110"/>
                  </a:lnTo>
                  <a:lnTo>
                    <a:pt x="69" y="112"/>
                  </a:lnTo>
                  <a:lnTo>
                    <a:pt x="62" y="98"/>
                  </a:lnTo>
                  <a:lnTo>
                    <a:pt x="55" y="86"/>
                  </a:lnTo>
                  <a:lnTo>
                    <a:pt x="48" y="74"/>
                  </a:lnTo>
                  <a:lnTo>
                    <a:pt x="41" y="65"/>
                  </a:lnTo>
                  <a:lnTo>
                    <a:pt x="33" y="58"/>
                  </a:lnTo>
                  <a:lnTo>
                    <a:pt x="27" y="51"/>
                  </a:lnTo>
                  <a:lnTo>
                    <a:pt x="21" y="45"/>
                  </a:lnTo>
                  <a:lnTo>
                    <a:pt x="14" y="41"/>
                  </a:lnTo>
                  <a:lnTo>
                    <a:pt x="22" y="41"/>
                  </a:lnTo>
                  <a:lnTo>
                    <a:pt x="33" y="42"/>
                  </a:lnTo>
                  <a:lnTo>
                    <a:pt x="45" y="46"/>
                  </a:lnTo>
                  <a:lnTo>
                    <a:pt x="58" y="50"/>
                  </a:lnTo>
                  <a:lnTo>
                    <a:pt x="71" y="54"/>
                  </a:lnTo>
                  <a:lnTo>
                    <a:pt x="82" y="59"/>
                  </a:lnTo>
                  <a:lnTo>
                    <a:pt x="91" y="63"/>
                  </a:lnTo>
                  <a:lnTo>
                    <a:pt x="99" y="64"/>
                  </a:lnTo>
                  <a:close/>
                </a:path>
              </a:pathLst>
            </a:custGeom>
            <a:solidFill>
              <a:srgbClr val="F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67"/>
            </a:p>
          </p:txBody>
        </p:sp>
        <p:sp>
          <p:nvSpPr>
            <p:cNvPr id="15378" name="Freeform 18"/>
            <p:cNvSpPr>
              <a:spLocks/>
            </p:cNvSpPr>
            <p:nvPr/>
          </p:nvSpPr>
          <p:spPr bwMode="auto">
            <a:xfrm>
              <a:off x="2836" y="2016"/>
              <a:ext cx="284" cy="482"/>
            </a:xfrm>
            <a:custGeom>
              <a:avLst/>
              <a:gdLst>
                <a:gd name="T0" fmla="*/ 25 w 284"/>
                <a:gd name="T1" fmla="*/ 30 h 482"/>
                <a:gd name="T2" fmla="*/ 56 w 284"/>
                <a:gd name="T3" fmla="*/ 62 h 482"/>
                <a:gd name="T4" fmla="*/ 81 w 284"/>
                <a:gd name="T5" fmla="*/ 101 h 482"/>
                <a:gd name="T6" fmla="*/ 84 w 284"/>
                <a:gd name="T7" fmla="*/ 48 h 482"/>
                <a:gd name="T8" fmla="*/ 98 w 284"/>
                <a:gd name="T9" fmla="*/ 118 h 482"/>
                <a:gd name="T10" fmla="*/ 137 w 284"/>
                <a:gd name="T11" fmla="*/ 174 h 482"/>
                <a:gd name="T12" fmla="*/ 143 w 284"/>
                <a:gd name="T13" fmla="*/ 182 h 482"/>
                <a:gd name="T14" fmla="*/ 147 w 284"/>
                <a:gd name="T15" fmla="*/ 132 h 482"/>
                <a:gd name="T16" fmla="*/ 152 w 284"/>
                <a:gd name="T17" fmla="*/ 116 h 482"/>
                <a:gd name="T18" fmla="*/ 170 w 284"/>
                <a:gd name="T19" fmla="*/ 222 h 482"/>
                <a:gd name="T20" fmla="*/ 189 w 284"/>
                <a:gd name="T21" fmla="*/ 246 h 482"/>
                <a:gd name="T22" fmla="*/ 210 w 284"/>
                <a:gd name="T23" fmla="*/ 210 h 482"/>
                <a:gd name="T24" fmla="*/ 237 w 284"/>
                <a:gd name="T25" fmla="*/ 146 h 482"/>
                <a:gd name="T26" fmla="*/ 284 w 284"/>
                <a:gd name="T27" fmla="*/ 98 h 482"/>
                <a:gd name="T28" fmla="*/ 241 w 284"/>
                <a:gd name="T29" fmla="*/ 143 h 482"/>
                <a:gd name="T30" fmla="*/ 216 w 284"/>
                <a:gd name="T31" fmla="*/ 210 h 482"/>
                <a:gd name="T32" fmla="*/ 221 w 284"/>
                <a:gd name="T33" fmla="*/ 296 h 482"/>
                <a:gd name="T34" fmla="*/ 248 w 284"/>
                <a:gd name="T35" fmla="*/ 386 h 482"/>
                <a:gd name="T36" fmla="*/ 244 w 284"/>
                <a:gd name="T37" fmla="*/ 462 h 482"/>
                <a:gd name="T38" fmla="*/ 228 w 284"/>
                <a:gd name="T39" fmla="*/ 453 h 482"/>
                <a:gd name="T40" fmla="*/ 237 w 284"/>
                <a:gd name="T41" fmla="*/ 377 h 482"/>
                <a:gd name="T42" fmla="*/ 220 w 284"/>
                <a:gd name="T43" fmla="*/ 313 h 482"/>
                <a:gd name="T44" fmla="*/ 190 w 284"/>
                <a:gd name="T45" fmla="*/ 288 h 482"/>
                <a:gd name="T46" fmla="*/ 165 w 284"/>
                <a:gd name="T47" fmla="*/ 295 h 482"/>
                <a:gd name="T48" fmla="*/ 139 w 284"/>
                <a:gd name="T49" fmla="*/ 308 h 482"/>
                <a:gd name="T50" fmla="*/ 122 w 284"/>
                <a:gd name="T51" fmla="*/ 319 h 482"/>
                <a:gd name="T52" fmla="*/ 20 w 284"/>
                <a:gd name="T53" fmla="*/ 269 h 482"/>
                <a:gd name="T54" fmla="*/ 53 w 284"/>
                <a:gd name="T55" fmla="*/ 272 h 482"/>
                <a:gd name="T56" fmla="*/ 86 w 284"/>
                <a:gd name="T57" fmla="*/ 274 h 482"/>
                <a:gd name="T58" fmla="*/ 120 w 284"/>
                <a:gd name="T59" fmla="*/ 275 h 482"/>
                <a:gd name="T60" fmla="*/ 152 w 284"/>
                <a:gd name="T61" fmla="*/ 277 h 482"/>
                <a:gd name="T62" fmla="*/ 185 w 284"/>
                <a:gd name="T63" fmla="*/ 279 h 482"/>
                <a:gd name="T64" fmla="*/ 184 w 284"/>
                <a:gd name="T65" fmla="*/ 257 h 482"/>
                <a:gd name="T66" fmla="*/ 161 w 284"/>
                <a:gd name="T67" fmla="*/ 225 h 482"/>
                <a:gd name="T68" fmla="*/ 135 w 284"/>
                <a:gd name="T69" fmla="*/ 193 h 482"/>
                <a:gd name="T70" fmla="*/ 113 w 284"/>
                <a:gd name="T71" fmla="*/ 179 h 482"/>
                <a:gd name="T72" fmla="*/ 90 w 284"/>
                <a:gd name="T73" fmla="*/ 165 h 482"/>
                <a:gd name="T74" fmla="*/ 69 w 284"/>
                <a:gd name="T75" fmla="*/ 154 h 482"/>
                <a:gd name="T76" fmla="*/ 45 w 284"/>
                <a:gd name="T77" fmla="*/ 143 h 482"/>
                <a:gd name="T78" fmla="*/ 22 w 284"/>
                <a:gd name="T79" fmla="*/ 136 h 482"/>
                <a:gd name="T80" fmla="*/ 43 w 284"/>
                <a:gd name="T81" fmla="*/ 141 h 482"/>
                <a:gd name="T82" fmla="*/ 84 w 284"/>
                <a:gd name="T83" fmla="*/ 155 h 482"/>
                <a:gd name="T84" fmla="*/ 124 w 284"/>
                <a:gd name="T85" fmla="*/ 174 h 482"/>
                <a:gd name="T86" fmla="*/ 95 w 284"/>
                <a:gd name="T87" fmla="*/ 138 h 482"/>
                <a:gd name="T88" fmla="*/ 75 w 284"/>
                <a:gd name="T89" fmla="*/ 106 h 482"/>
                <a:gd name="T90" fmla="*/ 57 w 284"/>
                <a:gd name="T91" fmla="*/ 78 h 482"/>
                <a:gd name="T92" fmla="*/ 38 w 284"/>
                <a:gd name="T93" fmla="*/ 50 h 482"/>
                <a:gd name="T94" fmla="*/ 12 w 284"/>
                <a:gd name="T95" fmla="*/ 23 h 4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84"/>
                <a:gd name="T145" fmla="*/ 0 h 482"/>
                <a:gd name="T146" fmla="*/ 284 w 284"/>
                <a:gd name="T147" fmla="*/ 482 h 48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84" h="482">
                  <a:moveTo>
                    <a:pt x="0" y="14"/>
                  </a:moveTo>
                  <a:lnTo>
                    <a:pt x="13" y="21"/>
                  </a:lnTo>
                  <a:lnTo>
                    <a:pt x="25" y="30"/>
                  </a:lnTo>
                  <a:lnTo>
                    <a:pt x="36" y="41"/>
                  </a:lnTo>
                  <a:lnTo>
                    <a:pt x="47" y="51"/>
                  </a:lnTo>
                  <a:lnTo>
                    <a:pt x="56" y="62"/>
                  </a:lnTo>
                  <a:lnTo>
                    <a:pt x="65" y="75"/>
                  </a:lnTo>
                  <a:lnTo>
                    <a:pt x="74" y="87"/>
                  </a:lnTo>
                  <a:lnTo>
                    <a:pt x="81" y="101"/>
                  </a:lnTo>
                  <a:lnTo>
                    <a:pt x="79" y="0"/>
                  </a:lnTo>
                  <a:lnTo>
                    <a:pt x="81" y="24"/>
                  </a:lnTo>
                  <a:lnTo>
                    <a:pt x="84" y="48"/>
                  </a:lnTo>
                  <a:lnTo>
                    <a:pt x="88" y="71"/>
                  </a:lnTo>
                  <a:lnTo>
                    <a:pt x="92" y="96"/>
                  </a:lnTo>
                  <a:lnTo>
                    <a:pt x="98" y="118"/>
                  </a:lnTo>
                  <a:lnTo>
                    <a:pt x="107" y="138"/>
                  </a:lnTo>
                  <a:lnTo>
                    <a:pt x="120" y="157"/>
                  </a:lnTo>
                  <a:lnTo>
                    <a:pt x="137" y="174"/>
                  </a:lnTo>
                  <a:lnTo>
                    <a:pt x="139" y="177"/>
                  </a:lnTo>
                  <a:lnTo>
                    <a:pt x="140" y="179"/>
                  </a:lnTo>
                  <a:lnTo>
                    <a:pt x="143" y="182"/>
                  </a:lnTo>
                  <a:lnTo>
                    <a:pt x="146" y="183"/>
                  </a:lnTo>
                  <a:lnTo>
                    <a:pt x="144" y="157"/>
                  </a:lnTo>
                  <a:lnTo>
                    <a:pt x="147" y="132"/>
                  </a:lnTo>
                  <a:lnTo>
                    <a:pt x="149" y="105"/>
                  </a:lnTo>
                  <a:lnTo>
                    <a:pt x="156" y="80"/>
                  </a:lnTo>
                  <a:lnTo>
                    <a:pt x="152" y="116"/>
                  </a:lnTo>
                  <a:lnTo>
                    <a:pt x="151" y="154"/>
                  </a:lnTo>
                  <a:lnTo>
                    <a:pt x="157" y="189"/>
                  </a:lnTo>
                  <a:lnTo>
                    <a:pt x="170" y="222"/>
                  </a:lnTo>
                  <a:lnTo>
                    <a:pt x="172" y="224"/>
                  </a:lnTo>
                  <a:lnTo>
                    <a:pt x="180" y="234"/>
                  </a:lnTo>
                  <a:lnTo>
                    <a:pt x="189" y="246"/>
                  </a:lnTo>
                  <a:lnTo>
                    <a:pt x="196" y="250"/>
                  </a:lnTo>
                  <a:lnTo>
                    <a:pt x="202" y="231"/>
                  </a:lnTo>
                  <a:lnTo>
                    <a:pt x="210" y="210"/>
                  </a:lnTo>
                  <a:lnTo>
                    <a:pt x="217" y="188"/>
                  </a:lnTo>
                  <a:lnTo>
                    <a:pt x="226" y="166"/>
                  </a:lnTo>
                  <a:lnTo>
                    <a:pt x="237" y="146"/>
                  </a:lnTo>
                  <a:lnTo>
                    <a:pt x="250" y="127"/>
                  </a:lnTo>
                  <a:lnTo>
                    <a:pt x="265" y="111"/>
                  </a:lnTo>
                  <a:lnTo>
                    <a:pt x="284" y="98"/>
                  </a:lnTo>
                  <a:lnTo>
                    <a:pt x="267" y="111"/>
                  </a:lnTo>
                  <a:lnTo>
                    <a:pt x="253" y="127"/>
                  </a:lnTo>
                  <a:lnTo>
                    <a:pt x="241" y="143"/>
                  </a:lnTo>
                  <a:lnTo>
                    <a:pt x="232" y="164"/>
                  </a:lnTo>
                  <a:lnTo>
                    <a:pt x="224" y="186"/>
                  </a:lnTo>
                  <a:lnTo>
                    <a:pt x="216" y="210"/>
                  </a:lnTo>
                  <a:lnTo>
                    <a:pt x="210" y="237"/>
                  </a:lnTo>
                  <a:lnTo>
                    <a:pt x="205" y="265"/>
                  </a:lnTo>
                  <a:lnTo>
                    <a:pt x="221" y="296"/>
                  </a:lnTo>
                  <a:lnTo>
                    <a:pt x="234" y="327"/>
                  </a:lnTo>
                  <a:lnTo>
                    <a:pt x="243" y="356"/>
                  </a:lnTo>
                  <a:lnTo>
                    <a:pt x="248" y="386"/>
                  </a:lnTo>
                  <a:lnTo>
                    <a:pt x="250" y="414"/>
                  </a:lnTo>
                  <a:lnTo>
                    <a:pt x="248" y="438"/>
                  </a:lnTo>
                  <a:lnTo>
                    <a:pt x="244" y="462"/>
                  </a:lnTo>
                  <a:lnTo>
                    <a:pt x="238" y="479"/>
                  </a:lnTo>
                  <a:lnTo>
                    <a:pt x="217" y="482"/>
                  </a:lnTo>
                  <a:lnTo>
                    <a:pt x="228" y="453"/>
                  </a:lnTo>
                  <a:lnTo>
                    <a:pt x="234" y="426"/>
                  </a:lnTo>
                  <a:lnTo>
                    <a:pt x="237" y="401"/>
                  </a:lnTo>
                  <a:lnTo>
                    <a:pt x="237" y="377"/>
                  </a:lnTo>
                  <a:lnTo>
                    <a:pt x="233" y="355"/>
                  </a:lnTo>
                  <a:lnTo>
                    <a:pt x="228" y="334"/>
                  </a:lnTo>
                  <a:lnTo>
                    <a:pt x="220" y="313"/>
                  </a:lnTo>
                  <a:lnTo>
                    <a:pt x="210" y="292"/>
                  </a:lnTo>
                  <a:lnTo>
                    <a:pt x="201" y="290"/>
                  </a:lnTo>
                  <a:lnTo>
                    <a:pt x="190" y="288"/>
                  </a:lnTo>
                  <a:lnTo>
                    <a:pt x="181" y="290"/>
                  </a:lnTo>
                  <a:lnTo>
                    <a:pt x="172" y="292"/>
                  </a:lnTo>
                  <a:lnTo>
                    <a:pt x="165" y="295"/>
                  </a:lnTo>
                  <a:lnTo>
                    <a:pt x="156" y="299"/>
                  </a:lnTo>
                  <a:lnTo>
                    <a:pt x="148" y="302"/>
                  </a:lnTo>
                  <a:lnTo>
                    <a:pt x="139" y="308"/>
                  </a:lnTo>
                  <a:lnTo>
                    <a:pt x="134" y="311"/>
                  </a:lnTo>
                  <a:lnTo>
                    <a:pt x="129" y="315"/>
                  </a:lnTo>
                  <a:lnTo>
                    <a:pt x="122" y="319"/>
                  </a:lnTo>
                  <a:lnTo>
                    <a:pt x="116" y="322"/>
                  </a:lnTo>
                  <a:lnTo>
                    <a:pt x="155" y="288"/>
                  </a:lnTo>
                  <a:lnTo>
                    <a:pt x="20" y="269"/>
                  </a:lnTo>
                  <a:lnTo>
                    <a:pt x="30" y="270"/>
                  </a:lnTo>
                  <a:lnTo>
                    <a:pt x="42" y="272"/>
                  </a:lnTo>
                  <a:lnTo>
                    <a:pt x="53" y="272"/>
                  </a:lnTo>
                  <a:lnTo>
                    <a:pt x="63" y="273"/>
                  </a:lnTo>
                  <a:lnTo>
                    <a:pt x="75" y="273"/>
                  </a:lnTo>
                  <a:lnTo>
                    <a:pt x="86" y="274"/>
                  </a:lnTo>
                  <a:lnTo>
                    <a:pt x="97" y="274"/>
                  </a:lnTo>
                  <a:lnTo>
                    <a:pt x="108" y="275"/>
                  </a:lnTo>
                  <a:lnTo>
                    <a:pt x="120" y="275"/>
                  </a:lnTo>
                  <a:lnTo>
                    <a:pt x="130" y="275"/>
                  </a:lnTo>
                  <a:lnTo>
                    <a:pt x="142" y="277"/>
                  </a:lnTo>
                  <a:lnTo>
                    <a:pt x="152" y="277"/>
                  </a:lnTo>
                  <a:lnTo>
                    <a:pt x="164" y="278"/>
                  </a:lnTo>
                  <a:lnTo>
                    <a:pt x="175" y="278"/>
                  </a:lnTo>
                  <a:lnTo>
                    <a:pt x="185" y="279"/>
                  </a:lnTo>
                  <a:lnTo>
                    <a:pt x="197" y="279"/>
                  </a:lnTo>
                  <a:lnTo>
                    <a:pt x="190" y="269"/>
                  </a:lnTo>
                  <a:lnTo>
                    <a:pt x="184" y="257"/>
                  </a:lnTo>
                  <a:lnTo>
                    <a:pt x="176" y="247"/>
                  </a:lnTo>
                  <a:lnTo>
                    <a:pt x="169" y="236"/>
                  </a:lnTo>
                  <a:lnTo>
                    <a:pt x="161" y="225"/>
                  </a:lnTo>
                  <a:lnTo>
                    <a:pt x="152" y="215"/>
                  </a:lnTo>
                  <a:lnTo>
                    <a:pt x="144" y="204"/>
                  </a:lnTo>
                  <a:lnTo>
                    <a:pt x="135" y="193"/>
                  </a:lnTo>
                  <a:lnTo>
                    <a:pt x="128" y="188"/>
                  </a:lnTo>
                  <a:lnTo>
                    <a:pt x="120" y="183"/>
                  </a:lnTo>
                  <a:lnTo>
                    <a:pt x="113" y="179"/>
                  </a:lnTo>
                  <a:lnTo>
                    <a:pt x="106" y="174"/>
                  </a:lnTo>
                  <a:lnTo>
                    <a:pt x="98" y="170"/>
                  </a:lnTo>
                  <a:lnTo>
                    <a:pt x="90" y="165"/>
                  </a:lnTo>
                  <a:lnTo>
                    <a:pt x="84" y="161"/>
                  </a:lnTo>
                  <a:lnTo>
                    <a:pt x="76" y="157"/>
                  </a:lnTo>
                  <a:lnTo>
                    <a:pt x="69" y="154"/>
                  </a:lnTo>
                  <a:lnTo>
                    <a:pt x="61" y="150"/>
                  </a:lnTo>
                  <a:lnTo>
                    <a:pt x="53" y="146"/>
                  </a:lnTo>
                  <a:lnTo>
                    <a:pt x="45" y="143"/>
                  </a:lnTo>
                  <a:lnTo>
                    <a:pt x="38" y="141"/>
                  </a:lnTo>
                  <a:lnTo>
                    <a:pt x="30" y="138"/>
                  </a:lnTo>
                  <a:lnTo>
                    <a:pt x="22" y="136"/>
                  </a:lnTo>
                  <a:lnTo>
                    <a:pt x="13" y="134"/>
                  </a:lnTo>
                  <a:lnTo>
                    <a:pt x="29" y="137"/>
                  </a:lnTo>
                  <a:lnTo>
                    <a:pt x="43" y="141"/>
                  </a:lnTo>
                  <a:lnTo>
                    <a:pt x="57" y="145"/>
                  </a:lnTo>
                  <a:lnTo>
                    <a:pt x="70" y="148"/>
                  </a:lnTo>
                  <a:lnTo>
                    <a:pt x="84" y="155"/>
                  </a:lnTo>
                  <a:lnTo>
                    <a:pt x="98" y="160"/>
                  </a:lnTo>
                  <a:lnTo>
                    <a:pt x="111" y="168"/>
                  </a:lnTo>
                  <a:lnTo>
                    <a:pt x="124" y="174"/>
                  </a:lnTo>
                  <a:lnTo>
                    <a:pt x="113" y="161"/>
                  </a:lnTo>
                  <a:lnTo>
                    <a:pt x="104" y="150"/>
                  </a:lnTo>
                  <a:lnTo>
                    <a:pt x="95" y="138"/>
                  </a:lnTo>
                  <a:lnTo>
                    <a:pt x="88" y="127"/>
                  </a:lnTo>
                  <a:lnTo>
                    <a:pt x="81" y="116"/>
                  </a:lnTo>
                  <a:lnTo>
                    <a:pt x="75" y="106"/>
                  </a:lnTo>
                  <a:lnTo>
                    <a:pt x="69" y="96"/>
                  </a:lnTo>
                  <a:lnTo>
                    <a:pt x="63" y="87"/>
                  </a:lnTo>
                  <a:lnTo>
                    <a:pt x="57" y="78"/>
                  </a:lnTo>
                  <a:lnTo>
                    <a:pt x="51" y="69"/>
                  </a:lnTo>
                  <a:lnTo>
                    <a:pt x="44" y="59"/>
                  </a:lnTo>
                  <a:lnTo>
                    <a:pt x="38" y="50"/>
                  </a:lnTo>
                  <a:lnTo>
                    <a:pt x="30" y="41"/>
                  </a:lnTo>
                  <a:lnTo>
                    <a:pt x="21" y="32"/>
                  </a:lnTo>
                  <a:lnTo>
                    <a:pt x="12" y="2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80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67"/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0" y="4876800"/>
            <a:ext cx="1449917" cy="1090613"/>
            <a:chOff x="3155" y="2736"/>
            <a:chExt cx="685" cy="687"/>
          </a:xfrm>
        </p:grpSpPr>
        <p:sp>
          <p:nvSpPr>
            <p:cNvPr id="15375" name="Freeform 20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67"/>
            </a:p>
          </p:txBody>
        </p:sp>
        <p:sp>
          <p:nvSpPr>
            <p:cNvPr id="15376" name="Freeform 21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8041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67"/>
            </a:p>
          </p:txBody>
        </p:sp>
      </p:grpSp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3759200" y="6019802"/>
            <a:ext cx="1016000" cy="544513"/>
            <a:chOff x="3155" y="2736"/>
            <a:chExt cx="685" cy="687"/>
          </a:xfrm>
        </p:grpSpPr>
        <p:sp>
          <p:nvSpPr>
            <p:cNvPr id="15373" name="Freeform 23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67"/>
            </a:p>
          </p:txBody>
        </p:sp>
        <p:sp>
          <p:nvSpPr>
            <p:cNvPr id="15374" name="Freeform 24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8041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867"/>
            </a:p>
          </p:txBody>
        </p:sp>
      </p:grpSp>
      <p:sp>
        <p:nvSpPr>
          <p:cNvPr id="261145" name="WordArt 25"/>
          <p:cNvSpPr>
            <a:spLocks noChangeArrowheads="1" noChangeShapeType="1" noTextEdit="1"/>
          </p:cNvSpPr>
          <p:nvPr/>
        </p:nvSpPr>
        <p:spPr bwMode="auto">
          <a:xfrm>
            <a:off x="2032000" y="762000"/>
            <a:ext cx="8839200" cy="1600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04" tIns="60953" rIns="121904" bIns="60953" numCol="1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4800" b="1" kern="10" dirty="0"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Thanks for your </a:t>
            </a:r>
            <a:r>
              <a:rPr lang="en-US" sz="4800" b="1" kern="10" dirty="0" smtClean="0"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attendance</a:t>
            </a:r>
            <a:r>
              <a:rPr lang="en-US" sz="4800" b="1" kern="10" dirty="0"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</a:p>
        </p:txBody>
      </p:sp>
      <p:pic>
        <p:nvPicPr>
          <p:cNvPr id="261146" name="proud_of_you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5049481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565" fill="hold"/>
                                        <p:tgtEl>
                                          <p:spTgt spid="2611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86 -0.83492 C -0.05399 -0.75215 -0.0533 -0.74797 -0.05712 -0.68978 C -0.05382 -0.65314 -0.0599 -0.64966 -0.04375 -0.63483 C -0.03368 -0.62694 -0.03229 -0.62903 -0.0224 -0.62462 C -0.01771 -0.62231 -0.00833 -0.6179 -0.00833 -0.61813 C 0.00729 -0.5815 0.00087 -0.53953 -0.01163 -0.50545 C -0.01372 -0.49942 -0.01511 -0.49316 -0.01806 -0.48899 C -0.02101 -0.48481 -0.02448 -0.48018 -0.02708 -0.47647 L -0.04445 -0.43891 C -0.04445 -0.43914 -0.04445 -0.43891 -0.04445 -0.43914 C -0.05174 -0.42847 -0.06129 -0.4192 -0.06667 -0.40575 C -0.06997 -0.3981 -0.07518 -0.38117 -0.07518 -0.38141 C -0.06649 -0.34176 -0.04358 -0.35474 -0.02309 -0.35219 C -0.01684 -0.35219 -0.01077 -0.35057 -0.00434 -0.34918 C 0.01545 -0.34083 0.0217 -0.34199 0.03646 -0.31139 C 0.04149 -0.30142 0.05121 -0.28055 0.05139 -0.28078 C 0.05642 -0.25829 0.0559 -0.22166 0.04444 -0.20427 C 0.04184 -0.20056 0.0276 -0.19546 0.02621 -0.19499 C 0.00312 -0.18479 -0.01719 -0.17297 -0.04045 -0.16717 C -0.04774 -0.1579 -0.0559 -0.15117 -0.06302 -0.14213 C -0.07292 -0.12822 -0.08143 -0.0895 -0.08386 -0.0684 C -0.08281 -0.05936 -0.08386 -0.04823 -0.08056 -0.04058 C -0.07153 -0.01878 -0.04809 -0.02087 -0.03559 -0.0153 C -0.03073 -0.01322 -0.02604 -0.00997 -0.02136 -0.00788 C -0.01268 -0.00487 -0.0033 -0.00464 0.00451 0.00232 C 0.00955 0.00603 0.01892 0.01762 0.01892 0.01716 C 0.02153 0.02365 0.02656 0.03223 0.02673 0.04127 C 0.02743 0.05843 0.01545 0.06608 0.00903 0.07466 C -0.00434 0.09274 -0.01945 0.10735 -0.03108 0.12891 C -0.0316 0.13285 -0.03386 0.13703 -0.03299 0.13981 C -0.03195 0.14445 -0.01667 0.15557 -0.01615 0.15488 C 0.00278 0.16392 0.02014 0.1616 0.03976 0.16021 " pathEditMode="relative" rAng="10656418" ptsTypes="fffffffFfffffffffffffffffffffffA">
                                      <p:cBhvr>
                                        <p:cTn id="42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4991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54 -0.97315 C 0.17222 -0.9588 0.16822 -0.93796 0.15763 -0.91019 C 0.14982 -0.86528 0.14375 -0.85787 0.14739 -0.82824 C 0.14843 -0.82199 0.14913 -0.81505 0.15104 -0.80972 C 0.15364 -0.8007 0.16024 -0.78357 0.16076 -0.78426 C 0.1592 -0.76621 0.15954 -0.75185 0.14791 -0.7375 C 0.1434 -0.73148 0.1342 -0.71991 0.13437 -0.72014 C 0.1276 -0.70278 0.12569 -0.7007 0.12517 -0.67732 C 0.12482 -0.64653 0.13229 -0.62917 0.12274 -0.65463 C 0.1118 -0.65255 0.11024 -0.64491 0.10052 -0.63009 C 0.075 -0.59259 0.10347 -0.64028 0.08194 -0.60255 C 0.07725 -0.56644 0.0776 -0.56945 0.08437 -0.54491 C 0.09513 -0.50533 0.07604 -0.56227 0.09131 -0.51968 C 0.08958 -0.48773 0.08472 -0.45324 0.07326 -0.42384 C 0.071 -0.41759 0.05954 -0.40903 0.05711 -0.40695 C 0.05451 -0.40208 0.05208 -0.39722 0.04947 -0.39306 C 0.04704 -0.38866 0.04427 -0.3882 0.04236 -0.38403 C 0.03802 -0.37431 0.03125 -0.35394 0.03142 -0.3544 C 0.03298 -0.34375 0.03663 -0.33472 0.03732 -0.32384 C 0.0375 -0.31783 0.0375 -0.31204 0.03819 -0.30533 C 0.03871 -0.29908 0.0434 -0.29468 0.04166 -0.28796 C 0.04045 -0.28264 0.03802 -0.29329 0.03611 -0.29583 C 0.02239 -0.29074 0.01371 -0.2706 0.00173 -0.25162 C -0.00035 -0.24491 -0.00973 -0.22153 -0.01077 -0.21644 C -0.01337 -0.20116 -0.01285 -0.17477 -0.0125 -0.16088 C -0.01441 -0.14908 -0.01875 -0.13611 -0.01737 -0.12755 C -0.01598 -0.11829 -0.00973 -0.11736 -0.00573 -0.11158 C -0.00122 -0.10602 0.00173 -0.09607 0.00347 -0.08565 C 0.0059 -0.07361 0.00798 -0.06065 0.01024 -0.04908 C 0.01128 -0.04445 0.0125 -0.03634 0.01267 -0.03681 C 0.00104 -0.03218 -0.00157 -0.0331 -0.01025 -0.01111 C -0.01702 0.01667 -0.03316 0.08055 -0.04532 0.10671 C -0.05139 0.11967 -0.06112 0.12153 -0.06823 0.13264 C -0.07101 0.13727 -0.07605 0.14583 -0.07587 0.1456 " pathEditMode="relative" rAng="11756402" ptsTypes="fffffffffffffffffffffffffffffffffA">
                                      <p:cBhvr>
                                        <p:cTn id="52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56" y="5618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" presetClass="path" presetSubtype="0" repeatCount="500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C 0.069 0.0  0.125 0.07458  0.125 0.16647  C 0.125 0.25837  0.069 0.33295  0.0 0.33295  C -0.069 0.33295  -0.125 0.25837  -0.125 0.16647  C -0.125 0.07458  -0.069 0.0  0.0 0.0  Z" pathEditMode="relative" ptsTypes="">
                                      <p:cBhvr>
                                        <p:cTn id="70" dur="5000" spd="-100000" fill="hold"/>
                                        <p:tgtEl>
                                          <p:spTgt spid="261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3000" fill="hold"/>
                                        <p:tgtEl>
                                          <p:spTgt spid="261123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1146"/>
                </p:tgtEl>
              </p:cMediaNode>
            </p:audio>
          </p:childTnLst>
        </p:cTn>
      </p:par>
    </p:tnLst>
    <p:bldLst>
      <p:bldP spid="261123" grpId="0" animBg="1"/>
      <p:bldP spid="2611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66744" y="914400"/>
            <a:ext cx="4133088" cy="41395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Google Shape;183;p9"/>
          <p:cNvSpPr txBox="1"/>
          <p:nvPr/>
        </p:nvSpPr>
        <p:spPr>
          <a:xfrm>
            <a:off x="2268052" y="5578211"/>
            <a:ext cx="235861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- fantasy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): </a:t>
            </a:r>
            <a:endParaRPr sz="2800" b="1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6" name="Google Shape;184;p9"/>
          <p:cNvSpPr/>
          <p:nvPr/>
        </p:nvSpPr>
        <p:spPr>
          <a:xfrm>
            <a:off x="5950563" y="5744099"/>
            <a:ext cx="405089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phim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viễn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tưởng</a:t>
            </a:r>
            <a:endParaRPr sz="2800" b="1" dirty="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7" name="Google Shape;185;p9"/>
          <p:cNvSpPr/>
          <p:nvPr/>
        </p:nvSpPr>
        <p:spPr>
          <a:xfrm>
            <a:off x="4022884" y="5772678"/>
            <a:ext cx="235462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/ˈ</a:t>
            </a:r>
            <a:r>
              <a:rPr lang="en-US" sz="2400" b="1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fæntəsi</a:t>
            </a:r>
            <a:r>
              <a:rPr lang="en-US" sz="24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 / </a:t>
            </a:r>
            <a:endParaRPr sz="2400" dirty="0"/>
          </a:p>
        </p:txBody>
      </p:sp>
      <p:sp>
        <p:nvSpPr>
          <p:cNvPr id="9" name="Google Shape;187;p9"/>
          <p:cNvSpPr txBox="1"/>
          <p:nvPr/>
        </p:nvSpPr>
        <p:spPr>
          <a:xfrm>
            <a:off x="2038333" y="308402"/>
            <a:ext cx="2819994" cy="461624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dk1"/>
                </a:solidFill>
              </a:rPr>
              <a:t>I.  VOCABULARY</a:t>
            </a:r>
            <a:endParaRPr sz="2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ukfanny0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81863" y="697264"/>
            <a:ext cx="487363" cy="487363"/>
          </a:xfrm>
          <a:prstGeom prst="rect">
            <a:avLst/>
          </a:prstGeom>
        </p:spPr>
      </p:pic>
      <p:sp>
        <p:nvSpPr>
          <p:cNvPr id="8" name="AutoShape 2" descr="Tải xuống APK Wilderness Fantasy cho Androi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The Art of Anne Stokes: Mystical, Gothic &amp; Fantasy: Stokes, Anne, Woodward,  John: 9781787552807: Books - Amazon.c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420" y="989878"/>
            <a:ext cx="4170140" cy="449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89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3" y="84839"/>
            <a:ext cx="12622491" cy="6683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187;p9"/>
          <p:cNvSpPr txBox="1"/>
          <p:nvPr/>
        </p:nvSpPr>
        <p:spPr>
          <a:xfrm>
            <a:off x="2178233" y="414364"/>
            <a:ext cx="2741057" cy="461624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dk1"/>
                </a:solidFill>
              </a:rPr>
              <a:t> VOCABULARY</a:t>
            </a:r>
            <a:endParaRPr sz="2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194;p10"/>
          <p:cNvSpPr txBox="1"/>
          <p:nvPr/>
        </p:nvSpPr>
        <p:spPr>
          <a:xfrm>
            <a:off x="2931018" y="4831892"/>
            <a:ext cx="335666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- horror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film (n)</a:t>
            </a:r>
            <a:endParaRPr sz="2800" b="1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7" name="Google Shape;195;p10"/>
          <p:cNvSpPr/>
          <p:nvPr/>
        </p:nvSpPr>
        <p:spPr>
          <a:xfrm>
            <a:off x="7147287" y="4947828"/>
            <a:ext cx="285455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phim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kinh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dị</a:t>
            </a:r>
            <a:endParaRPr sz="2800" b="1" dirty="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8" name="Google Shape;196;p10"/>
          <p:cNvSpPr/>
          <p:nvPr/>
        </p:nvSpPr>
        <p:spPr>
          <a:xfrm>
            <a:off x="5461872" y="5009384"/>
            <a:ext cx="257634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/'</a:t>
            </a:r>
            <a:r>
              <a:rPr lang="en-US" sz="2400" b="1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hɒrə</a:t>
            </a:r>
            <a:r>
              <a:rPr lang="en-US" sz="24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fɪlm</a:t>
            </a:r>
            <a:r>
              <a:rPr lang="en-US" sz="24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 </a:t>
            </a:r>
            <a:endParaRPr sz="2400" dirty="0"/>
          </a:p>
        </p:txBody>
      </p:sp>
      <p:pic>
        <p:nvPicPr>
          <p:cNvPr id="9" name="Google Shape;199;p10" descr="Ghostface | Horror movies, Scream movie, Horror movie icon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8982" y="1027906"/>
            <a:ext cx="3013435" cy="3855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cald4us11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00381" y="8759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43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8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2" y="0"/>
            <a:ext cx="1261516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187;p9"/>
          <p:cNvSpPr txBox="1"/>
          <p:nvPr/>
        </p:nvSpPr>
        <p:spPr>
          <a:xfrm>
            <a:off x="2038333" y="308402"/>
            <a:ext cx="2819994" cy="461624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dk1"/>
                </a:solidFill>
              </a:rPr>
              <a:t>  VOCABULARY</a:t>
            </a:r>
            <a:endParaRPr sz="2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5031" y="1068388"/>
            <a:ext cx="4513770" cy="323815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01200" y="4397209"/>
            <a:ext cx="31406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- frightening </a:t>
            </a:r>
            <a:r>
              <a:rPr lang="en-US" sz="2800" b="1" dirty="0"/>
              <a:t>(</a:t>
            </a:r>
            <a:r>
              <a:rPr lang="en-US" sz="2800" b="1" dirty="0" err="1"/>
              <a:t>adj</a:t>
            </a:r>
            <a:r>
              <a:rPr lang="en-US" sz="2800" b="1" dirty="0"/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6813506" y="4438543"/>
            <a:ext cx="18181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: </a:t>
            </a:r>
            <a:r>
              <a:rPr lang="en-US" sz="2800" b="1" dirty="0" err="1" smtClean="0"/>
              <a:t>đáng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sợ</a:t>
            </a:r>
            <a:endParaRPr lang="en-US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5338016" y="4468191"/>
            <a:ext cx="1471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fraɪtnɪŋ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pic>
        <p:nvPicPr>
          <p:cNvPr id="10" name="ukfrica0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10118" y="365125"/>
            <a:ext cx="487363" cy="48736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01200" y="4980144"/>
            <a:ext cx="1435008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dirty="0" smtClean="0"/>
              <a:t>= </a:t>
            </a:r>
            <a:r>
              <a:rPr lang="en-US" sz="2800" b="1" dirty="0"/>
              <a:t>scary</a:t>
            </a:r>
          </a:p>
        </p:txBody>
      </p:sp>
    </p:spTree>
    <p:extLst>
      <p:ext uri="{BB962C8B-B14F-4D97-AF65-F5344CB8AC3E}">
        <p14:creationId xmlns:p14="http://schemas.microsoft.com/office/powerpoint/2010/main" val="171798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1" y="-76200"/>
            <a:ext cx="1261516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187;p9"/>
          <p:cNvSpPr txBox="1"/>
          <p:nvPr/>
        </p:nvSpPr>
        <p:spPr>
          <a:xfrm>
            <a:off x="2038333" y="317829"/>
            <a:ext cx="2819994" cy="461624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dk1"/>
                </a:solidFill>
              </a:rPr>
              <a:t>  VOCABULARY</a:t>
            </a:r>
            <a:endParaRPr sz="2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205;p11"/>
          <p:cNvSpPr txBox="1"/>
          <p:nvPr/>
        </p:nvSpPr>
        <p:spPr>
          <a:xfrm>
            <a:off x="2624595" y="4638565"/>
            <a:ext cx="318071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- documentary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(n)</a:t>
            </a:r>
            <a:endParaRPr sz="2800" b="1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9" name="Google Shape;206;p11"/>
          <p:cNvSpPr/>
          <p:nvPr/>
        </p:nvSpPr>
        <p:spPr>
          <a:xfrm>
            <a:off x="7749535" y="4772399"/>
            <a:ext cx="278010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phim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tài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liệu</a:t>
            </a:r>
            <a:endParaRPr sz="2800" b="1" dirty="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0" name="Google Shape;207;p11"/>
          <p:cNvSpPr/>
          <p:nvPr/>
        </p:nvSpPr>
        <p:spPr>
          <a:xfrm>
            <a:off x="5404977" y="4833955"/>
            <a:ext cx="344729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2400" b="1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dɒkjʊˈmentəri</a:t>
            </a:r>
            <a:r>
              <a:rPr lang="en-US" sz="24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 </a:t>
            </a:r>
            <a:endParaRPr sz="2400" b="1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DOCUMENTARY - Định nghĩa trong Từ điển tiếng Anh Cambridg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34057" y="365125"/>
            <a:ext cx="487363" cy="487363"/>
          </a:xfrm>
          <a:prstGeom prst="rect">
            <a:avLst/>
          </a:prstGeom>
        </p:spPr>
      </p:pic>
      <p:pic>
        <p:nvPicPr>
          <p:cNvPr id="12" name="Rare documentary about Uncle Ho to be broadcast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69297" y="930847"/>
            <a:ext cx="6658224" cy="3745251"/>
          </a:xfrm>
          <a:prstGeom prst="rect">
            <a:avLst/>
          </a:prstGeom>
        </p:spPr>
      </p:pic>
      <p:pic>
        <p:nvPicPr>
          <p:cNvPr id="2050" name="Picture 2" descr="10 Technology and Social Media Documentaries For Marketer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65" y="1967891"/>
            <a:ext cx="1613068" cy="113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19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61516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187;p9"/>
          <p:cNvSpPr txBox="1"/>
          <p:nvPr/>
        </p:nvSpPr>
        <p:spPr>
          <a:xfrm>
            <a:off x="2038333" y="308402"/>
            <a:ext cx="2819994" cy="461624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dk1"/>
                </a:solidFill>
              </a:rPr>
              <a:t>  VOCABULARY</a:t>
            </a:r>
            <a:endParaRPr sz="2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97186" y="4696628"/>
            <a:ext cx="28712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-&gt; moving (</a:t>
            </a:r>
            <a:r>
              <a:rPr lang="en-US" sz="2800" b="1" dirty="0" err="1"/>
              <a:t>adj</a:t>
            </a:r>
            <a:r>
              <a:rPr lang="en-US" sz="2800" b="1" dirty="0" smtClean="0"/>
              <a:t>):</a:t>
            </a:r>
            <a:endParaRPr lang="en-US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5692807" y="4696628"/>
            <a:ext cx="18277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/ˈ</a:t>
            </a:r>
            <a:r>
              <a:rPr lang="en-US" sz="2800" b="1" dirty="0" err="1"/>
              <a:t>muːvɪŋ</a:t>
            </a:r>
            <a:r>
              <a:rPr lang="en-US" sz="2800" b="1" dirty="0"/>
              <a:t>/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391907" y="4688880"/>
            <a:ext cx="17828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 err="1"/>
              <a:t>xúc</a:t>
            </a:r>
            <a:r>
              <a:rPr lang="en-US" sz="2800" b="1" dirty="0"/>
              <a:t> </a:t>
            </a:r>
            <a:r>
              <a:rPr lang="en-US" sz="2800" b="1" dirty="0" err="1"/>
              <a:t>động</a:t>
            </a:r>
            <a:endParaRPr lang="en-US" sz="2800" b="1" dirty="0"/>
          </a:p>
        </p:txBody>
      </p:sp>
      <p:pic>
        <p:nvPicPr>
          <p:cNvPr id="10" name="ukmourn0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98710" y="657225"/>
            <a:ext cx="487363" cy="4873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62191" y="4159746"/>
            <a:ext cx="8623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film was </a:t>
            </a:r>
            <a:r>
              <a:rPr lang="en-US" sz="2400" b="1" u="sng" dirty="0" smtClean="0"/>
              <a:t>moving</a:t>
            </a:r>
            <a:r>
              <a:rPr lang="en-US" sz="2400" dirty="0" smtClean="0"/>
              <a:t>. We </a:t>
            </a:r>
            <a:r>
              <a:rPr lang="en-US" sz="2400" u="sng" dirty="0" smtClean="0"/>
              <a:t>cried a lot </a:t>
            </a:r>
            <a:r>
              <a:rPr lang="en-US" sz="2400" dirty="0" smtClean="0"/>
              <a:t>when we watched it.</a:t>
            </a:r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6939" y="1035130"/>
            <a:ext cx="4352174" cy="277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50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1" y="0"/>
            <a:ext cx="1261516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187;p9"/>
          <p:cNvSpPr txBox="1"/>
          <p:nvPr/>
        </p:nvSpPr>
        <p:spPr>
          <a:xfrm>
            <a:off x="2398563" y="382141"/>
            <a:ext cx="2819994" cy="461624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dk1"/>
                </a:solidFill>
              </a:rPr>
              <a:t>VOCABULARY</a:t>
            </a:r>
            <a:endParaRPr sz="2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87812" y="4717733"/>
            <a:ext cx="47548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/>
              <a:t>bài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phê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bình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bài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bình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luận</a:t>
            </a:r>
            <a:endParaRPr lang="en-US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5515" y="1534672"/>
            <a:ext cx="3956906" cy="278285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16938" y="4695107"/>
            <a:ext cx="240161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- r</a:t>
            </a:r>
            <a:r>
              <a:rPr lang="en-US" sz="2800" b="1" dirty="0" smtClean="0"/>
              <a:t>eview (</a:t>
            </a:r>
            <a:r>
              <a:rPr lang="en-US" sz="2800" b="1" dirty="0"/>
              <a:t>n) : </a:t>
            </a:r>
            <a:endParaRPr lang="en-US" sz="2800" dirty="0"/>
          </a:p>
          <a:p>
            <a:r>
              <a:rPr lang="en-US" sz="2800" b="1" dirty="0" smtClean="0"/>
              <a:t>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963825" y="4738788"/>
            <a:ext cx="12490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99CC"/>
                </a:solidFill>
              </a:rPr>
              <a:t>/</a:t>
            </a:r>
            <a:r>
              <a:rPr lang="en-US" sz="2400" b="1" dirty="0" err="1">
                <a:solidFill>
                  <a:srgbClr val="0099CC"/>
                </a:solidFill>
              </a:rPr>
              <a:t>rɪˈvju</a:t>
            </a:r>
            <a:r>
              <a:rPr lang="en-US" sz="2400" b="1" dirty="0">
                <a:solidFill>
                  <a:srgbClr val="0099CC"/>
                </a:solidFill>
              </a:rPr>
              <a:t>ː</a:t>
            </a:r>
            <a:r>
              <a:rPr lang="en-US" sz="2400" b="1" dirty="0" smtClean="0">
                <a:solidFill>
                  <a:srgbClr val="0099CC"/>
                </a:solidFill>
              </a:rPr>
              <a:t>/</a:t>
            </a:r>
            <a:endParaRPr lang="en-US" sz="2400" dirty="0">
              <a:solidFill>
                <a:srgbClr val="0099CC"/>
              </a:solidFill>
            </a:endParaRPr>
          </a:p>
        </p:txBody>
      </p:sp>
      <p:pic>
        <p:nvPicPr>
          <p:cNvPr id="10" name="ukrevie0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05960" y="824706"/>
            <a:ext cx="487363" cy="487363"/>
          </a:xfrm>
          <a:prstGeom prst="rect">
            <a:avLst/>
          </a:prstGeom>
        </p:spPr>
      </p:pic>
      <p:pic>
        <p:nvPicPr>
          <p:cNvPr id="1026" name="Picture 2" descr="Review nghĩa là gì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460" y="1534671"/>
            <a:ext cx="3849018" cy="278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727504" y="3667539"/>
            <a:ext cx="3807974" cy="649990"/>
          </a:xfrm>
          <a:prstGeom prst="rect">
            <a:avLst/>
          </a:prstGeom>
          <a:solidFill>
            <a:srgbClr val="25F7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/>
              <a:t>The film is very good! I like it very much.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3357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4" y="-206829"/>
            <a:ext cx="1261516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Google Shape;187;p9"/>
          <p:cNvSpPr txBox="1"/>
          <p:nvPr/>
        </p:nvSpPr>
        <p:spPr>
          <a:xfrm>
            <a:off x="4505755" y="134313"/>
            <a:ext cx="2819994" cy="461624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dk1"/>
                </a:solidFill>
              </a:rPr>
              <a:t>I. VOCABULARY</a:t>
            </a:r>
            <a:endParaRPr sz="2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7836534"/>
              </p:ext>
            </p:extLst>
          </p:nvPr>
        </p:nvGraphicFramePr>
        <p:xfrm>
          <a:off x="1794758" y="879273"/>
          <a:ext cx="9176472" cy="4800640"/>
        </p:xfrm>
        <a:graphic>
          <a:graphicData uri="http://schemas.openxmlformats.org/drawingml/2006/table">
            <a:tbl>
              <a:tblPr firstRow="1" bandRow="1">
                <a:tableStyleId>{24A4E897-EA73-47A1-8AB5-7918F643007C}</a:tableStyleId>
              </a:tblPr>
              <a:tblGrid>
                <a:gridCol w="3058824">
                  <a:extLst>
                    <a:ext uri="{9D8B030D-6E8A-4147-A177-3AD203B41FA5}">
                      <a16:colId xmlns:a16="http://schemas.microsoft.com/office/drawing/2014/main" val="2725693611"/>
                    </a:ext>
                  </a:extLst>
                </a:gridCol>
                <a:gridCol w="3058824">
                  <a:extLst>
                    <a:ext uri="{9D8B030D-6E8A-4147-A177-3AD203B41FA5}">
                      <a16:colId xmlns:a16="http://schemas.microsoft.com/office/drawing/2014/main" val="2865911739"/>
                    </a:ext>
                  </a:extLst>
                </a:gridCol>
                <a:gridCol w="3058824">
                  <a:extLst>
                    <a:ext uri="{9D8B030D-6E8A-4147-A177-3AD203B41FA5}">
                      <a16:colId xmlns:a16="http://schemas.microsoft.com/office/drawing/2014/main" val="3429916248"/>
                    </a:ext>
                  </a:extLst>
                </a:gridCol>
              </a:tblGrid>
              <a:tr h="24943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b="1" u="none" strike="noStrike" cap="none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 words</a:t>
                      </a:r>
                      <a:endParaRPr sz="2600" b="1" u="none" strike="noStrike" cap="none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b="1" u="none" strike="noStrike" cap="none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Pronunciation</a:t>
                      </a:r>
                      <a:endParaRPr sz="2600" b="1" u="none" strike="noStrike" cap="none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b="1" u="none" strike="noStrike" cap="none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Meaning</a:t>
                      </a:r>
                      <a:endParaRPr sz="2600" b="1" u="none" strike="noStrike" cap="none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35807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2600" b="1" u="none" strike="noStrike" cap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-fantasy (n)</a:t>
                      </a:r>
                      <a:endParaRPr sz="2600" b="1" u="none" strike="noStrike" cap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2600" b="0" u="none" strike="noStrike" cap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/ˈ</a:t>
                      </a:r>
                      <a:r>
                        <a:rPr lang="en-US" sz="2600" b="0" u="none" strike="noStrike" cap="none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fæntəsi</a:t>
                      </a:r>
                      <a:r>
                        <a:rPr lang="en-US" sz="2600" b="0" u="none" strike="noStrike" cap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/ </a:t>
                      </a:r>
                      <a:endParaRPr sz="2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b="0" u="none" strike="noStrike" cap="none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phim</a:t>
                      </a:r>
                      <a:r>
                        <a:rPr lang="en-US" sz="2600" b="0" u="none" strike="noStrike" cap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2600" b="0" u="none" strike="noStrike" cap="none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viễn</a:t>
                      </a:r>
                      <a:r>
                        <a:rPr lang="en-US" sz="2600" b="0" u="none" strike="noStrike" cap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2600" b="0" u="none" strike="noStrike" cap="none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tưởng</a:t>
                      </a:r>
                      <a:endParaRPr sz="2600" b="0" u="none" strike="noStrike" cap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6914404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2600" b="1" u="none" strike="noStrike" cap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-horror film (n)</a:t>
                      </a:r>
                      <a:endParaRPr sz="2600" b="1" u="none" strike="noStrike" cap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2600" b="0" u="none" strike="noStrike" cap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/'</a:t>
                      </a:r>
                      <a:r>
                        <a:rPr lang="en-US" sz="2600" b="0" u="none" strike="noStrike" cap="none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hɒrə</a:t>
                      </a:r>
                      <a:r>
                        <a:rPr lang="en-US" sz="2600" b="0" u="none" strike="noStrike" cap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2600" b="0" u="none" strike="noStrike" cap="none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fɪlm</a:t>
                      </a:r>
                      <a:r>
                        <a:rPr lang="en-US" sz="2600" b="0" u="none" strike="noStrike" cap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/ </a:t>
                      </a:r>
                      <a:endParaRPr sz="2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2600" b="0" u="none" strike="noStrike" cap="none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phim</a:t>
                      </a:r>
                      <a:r>
                        <a:rPr lang="en-US" sz="2600" b="0" u="none" strike="noStrike" cap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2600" b="0" u="none" strike="noStrike" cap="none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kinh</a:t>
                      </a:r>
                      <a:r>
                        <a:rPr lang="en-US" sz="2600" b="0" u="none" strike="noStrike" cap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dị</a:t>
                      </a:r>
                      <a:endParaRPr sz="2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2737896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-frightening (</a:t>
                      </a:r>
                      <a:r>
                        <a:rPr lang="en-US" sz="26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adj</a:t>
                      </a:r>
                      <a:r>
                        <a:rPr lang="en-US" sz="2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/ˈ</a:t>
                      </a:r>
                      <a:r>
                        <a:rPr kumimoji="0" lang="en-US" sz="26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fraɪtnɪŋ</a:t>
                      </a:r>
                      <a:r>
                        <a:rPr kumimoji="0" lang="en-US" sz="26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đáng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sợ</a:t>
                      </a:r>
                      <a:endParaRPr lang="en-US" sz="2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5836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2600" b="1" u="none" strike="noStrike" cap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-documentary (n)</a:t>
                      </a:r>
                      <a:endParaRPr sz="2600" b="1" u="none" strike="noStrike" cap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2600" b="0" u="none" strike="noStrike" cap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/</a:t>
                      </a:r>
                      <a:r>
                        <a:rPr lang="en-US" sz="2600" b="0" u="none" strike="noStrike" cap="none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dɒkjuˈmentri</a:t>
                      </a:r>
                      <a:r>
                        <a:rPr lang="en-US" sz="2600" b="0" u="none" strike="noStrike" cap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/</a:t>
                      </a:r>
                      <a:endParaRPr sz="2600" b="0" u="none" strike="noStrike" cap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lang="en-US" sz="2600" b="0" u="none" strike="noStrike" cap="none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phim</a:t>
                      </a:r>
                      <a:r>
                        <a:rPr lang="en-US" sz="2600" b="0" u="none" strike="noStrike" cap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2600" b="0" u="none" strike="noStrike" cap="none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tài</a:t>
                      </a:r>
                      <a:r>
                        <a:rPr lang="en-US" sz="2600" b="0" u="none" strike="noStrike" cap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</a:t>
                      </a:r>
                      <a:r>
                        <a:rPr lang="en-US" sz="2600" b="0" u="none" strike="noStrike" cap="none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liệu</a:t>
                      </a:r>
                      <a:endParaRPr sz="2600" b="0" u="none" strike="noStrike" cap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5983582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moving (</a:t>
                      </a:r>
                      <a:r>
                        <a:rPr lang="en-US" sz="26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adj</a:t>
                      </a:r>
                      <a:r>
                        <a:rPr lang="en-US" sz="2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26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muːvɪŋ</a:t>
                      </a:r>
                      <a:r>
                        <a:rPr lang="en-US" sz="2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6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23675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kumimoji="0" lang="en-US" sz="26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- review (n) </a:t>
                      </a:r>
                      <a:endParaRPr lang="en-US" sz="2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6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rɪˈvju</a:t>
                      </a:r>
                      <a:r>
                        <a:rPr lang="en-US" sz="2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ː/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6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endParaRPr lang="en-US" sz="2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73875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057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978</TotalTime>
  <Words>881</Words>
  <Application>Microsoft Office PowerPoint</Application>
  <PresentationFormat>Widescreen</PresentationFormat>
  <Paragraphs>210</Paragraphs>
  <Slides>26</Slides>
  <Notes>4</Notes>
  <HiddenSlides>0</HiddenSlides>
  <MMClips>17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Aharoni</vt:lpstr>
      <vt:lpstr>Times New Roman</vt:lpstr>
      <vt:lpstr>Cordia New</vt:lpstr>
      <vt:lpstr>Calibri</vt:lpstr>
      <vt:lpstr>Arial</vt:lpstr>
      <vt:lpstr>Mali SemiBold</vt:lpstr>
      <vt:lpstr>Open Sans</vt:lpstr>
      <vt:lpstr>Noto Sans Symbols</vt:lpstr>
      <vt:lpstr>OpenSans</vt:lpstr>
      <vt:lpstr>VNI-Ariston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hnc0904</cp:lastModifiedBy>
  <cp:revision>59</cp:revision>
  <dcterms:created xsi:type="dcterms:W3CDTF">2020-12-09T02:04:09Z</dcterms:created>
  <dcterms:modified xsi:type="dcterms:W3CDTF">2023-02-08T02:31:52Z</dcterms:modified>
</cp:coreProperties>
</file>